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79" r:id="rId4"/>
    <p:sldId id="296" r:id="rId5"/>
    <p:sldId id="282" r:id="rId6"/>
    <p:sldId id="283" r:id="rId7"/>
    <p:sldId id="284" r:id="rId8"/>
    <p:sldId id="285" r:id="rId9"/>
    <p:sldId id="286" r:id="rId10"/>
    <p:sldId id="287" r:id="rId11"/>
    <p:sldId id="292" r:id="rId12"/>
    <p:sldId id="297" r:id="rId13"/>
    <p:sldId id="258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E513F75-8000-4BD3-9BB1-0C32328E0FF6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8B6DC07B-D8FA-498D-B447-6DEE411B8E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0EB67F-9E44-45F4-845D-8802A2055F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0EB67F-9E44-45F4-845D-8802A2055F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0EB67F-9E44-45F4-845D-8802A2055F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0EB67F-9E44-45F4-845D-8802A2055F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1380"/>
            <a:ext cx="3617843" cy="489898"/>
          </a:xfrm>
          <a:prstGeom prst="rect">
            <a:avLst/>
          </a:pr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435080" y="485209"/>
            <a:ext cx="266066" cy="142240"/>
            <a:chOff x="11450320" y="274320"/>
            <a:chExt cx="266066" cy="1422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1450320" y="27432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1450320" y="34544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450320" y="41656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1232" y="367826"/>
            <a:ext cx="3771147" cy="377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/>
              <a:t>01 </a:t>
            </a:r>
            <a:r>
              <a:rPr lang="zh-CN" altLang="en-US"/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0" t="1178" r="3346" b="2568"/>
          <a:stretch>
            <a:fillRect/>
          </a:stretch>
        </p:blipFill>
        <p:spPr>
          <a:xfrm>
            <a:off x="550316" y="1257103"/>
            <a:ext cx="5860424" cy="47264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矩形 5"/>
          <p:cNvSpPr/>
          <p:nvPr/>
        </p:nvSpPr>
        <p:spPr>
          <a:xfrm>
            <a:off x="5310190" y="2736526"/>
            <a:ext cx="5890130" cy="2533970"/>
          </a:xfrm>
          <a:prstGeom prst="rect">
            <a:avLst/>
          </a:pr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10189" y="2092960"/>
            <a:ext cx="813117" cy="0"/>
          </a:xfrm>
          <a:prstGeom prst="line">
            <a:avLst/>
          </a:prstGeom>
          <a:ln w="38100">
            <a:solidFill>
              <a:srgbClr val="F0B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1435080" y="476568"/>
            <a:ext cx="266066" cy="142240"/>
            <a:chOff x="11450320" y="274320"/>
            <a:chExt cx="266066" cy="1422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1450320" y="27432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1450320" y="34544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450320" y="41656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11531869" y="3911097"/>
            <a:ext cx="338554" cy="264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dist">
              <a:defRPr/>
            </a:pPr>
            <a:r>
              <a:rPr lang="en-US" altLang="zh-CN" sz="100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SIXTH GRADE MATHEMATICS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67669" y="3059305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6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折算</a:t>
            </a:r>
            <a:endParaRPr kumimoji="1" lang="zh-CN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16747" y="4541354"/>
            <a:ext cx="1555226" cy="30777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lvl="0">
              <a:defRPr/>
            </a:pPr>
            <a:r>
              <a:rPr kumimoji="1" lang="zh-CN" altLang="en-US" sz="1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授课老师：</a:t>
            </a:r>
            <a:r>
              <a:rPr kumimoji="1" lang="en-US" altLang="zh-CN" sz="1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xippt</a:t>
            </a:r>
            <a:endParaRPr kumimoji="1" lang="zh-CN" altLang="en-US" sz="14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41915" y="4041365"/>
            <a:ext cx="47836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11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DISCOUNT GRADE 6 MATHEMATICS VOLUME 2.5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822563" y="4420669"/>
            <a:ext cx="488188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50316" y="318276"/>
            <a:ext cx="1671934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prstClr val="black">
                    <a:lumMod val="50000"/>
                    <a:lumOff val="50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某某实验小学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50316" y="6446299"/>
            <a:ext cx="324327" cy="0"/>
          </a:xfrm>
          <a:prstGeom prst="line">
            <a:avLst/>
          </a:prstGeom>
          <a:ln w="38100">
            <a:solidFill>
              <a:srgbClr val="F0B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571393" y="3516510"/>
            <a:ext cx="3079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六年级数学下册   </a:t>
            </a:r>
            <a:r>
              <a:rPr kumimoji="1" lang="en-US" altLang="zh-CN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2.5</a:t>
            </a: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589885" y="4541354"/>
            <a:ext cx="1860501" cy="30777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授课时间：</a:t>
            </a:r>
            <a:r>
              <a:rPr kumimoji="1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20XX.XX</a:t>
            </a:r>
            <a:endParaRPr kumimoji="1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/>
      <p:bldP spid="21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ChangeArrowheads="1"/>
          </p:cNvSpPr>
          <p:nvPr/>
        </p:nvSpPr>
        <p:spPr bwMode="auto">
          <a:xfrm>
            <a:off x="1958774" y="1489372"/>
            <a:ext cx="8075534" cy="1377930"/>
          </a:xfrm>
          <a:custGeom>
            <a:avLst/>
            <a:gdLst/>
            <a:ahLst/>
            <a:cxnLst/>
            <a:rect l="l" t="t" r="r" b="b"/>
            <a:pathLst>
              <a:path w="8075534" h="1377930">
                <a:moveTo>
                  <a:pt x="7878438" y="1303918"/>
                </a:moveTo>
                <a:lnTo>
                  <a:pt x="7918268" y="1303918"/>
                </a:lnTo>
                <a:lnTo>
                  <a:pt x="7918268" y="1343729"/>
                </a:lnTo>
                <a:lnTo>
                  <a:pt x="7878438" y="1343729"/>
                </a:lnTo>
                <a:close/>
                <a:moveTo>
                  <a:pt x="3582663" y="1303918"/>
                </a:moveTo>
                <a:lnTo>
                  <a:pt x="3622494" y="1303918"/>
                </a:lnTo>
                <a:lnTo>
                  <a:pt x="3622494" y="1343729"/>
                </a:lnTo>
                <a:lnTo>
                  <a:pt x="3582663" y="1343729"/>
                </a:lnTo>
                <a:close/>
                <a:moveTo>
                  <a:pt x="2447812" y="1288259"/>
                </a:moveTo>
                <a:cubicBezTo>
                  <a:pt x="2449522" y="1287848"/>
                  <a:pt x="2452142" y="1288041"/>
                  <a:pt x="2455672" y="1288839"/>
                </a:cubicBezTo>
                <a:cubicBezTo>
                  <a:pt x="2469792" y="1292033"/>
                  <a:pt x="2483099" y="1296656"/>
                  <a:pt x="2495595" y="1302708"/>
                </a:cubicBezTo>
                <a:cubicBezTo>
                  <a:pt x="2508090" y="1308761"/>
                  <a:pt x="2517978" y="1316909"/>
                  <a:pt x="2525258" y="1327153"/>
                </a:cubicBezTo>
                <a:cubicBezTo>
                  <a:pt x="2532538" y="1337398"/>
                  <a:pt x="2534436" y="1346222"/>
                  <a:pt x="2530951" y="1353626"/>
                </a:cubicBezTo>
                <a:cubicBezTo>
                  <a:pt x="2527466" y="1361030"/>
                  <a:pt x="2518257" y="1358513"/>
                  <a:pt x="2503325" y="1346073"/>
                </a:cubicBezTo>
                <a:cubicBezTo>
                  <a:pt x="2488392" y="1333634"/>
                  <a:pt x="2472951" y="1321039"/>
                  <a:pt x="2457002" y="1308289"/>
                </a:cubicBezTo>
                <a:cubicBezTo>
                  <a:pt x="2445747" y="1296169"/>
                  <a:pt x="2442684" y="1289492"/>
                  <a:pt x="2447812" y="1288259"/>
                </a:cubicBezTo>
                <a:close/>
                <a:moveTo>
                  <a:pt x="5861454" y="1286523"/>
                </a:moveTo>
                <a:cubicBezTo>
                  <a:pt x="5856959" y="1287305"/>
                  <a:pt x="5841353" y="1289500"/>
                  <a:pt x="5814639" y="1293109"/>
                </a:cubicBezTo>
                <a:cubicBezTo>
                  <a:pt x="5815358" y="1305437"/>
                  <a:pt x="5816406" y="1316035"/>
                  <a:pt x="5817783" y="1324902"/>
                </a:cubicBezTo>
                <a:cubicBezTo>
                  <a:pt x="5832120" y="1324208"/>
                  <a:pt x="5847455" y="1322794"/>
                  <a:pt x="5863789" y="1320661"/>
                </a:cubicBezTo>
                <a:cubicBezTo>
                  <a:pt x="5865191" y="1311545"/>
                  <a:pt x="5866276" y="1303381"/>
                  <a:pt x="5867045" y="1296169"/>
                </a:cubicBezTo>
                <a:cubicBezTo>
                  <a:pt x="5867814" y="1288957"/>
                  <a:pt x="5865951" y="1285742"/>
                  <a:pt x="5861454" y="1286523"/>
                </a:cubicBezTo>
                <a:close/>
                <a:moveTo>
                  <a:pt x="4953789" y="1279733"/>
                </a:moveTo>
                <a:cubicBezTo>
                  <a:pt x="4949889" y="1278815"/>
                  <a:pt x="4925813" y="1282065"/>
                  <a:pt x="4881561" y="1289481"/>
                </a:cubicBezTo>
                <a:cubicBezTo>
                  <a:pt x="4883086" y="1303657"/>
                  <a:pt x="4884537" y="1317021"/>
                  <a:pt x="4885915" y="1329572"/>
                </a:cubicBezTo>
                <a:cubicBezTo>
                  <a:pt x="4907631" y="1328059"/>
                  <a:pt x="4930004" y="1326223"/>
                  <a:pt x="4953036" y="1324065"/>
                </a:cubicBezTo>
                <a:cubicBezTo>
                  <a:pt x="4955888" y="1309852"/>
                  <a:pt x="4957702" y="1299140"/>
                  <a:pt x="4958478" y="1291928"/>
                </a:cubicBezTo>
                <a:cubicBezTo>
                  <a:pt x="4959253" y="1284716"/>
                  <a:pt x="4957690" y="1280651"/>
                  <a:pt x="4953789" y="1279733"/>
                </a:cubicBezTo>
                <a:close/>
                <a:moveTo>
                  <a:pt x="2191539" y="1279733"/>
                </a:moveTo>
                <a:cubicBezTo>
                  <a:pt x="2187639" y="1278815"/>
                  <a:pt x="2163562" y="1282065"/>
                  <a:pt x="2119311" y="1289481"/>
                </a:cubicBezTo>
                <a:cubicBezTo>
                  <a:pt x="2120836" y="1303657"/>
                  <a:pt x="2122287" y="1317021"/>
                  <a:pt x="2123664" y="1329572"/>
                </a:cubicBezTo>
                <a:cubicBezTo>
                  <a:pt x="2145381" y="1328059"/>
                  <a:pt x="2167754" y="1326223"/>
                  <a:pt x="2190786" y="1324065"/>
                </a:cubicBezTo>
                <a:cubicBezTo>
                  <a:pt x="2193638" y="1309852"/>
                  <a:pt x="2195452" y="1299140"/>
                  <a:pt x="2196227" y="1291928"/>
                </a:cubicBezTo>
                <a:cubicBezTo>
                  <a:pt x="2197002" y="1284716"/>
                  <a:pt x="2195440" y="1280651"/>
                  <a:pt x="2191539" y="1279733"/>
                </a:cubicBezTo>
                <a:close/>
                <a:moveTo>
                  <a:pt x="4003438" y="1278208"/>
                </a:moveTo>
                <a:cubicBezTo>
                  <a:pt x="4024162" y="1283069"/>
                  <a:pt x="4039590" y="1288539"/>
                  <a:pt x="4049723" y="1294616"/>
                </a:cubicBezTo>
                <a:cubicBezTo>
                  <a:pt x="4059856" y="1300693"/>
                  <a:pt x="4067170" y="1306187"/>
                  <a:pt x="4071666" y="1311099"/>
                </a:cubicBezTo>
                <a:cubicBezTo>
                  <a:pt x="4076162" y="1316010"/>
                  <a:pt x="4079011" y="1322720"/>
                  <a:pt x="4080214" y="1331228"/>
                </a:cubicBezTo>
                <a:cubicBezTo>
                  <a:pt x="4081417" y="1339736"/>
                  <a:pt x="4078252" y="1346669"/>
                  <a:pt x="4070717" y="1352026"/>
                </a:cubicBezTo>
                <a:cubicBezTo>
                  <a:pt x="4063183" y="1357384"/>
                  <a:pt x="4055686" y="1351509"/>
                  <a:pt x="4048226" y="1334399"/>
                </a:cubicBezTo>
                <a:cubicBezTo>
                  <a:pt x="4040766" y="1317291"/>
                  <a:pt x="4025136" y="1301474"/>
                  <a:pt x="4001336" y="1286951"/>
                </a:cubicBezTo>
                <a:close/>
                <a:moveTo>
                  <a:pt x="6484265" y="1269238"/>
                </a:moveTo>
                <a:cubicBezTo>
                  <a:pt x="6487455" y="1270046"/>
                  <a:pt x="6490429" y="1271752"/>
                  <a:pt x="6493193" y="1274357"/>
                </a:cubicBezTo>
                <a:cubicBezTo>
                  <a:pt x="6498717" y="1279566"/>
                  <a:pt x="6496919" y="1283863"/>
                  <a:pt x="6487797" y="1287249"/>
                </a:cubicBezTo>
                <a:cubicBezTo>
                  <a:pt x="6478676" y="1290635"/>
                  <a:pt x="6466115" y="1293165"/>
                  <a:pt x="6450116" y="1294839"/>
                </a:cubicBezTo>
                <a:cubicBezTo>
                  <a:pt x="6455561" y="1296625"/>
                  <a:pt x="6457489" y="1300287"/>
                  <a:pt x="6455901" y="1305824"/>
                </a:cubicBezTo>
                <a:cubicBezTo>
                  <a:pt x="6454315" y="1311362"/>
                  <a:pt x="6453161" y="1318893"/>
                  <a:pt x="6452441" y="1328418"/>
                </a:cubicBezTo>
                <a:cubicBezTo>
                  <a:pt x="6472819" y="1326930"/>
                  <a:pt x="6489540" y="1325002"/>
                  <a:pt x="6502605" y="1322633"/>
                </a:cubicBezTo>
                <a:cubicBezTo>
                  <a:pt x="6515672" y="1320264"/>
                  <a:pt x="6525950" y="1321665"/>
                  <a:pt x="6533441" y="1326837"/>
                </a:cubicBezTo>
                <a:cubicBezTo>
                  <a:pt x="6540933" y="1332009"/>
                  <a:pt x="6544677" y="1336449"/>
                  <a:pt x="6544677" y="1340157"/>
                </a:cubicBezTo>
                <a:cubicBezTo>
                  <a:pt x="6544677" y="1345652"/>
                  <a:pt x="6537617" y="1347620"/>
                  <a:pt x="6523497" y="1346064"/>
                </a:cubicBezTo>
                <a:cubicBezTo>
                  <a:pt x="6509377" y="1344507"/>
                  <a:pt x="6494829" y="1344117"/>
                  <a:pt x="6479853" y="1344892"/>
                </a:cubicBezTo>
                <a:cubicBezTo>
                  <a:pt x="6464878" y="1345667"/>
                  <a:pt x="6446144" y="1347221"/>
                  <a:pt x="6423653" y="1349552"/>
                </a:cubicBezTo>
                <a:cubicBezTo>
                  <a:pt x="6401161" y="1351884"/>
                  <a:pt x="6386185" y="1353831"/>
                  <a:pt x="6378725" y="1355394"/>
                </a:cubicBezTo>
                <a:cubicBezTo>
                  <a:pt x="6371265" y="1356956"/>
                  <a:pt x="6363181" y="1353822"/>
                  <a:pt x="6354475" y="1345989"/>
                </a:cubicBezTo>
                <a:cubicBezTo>
                  <a:pt x="6345769" y="1338157"/>
                  <a:pt x="6348399" y="1334638"/>
                  <a:pt x="6362363" y="1335432"/>
                </a:cubicBezTo>
                <a:cubicBezTo>
                  <a:pt x="6376329" y="1336226"/>
                  <a:pt x="6399695" y="1335165"/>
                  <a:pt x="6432461" y="1332251"/>
                </a:cubicBezTo>
                <a:cubicBezTo>
                  <a:pt x="6432461" y="1308984"/>
                  <a:pt x="6432431" y="1297245"/>
                  <a:pt x="6432368" y="1297034"/>
                </a:cubicBezTo>
                <a:cubicBezTo>
                  <a:pt x="6420351" y="1298585"/>
                  <a:pt x="6410357" y="1296824"/>
                  <a:pt x="6402389" y="1291751"/>
                </a:cubicBezTo>
                <a:cubicBezTo>
                  <a:pt x="6394421" y="1286678"/>
                  <a:pt x="6395732" y="1283367"/>
                  <a:pt x="6406323" y="1281817"/>
                </a:cubicBezTo>
                <a:cubicBezTo>
                  <a:pt x="6416915" y="1280266"/>
                  <a:pt x="6429045" y="1278322"/>
                  <a:pt x="6442711" y="1275984"/>
                </a:cubicBezTo>
                <a:cubicBezTo>
                  <a:pt x="6456379" y="1273647"/>
                  <a:pt x="6466829" y="1271489"/>
                  <a:pt x="6474059" y="1269510"/>
                </a:cubicBezTo>
                <a:cubicBezTo>
                  <a:pt x="6477674" y="1268521"/>
                  <a:pt x="6481076" y="1268431"/>
                  <a:pt x="6484265" y="1269238"/>
                </a:cubicBezTo>
                <a:close/>
                <a:moveTo>
                  <a:pt x="2733636" y="1247995"/>
                </a:moveTo>
                <a:lnTo>
                  <a:pt x="2712782" y="1251251"/>
                </a:lnTo>
                <a:cubicBezTo>
                  <a:pt x="2711296" y="1253434"/>
                  <a:pt x="2709846" y="1254928"/>
                  <a:pt x="2708430" y="1255734"/>
                </a:cubicBezTo>
                <a:lnTo>
                  <a:pt x="2707445" y="1255818"/>
                </a:lnTo>
                <a:lnTo>
                  <a:pt x="2710935" y="1258458"/>
                </a:lnTo>
                <a:cubicBezTo>
                  <a:pt x="2715657" y="1262558"/>
                  <a:pt x="2720905" y="1267585"/>
                  <a:pt x="2726678" y="1273538"/>
                </a:cubicBezTo>
                <a:cubicBezTo>
                  <a:pt x="2728985" y="1267895"/>
                  <a:pt x="2731304" y="1259381"/>
                  <a:pt x="2733636" y="1247995"/>
                </a:cubicBezTo>
                <a:close/>
                <a:moveTo>
                  <a:pt x="4329818" y="1244498"/>
                </a:moveTo>
                <a:lnTo>
                  <a:pt x="4329818" y="1309759"/>
                </a:lnTo>
                <a:lnTo>
                  <a:pt x="4353091" y="1309759"/>
                </a:lnTo>
                <a:cubicBezTo>
                  <a:pt x="4366113" y="1309759"/>
                  <a:pt x="4375973" y="1307291"/>
                  <a:pt x="4382671" y="1302355"/>
                </a:cubicBezTo>
                <a:cubicBezTo>
                  <a:pt x="4389368" y="1297419"/>
                  <a:pt x="4392716" y="1288229"/>
                  <a:pt x="4392716" y="1274785"/>
                </a:cubicBezTo>
                <a:cubicBezTo>
                  <a:pt x="4392716" y="1263684"/>
                  <a:pt x="4389045" y="1255862"/>
                  <a:pt x="4381703" y="1251316"/>
                </a:cubicBezTo>
                <a:cubicBezTo>
                  <a:pt x="4374361" y="1246771"/>
                  <a:pt x="4365989" y="1244498"/>
                  <a:pt x="4356588" y="1244498"/>
                </a:cubicBezTo>
                <a:close/>
                <a:moveTo>
                  <a:pt x="5202942" y="1229052"/>
                </a:moveTo>
                <a:cubicBezTo>
                  <a:pt x="5205270" y="1228470"/>
                  <a:pt x="5209281" y="1229008"/>
                  <a:pt x="5214974" y="1230666"/>
                </a:cubicBezTo>
                <a:cubicBezTo>
                  <a:pt x="5226358" y="1233984"/>
                  <a:pt x="5234553" y="1239010"/>
                  <a:pt x="5239557" y="1245744"/>
                </a:cubicBezTo>
                <a:cubicBezTo>
                  <a:pt x="5244562" y="1252479"/>
                  <a:pt x="5245796" y="1260764"/>
                  <a:pt x="5243260" y="1270599"/>
                </a:cubicBezTo>
                <a:cubicBezTo>
                  <a:pt x="5240724" y="1280434"/>
                  <a:pt x="5232727" y="1278115"/>
                  <a:pt x="5219271" y="1263641"/>
                </a:cubicBezTo>
                <a:cubicBezTo>
                  <a:pt x="5209163" y="1249639"/>
                  <a:pt x="5203073" y="1239813"/>
                  <a:pt x="5201002" y="1234164"/>
                </a:cubicBezTo>
                <a:cubicBezTo>
                  <a:pt x="5199966" y="1231339"/>
                  <a:pt x="5200613" y="1229635"/>
                  <a:pt x="5202942" y="1229052"/>
                </a:cubicBezTo>
                <a:close/>
                <a:moveTo>
                  <a:pt x="3100693" y="1222909"/>
                </a:moveTo>
                <a:cubicBezTo>
                  <a:pt x="3096036" y="1223299"/>
                  <a:pt x="3086275" y="1224257"/>
                  <a:pt x="3071411" y="1225783"/>
                </a:cubicBezTo>
                <a:cubicBezTo>
                  <a:pt x="3056547" y="1227308"/>
                  <a:pt x="3047552" y="1229156"/>
                  <a:pt x="3044427" y="1231327"/>
                </a:cubicBezTo>
                <a:cubicBezTo>
                  <a:pt x="3041301" y="1233497"/>
                  <a:pt x="3040061" y="1239401"/>
                  <a:pt x="3040706" y="1249037"/>
                </a:cubicBezTo>
                <a:cubicBezTo>
                  <a:pt x="3054088" y="1248343"/>
                  <a:pt x="3065203" y="1246222"/>
                  <a:pt x="3074053" y="1242675"/>
                </a:cubicBezTo>
                <a:cubicBezTo>
                  <a:pt x="3082902" y="1239128"/>
                  <a:pt x="3089903" y="1240256"/>
                  <a:pt x="3095056" y="1246061"/>
                </a:cubicBezTo>
                <a:cubicBezTo>
                  <a:pt x="3100209" y="1251865"/>
                  <a:pt x="3094628" y="1256751"/>
                  <a:pt x="3078313" y="1260720"/>
                </a:cubicBezTo>
                <a:cubicBezTo>
                  <a:pt x="3061998" y="1264689"/>
                  <a:pt x="3049139" y="1265898"/>
                  <a:pt x="3039738" y="1264348"/>
                </a:cubicBezTo>
                <a:lnTo>
                  <a:pt x="3039738" y="1284049"/>
                </a:lnTo>
                <a:cubicBezTo>
                  <a:pt x="3051620" y="1284111"/>
                  <a:pt x="3063043" y="1282570"/>
                  <a:pt x="3074006" y="1279426"/>
                </a:cubicBezTo>
                <a:cubicBezTo>
                  <a:pt x="3084970" y="1276282"/>
                  <a:pt x="3092117" y="1277727"/>
                  <a:pt x="3095447" y="1283761"/>
                </a:cubicBezTo>
                <a:cubicBezTo>
                  <a:pt x="3098777" y="1289795"/>
                  <a:pt x="3092678" y="1293903"/>
                  <a:pt x="3077150" y="1296086"/>
                </a:cubicBezTo>
                <a:cubicBezTo>
                  <a:pt x="3061622" y="1298268"/>
                  <a:pt x="3049152" y="1298975"/>
                  <a:pt x="3039738" y="1298206"/>
                </a:cubicBezTo>
                <a:lnTo>
                  <a:pt x="3039738" y="1321405"/>
                </a:lnTo>
                <a:cubicBezTo>
                  <a:pt x="3046907" y="1319917"/>
                  <a:pt x="3055108" y="1318769"/>
                  <a:pt x="3064342" y="1317963"/>
                </a:cubicBezTo>
                <a:cubicBezTo>
                  <a:pt x="3073575" y="1317157"/>
                  <a:pt x="3081695" y="1316754"/>
                  <a:pt x="3088703" y="1316754"/>
                </a:cubicBezTo>
                <a:cubicBezTo>
                  <a:pt x="3097161" y="1316754"/>
                  <a:pt x="3102656" y="1319086"/>
                  <a:pt x="3105186" y="1323749"/>
                </a:cubicBezTo>
                <a:cubicBezTo>
                  <a:pt x="3107716" y="1328412"/>
                  <a:pt x="3109480" y="1329135"/>
                  <a:pt x="3110478" y="1325916"/>
                </a:cubicBezTo>
                <a:cubicBezTo>
                  <a:pt x="3111477" y="1322698"/>
                  <a:pt x="3112171" y="1312841"/>
                  <a:pt x="3112562" y="1296346"/>
                </a:cubicBezTo>
                <a:cubicBezTo>
                  <a:pt x="3112953" y="1279851"/>
                  <a:pt x="3112236" y="1263390"/>
                  <a:pt x="3110413" y="1246963"/>
                </a:cubicBezTo>
                <a:cubicBezTo>
                  <a:pt x="3108590" y="1230536"/>
                  <a:pt x="3105350" y="1222518"/>
                  <a:pt x="3100693" y="1222909"/>
                </a:cubicBezTo>
                <a:close/>
                <a:moveTo>
                  <a:pt x="4599978" y="1208314"/>
                </a:moveTo>
                <a:lnTo>
                  <a:pt x="4564855" y="1212649"/>
                </a:lnTo>
                <a:cubicBezTo>
                  <a:pt x="4564173" y="1223451"/>
                  <a:pt x="4562697" y="1231575"/>
                  <a:pt x="4560427" y="1237019"/>
                </a:cubicBezTo>
                <a:cubicBezTo>
                  <a:pt x="4571602" y="1239165"/>
                  <a:pt x="4578482" y="1243131"/>
                  <a:pt x="4581068" y="1248916"/>
                </a:cubicBezTo>
                <a:lnTo>
                  <a:pt x="4580813" y="1262326"/>
                </a:lnTo>
                <a:lnTo>
                  <a:pt x="4587877" y="1251912"/>
                </a:lnTo>
                <a:cubicBezTo>
                  <a:pt x="4594394" y="1238870"/>
                  <a:pt x="4598428" y="1224338"/>
                  <a:pt x="4599978" y="1208314"/>
                </a:cubicBezTo>
                <a:close/>
                <a:moveTo>
                  <a:pt x="7607078" y="1208054"/>
                </a:moveTo>
                <a:cubicBezTo>
                  <a:pt x="7609924" y="1208519"/>
                  <a:pt x="7612339" y="1209722"/>
                  <a:pt x="7614324" y="1211663"/>
                </a:cubicBezTo>
                <a:cubicBezTo>
                  <a:pt x="7618293" y="1215545"/>
                  <a:pt x="7616587" y="1219420"/>
                  <a:pt x="7609208" y="1223290"/>
                </a:cubicBezTo>
                <a:cubicBezTo>
                  <a:pt x="7601829" y="1227160"/>
                  <a:pt x="7594623" y="1229677"/>
                  <a:pt x="7587591" y="1230843"/>
                </a:cubicBezTo>
                <a:cubicBezTo>
                  <a:pt x="7591485" y="1231488"/>
                  <a:pt x="7593432" y="1233683"/>
                  <a:pt x="7593432" y="1237429"/>
                </a:cubicBezTo>
                <a:cubicBezTo>
                  <a:pt x="7593432" y="1239760"/>
                  <a:pt x="7593041" y="1242849"/>
                  <a:pt x="7592260" y="1246693"/>
                </a:cubicBezTo>
                <a:cubicBezTo>
                  <a:pt x="7599193" y="1243704"/>
                  <a:pt x="7605822" y="1241401"/>
                  <a:pt x="7612147" y="1239782"/>
                </a:cubicBezTo>
                <a:cubicBezTo>
                  <a:pt x="7618473" y="1238164"/>
                  <a:pt x="7623551" y="1239773"/>
                  <a:pt x="7627383" y="1244610"/>
                </a:cubicBezTo>
                <a:cubicBezTo>
                  <a:pt x="7631216" y="1249447"/>
                  <a:pt x="7629219" y="1253527"/>
                  <a:pt x="7621393" y="1256851"/>
                </a:cubicBezTo>
                <a:cubicBezTo>
                  <a:pt x="7613567" y="1260175"/>
                  <a:pt x="7603398" y="1263585"/>
                  <a:pt x="7590883" y="1267083"/>
                </a:cubicBezTo>
                <a:cubicBezTo>
                  <a:pt x="7589433" y="1287993"/>
                  <a:pt x="7588335" y="1301822"/>
                  <a:pt x="7587591" y="1308569"/>
                </a:cubicBezTo>
                <a:cubicBezTo>
                  <a:pt x="7596433" y="1302603"/>
                  <a:pt x="7605649" y="1297999"/>
                  <a:pt x="7615235" y="1294755"/>
                </a:cubicBezTo>
                <a:cubicBezTo>
                  <a:pt x="7624823" y="1291512"/>
                  <a:pt x="7625635" y="1293949"/>
                  <a:pt x="7617673" y="1302067"/>
                </a:cubicBezTo>
                <a:cubicBezTo>
                  <a:pt x="7609710" y="1310184"/>
                  <a:pt x="7601776" y="1317604"/>
                  <a:pt x="7593869" y="1324326"/>
                </a:cubicBezTo>
                <a:cubicBezTo>
                  <a:pt x="7585963" y="1331048"/>
                  <a:pt x="7578869" y="1338297"/>
                  <a:pt x="7572587" y="1346073"/>
                </a:cubicBezTo>
                <a:cubicBezTo>
                  <a:pt x="7566305" y="1353849"/>
                  <a:pt x="7561183" y="1352814"/>
                  <a:pt x="7557221" y="1342966"/>
                </a:cubicBezTo>
                <a:cubicBezTo>
                  <a:pt x="7553258" y="1333119"/>
                  <a:pt x="7552715" y="1326692"/>
                  <a:pt x="7555593" y="1323684"/>
                </a:cubicBezTo>
                <a:cubicBezTo>
                  <a:pt x="7558471" y="1320676"/>
                  <a:pt x="7561587" y="1316379"/>
                  <a:pt x="7564941" y="1310792"/>
                </a:cubicBezTo>
                <a:cubicBezTo>
                  <a:pt x="7568296" y="1305204"/>
                  <a:pt x="7570743" y="1291670"/>
                  <a:pt x="7572280" y="1270189"/>
                </a:cubicBezTo>
                <a:cubicBezTo>
                  <a:pt x="7566352" y="1271727"/>
                  <a:pt x="7560135" y="1272695"/>
                  <a:pt x="7553630" y="1273092"/>
                </a:cubicBezTo>
                <a:cubicBezTo>
                  <a:pt x="7547125" y="1273489"/>
                  <a:pt x="7540629" y="1272310"/>
                  <a:pt x="7534143" y="1269557"/>
                </a:cubicBezTo>
                <a:cubicBezTo>
                  <a:pt x="7527657" y="1266804"/>
                  <a:pt x="7529058" y="1264289"/>
                  <a:pt x="7538347" y="1262013"/>
                </a:cubicBezTo>
                <a:cubicBezTo>
                  <a:pt x="7547637" y="1259737"/>
                  <a:pt x="7558947" y="1256491"/>
                  <a:pt x="7572280" y="1252274"/>
                </a:cubicBezTo>
                <a:cubicBezTo>
                  <a:pt x="7572280" y="1244374"/>
                  <a:pt x="7571747" y="1238278"/>
                  <a:pt x="7570680" y="1233987"/>
                </a:cubicBezTo>
                <a:cubicBezTo>
                  <a:pt x="7565049" y="1233987"/>
                  <a:pt x="7559822" y="1232592"/>
                  <a:pt x="7554997" y="1229801"/>
                </a:cubicBezTo>
                <a:cubicBezTo>
                  <a:pt x="7550173" y="1227011"/>
                  <a:pt x="7551423" y="1224499"/>
                  <a:pt x="7558746" y="1222267"/>
                </a:cubicBezTo>
                <a:cubicBezTo>
                  <a:pt x="7566070" y="1220034"/>
                  <a:pt x="7572463" y="1217749"/>
                  <a:pt x="7577926" y="1215411"/>
                </a:cubicBezTo>
                <a:cubicBezTo>
                  <a:pt x="7583390" y="1213074"/>
                  <a:pt x="7589829" y="1210894"/>
                  <a:pt x="7597246" y="1208872"/>
                </a:cubicBezTo>
                <a:cubicBezTo>
                  <a:pt x="7600955" y="1207862"/>
                  <a:pt x="7604231" y="1207589"/>
                  <a:pt x="7607078" y="1208054"/>
                </a:cubicBezTo>
                <a:close/>
                <a:moveTo>
                  <a:pt x="3320828" y="1208054"/>
                </a:moveTo>
                <a:cubicBezTo>
                  <a:pt x="3323675" y="1208519"/>
                  <a:pt x="3326090" y="1209722"/>
                  <a:pt x="3328074" y="1211663"/>
                </a:cubicBezTo>
                <a:cubicBezTo>
                  <a:pt x="3332043" y="1215545"/>
                  <a:pt x="3330338" y="1219420"/>
                  <a:pt x="3322958" y="1223290"/>
                </a:cubicBezTo>
                <a:cubicBezTo>
                  <a:pt x="3315579" y="1227160"/>
                  <a:pt x="3308373" y="1229677"/>
                  <a:pt x="3301341" y="1230843"/>
                </a:cubicBezTo>
                <a:cubicBezTo>
                  <a:pt x="3305235" y="1231488"/>
                  <a:pt x="3307183" y="1233683"/>
                  <a:pt x="3307183" y="1237429"/>
                </a:cubicBezTo>
                <a:cubicBezTo>
                  <a:pt x="3307183" y="1239760"/>
                  <a:pt x="3306792" y="1242849"/>
                  <a:pt x="3306011" y="1246693"/>
                </a:cubicBezTo>
                <a:cubicBezTo>
                  <a:pt x="3312944" y="1243704"/>
                  <a:pt x="3319573" y="1241401"/>
                  <a:pt x="3325898" y="1239782"/>
                </a:cubicBezTo>
                <a:cubicBezTo>
                  <a:pt x="3332223" y="1238164"/>
                  <a:pt x="3337302" y="1239773"/>
                  <a:pt x="3341134" y="1244610"/>
                </a:cubicBezTo>
                <a:cubicBezTo>
                  <a:pt x="3344966" y="1249447"/>
                  <a:pt x="3342970" y="1253527"/>
                  <a:pt x="3335144" y="1256851"/>
                </a:cubicBezTo>
                <a:cubicBezTo>
                  <a:pt x="3327318" y="1260175"/>
                  <a:pt x="3317148" y="1263585"/>
                  <a:pt x="3304634" y="1267083"/>
                </a:cubicBezTo>
                <a:cubicBezTo>
                  <a:pt x="3303183" y="1287993"/>
                  <a:pt x="3302085" y="1301822"/>
                  <a:pt x="3301341" y="1308569"/>
                </a:cubicBezTo>
                <a:cubicBezTo>
                  <a:pt x="3310184" y="1302603"/>
                  <a:pt x="3319399" y="1297999"/>
                  <a:pt x="3328986" y="1294755"/>
                </a:cubicBezTo>
                <a:cubicBezTo>
                  <a:pt x="3338573" y="1291512"/>
                  <a:pt x="3339385" y="1293949"/>
                  <a:pt x="3331423" y="1302067"/>
                </a:cubicBezTo>
                <a:cubicBezTo>
                  <a:pt x="3323461" y="1310184"/>
                  <a:pt x="3315526" y="1317604"/>
                  <a:pt x="3307620" y="1324326"/>
                </a:cubicBezTo>
                <a:cubicBezTo>
                  <a:pt x="3299713" y="1331048"/>
                  <a:pt x="3292619" y="1338297"/>
                  <a:pt x="3286337" y="1346073"/>
                </a:cubicBezTo>
                <a:cubicBezTo>
                  <a:pt x="3280055" y="1353849"/>
                  <a:pt x="3274933" y="1352814"/>
                  <a:pt x="3270971" y="1342966"/>
                </a:cubicBezTo>
                <a:cubicBezTo>
                  <a:pt x="3267008" y="1333119"/>
                  <a:pt x="3266466" y="1326692"/>
                  <a:pt x="3269343" y="1323684"/>
                </a:cubicBezTo>
                <a:cubicBezTo>
                  <a:pt x="3272220" y="1320676"/>
                  <a:pt x="3275337" y="1316379"/>
                  <a:pt x="3278691" y="1310792"/>
                </a:cubicBezTo>
                <a:cubicBezTo>
                  <a:pt x="3282046" y="1305204"/>
                  <a:pt x="3284492" y="1291670"/>
                  <a:pt x="3286030" y="1270189"/>
                </a:cubicBezTo>
                <a:cubicBezTo>
                  <a:pt x="3280102" y="1271727"/>
                  <a:pt x="3273885" y="1272695"/>
                  <a:pt x="3267380" y="1273092"/>
                </a:cubicBezTo>
                <a:cubicBezTo>
                  <a:pt x="3260875" y="1273489"/>
                  <a:pt x="3254380" y="1272310"/>
                  <a:pt x="3247893" y="1269557"/>
                </a:cubicBezTo>
                <a:cubicBezTo>
                  <a:pt x="3241407" y="1266804"/>
                  <a:pt x="3242808" y="1264289"/>
                  <a:pt x="3252098" y="1262013"/>
                </a:cubicBezTo>
                <a:cubicBezTo>
                  <a:pt x="3261387" y="1259737"/>
                  <a:pt x="3272698" y="1256491"/>
                  <a:pt x="3286030" y="1252274"/>
                </a:cubicBezTo>
                <a:cubicBezTo>
                  <a:pt x="3286030" y="1244374"/>
                  <a:pt x="3285497" y="1238278"/>
                  <a:pt x="3284430" y="1233987"/>
                </a:cubicBezTo>
                <a:cubicBezTo>
                  <a:pt x="3278800" y="1233987"/>
                  <a:pt x="3273572" y="1232592"/>
                  <a:pt x="3268748" y="1229801"/>
                </a:cubicBezTo>
                <a:cubicBezTo>
                  <a:pt x="3263923" y="1227011"/>
                  <a:pt x="3265173" y="1224499"/>
                  <a:pt x="3272496" y="1222267"/>
                </a:cubicBezTo>
                <a:cubicBezTo>
                  <a:pt x="3279820" y="1220034"/>
                  <a:pt x="3286213" y="1217749"/>
                  <a:pt x="3291677" y="1215411"/>
                </a:cubicBezTo>
                <a:cubicBezTo>
                  <a:pt x="3297140" y="1213074"/>
                  <a:pt x="3303580" y="1210894"/>
                  <a:pt x="3310996" y="1208872"/>
                </a:cubicBezTo>
                <a:cubicBezTo>
                  <a:pt x="3314705" y="1207862"/>
                  <a:pt x="3317982" y="1207589"/>
                  <a:pt x="3320828" y="1208054"/>
                </a:cubicBezTo>
                <a:close/>
                <a:moveTo>
                  <a:pt x="5141852" y="1205384"/>
                </a:moveTo>
                <a:cubicBezTo>
                  <a:pt x="5137592" y="1205762"/>
                  <a:pt x="5126749" y="1207688"/>
                  <a:pt x="5109324" y="1211161"/>
                </a:cubicBezTo>
                <a:lnTo>
                  <a:pt x="5110347" y="1244368"/>
                </a:lnTo>
                <a:cubicBezTo>
                  <a:pt x="5117206" y="1243723"/>
                  <a:pt x="5122913" y="1242197"/>
                  <a:pt x="5127472" y="1239791"/>
                </a:cubicBezTo>
                <a:cubicBezTo>
                  <a:pt x="5132030" y="1237385"/>
                  <a:pt x="5136953" y="1238784"/>
                  <a:pt x="5142243" y="1243986"/>
                </a:cubicBezTo>
                <a:cubicBezTo>
                  <a:pt x="5147532" y="1249189"/>
                  <a:pt x="5146013" y="1253493"/>
                  <a:pt x="5137685" y="1256897"/>
                </a:cubicBezTo>
                <a:cubicBezTo>
                  <a:pt x="5129357" y="1260302"/>
                  <a:pt x="5120294" y="1262004"/>
                  <a:pt x="5110496" y="1262004"/>
                </a:cubicBezTo>
                <a:lnTo>
                  <a:pt x="5111500" y="1292216"/>
                </a:lnTo>
                <a:cubicBezTo>
                  <a:pt x="5115420" y="1292328"/>
                  <a:pt x="5121261" y="1290799"/>
                  <a:pt x="5129025" y="1287630"/>
                </a:cubicBezTo>
                <a:cubicBezTo>
                  <a:pt x="5136789" y="1284462"/>
                  <a:pt x="5141995" y="1284629"/>
                  <a:pt x="5144643" y="1288133"/>
                </a:cubicBezTo>
                <a:cubicBezTo>
                  <a:pt x="5147290" y="1291636"/>
                  <a:pt x="5149241" y="1291413"/>
                  <a:pt x="5150494" y="1287463"/>
                </a:cubicBezTo>
                <a:cubicBezTo>
                  <a:pt x="5151746" y="1283513"/>
                  <a:pt x="5152568" y="1270093"/>
                  <a:pt x="5152959" y="1247205"/>
                </a:cubicBezTo>
                <a:cubicBezTo>
                  <a:pt x="5153349" y="1224316"/>
                  <a:pt x="5152661" y="1211530"/>
                  <a:pt x="5150894" y="1208844"/>
                </a:cubicBezTo>
                <a:cubicBezTo>
                  <a:pt x="5149126" y="1206159"/>
                  <a:pt x="5146113" y="1205006"/>
                  <a:pt x="5141852" y="1205384"/>
                </a:cubicBezTo>
                <a:close/>
                <a:moveTo>
                  <a:pt x="2360927" y="1200948"/>
                </a:moveTo>
                <a:cubicBezTo>
                  <a:pt x="2362963" y="1200909"/>
                  <a:pt x="2365487" y="1201246"/>
                  <a:pt x="2368496" y="1201961"/>
                </a:cubicBezTo>
                <a:cubicBezTo>
                  <a:pt x="2380532" y="1204820"/>
                  <a:pt x="2389114" y="1208823"/>
                  <a:pt x="2394243" y="1213970"/>
                </a:cubicBezTo>
                <a:cubicBezTo>
                  <a:pt x="2399371" y="1219117"/>
                  <a:pt x="2401436" y="1225687"/>
                  <a:pt x="2400438" y="1233680"/>
                </a:cubicBezTo>
                <a:cubicBezTo>
                  <a:pt x="2399439" y="1241673"/>
                  <a:pt x="2395564" y="1244203"/>
                  <a:pt x="2388811" y="1241270"/>
                </a:cubicBezTo>
                <a:cubicBezTo>
                  <a:pt x="2382058" y="1238337"/>
                  <a:pt x="2375828" y="1233810"/>
                  <a:pt x="2370123" y="1227690"/>
                </a:cubicBezTo>
                <a:cubicBezTo>
                  <a:pt x="2364418" y="1221569"/>
                  <a:pt x="2359619" y="1216165"/>
                  <a:pt x="2355724" y="1211477"/>
                </a:cubicBezTo>
                <a:cubicBezTo>
                  <a:pt x="2353083" y="1204575"/>
                  <a:pt x="2354817" y="1201065"/>
                  <a:pt x="2360927" y="1200948"/>
                </a:cubicBezTo>
                <a:close/>
                <a:moveTo>
                  <a:pt x="5536377" y="1198994"/>
                </a:moveTo>
                <a:cubicBezTo>
                  <a:pt x="5539955" y="1198690"/>
                  <a:pt x="5546587" y="1200383"/>
                  <a:pt x="5556273" y="1204073"/>
                </a:cubicBezTo>
                <a:cubicBezTo>
                  <a:pt x="5565786" y="1208537"/>
                  <a:pt x="5569566" y="1214168"/>
                  <a:pt x="5567612" y="1220965"/>
                </a:cubicBezTo>
                <a:cubicBezTo>
                  <a:pt x="5565659" y="1227761"/>
                  <a:pt x="5564871" y="1245481"/>
                  <a:pt x="5565250" y="1274124"/>
                </a:cubicBezTo>
                <a:cubicBezTo>
                  <a:pt x="5565628" y="1302767"/>
                  <a:pt x="5565420" y="1323287"/>
                  <a:pt x="5564627" y="1335683"/>
                </a:cubicBezTo>
                <a:cubicBezTo>
                  <a:pt x="5563832" y="1348079"/>
                  <a:pt x="5561383" y="1356606"/>
                  <a:pt x="5557278" y="1361263"/>
                </a:cubicBezTo>
                <a:cubicBezTo>
                  <a:pt x="5553173" y="1365920"/>
                  <a:pt x="5548693" y="1363461"/>
                  <a:pt x="5543837" y="1353887"/>
                </a:cubicBezTo>
                <a:cubicBezTo>
                  <a:pt x="5538982" y="1344312"/>
                  <a:pt x="5537722" y="1334152"/>
                  <a:pt x="5540061" y="1323405"/>
                </a:cubicBezTo>
                <a:cubicBezTo>
                  <a:pt x="5542398" y="1312658"/>
                  <a:pt x="5543372" y="1292535"/>
                  <a:pt x="5542981" y="1263036"/>
                </a:cubicBezTo>
                <a:cubicBezTo>
                  <a:pt x="5542590" y="1233537"/>
                  <a:pt x="5539865" y="1214491"/>
                  <a:pt x="5534805" y="1205896"/>
                </a:cubicBezTo>
                <a:cubicBezTo>
                  <a:pt x="5532275" y="1201598"/>
                  <a:pt x="5532799" y="1199298"/>
                  <a:pt x="5536377" y="1198994"/>
                </a:cubicBezTo>
                <a:close/>
                <a:moveTo>
                  <a:pt x="1502149" y="1197171"/>
                </a:moveTo>
                <a:cubicBezTo>
                  <a:pt x="1511209" y="1198398"/>
                  <a:pt x="1518617" y="1200662"/>
                  <a:pt x="1524371" y="1203961"/>
                </a:cubicBezTo>
                <a:cubicBezTo>
                  <a:pt x="1531726" y="1206987"/>
                  <a:pt x="1534036" y="1211161"/>
                  <a:pt x="1531301" y="1216481"/>
                </a:cubicBezTo>
                <a:cubicBezTo>
                  <a:pt x="1528566" y="1221802"/>
                  <a:pt x="1527587" y="1243431"/>
                  <a:pt x="1528362" y="1281370"/>
                </a:cubicBezTo>
                <a:cubicBezTo>
                  <a:pt x="1529137" y="1319309"/>
                  <a:pt x="1527800" y="1345022"/>
                  <a:pt x="1524353" y="1358510"/>
                </a:cubicBezTo>
                <a:cubicBezTo>
                  <a:pt x="1520905" y="1371997"/>
                  <a:pt x="1515829" y="1373386"/>
                  <a:pt x="1509125" y="1362677"/>
                </a:cubicBezTo>
                <a:cubicBezTo>
                  <a:pt x="1502422" y="1351967"/>
                  <a:pt x="1499653" y="1343559"/>
                  <a:pt x="1500819" y="1337450"/>
                </a:cubicBezTo>
                <a:cubicBezTo>
                  <a:pt x="1501985" y="1331342"/>
                  <a:pt x="1503347" y="1318996"/>
                  <a:pt x="1504903" y="1300411"/>
                </a:cubicBezTo>
                <a:cubicBezTo>
                  <a:pt x="1506459" y="1281826"/>
                  <a:pt x="1506282" y="1263036"/>
                  <a:pt x="1504373" y="1244042"/>
                </a:cubicBezTo>
                <a:cubicBezTo>
                  <a:pt x="1502462" y="1225048"/>
                  <a:pt x="1499349" y="1212181"/>
                  <a:pt x="1495033" y="1205440"/>
                </a:cubicBezTo>
                <a:cubicBezTo>
                  <a:pt x="1490717" y="1198699"/>
                  <a:pt x="1493089" y="1195943"/>
                  <a:pt x="1502149" y="1197171"/>
                </a:cubicBezTo>
                <a:close/>
                <a:moveTo>
                  <a:pt x="7073544" y="1191704"/>
                </a:moveTo>
                <a:cubicBezTo>
                  <a:pt x="7075190" y="1191894"/>
                  <a:pt x="7077191" y="1192396"/>
                  <a:pt x="7079547" y="1193208"/>
                </a:cubicBezTo>
                <a:cubicBezTo>
                  <a:pt x="7086629" y="1195862"/>
                  <a:pt x="7092486" y="1199930"/>
                  <a:pt x="7097119" y="1205412"/>
                </a:cubicBezTo>
                <a:cubicBezTo>
                  <a:pt x="7101751" y="1210894"/>
                  <a:pt x="7101801" y="1215653"/>
                  <a:pt x="7097267" y="1219690"/>
                </a:cubicBezTo>
                <a:cubicBezTo>
                  <a:pt x="7092734" y="1223727"/>
                  <a:pt x="7085811" y="1234474"/>
                  <a:pt x="7076497" y="1251930"/>
                </a:cubicBezTo>
                <a:cubicBezTo>
                  <a:pt x="7067183" y="1269386"/>
                  <a:pt x="7055825" y="1285410"/>
                  <a:pt x="7042424" y="1300002"/>
                </a:cubicBezTo>
                <a:cubicBezTo>
                  <a:pt x="7029023" y="1314593"/>
                  <a:pt x="7013003" y="1327637"/>
                  <a:pt x="6994362" y="1339134"/>
                </a:cubicBezTo>
                <a:cubicBezTo>
                  <a:pt x="6975721" y="1350631"/>
                  <a:pt x="6955663" y="1358745"/>
                  <a:pt x="6934189" y="1363477"/>
                </a:cubicBezTo>
                <a:cubicBezTo>
                  <a:pt x="6912715" y="1368208"/>
                  <a:pt x="6911325" y="1365790"/>
                  <a:pt x="6930021" y="1356221"/>
                </a:cubicBezTo>
                <a:cubicBezTo>
                  <a:pt x="6948718" y="1346653"/>
                  <a:pt x="6966935" y="1334933"/>
                  <a:pt x="6984669" y="1321061"/>
                </a:cubicBezTo>
                <a:cubicBezTo>
                  <a:pt x="7002405" y="1307189"/>
                  <a:pt x="7017611" y="1293149"/>
                  <a:pt x="7030285" y="1278942"/>
                </a:cubicBezTo>
                <a:cubicBezTo>
                  <a:pt x="7042961" y="1264736"/>
                  <a:pt x="7052957" y="1249431"/>
                  <a:pt x="7060274" y="1233029"/>
                </a:cubicBezTo>
                <a:cubicBezTo>
                  <a:pt x="7067591" y="1216627"/>
                  <a:pt x="7070277" y="1205077"/>
                  <a:pt x="7068329" y="1198380"/>
                </a:cubicBezTo>
                <a:cubicBezTo>
                  <a:pt x="7066869" y="1193357"/>
                  <a:pt x="7068607" y="1191131"/>
                  <a:pt x="7073544" y="1191704"/>
                </a:cubicBezTo>
                <a:close/>
                <a:moveTo>
                  <a:pt x="3893344" y="1188404"/>
                </a:moveTo>
                <a:lnTo>
                  <a:pt x="3877101" y="1247884"/>
                </a:lnTo>
                <a:lnTo>
                  <a:pt x="3909639" y="1247884"/>
                </a:lnTo>
                <a:close/>
                <a:moveTo>
                  <a:pt x="2737134" y="1181469"/>
                </a:moveTo>
                <a:cubicBezTo>
                  <a:pt x="2722809" y="1184545"/>
                  <a:pt x="2710407" y="1187026"/>
                  <a:pt x="2699927" y="1188911"/>
                </a:cubicBezTo>
                <a:cubicBezTo>
                  <a:pt x="2703808" y="1205753"/>
                  <a:pt x="2707827" y="1221901"/>
                  <a:pt x="2711982" y="1237354"/>
                </a:cubicBezTo>
                <a:cubicBezTo>
                  <a:pt x="2718642" y="1235804"/>
                  <a:pt x="2726281" y="1234793"/>
                  <a:pt x="2734901" y="1234322"/>
                </a:cubicBezTo>
                <a:lnTo>
                  <a:pt x="2735962" y="1216481"/>
                </a:lnTo>
                <a:cubicBezTo>
                  <a:pt x="2723919" y="1218044"/>
                  <a:pt x="2716825" y="1216900"/>
                  <a:pt x="2714679" y="1213049"/>
                </a:cubicBezTo>
                <a:cubicBezTo>
                  <a:pt x="2712533" y="1209198"/>
                  <a:pt x="2713628" y="1206472"/>
                  <a:pt x="2717963" y="1204873"/>
                </a:cubicBezTo>
                <a:cubicBezTo>
                  <a:pt x="2722297" y="1203273"/>
                  <a:pt x="2728688" y="1201177"/>
                  <a:pt x="2737134" y="1198585"/>
                </a:cubicBezTo>
                <a:close/>
                <a:moveTo>
                  <a:pt x="4893733" y="1177742"/>
                </a:moveTo>
                <a:cubicBezTo>
                  <a:pt x="4895040" y="1177438"/>
                  <a:pt x="4896759" y="1177487"/>
                  <a:pt x="4898890" y="1177888"/>
                </a:cubicBezTo>
                <a:cubicBezTo>
                  <a:pt x="4907417" y="1179494"/>
                  <a:pt x="4915029" y="1181463"/>
                  <a:pt x="4921726" y="1183795"/>
                </a:cubicBezTo>
                <a:cubicBezTo>
                  <a:pt x="4928424" y="1186126"/>
                  <a:pt x="4930584" y="1189987"/>
                  <a:pt x="4928210" y="1195375"/>
                </a:cubicBezTo>
                <a:cubicBezTo>
                  <a:pt x="4925834" y="1200764"/>
                  <a:pt x="4924293" y="1207365"/>
                  <a:pt x="4923586" y="1215179"/>
                </a:cubicBezTo>
                <a:cubicBezTo>
                  <a:pt x="4937241" y="1212252"/>
                  <a:pt x="4947306" y="1209185"/>
                  <a:pt x="4953780" y="1205979"/>
                </a:cubicBezTo>
                <a:cubicBezTo>
                  <a:pt x="4960254" y="1202774"/>
                  <a:pt x="4967348" y="1204169"/>
                  <a:pt x="4975062" y="1210165"/>
                </a:cubicBezTo>
                <a:cubicBezTo>
                  <a:pt x="4982777" y="1216162"/>
                  <a:pt x="4978048" y="1221827"/>
                  <a:pt x="4960877" y="1227160"/>
                </a:cubicBezTo>
                <a:cubicBezTo>
                  <a:pt x="4943706" y="1232492"/>
                  <a:pt x="4931158" y="1233603"/>
                  <a:pt x="4923233" y="1230490"/>
                </a:cubicBezTo>
                <a:cubicBezTo>
                  <a:pt x="4922662" y="1239891"/>
                  <a:pt x="4922005" y="1252299"/>
                  <a:pt x="4921261" y="1267715"/>
                </a:cubicBezTo>
                <a:cubicBezTo>
                  <a:pt x="4941055" y="1264776"/>
                  <a:pt x="4953532" y="1261511"/>
                  <a:pt x="4958691" y="1257920"/>
                </a:cubicBezTo>
                <a:cubicBezTo>
                  <a:pt x="4963850" y="1254330"/>
                  <a:pt x="4969794" y="1254401"/>
                  <a:pt x="4976522" y="1258134"/>
                </a:cubicBezTo>
                <a:cubicBezTo>
                  <a:pt x="4983251" y="1261867"/>
                  <a:pt x="4989536" y="1266038"/>
                  <a:pt x="4995377" y="1270645"/>
                </a:cubicBezTo>
                <a:cubicBezTo>
                  <a:pt x="5001219" y="1275253"/>
                  <a:pt x="5000915" y="1280201"/>
                  <a:pt x="4994465" y="1285491"/>
                </a:cubicBezTo>
                <a:cubicBezTo>
                  <a:pt x="4988016" y="1290781"/>
                  <a:pt x="4980736" y="1303465"/>
                  <a:pt x="4972625" y="1323544"/>
                </a:cubicBezTo>
                <a:cubicBezTo>
                  <a:pt x="4979633" y="1331246"/>
                  <a:pt x="4981977" y="1336139"/>
                  <a:pt x="4979658" y="1338223"/>
                </a:cubicBezTo>
                <a:cubicBezTo>
                  <a:pt x="4977338" y="1340306"/>
                  <a:pt x="4969776" y="1341549"/>
                  <a:pt x="4956970" y="1341953"/>
                </a:cubicBezTo>
                <a:cubicBezTo>
                  <a:pt x="4944165" y="1342356"/>
                  <a:pt x="4920728" y="1343667"/>
                  <a:pt x="4886659" y="1345887"/>
                </a:cubicBezTo>
                <a:cubicBezTo>
                  <a:pt x="4883806" y="1355338"/>
                  <a:pt x="4880135" y="1358628"/>
                  <a:pt x="4875645" y="1355756"/>
                </a:cubicBezTo>
                <a:cubicBezTo>
                  <a:pt x="4871156" y="1352885"/>
                  <a:pt x="4867912" y="1347251"/>
                  <a:pt x="4865915" y="1338855"/>
                </a:cubicBezTo>
                <a:cubicBezTo>
                  <a:pt x="4863919" y="1330459"/>
                  <a:pt x="4861950" y="1320828"/>
                  <a:pt x="4860009" y="1309964"/>
                </a:cubicBezTo>
                <a:cubicBezTo>
                  <a:pt x="4858068" y="1299099"/>
                  <a:pt x="4854927" y="1289342"/>
                  <a:pt x="4850586" y="1280691"/>
                </a:cubicBezTo>
                <a:cubicBezTo>
                  <a:pt x="4846245" y="1272041"/>
                  <a:pt x="4847780" y="1268323"/>
                  <a:pt x="4855190" y="1269538"/>
                </a:cubicBezTo>
                <a:cubicBezTo>
                  <a:pt x="4862601" y="1270754"/>
                  <a:pt x="4868138" y="1271920"/>
                  <a:pt x="4871804" y="1273036"/>
                </a:cubicBezTo>
                <a:cubicBezTo>
                  <a:pt x="4875469" y="1274152"/>
                  <a:pt x="4879527" y="1274323"/>
                  <a:pt x="4883980" y="1273547"/>
                </a:cubicBezTo>
                <a:cubicBezTo>
                  <a:pt x="4888432" y="1272772"/>
                  <a:pt x="4893430" y="1272217"/>
                  <a:pt x="4898974" y="1271882"/>
                </a:cubicBezTo>
                <a:cubicBezTo>
                  <a:pt x="4899731" y="1226986"/>
                  <a:pt x="4897774" y="1199694"/>
                  <a:pt x="4893105" y="1190008"/>
                </a:cubicBezTo>
                <a:cubicBezTo>
                  <a:pt x="4889603" y="1182744"/>
                  <a:pt x="4889811" y="1178655"/>
                  <a:pt x="4893733" y="1177742"/>
                </a:cubicBezTo>
                <a:close/>
                <a:moveTo>
                  <a:pt x="2131482" y="1177742"/>
                </a:moveTo>
                <a:cubicBezTo>
                  <a:pt x="2132789" y="1177438"/>
                  <a:pt x="2134508" y="1177487"/>
                  <a:pt x="2136640" y="1177888"/>
                </a:cubicBezTo>
                <a:cubicBezTo>
                  <a:pt x="2145167" y="1179494"/>
                  <a:pt x="2152779" y="1181463"/>
                  <a:pt x="2159476" y="1183795"/>
                </a:cubicBezTo>
                <a:cubicBezTo>
                  <a:pt x="2166173" y="1186126"/>
                  <a:pt x="2168334" y="1189987"/>
                  <a:pt x="2165959" y="1195375"/>
                </a:cubicBezTo>
                <a:cubicBezTo>
                  <a:pt x="2163584" y="1200764"/>
                  <a:pt x="2162043" y="1207365"/>
                  <a:pt x="2161336" y="1215179"/>
                </a:cubicBezTo>
                <a:cubicBezTo>
                  <a:pt x="2174991" y="1212252"/>
                  <a:pt x="2185056" y="1209185"/>
                  <a:pt x="2191530" y="1205979"/>
                </a:cubicBezTo>
                <a:cubicBezTo>
                  <a:pt x="2198004" y="1202774"/>
                  <a:pt x="2205098" y="1204169"/>
                  <a:pt x="2212812" y="1210165"/>
                </a:cubicBezTo>
                <a:cubicBezTo>
                  <a:pt x="2220526" y="1216162"/>
                  <a:pt x="2215798" y="1221827"/>
                  <a:pt x="2198627" y="1227160"/>
                </a:cubicBezTo>
                <a:cubicBezTo>
                  <a:pt x="2181456" y="1232493"/>
                  <a:pt x="2168908" y="1233603"/>
                  <a:pt x="2160983" y="1230490"/>
                </a:cubicBezTo>
                <a:cubicBezTo>
                  <a:pt x="2160412" y="1239891"/>
                  <a:pt x="2159755" y="1252299"/>
                  <a:pt x="2159011" y="1267715"/>
                </a:cubicBezTo>
                <a:cubicBezTo>
                  <a:pt x="2178805" y="1264776"/>
                  <a:pt x="2191282" y="1261511"/>
                  <a:pt x="2196441" y="1257920"/>
                </a:cubicBezTo>
                <a:cubicBezTo>
                  <a:pt x="2201601" y="1254330"/>
                  <a:pt x="2207544" y="1254401"/>
                  <a:pt x="2214273" y="1258134"/>
                </a:cubicBezTo>
                <a:cubicBezTo>
                  <a:pt x="2221001" y="1261867"/>
                  <a:pt x="2227286" y="1266038"/>
                  <a:pt x="2233127" y="1270645"/>
                </a:cubicBezTo>
                <a:cubicBezTo>
                  <a:pt x="2238969" y="1275253"/>
                  <a:pt x="2238665" y="1280201"/>
                  <a:pt x="2232216" y="1285491"/>
                </a:cubicBezTo>
                <a:cubicBezTo>
                  <a:pt x="2225766" y="1290781"/>
                  <a:pt x="2218486" y="1303465"/>
                  <a:pt x="2210375" y="1323544"/>
                </a:cubicBezTo>
                <a:cubicBezTo>
                  <a:pt x="2217382" y="1331246"/>
                  <a:pt x="2219726" y="1336139"/>
                  <a:pt x="2217407" y="1338223"/>
                </a:cubicBezTo>
                <a:cubicBezTo>
                  <a:pt x="2215088" y="1340306"/>
                  <a:pt x="2207526" y="1341549"/>
                  <a:pt x="2194720" y="1341953"/>
                </a:cubicBezTo>
                <a:cubicBezTo>
                  <a:pt x="2181915" y="1342356"/>
                  <a:pt x="2158478" y="1343667"/>
                  <a:pt x="2124408" y="1345887"/>
                </a:cubicBezTo>
                <a:cubicBezTo>
                  <a:pt x="2121556" y="1355338"/>
                  <a:pt x="2117885" y="1358628"/>
                  <a:pt x="2113395" y="1355756"/>
                </a:cubicBezTo>
                <a:cubicBezTo>
                  <a:pt x="2108905" y="1352885"/>
                  <a:pt x="2105662" y="1347251"/>
                  <a:pt x="2103665" y="1338855"/>
                </a:cubicBezTo>
                <a:cubicBezTo>
                  <a:pt x="2101669" y="1330459"/>
                  <a:pt x="2099700" y="1320828"/>
                  <a:pt x="2097759" y="1309964"/>
                </a:cubicBezTo>
                <a:cubicBezTo>
                  <a:pt x="2095818" y="1299099"/>
                  <a:pt x="2092677" y="1289342"/>
                  <a:pt x="2088336" y="1280691"/>
                </a:cubicBezTo>
                <a:cubicBezTo>
                  <a:pt x="2083995" y="1272041"/>
                  <a:pt x="2085530" y="1268323"/>
                  <a:pt x="2092940" y="1269538"/>
                </a:cubicBezTo>
                <a:cubicBezTo>
                  <a:pt x="2100351" y="1270754"/>
                  <a:pt x="2105888" y="1271920"/>
                  <a:pt x="2109553" y="1273036"/>
                </a:cubicBezTo>
                <a:cubicBezTo>
                  <a:pt x="2113218" y="1274152"/>
                  <a:pt x="2117277" y="1274323"/>
                  <a:pt x="2121729" y="1273547"/>
                </a:cubicBezTo>
                <a:cubicBezTo>
                  <a:pt x="2126182" y="1272772"/>
                  <a:pt x="2131180" y="1272217"/>
                  <a:pt x="2136724" y="1271882"/>
                </a:cubicBezTo>
                <a:cubicBezTo>
                  <a:pt x="2137480" y="1226986"/>
                  <a:pt x="2135524" y="1199694"/>
                  <a:pt x="2130854" y="1190008"/>
                </a:cubicBezTo>
                <a:cubicBezTo>
                  <a:pt x="2127352" y="1182744"/>
                  <a:pt x="2127562" y="1178655"/>
                  <a:pt x="2131482" y="1177742"/>
                </a:cubicBezTo>
                <a:close/>
                <a:moveTo>
                  <a:pt x="1124116" y="1177181"/>
                </a:moveTo>
                <a:cubicBezTo>
                  <a:pt x="1122840" y="1176927"/>
                  <a:pt x="1117084" y="1178437"/>
                  <a:pt x="1106852" y="1181711"/>
                </a:cubicBezTo>
                <a:cubicBezTo>
                  <a:pt x="1107597" y="1198554"/>
                  <a:pt x="1108310" y="1213213"/>
                  <a:pt x="1108992" y="1225690"/>
                </a:cubicBezTo>
                <a:cubicBezTo>
                  <a:pt x="1109748" y="1225826"/>
                  <a:pt x="1114870" y="1224202"/>
                  <a:pt x="1124358" y="1220816"/>
                </a:cubicBezTo>
                <a:cubicBezTo>
                  <a:pt x="1125835" y="1206888"/>
                  <a:pt x="1126764" y="1197304"/>
                  <a:pt x="1127149" y="1192064"/>
                </a:cubicBezTo>
                <a:cubicBezTo>
                  <a:pt x="1127533" y="1186824"/>
                  <a:pt x="1127444" y="1183097"/>
                  <a:pt x="1126880" y="1180883"/>
                </a:cubicBezTo>
                <a:cubicBezTo>
                  <a:pt x="1126315" y="1178669"/>
                  <a:pt x="1125394" y="1177436"/>
                  <a:pt x="1124116" y="1177181"/>
                </a:cubicBezTo>
                <a:close/>
                <a:moveTo>
                  <a:pt x="1837403" y="1176781"/>
                </a:moveTo>
                <a:cubicBezTo>
                  <a:pt x="1831803" y="1177550"/>
                  <a:pt x="1824564" y="1178890"/>
                  <a:pt x="1815684" y="1180800"/>
                </a:cubicBezTo>
                <a:lnTo>
                  <a:pt x="1815684" y="1226843"/>
                </a:lnTo>
                <a:cubicBezTo>
                  <a:pt x="1819193" y="1226893"/>
                  <a:pt x="1828551" y="1225882"/>
                  <a:pt x="1843756" y="1223811"/>
                </a:cubicBezTo>
                <a:cubicBezTo>
                  <a:pt x="1846745" y="1196625"/>
                  <a:pt x="1847833" y="1181798"/>
                  <a:pt x="1847021" y="1179330"/>
                </a:cubicBezTo>
                <a:cubicBezTo>
                  <a:pt x="1846209" y="1176862"/>
                  <a:pt x="1843003" y="1176012"/>
                  <a:pt x="1837403" y="1176781"/>
                </a:cubicBezTo>
                <a:close/>
                <a:moveTo>
                  <a:pt x="7401797" y="1174344"/>
                </a:moveTo>
                <a:cubicBezTo>
                  <a:pt x="7409090" y="1174344"/>
                  <a:pt x="7415791" y="1177510"/>
                  <a:pt x="7421899" y="1183841"/>
                </a:cubicBezTo>
                <a:cubicBezTo>
                  <a:pt x="7428007" y="1190173"/>
                  <a:pt x="7425024" y="1194259"/>
                  <a:pt x="7412950" y="1196101"/>
                </a:cubicBezTo>
                <a:cubicBezTo>
                  <a:pt x="7400877" y="1197943"/>
                  <a:pt x="7379281" y="1201065"/>
                  <a:pt x="7348163" y="1205468"/>
                </a:cubicBezTo>
                <a:cubicBezTo>
                  <a:pt x="7360615" y="1209238"/>
                  <a:pt x="7364876" y="1213976"/>
                  <a:pt x="7360944" y="1219681"/>
                </a:cubicBezTo>
                <a:cubicBezTo>
                  <a:pt x="7357013" y="1225386"/>
                  <a:pt x="7354287" y="1238870"/>
                  <a:pt x="7352768" y="1260134"/>
                </a:cubicBezTo>
                <a:cubicBezTo>
                  <a:pt x="7351249" y="1281398"/>
                  <a:pt x="7352669" y="1296749"/>
                  <a:pt x="7357028" y="1306187"/>
                </a:cubicBezTo>
                <a:cubicBezTo>
                  <a:pt x="7361387" y="1315625"/>
                  <a:pt x="7374245" y="1320528"/>
                  <a:pt x="7395603" y="1320893"/>
                </a:cubicBezTo>
                <a:cubicBezTo>
                  <a:pt x="7416959" y="1321259"/>
                  <a:pt x="7431727" y="1319669"/>
                  <a:pt x="7439907" y="1316122"/>
                </a:cubicBezTo>
                <a:cubicBezTo>
                  <a:pt x="7448087" y="1312575"/>
                  <a:pt x="7454451" y="1302842"/>
                  <a:pt x="7459003" y="1286923"/>
                </a:cubicBezTo>
                <a:cubicBezTo>
                  <a:pt x="7463555" y="1271005"/>
                  <a:pt x="7466637" y="1264357"/>
                  <a:pt x="7468249" y="1266980"/>
                </a:cubicBezTo>
                <a:cubicBezTo>
                  <a:pt x="7469862" y="1269603"/>
                  <a:pt x="7470863" y="1277519"/>
                  <a:pt x="7471253" y="1290728"/>
                </a:cubicBezTo>
                <a:cubicBezTo>
                  <a:pt x="7471645" y="1303936"/>
                  <a:pt x="7473213" y="1313322"/>
                  <a:pt x="7475961" y="1318884"/>
                </a:cubicBezTo>
                <a:cubicBezTo>
                  <a:pt x="7478708" y="1324447"/>
                  <a:pt x="7476785" y="1329966"/>
                  <a:pt x="7470193" y="1335441"/>
                </a:cubicBezTo>
                <a:cubicBezTo>
                  <a:pt x="7463601" y="1340917"/>
                  <a:pt x="7447339" y="1344641"/>
                  <a:pt x="7421405" y="1346613"/>
                </a:cubicBezTo>
                <a:cubicBezTo>
                  <a:pt x="7395472" y="1348585"/>
                  <a:pt x="7376113" y="1347106"/>
                  <a:pt x="7363325" y="1342176"/>
                </a:cubicBezTo>
                <a:cubicBezTo>
                  <a:pt x="7350539" y="1337246"/>
                  <a:pt x="7342263" y="1329749"/>
                  <a:pt x="7338499" y="1319684"/>
                </a:cubicBezTo>
                <a:cubicBezTo>
                  <a:pt x="7334735" y="1309620"/>
                  <a:pt x="7333048" y="1299025"/>
                  <a:pt x="7333439" y="1287900"/>
                </a:cubicBezTo>
                <a:cubicBezTo>
                  <a:pt x="7333829" y="1276775"/>
                  <a:pt x="7334413" y="1262565"/>
                  <a:pt x="7335187" y="1245270"/>
                </a:cubicBezTo>
                <a:cubicBezTo>
                  <a:pt x="7335963" y="1227975"/>
                  <a:pt x="7335495" y="1215656"/>
                  <a:pt x="7333783" y="1208314"/>
                </a:cubicBezTo>
                <a:cubicBezTo>
                  <a:pt x="7330285" y="1209728"/>
                  <a:pt x="7325355" y="1210869"/>
                  <a:pt x="7318993" y="1211737"/>
                </a:cubicBezTo>
                <a:lnTo>
                  <a:pt x="7324927" y="1214732"/>
                </a:lnTo>
                <a:cubicBezTo>
                  <a:pt x="7328747" y="1219011"/>
                  <a:pt x="7328453" y="1224527"/>
                  <a:pt x="7324044" y="1231280"/>
                </a:cubicBezTo>
                <a:cubicBezTo>
                  <a:pt x="7319635" y="1238033"/>
                  <a:pt x="7312897" y="1249099"/>
                  <a:pt x="7303831" y="1264478"/>
                </a:cubicBezTo>
                <a:cubicBezTo>
                  <a:pt x="7294765" y="1279857"/>
                  <a:pt x="7284236" y="1292939"/>
                  <a:pt x="7272243" y="1303722"/>
                </a:cubicBezTo>
                <a:cubicBezTo>
                  <a:pt x="7260249" y="1314506"/>
                  <a:pt x="7248136" y="1322509"/>
                  <a:pt x="7235901" y="1327730"/>
                </a:cubicBezTo>
                <a:cubicBezTo>
                  <a:pt x="7223666" y="1332952"/>
                  <a:pt x="7217115" y="1334297"/>
                  <a:pt x="7216246" y="1331767"/>
                </a:cubicBezTo>
                <a:cubicBezTo>
                  <a:pt x="7215378" y="1329237"/>
                  <a:pt x="7219915" y="1324146"/>
                  <a:pt x="7229855" y="1316494"/>
                </a:cubicBezTo>
                <a:cubicBezTo>
                  <a:pt x="7239795" y="1308841"/>
                  <a:pt x="7249382" y="1299825"/>
                  <a:pt x="7258615" y="1289444"/>
                </a:cubicBezTo>
                <a:cubicBezTo>
                  <a:pt x="7267849" y="1279063"/>
                  <a:pt x="7276887" y="1266177"/>
                  <a:pt x="7285730" y="1250786"/>
                </a:cubicBezTo>
                <a:cubicBezTo>
                  <a:pt x="7294573" y="1235395"/>
                  <a:pt x="7298995" y="1223569"/>
                  <a:pt x="7298995" y="1215309"/>
                </a:cubicBezTo>
                <a:cubicBezTo>
                  <a:pt x="7288676" y="1218385"/>
                  <a:pt x="7279191" y="1220906"/>
                  <a:pt x="7270540" y="1222871"/>
                </a:cubicBezTo>
                <a:cubicBezTo>
                  <a:pt x="7261889" y="1224837"/>
                  <a:pt x="7253187" y="1222422"/>
                  <a:pt x="7244430" y="1215625"/>
                </a:cubicBezTo>
                <a:cubicBezTo>
                  <a:pt x="7235675" y="1208829"/>
                  <a:pt x="7236676" y="1204925"/>
                  <a:pt x="7247435" y="1203914"/>
                </a:cubicBezTo>
                <a:cubicBezTo>
                  <a:pt x="7258194" y="1202904"/>
                  <a:pt x="7270763" y="1201074"/>
                  <a:pt x="7285144" y="1198426"/>
                </a:cubicBezTo>
                <a:cubicBezTo>
                  <a:pt x="7299525" y="1195778"/>
                  <a:pt x="7315183" y="1192532"/>
                  <a:pt x="7332118" y="1188687"/>
                </a:cubicBezTo>
                <a:cubicBezTo>
                  <a:pt x="7349053" y="1184843"/>
                  <a:pt x="7363437" y="1181491"/>
                  <a:pt x="7375269" y="1178632"/>
                </a:cubicBezTo>
                <a:cubicBezTo>
                  <a:pt x="7387101" y="1175774"/>
                  <a:pt x="7395943" y="1174344"/>
                  <a:pt x="7401797" y="1174344"/>
                </a:cubicBezTo>
                <a:close/>
                <a:moveTo>
                  <a:pt x="2796656" y="1173963"/>
                </a:moveTo>
                <a:cubicBezTo>
                  <a:pt x="2791974" y="1172741"/>
                  <a:pt x="2779506" y="1174257"/>
                  <a:pt x="2759253" y="1178511"/>
                </a:cubicBezTo>
                <a:lnTo>
                  <a:pt x="2758286" y="1193003"/>
                </a:lnTo>
                <a:cubicBezTo>
                  <a:pt x="2772375" y="1189109"/>
                  <a:pt x="2780371" y="1190573"/>
                  <a:pt x="2782275" y="1197394"/>
                </a:cubicBezTo>
                <a:cubicBezTo>
                  <a:pt x="2784179" y="1204215"/>
                  <a:pt x="2776077" y="1209251"/>
                  <a:pt x="2757970" y="1212500"/>
                </a:cubicBezTo>
                <a:cubicBezTo>
                  <a:pt x="2757362" y="1219247"/>
                  <a:pt x="2756692" y="1225200"/>
                  <a:pt x="2755960" y="1230359"/>
                </a:cubicBezTo>
                <a:cubicBezTo>
                  <a:pt x="2763476" y="1229590"/>
                  <a:pt x="2772294" y="1228195"/>
                  <a:pt x="2782415" y="1226174"/>
                </a:cubicBezTo>
                <a:cubicBezTo>
                  <a:pt x="2791183" y="1212295"/>
                  <a:pt x="2796919" y="1200429"/>
                  <a:pt x="2799623" y="1190576"/>
                </a:cubicBezTo>
                <a:cubicBezTo>
                  <a:pt x="2802326" y="1180722"/>
                  <a:pt x="2801337" y="1175185"/>
                  <a:pt x="2796656" y="1173963"/>
                </a:cubicBezTo>
                <a:close/>
                <a:moveTo>
                  <a:pt x="6203397" y="1173865"/>
                </a:moveTo>
                <a:cubicBezTo>
                  <a:pt x="6201031" y="1173292"/>
                  <a:pt x="6198014" y="1173296"/>
                  <a:pt x="6194346" y="1173879"/>
                </a:cubicBezTo>
                <a:cubicBezTo>
                  <a:pt x="6187010" y="1175045"/>
                  <a:pt x="6174170" y="1177377"/>
                  <a:pt x="6155827" y="1180874"/>
                </a:cubicBezTo>
                <a:lnTo>
                  <a:pt x="6155827" y="1210509"/>
                </a:lnTo>
                <a:cubicBezTo>
                  <a:pt x="6166667" y="1209058"/>
                  <a:pt x="6175324" y="1206944"/>
                  <a:pt x="6181798" y="1204166"/>
                </a:cubicBezTo>
                <a:cubicBezTo>
                  <a:pt x="6188272" y="1201387"/>
                  <a:pt x="6194122" y="1202684"/>
                  <a:pt x="6199350" y="1208054"/>
                </a:cubicBezTo>
                <a:cubicBezTo>
                  <a:pt x="6204578" y="1213424"/>
                  <a:pt x="6201821" y="1217532"/>
                  <a:pt x="6191081" y="1220379"/>
                </a:cubicBezTo>
                <a:cubicBezTo>
                  <a:pt x="6180341" y="1223225"/>
                  <a:pt x="6168589" y="1224648"/>
                  <a:pt x="6155827" y="1224648"/>
                </a:cubicBezTo>
                <a:lnTo>
                  <a:pt x="6155827" y="1250191"/>
                </a:lnTo>
                <a:cubicBezTo>
                  <a:pt x="6167411" y="1248752"/>
                  <a:pt x="6176269" y="1246836"/>
                  <a:pt x="6182402" y="1244442"/>
                </a:cubicBezTo>
                <a:cubicBezTo>
                  <a:pt x="6188536" y="1242049"/>
                  <a:pt x="6194392" y="1243835"/>
                  <a:pt x="6199973" y="1249800"/>
                </a:cubicBezTo>
                <a:cubicBezTo>
                  <a:pt x="6205554" y="1255765"/>
                  <a:pt x="6200308" y="1259877"/>
                  <a:pt x="6184235" y="1262134"/>
                </a:cubicBezTo>
                <a:cubicBezTo>
                  <a:pt x="6168161" y="1264391"/>
                  <a:pt x="6158599" y="1264739"/>
                  <a:pt x="6155548" y="1263176"/>
                </a:cubicBezTo>
                <a:cubicBezTo>
                  <a:pt x="6154916" y="1276509"/>
                  <a:pt x="6154227" y="1288526"/>
                  <a:pt x="6153483" y="1299230"/>
                </a:cubicBezTo>
                <a:cubicBezTo>
                  <a:pt x="6167523" y="1297766"/>
                  <a:pt x="6177879" y="1296039"/>
                  <a:pt x="6184551" y="1294048"/>
                </a:cubicBezTo>
                <a:cubicBezTo>
                  <a:pt x="6191224" y="1292058"/>
                  <a:pt x="6196919" y="1292170"/>
                  <a:pt x="6201638" y="1294383"/>
                </a:cubicBezTo>
                <a:cubicBezTo>
                  <a:pt x="6206358" y="1296597"/>
                  <a:pt x="6208891" y="1298346"/>
                  <a:pt x="6209238" y="1299630"/>
                </a:cubicBezTo>
                <a:cubicBezTo>
                  <a:pt x="6209585" y="1300913"/>
                  <a:pt x="6210280" y="1300507"/>
                  <a:pt x="6211322" y="1298411"/>
                </a:cubicBezTo>
                <a:cubicBezTo>
                  <a:pt x="6212363" y="1296315"/>
                  <a:pt x="6212884" y="1286492"/>
                  <a:pt x="6212884" y="1268943"/>
                </a:cubicBezTo>
                <a:cubicBezTo>
                  <a:pt x="6212884" y="1250340"/>
                  <a:pt x="6212692" y="1231283"/>
                  <a:pt x="6212308" y="1211774"/>
                </a:cubicBezTo>
                <a:cubicBezTo>
                  <a:pt x="6211923" y="1192266"/>
                  <a:pt x="6210667" y="1180781"/>
                  <a:pt x="6208540" y="1177321"/>
                </a:cubicBezTo>
                <a:cubicBezTo>
                  <a:pt x="6207477" y="1175591"/>
                  <a:pt x="6205762" y="1174439"/>
                  <a:pt x="6203397" y="1173865"/>
                </a:cubicBezTo>
                <a:close/>
                <a:moveTo>
                  <a:pt x="5859399" y="1169126"/>
                </a:moveTo>
                <a:cubicBezTo>
                  <a:pt x="5858196" y="1168785"/>
                  <a:pt x="5854280" y="1169393"/>
                  <a:pt x="5847651" y="1170949"/>
                </a:cubicBezTo>
                <a:cubicBezTo>
                  <a:pt x="5841022" y="1172506"/>
                  <a:pt x="5835109" y="1172118"/>
                  <a:pt x="5829912" y="1169786"/>
                </a:cubicBezTo>
                <a:cubicBezTo>
                  <a:pt x="5825274" y="1176905"/>
                  <a:pt x="5820964" y="1182641"/>
                  <a:pt x="5816983" y="1186995"/>
                </a:cubicBezTo>
                <a:cubicBezTo>
                  <a:pt x="5822056" y="1189698"/>
                  <a:pt x="5830625" y="1194814"/>
                  <a:pt x="5842693" y="1202342"/>
                </a:cubicBezTo>
                <a:cubicBezTo>
                  <a:pt x="5848931" y="1194095"/>
                  <a:pt x="5853576" y="1186582"/>
                  <a:pt x="5856627" y="1179804"/>
                </a:cubicBezTo>
                <a:cubicBezTo>
                  <a:pt x="5859678" y="1173026"/>
                  <a:pt x="5860602" y="1169467"/>
                  <a:pt x="5859399" y="1169126"/>
                </a:cubicBezTo>
                <a:close/>
                <a:moveTo>
                  <a:pt x="6956278" y="1166940"/>
                </a:moveTo>
                <a:cubicBezTo>
                  <a:pt x="6957942" y="1166745"/>
                  <a:pt x="6960001" y="1167982"/>
                  <a:pt x="6962457" y="1170651"/>
                </a:cubicBezTo>
                <a:cubicBezTo>
                  <a:pt x="6967368" y="1175991"/>
                  <a:pt x="6969823" y="1183851"/>
                  <a:pt x="6969823" y="1194231"/>
                </a:cubicBezTo>
                <a:cubicBezTo>
                  <a:pt x="6969823" y="1204104"/>
                  <a:pt x="6965905" y="1215923"/>
                  <a:pt x="6958067" y="1229690"/>
                </a:cubicBezTo>
                <a:cubicBezTo>
                  <a:pt x="6950229" y="1243456"/>
                  <a:pt x="6943785" y="1245893"/>
                  <a:pt x="6938737" y="1237001"/>
                </a:cubicBezTo>
                <a:cubicBezTo>
                  <a:pt x="6933690" y="1228108"/>
                  <a:pt x="6932729" y="1220825"/>
                  <a:pt x="6935853" y="1215151"/>
                </a:cubicBezTo>
                <a:cubicBezTo>
                  <a:pt x="6938979" y="1209477"/>
                  <a:pt x="6942141" y="1202243"/>
                  <a:pt x="6945341" y="1193450"/>
                </a:cubicBezTo>
                <a:cubicBezTo>
                  <a:pt x="6948355" y="1185153"/>
                  <a:pt x="6950733" y="1177944"/>
                  <a:pt x="6952476" y="1171823"/>
                </a:cubicBezTo>
                <a:cubicBezTo>
                  <a:pt x="6953347" y="1168763"/>
                  <a:pt x="6954615" y="1167135"/>
                  <a:pt x="6956278" y="1166940"/>
                </a:cubicBezTo>
                <a:close/>
                <a:moveTo>
                  <a:pt x="2374673" y="1164420"/>
                </a:moveTo>
                <a:cubicBezTo>
                  <a:pt x="2376587" y="1164305"/>
                  <a:pt x="2378999" y="1164556"/>
                  <a:pt x="2381909" y="1165173"/>
                </a:cubicBezTo>
                <a:cubicBezTo>
                  <a:pt x="2393548" y="1167641"/>
                  <a:pt x="2401936" y="1171451"/>
                  <a:pt x="2407070" y="1176604"/>
                </a:cubicBezTo>
                <a:cubicBezTo>
                  <a:pt x="2412205" y="1181758"/>
                  <a:pt x="2414273" y="1188526"/>
                  <a:pt x="2413274" y="1196910"/>
                </a:cubicBezTo>
                <a:cubicBezTo>
                  <a:pt x="2412276" y="1205294"/>
                  <a:pt x="2408589" y="1208010"/>
                  <a:pt x="2402215" y="1205059"/>
                </a:cubicBezTo>
                <a:cubicBezTo>
                  <a:pt x="2395840" y="1202107"/>
                  <a:pt x="2389989" y="1197763"/>
                  <a:pt x="2384662" y="1192027"/>
                </a:cubicBezTo>
                <a:cubicBezTo>
                  <a:pt x="2379335" y="1186291"/>
                  <a:pt x="2374743" y="1180731"/>
                  <a:pt x="2370886" y="1175349"/>
                </a:cubicBezTo>
                <a:cubicBezTo>
                  <a:pt x="2367668" y="1168410"/>
                  <a:pt x="2368930" y="1164767"/>
                  <a:pt x="2374673" y="1164420"/>
                </a:cubicBezTo>
                <a:close/>
                <a:moveTo>
                  <a:pt x="4329818" y="1160447"/>
                </a:moveTo>
                <a:lnTo>
                  <a:pt x="4329818" y="1216369"/>
                </a:lnTo>
                <a:lnTo>
                  <a:pt x="4360086" y="1216369"/>
                </a:lnTo>
                <a:cubicBezTo>
                  <a:pt x="4367589" y="1216369"/>
                  <a:pt x="4374125" y="1214106"/>
                  <a:pt x="4379694" y="1209579"/>
                </a:cubicBezTo>
                <a:cubicBezTo>
                  <a:pt x="4385263" y="1205052"/>
                  <a:pt x="4388047" y="1197214"/>
                  <a:pt x="4388047" y="1186064"/>
                </a:cubicBezTo>
                <a:cubicBezTo>
                  <a:pt x="4388047" y="1177085"/>
                  <a:pt x="4385510" y="1170571"/>
                  <a:pt x="4380438" y="1166521"/>
                </a:cubicBezTo>
                <a:cubicBezTo>
                  <a:pt x="4375365" y="1162472"/>
                  <a:pt x="4368972" y="1160447"/>
                  <a:pt x="4361258" y="1160447"/>
                </a:cubicBezTo>
                <a:close/>
                <a:moveTo>
                  <a:pt x="1131230" y="1153869"/>
                </a:moveTo>
                <a:cubicBezTo>
                  <a:pt x="1133541" y="1153554"/>
                  <a:pt x="1136227" y="1153818"/>
                  <a:pt x="1139288" y="1154662"/>
                </a:cubicBezTo>
                <a:cubicBezTo>
                  <a:pt x="1145409" y="1156348"/>
                  <a:pt x="1151067" y="1159499"/>
                  <a:pt x="1156263" y="1164112"/>
                </a:cubicBezTo>
                <a:cubicBezTo>
                  <a:pt x="1161460" y="1168726"/>
                  <a:pt x="1161491" y="1174186"/>
                  <a:pt x="1156356" y="1180493"/>
                </a:cubicBezTo>
                <a:cubicBezTo>
                  <a:pt x="1151222" y="1186799"/>
                  <a:pt x="1147173" y="1198647"/>
                  <a:pt x="1144208" y="1216035"/>
                </a:cubicBezTo>
                <a:cubicBezTo>
                  <a:pt x="1150434" y="1224667"/>
                  <a:pt x="1150351" y="1230003"/>
                  <a:pt x="1143958" y="1232043"/>
                </a:cubicBezTo>
                <a:cubicBezTo>
                  <a:pt x="1137564" y="1234083"/>
                  <a:pt x="1126287" y="1236858"/>
                  <a:pt x="1110127" y="1240368"/>
                </a:cubicBezTo>
                <a:cubicBezTo>
                  <a:pt x="1109358" y="1250972"/>
                  <a:pt x="1106973" y="1256841"/>
                  <a:pt x="1102974" y="1257976"/>
                </a:cubicBezTo>
                <a:cubicBezTo>
                  <a:pt x="1098974" y="1259111"/>
                  <a:pt x="1096282" y="1256004"/>
                  <a:pt x="1094900" y="1248656"/>
                </a:cubicBezTo>
                <a:cubicBezTo>
                  <a:pt x="1093517" y="1241308"/>
                  <a:pt x="1091654" y="1228840"/>
                  <a:pt x="1089309" y="1211254"/>
                </a:cubicBezTo>
                <a:cubicBezTo>
                  <a:pt x="1086966" y="1193667"/>
                  <a:pt x="1084029" y="1181169"/>
                  <a:pt x="1080501" y="1173758"/>
                </a:cubicBezTo>
                <a:cubicBezTo>
                  <a:pt x="1076972" y="1166348"/>
                  <a:pt x="1078157" y="1163058"/>
                  <a:pt x="1084054" y="1163889"/>
                </a:cubicBezTo>
                <a:cubicBezTo>
                  <a:pt x="1089951" y="1164720"/>
                  <a:pt x="1093941" y="1165498"/>
                  <a:pt x="1096025" y="1166224"/>
                </a:cubicBezTo>
                <a:cubicBezTo>
                  <a:pt x="1098109" y="1166949"/>
                  <a:pt x="1101321" y="1166971"/>
                  <a:pt x="1105662" y="1166289"/>
                </a:cubicBezTo>
                <a:cubicBezTo>
                  <a:pt x="1110003" y="1165607"/>
                  <a:pt x="1113599" y="1164549"/>
                  <a:pt x="1116452" y="1163117"/>
                </a:cubicBezTo>
                <a:cubicBezTo>
                  <a:pt x="1119305" y="1161684"/>
                  <a:pt x="1122294" y="1159495"/>
                  <a:pt x="1125419" y="1156550"/>
                </a:cubicBezTo>
                <a:cubicBezTo>
                  <a:pt x="1126981" y="1155077"/>
                  <a:pt x="1128919" y="1154183"/>
                  <a:pt x="1131230" y="1153869"/>
                </a:cubicBezTo>
                <a:close/>
                <a:moveTo>
                  <a:pt x="7103806" y="1153350"/>
                </a:moveTo>
                <a:cubicBezTo>
                  <a:pt x="7107291" y="1152538"/>
                  <a:pt x="7114733" y="1154141"/>
                  <a:pt x="7126131" y="1158159"/>
                </a:cubicBezTo>
                <a:cubicBezTo>
                  <a:pt x="7139351" y="1160813"/>
                  <a:pt x="7146179" y="1167889"/>
                  <a:pt x="7146613" y="1179386"/>
                </a:cubicBezTo>
                <a:cubicBezTo>
                  <a:pt x="7147047" y="1190883"/>
                  <a:pt x="7142101" y="1194424"/>
                  <a:pt x="7131777" y="1190008"/>
                </a:cubicBezTo>
                <a:cubicBezTo>
                  <a:pt x="7121451" y="1185593"/>
                  <a:pt x="7109949" y="1178877"/>
                  <a:pt x="7097267" y="1169861"/>
                </a:cubicBezTo>
                <a:cubicBezTo>
                  <a:pt x="7084586" y="1160844"/>
                  <a:pt x="7081635" y="1156041"/>
                  <a:pt x="7088412" y="1155452"/>
                </a:cubicBezTo>
                <a:cubicBezTo>
                  <a:pt x="7095190" y="1154863"/>
                  <a:pt x="7100321" y="1154163"/>
                  <a:pt x="7103806" y="1153350"/>
                </a:cubicBezTo>
                <a:close/>
                <a:moveTo>
                  <a:pt x="4597113" y="1152280"/>
                </a:moveTo>
                <a:cubicBezTo>
                  <a:pt x="4582478" y="1154612"/>
                  <a:pt x="4570250" y="1156472"/>
                  <a:pt x="4560427" y="1157861"/>
                </a:cubicBezTo>
                <a:cubicBezTo>
                  <a:pt x="4568203" y="1161570"/>
                  <a:pt x="4571295" y="1165421"/>
                  <a:pt x="4569701" y="1169414"/>
                </a:cubicBezTo>
                <a:cubicBezTo>
                  <a:pt x="4568107" y="1173408"/>
                  <a:pt x="4566572" y="1182437"/>
                  <a:pt x="4565097" y="1196501"/>
                </a:cubicBezTo>
                <a:cubicBezTo>
                  <a:pt x="4575192" y="1195819"/>
                  <a:pt x="4587253" y="1194424"/>
                  <a:pt x="4601280" y="1192315"/>
                </a:cubicBezTo>
                <a:cubicBezTo>
                  <a:pt x="4602744" y="1172434"/>
                  <a:pt x="4601355" y="1159089"/>
                  <a:pt x="4597113" y="1152280"/>
                </a:cubicBezTo>
                <a:close/>
                <a:moveTo>
                  <a:pt x="6206296" y="1151832"/>
                </a:moveTo>
                <a:cubicBezTo>
                  <a:pt x="6208431" y="1151923"/>
                  <a:pt x="6211266" y="1152690"/>
                  <a:pt x="6214801" y="1154131"/>
                </a:cubicBezTo>
                <a:cubicBezTo>
                  <a:pt x="6221869" y="1157015"/>
                  <a:pt x="6228787" y="1160457"/>
                  <a:pt x="6235553" y="1164456"/>
                </a:cubicBezTo>
                <a:cubicBezTo>
                  <a:pt x="6242318" y="1168456"/>
                  <a:pt x="6243561" y="1173817"/>
                  <a:pt x="6239283" y="1180539"/>
                </a:cubicBezTo>
                <a:cubicBezTo>
                  <a:pt x="6235003" y="1187261"/>
                  <a:pt x="6233438" y="1198988"/>
                  <a:pt x="6234585" y="1215718"/>
                </a:cubicBezTo>
                <a:cubicBezTo>
                  <a:pt x="6235733" y="1232449"/>
                  <a:pt x="6236898" y="1251629"/>
                  <a:pt x="6238083" y="1273259"/>
                </a:cubicBezTo>
                <a:cubicBezTo>
                  <a:pt x="6239267" y="1294889"/>
                  <a:pt x="6238023" y="1311006"/>
                  <a:pt x="6234353" y="1321610"/>
                </a:cubicBezTo>
                <a:cubicBezTo>
                  <a:pt x="6230681" y="1332214"/>
                  <a:pt x="6225832" y="1339912"/>
                  <a:pt x="6219805" y="1344706"/>
                </a:cubicBezTo>
                <a:cubicBezTo>
                  <a:pt x="6213777" y="1349499"/>
                  <a:pt x="6209269" y="1345053"/>
                  <a:pt x="6206280" y="1331367"/>
                </a:cubicBezTo>
                <a:cubicBezTo>
                  <a:pt x="6203291" y="1317681"/>
                  <a:pt x="6199809" y="1310677"/>
                  <a:pt x="6195834" y="1310354"/>
                </a:cubicBezTo>
                <a:cubicBezTo>
                  <a:pt x="6191859" y="1310032"/>
                  <a:pt x="6177600" y="1311688"/>
                  <a:pt x="6153055" y="1315322"/>
                </a:cubicBezTo>
                <a:cubicBezTo>
                  <a:pt x="6149111" y="1337373"/>
                  <a:pt x="6143698" y="1342839"/>
                  <a:pt x="6136814" y="1331721"/>
                </a:cubicBezTo>
                <a:cubicBezTo>
                  <a:pt x="6129931" y="1320602"/>
                  <a:pt x="6127854" y="1309663"/>
                  <a:pt x="6130582" y="1298904"/>
                </a:cubicBezTo>
                <a:cubicBezTo>
                  <a:pt x="6133311" y="1288145"/>
                  <a:pt x="6135063" y="1266996"/>
                  <a:pt x="6135838" y="1235457"/>
                </a:cubicBezTo>
                <a:cubicBezTo>
                  <a:pt x="6136613" y="1203918"/>
                  <a:pt x="6135056" y="1183510"/>
                  <a:pt x="6131168" y="1174233"/>
                </a:cubicBezTo>
                <a:cubicBezTo>
                  <a:pt x="6127281" y="1164956"/>
                  <a:pt x="6129475" y="1161678"/>
                  <a:pt x="6137754" y="1164401"/>
                </a:cubicBezTo>
                <a:cubicBezTo>
                  <a:pt x="6146032" y="1167123"/>
                  <a:pt x="6158441" y="1166630"/>
                  <a:pt x="6174979" y="1162922"/>
                </a:cubicBezTo>
                <a:cubicBezTo>
                  <a:pt x="6191518" y="1159213"/>
                  <a:pt x="6200522" y="1156100"/>
                  <a:pt x="6201992" y="1153583"/>
                </a:cubicBezTo>
                <a:cubicBezTo>
                  <a:pt x="6202727" y="1152324"/>
                  <a:pt x="6204161" y="1151740"/>
                  <a:pt x="6206296" y="1151832"/>
                </a:cubicBezTo>
                <a:close/>
                <a:moveTo>
                  <a:pt x="2435263" y="1151032"/>
                </a:moveTo>
                <a:cubicBezTo>
                  <a:pt x="2436765" y="1151126"/>
                  <a:pt x="2438632" y="1151586"/>
                  <a:pt x="2440863" y="1152411"/>
                </a:cubicBezTo>
                <a:cubicBezTo>
                  <a:pt x="2449787" y="1155710"/>
                  <a:pt x="2457203" y="1159595"/>
                  <a:pt x="2463113" y="1164066"/>
                </a:cubicBezTo>
                <a:cubicBezTo>
                  <a:pt x="2469023" y="1168537"/>
                  <a:pt x="2470378" y="1172992"/>
                  <a:pt x="2467178" y="1177432"/>
                </a:cubicBezTo>
                <a:cubicBezTo>
                  <a:pt x="2463978" y="1181872"/>
                  <a:pt x="2461402" y="1189345"/>
                  <a:pt x="2459448" y="1199850"/>
                </a:cubicBezTo>
                <a:cubicBezTo>
                  <a:pt x="2457495" y="1210354"/>
                  <a:pt x="2454279" y="1223637"/>
                  <a:pt x="2449802" y="1239698"/>
                </a:cubicBezTo>
                <a:cubicBezTo>
                  <a:pt x="2481999" y="1237429"/>
                  <a:pt x="2502283" y="1235305"/>
                  <a:pt x="2510654" y="1233327"/>
                </a:cubicBezTo>
                <a:cubicBezTo>
                  <a:pt x="2519026" y="1231348"/>
                  <a:pt x="2526294" y="1230989"/>
                  <a:pt x="2532458" y="1232248"/>
                </a:cubicBezTo>
                <a:cubicBezTo>
                  <a:pt x="2538622" y="1233507"/>
                  <a:pt x="2544674" y="1238002"/>
                  <a:pt x="2550615" y="1245735"/>
                </a:cubicBezTo>
                <a:cubicBezTo>
                  <a:pt x="2556555" y="1253468"/>
                  <a:pt x="2550215" y="1257142"/>
                  <a:pt x="2531593" y="1256758"/>
                </a:cubicBezTo>
                <a:cubicBezTo>
                  <a:pt x="2512971" y="1256373"/>
                  <a:pt x="2484275" y="1257676"/>
                  <a:pt x="2445505" y="1260664"/>
                </a:cubicBezTo>
                <a:cubicBezTo>
                  <a:pt x="2438708" y="1287057"/>
                  <a:pt x="2425537" y="1308429"/>
                  <a:pt x="2405991" y="1324781"/>
                </a:cubicBezTo>
                <a:cubicBezTo>
                  <a:pt x="2386445" y="1341134"/>
                  <a:pt x="2365101" y="1351493"/>
                  <a:pt x="2341958" y="1355859"/>
                </a:cubicBezTo>
                <a:cubicBezTo>
                  <a:pt x="2318815" y="1360224"/>
                  <a:pt x="2316983" y="1357232"/>
                  <a:pt x="2336460" y="1346882"/>
                </a:cubicBezTo>
                <a:cubicBezTo>
                  <a:pt x="2355938" y="1336533"/>
                  <a:pt x="2372715" y="1325271"/>
                  <a:pt x="2386792" y="1313098"/>
                </a:cubicBezTo>
                <a:cubicBezTo>
                  <a:pt x="2400869" y="1300926"/>
                  <a:pt x="2412484" y="1283894"/>
                  <a:pt x="2421637" y="1262004"/>
                </a:cubicBezTo>
                <a:cubicBezTo>
                  <a:pt x="2381788" y="1267424"/>
                  <a:pt x="2358134" y="1271504"/>
                  <a:pt x="2350674" y="1274245"/>
                </a:cubicBezTo>
                <a:cubicBezTo>
                  <a:pt x="2343214" y="1276986"/>
                  <a:pt x="2334305" y="1273858"/>
                  <a:pt x="2323950" y="1264860"/>
                </a:cubicBezTo>
                <a:cubicBezTo>
                  <a:pt x="2313594" y="1255862"/>
                  <a:pt x="2314415" y="1251760"/>
                  <a:pt x="2326415" y="1252553"/>
                </a:cubicBezTo>
                <a:cubicBezTo>
                  <a:pt x="2338414" y="1253347"/>
                  <a:pt x="2352090" y="1252978"/>
                  <a:pt x="2367445" y="1251446"/>
                </a:cubicBezTo>
                <a:cubicBezTo>
                  <a:pt x="2382799" y="1249915"/>
                  <a:pt x="2402165" y="1247319"/>
                  <a:pt x="2425543" y="1243661"/>
                </a:cubicBezTo>
                <a:cubicBezTo>
                  <a:pt x="2428408" y="1232263"/>
                  <a:pt x="2430808" y="1217573"/>
                  <a:pt x="2432743" y="1199589"/>
                </a:cubicBezTo>
                <a:cubicBezTo>
                  <a:pt x="2434678" y="1181606"/>
                  <a:pt x="2434284" y="1168422"/>
                  <a:pt x="2431562" y="1160038"/>
                </a:cubicBezTo>
                <a:cubicBezTo>
                  <a:pt x="2429520" y="1153750"/>
                  <a:pt x="2430754" y="1150748"/>
                  <a:pt x="2435263" y="1151032"/>
                </a:cubicBezTo>
                <a:close/>
                <a:moveTo>
                  <a:pt x="6477663" y="1148541"/>
                </a:moveTo>
                <a:cubicBezTo>
                  <a:pt x="6481291" y="1149601"/>
                  <a:pt x="6484886" y="1151797"/>
                  <a:pt x="6488449" y="1155127"/>
                </a:cubicBezTo>
                <a:cubicBezTo>
                  <a:pt x="6495573" y="1161787"/>
                  <a:pt x="6492597" y="1166286"/>
                  <a:pt x="6479519" y="1168624"/>
                </a:cubicBezTo>
                <a:cubicBezTo>
                  <a:pt x="6466441" y="1170962"/>
                  <a:pt x="6450804" y="1173327"/>
                  <a:pt x="6432610" y="1175721"/>
                </a:cubicBezTo>
                <a:cubicBezTo>
                  <a:pt x="6436493" y="1176825"/>
                  <a:pt x="6438009" y="1179029"/>
                  <a:pt x="6437159" y="1182334"/>
                </a:cubicBezTo>
                <a:cubicBezTo>
                  <a:pt x="6436309" y="1185640"/>
                  <a:pt x="6434403" y="1189971"/>
                  <a:pt x="6431438" y="1195329"/>
                </a:cubicBezTo>
                <a:cubicBezTo>
                  <a:pt x="6438297" y="1192997"/>
                  <a:pt x="6446175" y="1190663"/>
                  <a:pt x="6455073" y="1188325"/>
                </a:cubicBezTo>
                <a:cubicBezTo>
                  <a:pt x="6463973" y="1185987"/>
                  <a:pt x="6471793" y="1187959"/>
                  <a:pt x="6478533" y="1194241"/>
                </a:cubicBezTo>
                <a:cubicBezTo>
                  <a:pt x="6485273" y="1200522"/>
                  <a:pt x="6481792" y="1204826"/>
                  <a:pt x="6468087" y="1207151"/>
                </a:cubicBezTo>
                <a:cubicBezTo>
                  <a:pt x="6454383" y="1209477"/>
                  <a:pt x="6440783" y="1212029"/>
                  <a:pt x="6427289" y="1214807"/>
                </a:cubicBezTo>
                <a:cubicBezTo>
                  <a:pt x="6425293" y="1222744"/>
                  <a:pt x="6422781" y="1229094"/>
                  <a:pt x="6419755" y="1233857"/>
                </a:cubicBezTo>
                <a:cubicBezTo>
                  <a:pt x="6440244" y="1231587"/>
                  <a:pt x="6457595" y="1228880"/>
                  <a:pt x="6471807" y="1225736"/>
                </a:cubicBezTo>
                <a:cubicBezTo>
                  <a:pt x="6486021" y="1222592"/>
                  <a:pt x="6496855" y="1224567"/>
                  <a:pt x="6504308" y="1231662"/>
                </a:cubicBezTo>
                <a:cubicBezTo>
                  <a:pt x="6511762" y="1238756"/>
                  <a:pt x="6510714" y="1243056"/>
                  <a:pt x="6501164" y="1244563"/>
                </a:cubicBezTo>
                <a:cubicBezTo>
                  <a:pt x="6491615" y="1246070"/>
                  <a:pt x="6479655" y="1247208"/>
                  <a:pt x="6465287" y="1247977"/>
                </a:cubicBezTo>
                <a:cubicBezTo>
                  <a:pt x="6450919" y="1248746"/>
                  <a:pt x="6434167" y="1250606"/>
                  <a:pt x="6415029" y="1253558"/>
                </a:cubicBezTo>
                <a:cubicBezTo>
                  <a:pt x="6403743" y="1276155"/>
                  <a:pt x="6389580" y="1295974"/>
                  <a:pt x="6372539" y="1313015"/>
                </a:cubicBezTo>
                <a:cubicBezTo>
                  <a:pt x="6355499" y="1330056"/>
                  <a:pt x="6337878" y="1341965"/>
                  <a:pt x="6319677" y="1348743"/>
                </a:cubicBezTo>
                <a:cubicBezTo>
                  <a:pt x="6301477" y="1355521"/>
                  <a:pt x="6298947" y="1353778"/>
                  <a:pt x="6312087" y="1343515"/>
                </a:cubicBezTo>
                <a:cubicBezTo>
                  <a:pt x="6325227" y="1333252"/>
                  <a:pt x="6338892" y="1320841"/>
                  <a:pt x="6353080" y="1306280"/>
                </a:cubicBezTo>
                <a:cubicBezTo>
                  <a:pt x="6367269" y="1291720"/>
                  <a:pt x="6380111" y="1275020"/>
                  <a:pt x="6391608" y="1256181"/>
                </a:cubicBezTo>
                <a:lnTo>
                  <a:pt x="6362326" y="1261930"/>
                </a:lnTo>
                <a:cubicBezTo>
                  <a:pt x="6354017" y="1262760"/>
                  <a:pt x="6345729" y="1259455"/>
                  <a:pt x="6337463" y="1252014"/>
                </a:cubicBezTo>
                <a:cubicBezTo>
                  <a:pt x="6329197" y="1244572"/>
                  <a:pt x="6331225" y="1241249"/>
                  <a:pt x="6343545" y="1242042"/>
                </a:cubicBezTo>
                <a:cubicBezTo>
                  <a:pt x="6355867" y="1242836"/>
                  <a:pt x="6373668" y="1241410"/>
                  <a:pt x="6396947" y="1237764"/>
                </a:cubicBezTo>
                <a:cubicBezTo>
                  <a:pt x="6399614" y="1231128"/>
                  <a:pt x="6402503" y="1224034"/>
                  <a:pt x="6405617" y="1216481"/>
                </a:cubicBezTo>
                <a:cubicBezTo>
                  <a:pt x="6395769" y="1218813"/>
                  <a:pt x="6388644" y="1220174"/>
                  <a:pt x="6384241" y="1220565"/>
                </a:cubicBezTo>
                <a:cubicBezTo>
                  <a:pt x="6379838" y="1220955"/>
                  <a:pt x="6374713" y="1218081"/>
                  <a:pt x="6368865" y="1211942"/>
                </a:cubicBezTo>
                <a:cubicBezTo>
                  <a:pt x="6363017" y="1205803"/>
                  <a:pt x="6365036" y="1202485"/>
                  <a:pt x="6374921" y="1201989"/>
                </a:cubicBezTo>
                <a:cubicBezTo>
                  <a:pt x="6384805" y="1201493"/>
                  <a:pt x="6395974" y="1200209"/>
                  <a:pt x="6408425" y="1198138"/>
                </a:cubicBezTo>
                <a:cubicBezTo>
                  <a:pt x="6409666" y="1193822"/>
                  <a:pt x="6410677" y="1187094"/>
                  <a:pt x="6411458" y="1177953"/>
                </a:cubicBezTo>
                <a:cubicBezTo>
                  <a:pt x="6401015" y="1179504"/>
                  <a:pt x="6392241" y="1181060"/>
                  <a:pt x="6385134" y="1182623"/>
                </a:cubicBezTo>
                <a:cubicBezTo>
                  <a:pt x="6378027" y="1184185"/>
                  <a:pt x="6370909" y="1181699"/>
                  <a:pt x="6363777" y="1175163"/>
                </a:cubicBezTo>
                <a:cubicBezTo>
                  <a:pt x="6356646" y="1168627"/>
                  <a:pt x="6359003" y="1165114"/>
                  <a:pt x="6370847" y="1164624"/>
                </a:cubicBezTo>
                <a:cubicBezTo>
                  <a:pt x="6382691" y="1164134"/>
                  <a:pt x="6399620" y="1162314"/>
                  <a:pt x="6421634" y="1159164"/>
                </a:cubicBezTo>
                <a:cubicBezTo>
                  <a:pt x="6444281" y="1154649"/>
                  <a:pt x="6459297" y="1151183"/>
                  <a:pt x="6466683" y="1148764"/>
                </a:cubicBezTo>
                <a:cubicBezTo>
                  <a:pt x="6470375" y="1147555"/>
                  <a:pt x="6474035" y="1147481"/>
                  <a:pt x="6477663" y="1148541"/>
                </a:cubicBezTo>
                <a:close/>
                <a:moveTo>
                  <a:pt x="2997096" y="1146369"/>
                </a:moveTo>
                <a:cubicBezTo>
                  <a:pt x="2999881" y="1145434"/>
                  <a:pt x="3002434" y="1149467"/>
                  <a:pt x="3004755" y="1158466"/>
                </a:cubicBezTo>
                <a:cubicBezTo>
                  <a:pt x="3007849" y="1170465"/>
                  <a:pt x="3004885" y="1182356"/>
                  <a:pt x="2995862" y="1194138"/>
                </a:cubicBezTo>
                <a:cubicBezTo>
                  <a:pt x="2986839" y="1205921"/>
                  <a:pt x="2980006" y="1208553"/>
                  <a:pt x="2975361" y="1202035"/>
                </a:cubicBezTo>
                <a:cubicBezTo>
                  <a:pt x="2970716" y="1195518"/>
                  <a:pt x="2969966" y="1189577"/>
                  <a:pt x="2973110" y="1184213"/>
                </a:cubicBezTo>
                <a:cubicBezTo>
                  <a:pt x="2976254" y="1178849"/>
                  <a:pt x="2979395" y="1173030"/>
                  <a:pt x="2982533" y="1166754"/>
                </a:cubicBezTo>
                <a:cubicBezTo>
                  <a:pt x="2986415" y="1160553"/>
                  <a:pt x="2990315" y="1154621"/>
                  <a:pt x="2994234" y="1148960"/>
                </a:cubicBezTo>
                <a:cubicBezTo>
                  <a:pt x="2995214" y="1147544"/>
                  <a:pt x="2996168" y="1146681"/>
                  <a:pt x="2997096" y="1146369"/>
                </a:cubicBezTo>
                <a:close/>
                <a:moveTo>
                  <a:pt x="6730750" y="1133602"/>
                </a:moveTo>
                <a:cubicBezTo>
                  <a:pt x="6727383" y="1136914"/>
                  <a:pt x="6723237" y="1140625"/>
                  <a:pt x="6718311" y="1144734"/>
                </a:cubicBezTo>
                <a:lnTo>
                  <a:pt x="6703971" y="1156070"/>
                </a:lnTo>
                <a:lnTo>
                  <a:pt x="6712658" y="1155787"/>
                </a:lnTo>
                <a:cubicBezTo>
                  <a:pt x="6721941" y="1157443"/>
                  <a:pt x="6728775" y="1160488"/>
                  <a:pt x="6733159" y="1164921"/>
                </a:cubicBezTo>
                <a:cubicBezTo>
                  <a:pt x="6737543" y="1169355"/>
                  <a:pt x="6739345" y="1172874"/>
                  <a:pt x="6738563" y="1175479"/>
                </a:cubicBezTo>
                <a:cubicBezTo>
                  <a:pt x="6740486" y="1172292"/>
                  <a:pt x="6745258" y="1166503"/>
                  <a:pt x="6752879" y="1158113"/>
                </a:cubicBezTo>
                <a:cubicBezTo>
                  <a:pt x="6760501" y="1149722"/>
                  <a:pt x="6765055" y="1143927"/>
                  <a:pt x="6766543" y="1140728"/>
                </a:cubicBezTo>
                <a:cubicBezTo>
                  <a:pt x="6768031" y="1137528"/>
                  <a:pt x="6766853" y="1135928"/>
                  <a:pt x="6763009" y="1135928"/>
                </a:cubicBezTo>
                <a:cubicBezTo>
                  <a:pt x="6757899" y="1135928"/>
                  <a:pt x="6752423" y="1136319"/>
                  <a:pt x="6746581" y="1137100"/>
                </a:cubicBezTo>
                <a:cubicBezTo>
                  <a:pt x="6740740" y="1137881"/>
                  <a:pt x="6735463" y="1136715"/>
                  <a:pt x="6730750" y="1133602"/>
                </a:cubicBezTo>
                <a:close/>
                <a:moveTo>
                  <a:pt x="4957210" y="1132933"/>
                </a:moveTo>
                <a:cubicBezTo>
                  <a:pt x="4961872" y="1133144"/>
                  <a:pt x="4965915" y="1134347"/>
                  <a:pt x="4969341" y="1136542"/>
                </a:cubicBezTo>
                <a:cubicBezTo>
                  <a:pt x="4976194" y="1140932"/>
                  <a:pt x="4977512" y="1144814"/>
                  <a:pt x="4973295" y="1148188"/>
                </a:cubicBezTo>
                <a:cubicBezTo>
                  <a:pt x="4969078" y="1151561"/>
                  <a:pt x="4960561" y="1154448"/>
                  <a:pt x="4947743" y="1156848"/>
                </a:cubicBezTo>
                <a:cubicBezTo>
                  <a:pt x="4934926" y="1159247"/>
                  <a:pt x="4920569" y="1161809"/>
                  <a:pt x="4904676" y="1164531"/>
                </a:cubicBezTo>
                <a:cubicBezTo>
                  <a:pt x="4888782" y="1167253"/>
                  <a:pt x="4873487" y="1169669"/>
                  <a:pt x="4858791" y="1171777"/>
                </a:cubicBezTo>
                <a:cubicBezTo>
                  <a:pt x="4852031" y="1207806"/>
                  <a:pt x="4845126" y="1235615"/>
                  <a:pt x="4838075" y="1255204"/>
                </a:cubicBezTo>
                <a:cubicBezTo>
                  <a:pt x="4831025" y="1274794"/>
                  <a:pt x="4821959" y="1292904"/>
                  <a:pt x="4810877" y="1309536"/>
                </a:cubicBezTo>
                <a:cubicBezTo>
                  <a:pt x="4799795" y="1326167"/>
                  <a:pt x="4785632" y="1340111"/>
                  <a:pt x="4768387" y="1351366"/>
                </a:cubicBezTo>
                <a:cubicBezTo>
                  <a:pt x="4751141" y="1362621"/>
                  <a:pt x="4750530" y="1358569"/>
                  <a:pt x="4766554" y="1339209"/>
                </a:cubicBezTo>
                <a:cubicBezTo>
                  <a:pt x="4782578" y="1319848"/>
                  <a:pt x="4796391" y="1297022"/>
                  <a:pt x="4807993" y="1270729"/>
                </a:cubicBezTo>
                <a:cubicBezTo>
                  <a:pt x="4819596" y="1244436"/>
                  <a:pt x="4826758" y="1221324"/>
                  <a:pt x="4829481" y="1201394"/>
                </a:cubicBezTo>
                <a:cubicBezTo>
                  <a:pt x="4832203" y="1181463"/>
                  <a:pt x="4832007" y="1167300"/>
                  <a:pt x="4828894" y="1158903"/>
                </a:cubicBezTo>
                <a:cubicBezTo>
                  <a:pt x="4825782" y="1150507"/>
                  <a:pt x="4827168" y="1146721"/>
                  <a:pt x="4833052" y="1147546"/>
                </a:cubicBezTo>
                <a:cubicBezTo>
                  <a:pt x="4838937" y="1148371"/>
                  <a:pt x="4845966" y="1150290"/>
                  <a:pt x="4854140" y="1153304"/>
                </a:cubicBezTo>
                <a:cubicBezTo>
                  <a:pt x="4874157" y="1151034"/>
                  <a:pt x="4890751" y="1148349"/>
                  <a:pt x="4903922" y="1145248"/>
                </a:cubicBezTo>
                <a:cubicBezTo>
                  <a:pt x="4917093" y="1142148"/>
                  <a:pt x="4929576" y="1138824"/>
                  <a:pt x="4941372" y="1135277"/>
                </a:cubicBezTo>
                <a:cubicBezTo>
                  <a:pt x="4947268" y="1133503"/>
                  <a:pt x="4952548" y="1132722"/>
                  <a:pt x="4957210" y="1132933"/>
                </a:cubicBezTo>
                <a:close/>
                <a:moveTo>
                  <a:pt x="2194960" y="1132933"/>
                </a:moveTo>
                <a:cubicBezTo>
                  <a:pt x="2199621" y="1133144"/>
                  <a:pt x="2203665" y="1134347"/>
                  <a:pt x="2207092" y="1136542"/>
                </a:cubicBezTo>
                <a:cubicBezTo>
                  <a:pt x="2213944" y="1140932"/>
                  <a:pt x="2215262" y="1144814"/>
                  <a:pt x="2211045" y="1148188"/>
                </a:cubicBezTo>
                <a:cubicBezTo>
                  <a:pt x="2206828" y="1151561"/>
                  <a:pt x="2198311" y="1154448"/>
                  <a:pt x="2185493" y="1156848"/>
                </a:cubicBezTo>
                <a:cubicBezTo>
                  <a:pt x="2172675" y="1159247"/>
                  <a:pt x="2158319" y="1161809"/>
                  <a:pt x="2142426" y="1164531"/>
                </a:cubicBezTo>
                <a:cubicBezTo>
                  <a:pt x="2126532" y="1167253"/>
                  <a:pt x="2111237" y="1169669"/>
                  <a:pt x="2096540" y="1171777"/>
                </a:cubicBezTo>
                <a:cubicBezTo>
                  <a:pt x="2089781" y="1207806"/>
                  <a:pt x="2082876" y="1235615"/>
                  <a:pt x="2075825" y="1255204"/>
                </a:cubicBezTo>
                <a:cubicBezTo>
                  <a:pt x="2068774" y="1274794"/>
                  <a:pt x="2059708" y="1292904"/>
                  <a:pt x="2048627" y="1309536"/>
                </a:cubicBezTo>
                <a:cubicBezTo>
                  <a:pt x="2037545" y="1326167"/>
                  <a:pt x="2023383" y="1340111"/>
                  <a:pt x="2006137" y="1351366"/>
                </a:cubicBezTo>
                <a:cubicBezTo>
                  <a:pt x="1988892" y="1362621"/>
                  <a:pt x="1988281" y="1358569"/>
                  <a:pt x="2004305" y="1339209"/>
                </a:cubicBezTo>
                <a:cubicBezTo>
                  <a:pt x="2020329" y="1319848"/>
                  <a:pt x="2034141" y="1297022"/>
                  <a:pt x="2045743" y="1270729"/>
                </a:cubicBezTo>
                <a:cubicBezTo>
                  <a:pt x="2057346" y="1244436"/>
                  <a:pt x="2064508" y="1221324"/>
                  <a:pt x="2067230" y="1201394"/>
                </a:cubicBezTo>
                <a:cubicBezTo>
                  <a:pt x="2069953" y="1181463"/>
                  <a:pt x="2069757" y="1167300"/>
                  <a:pt x="2066644" y="1158903"/>
                </a:cubicBezTo>
                <a:cubicBezTo>
                  <a:pt x="2063531" y="1150507"/>
                  <a:pt x="2064917" y="1146721"/>
                  <a:pt x="2070802" y="1147546"/>
                </a:cubicBezTo>
                <a:cubicBezTo>
                  <a:pt x="2076687" y="1148371"/>
                  <a:pt x="2083716" y="1150290"/>
                  <a:pt x="2091889" y="1153304"/>
                </a:cubicBezTo>
                <a:cubicBezTo>
                  <a:pt x="2111907" y="1151034"/>
                  <a:pt x="2128501" y="1148349"/>
                  <a:pt x="2141672" y="1145248"/>
                </a:cubicBezTo>
                <a:cubicBezTo>
                  <a:pt x="2154844" y="1142148"/>
                  <a:pt x="2167327" y="1138824"/>
                  <a:pt x="2179121" y="1135277"/>
                </a:cubicBezTo>
                <a:cubicBezTo>
                  <a:pt x="2185019" y="1133503"/>
                  <a:pt x="2190298" y="1132722"/>
                  <a:pt x="2194960" y="1132933"/>
                </a:cubicBezTo>
                <a:close/>
                <a:moveTo>
                  <a:pt x="4295811" y="1132319"/>
                </a:moveTo>
                <a:lnTo>
                  <a:pt x="4360086" y="1132319"/>
                </a:lnTo>
                <a:cubicBezTo>
                  <a:pt x="4380785" y="1132319"/>
                  <a:pt x="4396285" y="1137674"/>
                  <a:pt x="4406585" y="1148383"/>
                </a:cubicBezTo>
                <a:cubicBezTo>
                  <a:pt x="4416885" y="1159092"/>
                  <a:pt x="4422036" y="1171653"/>
                  <a:pt x="4422036" y="1186064"/>
                </a:cubicBezTo>
                <a:cubicBezTo>
                  <a:pt x="4422036" y="1201071"/>
                  <a:pt x="4418457" y="1212153"/>
                  <a:pt x="4411301" y="1219309"/>
                </a:cubicBezTo>
                <a:cubicBezTo>
                  <a:pt x="4404145" y="1226465"/>
                  <a:pt x="4397603" y="1230229"/>
                  <a:pt x="4391675" y="1230601"/>
                </a:cubicBezTo>
                <a:cubicBezTo>
                  <a:pt x="4400121" y="1231519"/>
                  <a:pt x="4408266" y="1235897"/>
                  <a:pt x="4416110" y="1243735"/>
                </a:cubicBezTo>
                <a:cubicBezTo>
                  <a:pt x="4423955" y="1251574"/>
                  <a:pt x="4427877" y="1261923"/>
                  <a:pt x="4427877" y="1274785"/>
                </a:cubicBezTo>
                <a:cubicBezTo>
                  <a:pt x="4427877" y="1298610"/>
                  <a:pt x="4421242" y="1315083"/>
                  <a:pt x="4407971" y="1324205"/>
                </a:cubicBezTo>
                <a:cubicBezTo>
                  <a:pt x="4394701" y="1333327"/>
                  <a:pt x="4377964" y="1337888"/>
                  <a:pt x="4357760" y="1337888"/>
                </a:cubicBezTo>
                <a:lnTo>
                  <a:pt x="4295811" y="1337888"/>
                </a:lnTo>
                <a:close/>
                <a:moveTo>
                  <a:pt x="3878738" y="1129975"/>
                </a:moveTo>
                <a:lnTo>
                  <a:pt x="3907946" y="1129975"/>
                </a:lnTo>
                <a:lnTo>
                  <a:pt x="3966975" y="1337888"/>
                </a:lnTo>
                <a:lnTo>
                  <a:pt x="3932614" y="1337888"/>
                </a:lnTo>
                <a:lnTo>
                  <a:pt x="3916280" y="1276012"/>
                </a:lnTo>
                <a:lnTo>
                  <a:pt x="3870404" y="1276012"/>
                </a:lnTo>
                <a:lnTo>
                  <a:pt x="3854052" y="1337888"/>
                </a:lnTo>
                <a:lnTo>
                  <a:pt x="3819747" y="1337888"/>
                </a:lnTo>
                <a:close/>
                <a:moveTo>
                  <a:pt x="3119467" y="1129401"/>
                </a:moveTo>
                <a:cubicBezTo>
                  <a:pt x="3122630" y="1129216"/>
                  <a:pt x="3126868" y="1129420"/>
                  <a:pt x="3132179" y="1130012"/>
                </a:cubicBezTo>
                <a:cubicBezTo>
                  <a:pt x="3153586" y="1131736"/>
                  <a:pt x="3165126" y="1138018"/>
                  <a:pt x="3166800" y="1148857"/>
                </a:cubicBezTo>
                <a:cubicBezTo>
                  <a:pt x="3168475" y="1159697"/>
                  <a:pt x="3164369" y="1163706"/>
                  <a:pt x="3154485" y="1160885"/>
                </a:cubicBezTo>
                <a:cubicBezTo>
                  <a:pt x="3144600" y="1158063"/>
                  <a:pt x="3133100" y="1151620"/>
                  <a:pt x="3119985" y="1141555"/>
                </a:cubicBezTo>
                <a:cubicBezTo>
                  <a:pt x="3110148" y="1134007"/>
                  <a:pt x="3109975" y="1129956"/>
                  <a:pt x="3119467" y="1129401"/>
                </a:cubicBezTo>
                <a:close/>
                <a:moveTo>
                  <a:pt x="362470" y="1128896"/>
                </a:moveTo>
                <a:cubicBezTo>
                  <a:pt x="370903" y="1127271"/>
                  <a:pt x="378487" y="1127287"/>
                  <a:pt x="385222" y="1128942"/>
                </a:cubicBezTo>
                <a:cubicBezTo>
                  <a:pt x="391957" y="1130598"/>
                  <a:pt x="398868" y="1133720"/>
                  <a:pt x="405955" y="1138309"/>
                </a:cubicBezTo>
                <a:cubicBezTo>
                  <a:pt x="413044" y="1142898"/>
                  <a:pt x="418805" y="1149629"/>
                  <a:pt x="423238" y="1158503"/>
                </a:cubicBezTo>
                <a:cubicBezTo>
                  <a:pt x="427673" y="1167377"/>
                  <a:pt x="429285" y="1178087"/>
                  <a:pt x="428076" y="1190632"/>
                </a:cubicBezTo>
                <a:cubicBezTo>
                  <a:pt x="426867" y="1203177"/>
                  <a:pt x="420699" y="1217988"/>
                  <a:pt x="409574" y="1235066"/>
                </a:cubicBezTo>
                <a:cubicBezTo>
                  <a:pt x="398449" y="1252144"/>
                  <a:pt x="377594" y="1277042"/>
                  <a:pt x="347011" y="1309759"/>
                </a:cubicBezTo>
                <a:lnTo>
                  <a:pt x="431061" y="1309759"/>
                </a:lnTo>
                <a:lnTo>
                  <a:pt x="431061" y="1336716"/>
                </a:lnTo>
                <a:lnTo>
                  <a:pt x="306008" y="1336716"/>
                </a:lnTo>
                <a:lnTo>
                  <a:pt x="306008" y="1328325"/>
                </a:lnTo>
                <a:cubicBezTo>
                  <a:pt x="306814" y="1316246"/>
                  <a:pt x="312361" y="1305456"/>
                  <a:pt x="322649" y="1295955"/>
                </a:cubicBezTo>
                <a:cubicBezTo>
                  <a:pt x="332937" y="1286455"/>
                  <a:pt x="345811" y="1271854"/>
                  <a:pt x="361270" y="1252153"/>
                </a:cubicBezTo>
                <a:cubicBezTo>
                  <a:pt x="376730" y="1232452"/>
                  <a:pt x="386754" y="1217281"/>
                  <a:pt x="391342" y="1206640"/>
                </a:cubicBezTo>
                <a:cubicBezTo>
                  <a:pt x="395932" y="1195999"/>
                  <a:pt x="397677" y="1187115"/>
                  <a:pt x="396580" y="1179990"/>
                </a:cubicBezTo>
                <a:cubicBezTo>
                  <a:pt x="395482" y="1172865"/>
                  <a:pt x="392189" y="1167049"/>
                  <a:pt x="386702" y="1162540"/>
                </a:cubicBezTo>
                <a:cubicBezTo>
                  <a:pt x="381213" y="1158032"/>
                  <a:pt x="374789" y="1156153"/>
                  <a:pt x="367428" y="1156903"/>
                </a:cubicBezTo>
                <a:cubicBezTo>
                  <a:pt x="360067" y="1157654"/>
                  <a:pt x="352976" y="1160540"/>
                  <a:pt x="346154" y="1165563"/>
                </a:cubicBezTo>
                <a:cubicBezTo>
                  <a:pt x="339334" y="1170586"/>
                  <a:pt x="333759" y="1179001"/>
                  <a:pt x="329430" y="1190808"/>
                </a:cubicBezTo>
                <a:lnTo>
                  <a:pt x="301339" y="1186641"/>
                </a:lnTo>
                <a:cubicBezTo>
                  <a:pt x="307714" y="1166140"/>
                  <a:pt x="316017" y="1151592"/>
                  <a:pt x="326249" y="1142997"/>
                </a:cubicBezTo>
                <a:cubicBezTo>
                  <a:pt x="336481" y="1134402"/>
                  <a:pt x="348555" y="1129702"/>
                  <a:pt x="362470" y="1128896"/>
                </a:cubicBezTo>
                <a:close/>
                <a:moveTo>
                  <a:pt x="7903143" y="1123091"/>
                </a:moveTo>
                <a:cubicBezTo>
                  <a:pt x="7925617" y="1119892"/>
                  <a:pt x="7943457" y="1130979"/>
                  <a:pt x="7956666" y="1156355"/>
                </a:cubicBezTo>
                <a:cubicBezTo>
                  <a:pt x="7964529" y="1183999"/>
                  <a:pt x="7953770" y="1211433"/>
                  <a:pt x="7924389" y="1238657"/>
                </a:cubicBezTo>
                <a:cubicBezTo>
                  <a:pt x="7915633" y="1251803"/>
                  <a:pt x="7911255" y="1267368"/>
                  <a:pt x="7911255" y="1285351"/>
                </a:cubicBezTo>
                <a:lnTo>
                  <a:pt x="7883201" y="1285351"/>
                </a:lnTo>
                <a:cubicBezTo>
                  <a:pt x="7882357" y="1253775"/>
                  <a:pt x="7895287" y="1225020"/>
                  <a:pt x="7921989" y="1199087"/>
                </a:cubicBezTo>
                <a:cubicBezTo>
                  <a:pt x="7927979" y="1190132"/>
                  <a:pt x="7930597" y="1180614"/>
                  <a:pt x="7929839" y="1170530"/>
                </a:cubicBezTo>
                <a:cubicBezTo>
                  <a:pt x="7925759" y="1156801"/>
                  <a:pt x="7918014" y="1150327"/>
                  <a:pt x="7906603" y="1151108"/>
                </a:cubicBezTo>
                <a:lnTo>
                  <a:pt x="7902027" y="1151108"/>
                </a:lnTo>
                <a:cubicBezTo>
                  <a:pt x="7887951" y="1151778"/>
                  <a:pt x="7881303" y="1163839"/>
                  <a:pt x="7882085" y="1187292"/>
                </a:cubicBezTo>
                <a:lnTo>
                  <a:pt x="7852839" y="1187292"/>
                </a:lnTo>
                <a:cubicBezTo>
                  <a:pt x="7852009" y="1155195"/>
                  <a:pt x="7862160" y="1135488"/>
                  <a:pt x="7883293" y="1128170"/>
                </a:cubicBezTo>
                <a:cubicBezTo>
                  <a:pt x="7886729" y="1125591"/>
                  <a:pt x="7893346" y="1123898"/>
                  <a:pt x="7903143" y="1123091"/>
                </a:cubicBezTo>
                <a:close/>
                <a:moveTo>
                  <a:pt x="3607369" y="1123091"/>
                </a:moveTo>
                <a:cubicBezTo>
                  <a:pt x="3629842" y="1119892"/>
                  <a:pt x="3647683" y="1130979"/>
                  <a:pt x="3660891" y="1156355"/>
                </a:cubicBezTo>
                <a:cubicBezTo>
                  <a:pt x="3668754" y="1183999"/>
                  <a:pt x="3657995" y="1211433"/>
                  <a:pt x="3628614" y="1238657"/>
                </a:cubicBezTo>
                <a:cubicBezTo>
                  <a:pt x="3619858" y="1251803"/>
                  <a:pt x="3615480" y="1267368"/>
                  <a:pt x="3615480" y="1285351"/>
                </a:cubicBezTo>
                <a:lnTo>
                  <a:pt x="3587426" y="1285351"/>
                </a:lnTo>
                <a:cubicBezTo>
                  <a:pt x="3586583" y="1253775"/>
                  <a:pt x="3599512" y="1225020"/>
                  <a:pt x="3626214" y="1199087"/>
                </a:cubicBezTo>
                <a:cubicBezTo>
                  <a:pt x="3632205" y="1190132"/>
                  <a:pt x="3634822" y="1180614"/>
                  <a:pt x="3634065" y="1170530"/>
                </a:cubicBezTo>
                <a:cubicBezTo>
                  <a:pt x="3629985" y="1156801"/>
                  <a:pt x="3622239" y="1150327"/>
                  <a:pt x="3610829" y="1151108"/>
                </a:cubicBezTo>
                <a:lnTo>
                  <a:pt x="3606253" y="1151108"/>
                </a:lnTo>
                <a:cubicBezTo>
                  <a:pt x="3592176" y="1151778"/>
                  <a:pt x="3585528" y="1163839"/>
                  <a:pt x="3586310" y="1187292"/>
                </a:cubicBezTo>
                <a:lnTo>
                  <a:pt x="3557065" y="1187292"/>
                </a:lnTo>
                <a:cubicBezTo>
                  <a:pt x="3556234" y="1155195"/>
                  <a:pt x="3566385" y="1135488"/>
                  <a:pt x="3587519" y="1128170"/>
                </a:cubicBezTo>
                <a:cubicBezTo>
                  <a:pt x="3590955" y="1125591"/>
                  <a:pt x="3597571" y="1123898"/>
                  <a:pt x="3607369" y="1123091"/>
                </a:cubicBezTo>
                <a:close/>
                <a:moveTo>
                  <a:pt x="1881840" y="1120761"/>
                </a:moveTo>
                <a:cubicBezTo>
                  <a:pt x="1883748" y="1120459"/>
                  <a:pt x="1886290" y="1120662"/>
                  <a:pt x="1889465" y="1121371"/>
                </a:cubicBezTo>
                <a:cubicBezTo>
                  <a:pt x="1902165" y="1124205"/>
                  <a:pt x="1912112" y="1128381"/>
                  <a:pt x="1919305" y="1133900"/>
                </a:cubicBezTo>
                <a:cubicBezTo>
                  <a:pt x="1926499" y="1139419"/>
                  <a:pt x="1929360" y="1147363"/>
                  <a:pt x="1927891" y="1157731"/>
                </a:cubicBezTo>
                <a:cubicBezTo>
                  <a:pt x="1926421" y="1168100"/>
                  <a:pt x="1920331" y="1169414"/>
                  <a:pt x="1909622" y="1161675"/>
                </a:cubicBezTo>
                <a:cubicBezTo>
                  <a:pt x="1898913" y="1153936"/>
                  <a:pt x="1889626" y="1145751"/>
                  <a:pt x="1881763" y="1137119"/>
                </a:cubicBezTo>
                <a:cubicBezTo>
                  <a:pt x="1876089" y="1127119"/>
                  <a:pt x="1876115" y="1121667"/>
                  <a:pt x="1881840" y="1120761"/>
                </a:cubicBezTo>
                <a:close/>
                <a:moveTo>
                  <a:pt x="4657552" y="1120132"/>
                </a:moveTo>
                <a:cubicBezTo>
                  <a:pt x="4664762" y="1119961"/>
                  <a:pt x="4671625" y="1122631"/>
                  <a:pt x="4678141" y="1128142"/>
                </a:cubicBezTo>
                <a:cubicBezTo>
                  <a:pt x="4686829" y="1135491"/>
                  <a:pt x="4685573" y="1140377"/>
                  <a:pt x="4674374" y="1142802"/>
                </a:cubicBezTo>
                <a:cubicBezTo>
                  <a:pt x="4663174" y="1145227"/>
                  <a:pt x="4643089" y="1147723"/>
                  <a:pt x="4614117" y="1150290"/>
                </a:cubicBezTo>
                <a:cubicBezTo>
                  <a:pt x="4625019" y="1155933"/>
                  <a:pt x="4629669" y="1160754"/>
                  <a:pt x="4628070" y="1164754"/>
                </a:cubicBezTo>
                <a:cubicBezTo>
                  <a:pt x="4626470" y="1168754"/>
                  <a:pt x="4624932" y="1176614"/>
                  <a:pt x="4623456" y="1188334"/>
                </a:cubicBezTo>
                <a:cubicBezTo>
                  <a:pt x="4639616" y="1186126"/>
                  <a:pt x="4650012" y="1183823"/>
                  <a:pt x="4654645" y="1181423"/>
                </a:cubicBezTo>
                <a:cubicBezTo>
                  <a:pt x="4659277" y="1179023"/>
                  <a:pt x="4665057" y="1179051"/>
                  <a:pt x="4671983" y="1181507"/>
                </a:cubicBezTo>
                <a:cubicBezTo>
                  <a:pt x="4678910" y="1183962"/>
                  <a:pt x="4685784" y="1187370"/>
                  <a:pt x="4692605" y="1191729"/>
                </a:cubicBezTo>
                <a:cubicBezTo>
                  <a:pt x="4699427" y="1196089"/>
                  <a:pt x="4701271" y="1202578"/>
                  <a:pt x="4698140" y="1211198"/>
                </a:cubicBezTo>
                <a:cubicBezTo>
                  <a:pt x="4695008" y="1219817"/>
                  <a:pt x="4693247" y="1239506"/>
                  <a:pt x="4692856" y="1270264"/>
                </a:cubicBezTo>
                <a:cubicBezTo>
                  <a:pt x="4692466" y="1301022"/>
                  <a:pt x="4690007" y="1321749"/>
                  <a:pt x="4685480" y="1332446"/>
                </a:cubicBezTo>
                <a:cubicBezTo>
                  <a:pt x="4680953" y="1343143"/>
                  <a:pt x="4674284" y="1350811"/>
                  <a:pt x="4665472" y="1355449"/>
                </a:cubicBezTo>
                <a:cubicBezTo>
                  <a:pt x="4656660" y="1360088"/>
                  <a:pt x="4651563" y="1358863"/>
                  <a:pt x="4650180" y="1351775"/>
                </a:cubicBezTo>
                <a:cubicBezTo>
                  <a:pt x="4648797" y="1344687"/>
                  <a:pt x="4642419" y="1336492"/>
                  <a:pt x="4631046" y="1327191"/>
                </a:cubicBezTo>
                <a:cubicBezTo>
                  <a:pt x="4619673" y="1317889"/>
                  <a:pt x="4619707" y="1314602"/>
                  <a:pt x="4631148" y="1317331"/>
                </a:cubicBezTo>
                <a:cubicBezTo>
                  <a:pt x="4642590" y="1320059"/>
                  <a:pt x="4650797" y="1321268"/>
                  <a:pt x="4655770" y="1320958"/>
                </a:cubicBezTo>
                <a:cubicBezTo>
                  <a:pt x="4660743" y="1320648"/>
                  <a:pt x="4664166" y="1312627"/>
                  <a:pt x="4666039" y="1296895"/>
                </a:cubicBezTo>
                <a:cubicBezTo>
                  <a:pt x="4667912" y="1281162"/>
                  <a:pt x="4668848" y="1264453"/>
                  <a:pt x="4668848" y="1246768"/>
                </a:cubicBezTo>
                <a:cubicBezTo>
                  <a:pt x="4668848" y="1229318"/>
                  <a:pt x="4667996" y="1218035"/>
                  <a:pt x="4666290" y="1212919"/>
                </a:cubicBezTo>
                <a:cubicBezTo>
                  <a:pt x="4664585" y="1207803"/>
                  <a:pt x="4661819" y="1204587"/>
                  <a:pt x="4657993" y="1203273"/>
                </a:cubicBezTo>
                <a:cubicBezTo>
                  <a:pt x="4654167" y="1201958"/>
                  <a:pt x="4642487" y="1202733"/>
                  <a:pt x="4622954" y="1205598"/>
                </a:cubicBezTo>
                <a:cubicBezTo>
                  <a:pt x="4620920" y="1217120"/>
                  <a:pt x="4618755" y="1226874"/>
                  <a:pt x="4616461" y="1234861"/>
                </a:cubicBezTo>
                <a:cubicBezTo>
                  <a:pt x="4620529" y="1235953"/>
                  <a:pt x="4626280" y="1238148"/>
                  <a:pt x="4633716" y="1241447"/>
                </a:cubicBezTo>
                <a:cubicBezTo>
                  <a:pt x="4641151" y="1244746"/>
                  <a:pt x="4646943" y="1249360"/>
                  <a:pt x="4651091" y="1255288"/>
                </a:cubicBezTo>
                <a:cubicBezTo>
                  <a:pt x="4655240" y="1261216"/>
                  <a:pt x="4656006" y="1267517"/>
                  <a:pt x="4653389" y="1274189"/>
                </a:cubicBezTo>
                <a:cubicBezTo>
                  <a:pt x="4650772" y="1280862"/>
                  <a:pt x="4644868" y="1280508"/>
                  <a:pt x="4635678" y="1273129"/>
                </a:cubicBezTo>
                <a:cubicBezTo>
                  <a:pt x="4626488" y="1265749"/>
                  <a:pt x="4618731" y="1256597"/>
                  <a:pt x="4612405" y="1245670"/>
                </a:cubicBezTo>
                <a:cubicBezTo>
                  <a:pt x="4602905" y="1268329"/>
                  <a:pt x="4589703" y="1284111"/>
                  <a:pt x="4572798" y="1293016"/>
                </a:cubicBezTo>
                <a:cubicBezTo>
                  <a:pt x="4555894" y="1301921"/>
                  <a:pt x="4552552" y="1300557"/>
                  <a:pt x="4562771" y="1288923"/>
                </a:cubicBezTo>
                <a:lnTo>
                  <a:pt x="4576641" y="1268475"/>
                </a:lnTo>
                <a:lnTo>
                  <a:pt x="4575398" y="1268901"/>
                </a:lnTo>
                <a:cubicBezTo>
                  <a:pt x="4573219" y="1268979"/>
                  <a:pt x="4570647" y="1267852"/>
                  <a:pt x="4567683" y="1265520"/>
                </a:cubicBezTo>
                <a:cubicBezTo>
                  <a:pt x="4561754" y="1260857"/>
                  <a:pt x="4558009" y="1255797"/>
                  <a:pt x="4556446" y="1250340"/>
                </a:cubicBezTo>
                <a:cubicBezTo>
                  <a:pt x="4553271" y="1261774"/>
                  <a:pt x="4547653" y="1271926"/>
                  <a:pt x="4539591" y="1280793"/>
                </a:cubicBezTo>
                <a:cubicBezTo>
                  <a:pt x="4531530" y="1289661"/>
                  <a:pt x="4521875" y="1296337"/>
                  <a:pt x="4510626" y="1300820"/>
                </a:cubicBezTo>
                <a:cubicBezTo>
                  <a:pt x="4499377" y="1305304"/>
                  <a:pt x="4497898" y="1303077"/>
                  <a:pt x="4506189" y="1294141"/>
                </a:cubicBezTo>
                <a:cubicBezTo>
                  <a:pt x="4514480" y="1285206"/>
                  <a:pt x="4522265" y="1274425"/>
                  <a:pt x="4529545" y="1261799"/>
                </a:cubicBezTo>
                <a:cubicBezTo>
                  <a:pt x="4536825" y="1249174"/>
                  <a:pt x="4541234" y="1233677"/>
                  <a:pt x="4542772" y="1215309"/>
                </a:cubicBezTo>
                <a:cubicBezTo>
                  <a:pt x="4528237" y="1216872"/>
                  <a:pt x="4514278" y="1218323"/>
                  <a:pt x="4500896" y="1219662"/>
                </a:cubicBezTo>
                <a:lnTo>
                  <a:pt x="4500896" y="1271287"/>
                </a:lnTo>
                <a:cubicBezTo>
                  <a:pt x="4500896" y="1282586"/>
                  <a:pt x="4500487" y="1294346"/>
                  <a:pt x="4499668" y="1306569"/>
                </a:cubicBezTo>
                <a:cubicBezTo>
                  <a:pt x="4498850" y="1318791"/>
                  <a:pt x="4496701" y="1327457"/>
                  <a:pt x="4493222" y="1332567"/>
                </a:cubicBezTo>
                <a:cubicBezTo>
                  <a:pt x="4489743" y="1337677"/>
                  <a:pt x="4485458" y="1336229"/>
                  <a:pt x="4480367" y="1328223"/>
                </a:cubicBezTo>
                <a:cubicBezTo>
                  <a:pt x="4475276" y="1320218"/>
                  <a:pt x="4473707" y="1312159"/>
                  <a:pt x="4475660" y="1304048"/>
                </a:cubicBezTo>
                <a:cubicBezTo>
                  <a:pt x="4477614" y="1295937"/>
                  <a:pt x="4478975" y="1280263"/>
                  <a:pt x="4479744" y="1257027"/>
                </a:cubicBezTo>
                <a:cubicBezTo>
                  <a:pt x="4480513" y="1233792"/>
                  <a:pt x="4478562" y="1217895"/>
                  <a:pt x="4473893" y="1209337"/>
                </a:cubicBezTo>
                <a:cubicBezTo>
                  <a:pt x="4469223" y="1200780"/>
                  <a:pt x="4470423" y="1197313"/>
                  <a:pt x="4477493" y="1198938"/>
                </a:cubicBezTo>
                <a:cubicBezTo>
                  <a:pt x="4484562" y="1200563"/>
                  <a:pt x="4489926" y="1201924"/>
                  <a:pt x="4493585" y="1203021"/>
                </a:cubicBezTo>
                <a:cubicBezTo>
                  <a:pt x="4497243" y="1204119"/>
                  <a:pt x="4514055" y="1203254"/>
                  <a:pt x="4544019" y="1200426"/>
                </a:cubicBezTo>
                <a:cubicBezTo>
                  <a:pt x="4544750" y="1179640"/>
                  <a:pt x="4543969" y="1166314"/>
                  <a:pt x="4541675" y="1160447"/>
                </a:cubicBezTo>
                <a:cubicBezTo>
                  <a:pt x="4529669" y="1161985"/>
                  <a:pt x="4520656" y="1162953"/>
                  <a:pt x="4514635" y="1163349"/>
                </a:cubicBezTo>
                <a:cubicBezTo>
                  <a:pt x="4508613" y="1163746"/>
                  <a:pt x="4501680" y="1160426"/>
                  <a:pt x="4493836" y="1153387"/>
                </a:cubicBezTo>
                <a:cubicBezTo>
                  <a:pt x="4485991" y="1146349"/>
                  <a:pt x="4488320" y="1142830"/>
                  <a:pt x="4500821" y="1142830"/>
                </a:cubicBezTo>
                <a:cubicBezTo>
                  <a:pt x="4511574" y="1142830"/>
                  <a:pt x="4528869" y="1141292"/>
                  <a:pt x="4552707" y="1138216"/>
                </a:cubicBezTo>
                <a:cubicBezTo>
                  <a:pt x="4576544" y="1135140"/>
                  <a:pt x="4596276" y="1132232"/>
                  <a:pt x="4611903" y="1129491"/>
                </a:cubicBezTo>
                <a:cubicBezTo>
                  <a:pt x="4627530" y="1126750"/>
                  <a:pt x="4640305" y="1124003"/>
                  <a:pt x="4650226" y="1121250"/>
                </a:cubicBezTo>
                <a:cubicBezTo>
                  <a:pt x="4652707" y="1120561"/>
                  <a:pt x="4655149" y="1120189"/>
                  <a:pt x="4657552" y="1120132"/>
                </a:cubicBezTo>
                <a:close/>
                <a:moveTo>
                  <a:pt x="7377178" y="1119420"/>
                </a:moveTo>
                <a:cubicBezTo>
                  <a:pt x="7382181" y="1120134"/>
                  <a:pt x="7386462" y="1122006"/>
                  <a:pt x="7390021" y="1125036"/>
                </a:cubicBezTo>
                <a:cubicBezTo>
                  <a:pt x="7397141" y="1131094"/>
                  <a:pt x="7394914" y="1135788"/>
                  <a:pt x="7383343" y="1139118"/>
                </a:cubicBezTo>
                <a:cubicBezTo>
                  <a:pt x="7371771" y="1142448"/>
                  <a:pt x="7361353" y="1145081"/>
                  <a:pt x="7352089" y="1147016"/>
                </a:cubicBezTo>
                <a:cubicBezTo>
                  <a:pt x="7342824" y="1148950"/>
                  <a:pt x="7332897" y="1150507"/>
                  <a:pt x="7322305" y="1151685"/>
                </a:cubicBezTo>
                <a:cubicBezTo>
                  <a:pt x="7311713" y="1152863"/>
                  <a:pt x="7302263" y="1150538"/>
                  <a:pt x="7293953" y="1144709"/>
                </a:cubicBezTo>
                <a:cubicBezTo>
                  <a:pt x="7285643" y="1138880"/>
                  <a:pt x="7285883" y="1135168"/>
                  <a:pt x="7294669" y="1133575"/>
                </a:cubicBezTo>
                <a:cubicBezTo>
                  <a:pt x="7303457" y="1131981"/>
                  <a:pt x="7313351" y="1130403"/>
                  <a:pt x="7324351" y="1128840"/>
                </a:cubicBezTo>
                <a:cubicBezTo>
                  <a:pt x="7335228" y="1126645"/>
                  <a:pt x="7347113" y="1123947"/>
                  <a:pt x="7360005" y="1120747"/>
                </a:cubicBezTo>
                <a:cubicBezTo>
                  <a:pt x="7366451" y="1119148"/>
                  <a:pt x="7372175" y="1118705"/>
                  <a:pt x="7377178" y="1119420"/>
                </a:cubicBezTo>
                <a:close/>
                <a:moveTo>
                  <a:pt x="6385747" y="1115529"/>
                </a:moveTo>
                <a:cubicBezTo>
                  <a:pt x="6397407" y="1117582"/>
                  <a:pt x="6405601" y="1121408"/>
                  <a:pt x="6410333" y="1127008"/>
                </a:cubicBezTo>
                <a:cubicBezTo>
                  <a:pt x="6415064" y="1132607"/>
                  <a:pt x="6417429" y="1137894"/>
                  <a:pt x="6417429" y="1142867"/>
                </a:cubicBezTo>
                <a:cubicBezTo>
                  <a:pt x="6417429" y="1149924"/>
                  <a:pt x="6413622" y="1152417"/>
                  <a:pt x="6406007" y="1150346"/>
                </a:cubicBezTo>
                <a:cubicBezTo>
                  <a:pt x="6398393" y="1148275"/>
                  <a:pt x="6391261" y="1144746"/>
                  <a:pt x="6384613" y="1139760"/>
                </a:cubicBezTo>
                <a:cubicBezTo>
                  <a:pt x="6378015" y="1133993"/>
                  <a:pt x="6373641" y="1128000"/>
                  <a:pt x="6371488" y="1121780"/>
                </a:cubicBezTo>
                <a:cubicBezTo>
                  <a:pt x="6369337" y="1115560"/>
                  <a:pt x="6374089" y="1113477"/>
                  <a:pt x="6385747" y="1115529"/>
                </a:cubicBezTo>
                <a:close/>
                <a:moveTo>
                  <a:pt x="2502436" y="1115069"/>
                </a:moveTo>
                <a:cubicBezTo>
                  <a:pt x="2505509" y="1115599"/>
                  <a:pt x="2509005" y="1117002"/>
                  <a:pt x="2512924" y="1119278"/>
                </a:cubicBezTo>
                <a:cubicBezTo>
                  <a:pt x="2520762" y="1123830"/>
                  <a:pt x="2527720" y="1128766"/>
                  <a:pt x="2533797" y="1134086"/>
                </a:cubicBezTo>
                <a:cubicBezTo>
                  <a:pt x="2540842" y="1142334"/>
                  <a:pt x="2539515" y="1147406"/>
                  <a:pt x="2529816" y="1149304"/>
                </a:cubicBezTo>
                <a:cubicBezTo>
                  <a:pt x="2520117" y="1151201"/>
                  <a:pt x="2508614" y="1156451"/>
                  <a:pt x="2495307" y="1165052"/>
                </a:cubicBezTo>
                <a:cubicBezTo>
                  <a:pt x="2481999" y="1173653"/>
                  <a:pt x="2477515" y="1173343"/>
                  <a:pt x="2481856" y="1164122"/>
                </a:cubicBezTo>
                <a:cubicBezTo>
                  <a:pt x="2486197" y="1154900"/>
                  <a:pt x="2489310" y="1148482"/>
                  <a:pt x="2491195" y="1144867"/>
                </a:cubicBezTo>
                <a:cubicBezTo>
                  <a:pt x="2493080" y="1141252"/>
                  <a:pt x="2491710" y="1139444"/>
                  <a:pt x="2487084" y="1139444"/>
                </a:cubicBezTo>
                <a:cubicBezTo>
                  <a:pt x="2480411" y="1139444"/>
                  <a:pt x="2461950" y="1141773"/>
                  <a:pt x="2431701" y="1146430"/>
                </a:cubicBezTo>
                <a:cubicBezTo>
                  <a:pt x="2401452" y="1151087"/>
                  <a:pt x="2382594" y="1154783"/>
                  <a:pt x="2375128" y="1157517"/>
                </a:cubicBezTo>
                <a:cubicBezTo>
                  <a:pt x="2367661" y="1160252"/>
                  <a:pt x="2359346" y="1157514"/>
                  <a:pt x="2350181" y="1149304"/>
                </a:cubicBezTo>
                <a:cubicBezTo>
                  <a:pt x="2341015" y="1141094"/>
                  <a:pt x="2340345" y="1136988"/>
                  <a:pt x="2348171" y="1136988"/>
                </a:cubicBezTo>
                <a:cubicBezTo>
                  <a:pt x="2354050" y="1136988"/>
                  <a:pt x="2361048" y="1136805"/>
                  <a:pt x="2369165" y="1136439"/>
                </a:cubicBezTo>
                <a:cubicBezTo>
                  <a:pt x="2377283" y="1136074"/>
                  <a:pt x="2392423" y="1134530"/>
                  <a:pt x="2414586" y="1131807"/>
                </a:cubicBezTo>
                <a:cubicBezTo>
                  <a:pt x="2436749" y="1129085"/>
                  <a:pt x="2454493" y="1126394"/>
                  <a:pt x="2467820" y="1123733"/>
                </a:cubicBezTo>
                <a:cubicBezTo>
                  <a:pt x="2481146" y="1121073"/>
                  <a:pt x="2490035" y="1118527"/>
                  <a:pt x="2494488" y="1116097"/>
                </a:cubicBezTo>
                <a:cubicBezTo>
                  <a:pt x="2496714" y="1114881"/>
                  <a:pt x="2499364" y="1114538"/>
                  <a:pt x="2502436" y="1115069"/>
                </a:cubicBezTo>
                <a:close/>
                <a:moveTo>
                  <a:pt x="2793877" y="1113811"/>
                </a:moveTo>
                <a:cubicBezTo>
                  <a:pt x="2799530" y="1114104"/>
                  <a:pt x="2804466" y="1115631"/>
                  <a:pt x="2808683" y="1118394"/>
                </a:cubicBezTo>
                <a:cubicBezTo>
                  <a:pt x="2817116" y="1123919"/>
                  <a:pt x="2814431" y="1128998"/>
                  <a:pt x="2800627" y="1133630"/>
                </a:cubicBezTo>
                <a:cubicBezTo>
                  <a:pt x="2786824" y="1138263"/>
                  <a:pt x="2771153" y="1141676"/>
                  <a:pt x="2753616" y="1143872"/>
                </a:cubicBezTo>
                <a:cubicBezTo>
                  <a:pt x="2760624" y="1146017"/>
                  <a:pt x="2763349" y="1148516"/>
                  <a:pt x="2761793" y="1151369"/>
                </a:cubicBezTo>
                <a:cubicBezTo>
                  <a:pt x="2760236" y="1154221"/>
                  <a:pt x="2759458" y="1157979"/>
                  <a:pt x="2759458" y="1162643"/>
                </a:cubicBezTo>
                <a:cubicBezTo>
                  <a:pt x="2780194" y="1159666"/>
                  <a:pt x="2792572" y="1156978"/>
                  <a:pt x="2796590" y="1154578"/>
                </a:cubicBezTo>
                <a:cubicBezTo>
                  <a:pt x="2800609" y="1152178"/>
                  <a:pt x="2806717" y="1153437"/>
                  <a:pt x="2814915" y="1158354"/>
                </a:cubicBezTo>
                <a:cubicBezTo>
                  <a:pt x="2823113" y="1163272"/>
                  <a:pt x="2830123" y="1168686"/>
                  <a:pt x="2835946" y="1174595"/>
                </a:cubicBezTo>
                <a:cubicBezTo>
                  <a:pt x="2841769" y="1180505"/>
                  <a:pt x="2841803" y="1185482"/>
                  <a:pt x="2836049" y="1189525"/>
                </a:cubicBezTo>
                <a:cubicBezTo>
                  <a:pt x="2830294" y="1193568"/>
                  <a:pt x="2823764" y="1201741"/>
                  <a:pt x="2816459" y="1214044"/>
                </a:cubicBezTo>
                <a:cubicBezTo>
                  <a:pt x="2809154" y="1226347"/>
                  <a:pt x="2801846" y="1235860"/>
                  <a:pt x="2794535" y="1242582"/>
                </a:cubicBezTo>
                <a:cubicBezTo>
                  <a:pt x="2787224" y="1249304"/>
                  <a:pt x="2782049" y="1249167"/>
                  <a:pt x="2779010" y="1242173"/>
                </a:cubicBezTo>
                <a:cubicBezTo>
                  <a:pt x="2769398" y="1242917"/>
                  <a:pt x="2761572" y="1243896"/>
                  <a:pt x="2755533" y="1245112"/>
                </a:cubicBezTo>
                <a:cubicBezTo>
                  <a:pt x="2752643" y="1263926"/>
                  <a:pt x="2748891" y="1278747"/>
                  <a:pt x="2744277" y="1289574"/>
                </a:cubicBezTo>
                <a:cubicBezTo>
                  <a:pt x="2768239" y="1308810"/>
                  <a:pt x="2789406" y="1321489"/>
                  <a:pt x="2807781" y="1327609"/>
                </a:cubicBezTo>
                <a:cubicBezTo>
                  <a:pt x="2826154" y="1333730"/>
                  <a:pt x="2846237" y="1339519"/>
                  <a:pt x="2868028" y="1344976"/>
                </a:cubicBezTo>
                <a:cubicBezTo>
                  <a:pt x="2889819" y="1350433"/>
                  <a:pt x="2892185" y="1354507"/>
                  <a:pt x="2875125" y="1357198"/>
                </a:cubicBezTo>
                <a:cubicBezTo>
                  <a:pt x="2858066" y="1359890"/>
                  <a:pt x="2841527" y="1361037"/>
                  <a:pt x="2825510" y="1360640"/>
                </a:cubicBezTo>
                <a:cubicBezTo>
                  <a:pt x="2809492" y="1360243"/>
                  <a:pt x="2797815" y="1357809"/>
                  <a:pt x="2790479" y="1353338"/>
                </a:cubicBezTo>
                <a:cubicBezTo>
                  <a:pt x="2783143" y="1348867"/>
                  <a:pt x="2775441" y="1343001"/>
                  <a:pt x="2767374" y="1335739"/>
                </a:cubicBezTo>
                <a:cubicBezTo>
                  <a:pt x="2759306" y="1328477"/>
                  <a:pt x="2748959" y="1317907"/>
                  <a:pt x="2736334" y="1304029"/>
                </a:cubicBezTo>
                <a:cubicBezTo>
                  <a:pt x="2726709" y="1317660"/>
                  <a:pt x="2713067" y="1327879"/>
                  <a:pt x="2695406" y="1334688"/>
                </a:cubicBezTo>
                <a:cubicBezTo>
                  <a:pt x="2677745" y="1341497"/>
                  <a:pt x="2658298" y="1343962"/>
                  <a:pt x="2637065" y="1342083"/>
                </a:cubicBezTo>
                <a:cubicBezTo>
                  <a:pt x="2615832" y="1340204"/>
                  <a:pt x="2616443" y="1337488"/>
                  <a:pt x="2638898" y="1333934"/>
                </a:cubicBezTo>
                <a:cubicBezTo>
                  <a:pt x="2661352" y="1330381"/>
                  <a:pt x="2679509" y="1324112"/>
                  <a:pt x="2693369" y="1315126"/>
                </a:cubicBezTo>
                <a:cubicBezTo>
                  <a:pt x="2707229" y="1306141"/>
                  <a:pt x="2715981" y="1297996"/>
                  <a:pt x="2719628" y="1290691"/>
                </a:cubicBezTo>
                <a:cubicBezTo>
                  <a:pt x="2709507" y="1278821"/>
                  <a:pt x="2700531" y="1270084"/>
                  <a:pt x="2692699" y="1264478"/>
                </a:cubicBezTo>
                <a:cubicBezTo>
                  <a:pt x="2684867" y="1258872"/>
                  <a:pt x="2677150" y="1255645"/>
                  <a:pt x="2669547" y="1254795"/>
                </a:cubicBezTo>
                <a:cubicBezTo>
                  <a:pt x="2661944" y="1253946"/>
                  <a:pt x="2657883" y="1251022"/>
                  <a:pt x="2657362" y="1246023"/>
                </a:cubicBezTo>
                <a:cubicBezTo>
                  <a:pt x="2656841" y="1241025"/>
                  <a:pt x="2661706" y="1239137"/>
                  <a:pt x="2671956" y="1240359"/>
                </a:cubicBezTo>
                <a:cubicBezTo>
                  <a:pt x="2682207" y="1241580"/>
                  <a:pt x="2691003" y="1244439"/>
                  <a:pt x="2698345" y="1248935"/>
                </a:cubicBezTo>
                <a:lnTo>
                  <a:pt x="2698984" y="1249418"/>
                </a:lnTo>
                <a:lnTo>
                  <a:pt x="2696615" y="1244396"/>
                </a:lnTo>
                <a:cubicBezTo>
                  <a:pt x="2691778" y="1231094"/>
                  <a:pt x="2687115" y="1219396"/>
                  <a:pt x="2682625" y="1209300"/>
                </a:cubicBezTo>
                <a:cubicBezTo>
                  <a:pt x="2678136" y="1199205"/>
                  <a:pt x="2673451" y="1191614"/>
                  <a:pt x="2668570" y="1186529"/>
                </a:cubicBezTo>
                <a:cubicBezTo>
                  <a:pt x="2663690" y="1181445"/>
                  <a:pt x="2664381" y="1178139"/>
                  <a:pt x="2670645" y="1176614"/>
                </a:cubicBezTo>
                <a:cubicBezTo>
                  <a:pt x="2676908" y="1175088"/>
                  <a:pt x="2682337" y="1174713"/>
                  <a:pt x="2686932" y="1175488"/>
                </a:cubicBezTo>
                <a:cubicBezTo>
                  <a:pt x="2691527" y="1176264"/>
                  <a:pt x="2707908" y="1173774"/>
                  <a:pt x="2736073" y="1168019"/>
                </a:cubicBezTo>
                <a:cubicBezTo>
                  <a:pt x="2736780" y="1158717"/>
                  <a:pt x="2736129" y="1151524"/>
                  <a:pt x="2734120" y="1146439"/>
                </a:cubicBezTo>
                <a:cubicBezTo>
                  <a:pt x="2727311" y="1149552"/>
                  <a:pt x="2720167" y="1151108"/>
                  <a:pt x="2712689" y="1151108"/>
                </a:cubicBezTo>
                <a:cubicBezTo>
                  <a:pt x="2705644" y="1151108"/>
                  <a:pt x="2699201" y="1148253"/>
                  <a:pt x="2693360" y="1142541"/>
                </a:cubicBezTo>
                <a:cubicBezTo>
                  <a:pt x="2687518" y="1136830"/>
                  <a:pt x="2692553" y="1133448"/>
                  <a:pt x="2708466" y="1132393"/>
                </a:cubicBezTo>
                <a:cubicBezTo>
                  <a:pt x="2738479" y="1126242"/>
                  <a:pt x="2760577" y="1120989"/>
                  <a:pt x="2774759" y="1116636"/>
                </a:cubicBezTo>
                <a:cubicBezTo>
                  <a:pt x="2781850" y="1114459"/>
                  <a:pt x="2788223" y="1113518"/>
                  <a:pt x="2793877" y="1113811"/>
                </a:cubicBezTo>
                <a:close/>
                <a:moveTo>
                  <a:pt x="1224096" y="1113611"/>
                </a:moveTo>
                <a:cubicBezTo>
                  <a:pt x="1226918" y="1113516"/>
                  <a:pt x="1230262" y="1114199"/>
                  <a:pt x="1234129" y="1115659"/>
                </a:cubicBezTo>
                <a:cubicBezTo>
                  <a:pt x="1241861" y="1118580"/>
                  <a:pt x="1247681" y="1122124"/>
                  <a:pt x="1251588" y="1126291"/>
                </a:cubicBezTo>
                <a:lnTo>
                  <a:pt x="1252537" y="1136879"/>
                </a:lnTo>
                <a:lnTo>
                  <a:pt x="1257847" y="1135277"/>
                </a:lnTo>
                <a:cubicBezTo>
                  <a:pt x="1264428" y="1136492"/>
                  <a:pt x="1268768" y="1137271"/>
                  <a:pt x="1270870" y="1137612"/>
                </a:cubicBezTo>
                <a:cubicBezTo>
                  <a:pt x="1272972" y="1137953"/>
                  <a:pt x="1276678" y="1137770"/>
                  <a:pt x="1281986" y="1137063"/>
                </a:cubicBezTo>
                <a:cubicBezTo>
                  <a:pt x="1287294" y="1136356"/>
                  <a:pt x="1292847" y="1134917"/>
                  <a:pt x="1298645" y="1132747"/>
                </a:cubicBezTo>
                <a:cubicBezTo>
                  <a:pt x="1304443" y="1130576"/>
                  <a:pt x="1308744" y="1127817"/>
                  <a:pt x="1311547" y="1124468"/>
                </a:cubicBezTo>
                <a:cubicBezTo>
                  <a:pt x="1314349" y="1121119"/>
                  <a:pt x="1319277" y="1121126"/>
                  <a:pt x="1326328" y="1124487"/>
                </a:cubicBezTo>
                <a:cubicBezTo>
                  <a:pt x="1333379" y="1127848"/>
                  <a:pt x="1339421" y="1132216"/>
                  <a:pt x="1344457" y="1137593"/>
                </a:cubicBezTo>
                <a:cubicBezTo>
                  <a:pt x="1349492" y="1142969"/>
                  <a:pt x="1348097" y="1147254"/>
                  <a:pt x="1340271" y="1150448"/>
                </a:cubicBezTo>
                <a:cubicBezTo>
                  <a:pt x="1332444" y="1153642"/>
                  <a:pt x="1320402" y="1167386"/>
                  <a:pt x="1304143" y="1191683"/>
                </a:cubicBezTo>
                <a:cubicBezTo>
                  <a:pt x="1322486" y="1205028"/>
                  <a:pt x="1335633" y="1219334"/>
                  <a:pt x="1343582" y="1234601"/>
                </a:cubicBezTo>
                <a:cubicBezTo>
                  <a:pt x="1351532" y="1249868"/>
                  <a:pt x="1351470" y="1265452"/>
                  <a:pt x="1343396" y="1281352"/>
                </a:cubicBezTo>
                <a:cubicBezTo>
                  <a:pt x="1335323" y="1297251"/>
                  <a:pt x="1327862" y="1300160"/>
                  <a:pt x="1321016" y="1290077"/>
                </a:cubicBezTo>
                <a:cubicBezTo>
                  <a:pt x="1314170" y="1279994"/>
                  <a:pt x="1305147" y="1270242"/>
                  <a:pt x="1293948" y="1260823"/>
                </a:cubicBezTo>
                <a:cubicBezTo>
                  <a:pt x="1282749" y="1251403"/>
                  <a:pt x="1283378" y="1248054"/>
                  <a:pt x="1295836" y="1250777"/>
                </a:cubicBezTo>
                <a:cubicBezTo>
                  <a:pt x="1308294" y="1253499"/>
                  <a:pt x="1315494" y="1254811"/>
                  <a:pt x="1317435" y="1254711"/>
                </a:cubicBezTo>
                <a:cubicBezTo>
                  <a:pt x="1319376" y="1254612"/>
                  <a:pt x="1319404" y="1250389"/>
                  <a:pt x="1317519" y="1242042"/>
                </a:cubicBezTo>
                <a:cubicBezTo>
                  <a:pt x="1315633" y="1233696"/>
                  <a:pt x="1311904" y="1225432"/>
                  <a:pt x="1306329" y="1217253"/>
                </a:cubicBezTo>
                <a:cubicBezTo>
                  <a:pt x="1300754" y="1209074"/>
                  <a:pt x="1295861" y="1203397"/>
                  <a:pt x="1291650" y="1200222"/>
                </a:cubicBezTo>
                <a:cubicBezTo>
                  <a:pt x="1287440" y="1197047"/>
                  <a:pt x="1286504" y="1193242"/>
                  <a:pt x="1288841" y="1188808"/>
                </a:cubicBezTo>
                <a:cubicBezTo>
                  <a:pt x="1291180" y="1184375"/>
                  <a:pt x="1294875" y="1176167"/>
                  <a:pt x="1299929" y="1164187"/>
                </a:cubicBezTo>
                <a:cubicBezTo>
                  <a:pt x="1304983" y="1152206"/>
                  <a:pt x="1307526" y="1146253"/>
                  <a:pt x="1307556" y="1146327"/>
                </a:cubicBezTo>
                <a:cubicBezTo>
                  <a:pt x="1307588" y="1146402"/>
                  <a:pt x="1305591" y="1147013"/>
                  <a:pt x="1301566" y="1148160"/>
                </a:cubicBezTo>
                <a:cubicBezTo>
                  <a:pt x="1297542" y="1149307"/>
                  <a:pt x="1291399" y="1150836"/>
                  <a:pt x="1283139" y="1152745"/>
                </a:cubicBezTo>
                <a:lnTo>
                  <a:pt x="1283139" y="1231587"/>
                </a:lnTo>
                <a:cubicBezTo>
                  <a:pt x="1283139" y="1271076"/>
                  <a:pt x="1282733" y="1302699"/>
                  <a:pt x="1281921" y="1326456"/>
                </a:cubicBezTo>
                <a:cubicBezTo>
                  <a:pt x="1281108" y="1350212"/>
                  <a:pt x="1277943" y="1366230"/>
                  <a:pt x="1272424" y="1374509"/>
                </a:cubicBezTo>
                <a:cubicBezTo>
                  <a:pt x="1266905" y="1382787"/>
                  <a:pt x="1263199" y="1376043"/>
                  <a:pt x="1261308" y="1354277"/>
                </a:cubicBezTo>
                <a:cubicBezTo>
                  <a:pt x="1259417" y="1332511"/>
                  <a:pt x="1258862" y="1308373"/>
                  <a:pt x="1259643" y="1281863"/>
                </a:cubicBezTo>
                <a:cubicBezTo>
                  <a:pt x="1260424" y="1255353"/>
                  <a:pt x="1261010" y="1228087"/>
                  <a:pt x="1261401" y="1200064"/>
                </a:cubicBezTo>
                <a:cubicBezTo>
                  <a:pt x="1261792" y="1172041"/>
                  <a:pt x="1259652" y="1153933"/>
                  <a:pt x="1254983" y="1145741"/>
                </a:cubicBezTo>
                <a:lnTo>
                  <a:pt x="1252683" y="1138510"/>
                </a:lnTo>
                <a:lnTo>
                  <a:pt x="1252723" y="1138951"/>
                </a:lnTo>
                <a:cubicBezTo>
                  <a:pt x="1249573" y="1143224"/>
                  <a:pt x="1247619" y="1151967"/>
                  <a:pt x="1246862" y="1165182"/>
                </a:cubicBezTo>
                <a:cubicBezTo>
                  <a:pt x="1246106" y="1178397"/>
                  <a:pt x="1245530" y="1194011"/>
                  <a:pt x="1245132" y="1212026"/>
                </a:cubicBezTo>
                <a:cubicBezTo>
                  <a:pt x="1244736" y="1230040"/>
                  <a:pt x="1243334" y="1245661"/>
                  <a:pt x="1240928" y="1258888"/>
                </a:cubicBezTo>
                <a:cubicBezTo>
                  <a:pt x="1238522" y="1272115"/>
                  <a:pt x="1233068" y="1283141"/>
                  <a:pt x="1224566" y="1291965"/>
                </a:cubicBezTo>
                <a:cubicBezTo>
                  <a:pt x="1216064" y="1300789"/>
                  <a:pt x="1209966" y="1300901"/>
                  <a:pt x="1206270" y="1292300"/>
                </a:cubicBezTo>
                <a:cubicBezTo>
                  <a:pt x="1202574" y="1283699"/>
                  <a:pt x="1197120" y="1275895"/>
                  <a:pt x="1189908" y="1268887"/>
                </a:cubicBezTo>
                <a:cubicBezTo>
                  <a:pt x="1182695" y="1261880"/>
                  <a:pt x="1184221" y="1259347"/>
                  <a:pt x="1194484" y="1261288"/>
                </a:cubicBezTo>
                <a:cubicBezTo>
                  <a:pt x="1204747" y="1263229"/>
                  <a:pt x="1210434" y="1264025"/>
                  <a:pt x="1211544" y="1263678"/>
                </a:cubicBezTo>
                <a:cubicBezTo>
                  <a:pt x="1212654" y="1263331"/>
                  <a:pt x="1214139" y="1259626"/>
                  <a:pt x="1215999" y="1252563"/>
                </a:cubicBezTo>
                <a:cubicBezTo>
                  <a:pt x="1217860" y="1245500"/>
                  <a:pt x="1219568" y="1234945"/>
                  <a:pt x="1221125" y="1220899"/>
                </a:cubicBezTo>
                <a:cubicBezTo>
                  <a:pt x="1222682" y="1206854"/>
                  <a:pt x="1223655" y="1190318"/>
                  <a:pt x="1224045" y="1171293"/>
                </a:cubicBezTo>
                <a:cubicBezTo>
                  <a:pt x="1224436" y="1152268"/>
                  <a:pt x="1223968" y="1141618"/>
                  <a:pt x="1222641" y="1139342"/>
                </a:cubicBezTo>
                <a:cubicBezTo>
                  <a:pt x="1221314" y="1137066"/>
                  <a:pt x="1218573" y="1136495"/>
                  <a:pt x="1214418" y="1137630"/>
                </a:cubicBezTo>
                <a:cubicBezTo>
                  <a:pt x="1210263" y="1138765"/>
                  <a:pt x="1205153" y="1140027"/>
                  <a:pt x="1199089" y="1141416"/>
                </a:cubicBezTo>
                <a:cubicBezTo>
                  <a:pt x="1203752" y="1145447"/>
                  <a:pt x="1205287" y="1149384"/>
                  <a:pt x="1203693" y="1153229"/>
                </a:cubicBezTo>
                <a:cubicBezTo>
                  <a:pt x="1202099" y="1157074"/>
                  <a:pt x="1200949" y="1160993"/>
                  <a:pt x="1200242" y="1164987"/>
                </a:cubicBezTo>
                <a:cubicBezTo>
                  <a:pt x="1203367" y="1164292"/>
                  <a:pt x="1206732" y="1163532"/>
                  <a:pt x="1210334" y="1162708"/>
                </a:cubicBezTo>
                <a:cubicBezTo>
                  <a:pt x="1213937" y="1161883"/>
                  <a:pt x="1217047" y="1163160"/>
                  <a:pt x="1219665" y="1166540"/>
                </a:cubicBezTo>
                <a:cubicBezTo>
                  <a:pt x="1222281" y="1169920"/>
                  <a:pt x="1221503" y="1173405"/>
                  <a:pt x="1217330" y="1176995"/>
                </a:cubicBezTo>
                <a:cubicBezTo>
                  <a:pt x="1213156" y="1180586"/>
                  <a:pt x="1206971" y="1183410"/>
                  <a:pt x="1198772" y="1185469"/>
                </a:cubicBezTo>
                <a:cubicBezTo>
                  <a:pt x="1198152" y="1191608"/>
                  <a:pt x="1197085" y="1197617"/>
                  <a:pt x="1195573" y="1203496"/>
                </a:cubicBezTo>
                <a:cubicBezTo>
                  <a:pt x="1196267" y="1202839"/>
                  <a:pt x="1199104" y="1201508"/>
                  <a:pt x="1204084" y="1199505"/>
                </a:cubicBezTo>
                <a:cubicBezTo>
                  <a:pt x="1209063" y="1197502"/>
                  <a:pt x="1213367" y="1198340"/>
                  <a:pt x="1216995" y="1202017"/>
                </a:cubicBezTo>
                <a:cubicBezTo>
                  <a:pt x="1220623" y="1205694"/>
                  <a:pt x="1220579" y="1209359"/>
                  <a:pt x="1216864" y="1213012"/>
                </a:cubicBezTo>
                <a:cubicBezTo>
                  <a:pt x="1213150" y="1216664"/>
                  <a:pt x="1205141" y="1220295"/>
                  <a:pt x="1192838" y="1223904"/>
                </a:cubicBezTo>
                <a:cubicBezTo>
                  <a:pt x="1190692" y="1237522"/>
                  <a:pt x="1185204" y="1252755"/>
                  <a:pt x="1176374" y="1269603"/>
                </a:cubicBezTo>
                <a:cubicBezTo>
                  <a:pt x="1167543" y="1286452"/>
                  <a:pt x="1156257" y="1298737"/>
                  <a:pt x="1142515" y="1306457"/>
                </a:cubicBezTo>
                <a:cubicBezTo>
                  <a:pt x="1128774" y="1314177"/>
                  <a:pt x="1125850" y="1312999"/>
                  <a:pt x="1133744" y="1302922"/>
                </a:cubicBezTo>
                <a:cubicBezTo>
                  <a:pt x="1141638" y="1292845"/>
                  <a:pt x="1148654" y="1281866"/>
                  <a:pt x="1154794" y="1269985"/>
                </a:cubicBezTo>
                <a:cubicBezTo>
                  <a:pt x="1160933" y="1258103"/>
                  <a:pt x="1166309" y="1244548"/>
                  <a:pt x="1170923" y="1229318"/>
                </a:cubicBezTo>
                <a:cubicBezTo>
                  <a:pt x="1169906" y="1230880"/>
                  <a:pt x="1167983" y="1231662"/>
                  <a:pt x="1165156" y="1231662"/>
                </a:cubicBezTo>
                <a:cubicBezTo>
                  <a:pt x="1161956" y="1231662"/>
                  <a:pt x="1158226" y="1229594"/>
                  <a:pt x="1153966" y="1225457"/>
                </a:cubicBezTo>
                <a:cubicBezTo>
                  <a:pt x="1149706" y="1221321"/>
                  <a:pt x="1150037" y="1218431"/>
                  <a:pt x="1154961" y="1216788"/>
                </a:cubicBezTo>
                <a:cubicBezTo>
                  <a:pt x="1159885" y="1215145"/>
                  <a:pt x="1166080" y="1212971"/>
                  <a:pt x="1173546" y="1210268"/>
                </a:cubicBezTo>
                <a:cubicBezTo>
                  <a:pt x="1174910" y="1204066"/>
                  <a:pt x="1175983" y="1196799"/>
                  <a:pt x="1176764" y="1188464"/>
                </a:cubicBezTo>
                <a:cubicBezTo>
                  <a:pt x="1170787" y="1190027"/>
                  <a:pt x="1165400" y="1188715"/>
                  <a:pt x="1160607" y="1184530"/>
                </a:cubicBezTo>
                <a:cubicBezTo>
                  <a:pt x="1155814" y="1180344"/>
                  <a:pt x="1156328" y="1177436"/>
                  <a:pt x="1162151" y="1175805"/>
                </a:cubicBezTo>
                <a:cubicBezTo>
                  <a:pt x="1167974" y="1174174"/>
                  <a:pt x="1173280" y="1172459"/>
                  <a:pt x="1178067" y="1170661"/>
                </a:cubicBezTo>
                <a:cubicBezTo>
                  <a:pt x="1179530" y="1158618"/>
                  <a:pt x="1179685" y="1150377"/>
                  <a:pt x="1178532" y="1145937"/>
                </a:cubicBezTo>
                <a:cubicBezTo>
                  <a:pt x="1175394" y="1145304"/>
                  <a:pt x="1172176" y="1142681"/>
                  <a:pt x="1168876" y="1138067"/>
                </a:cubicBezTo>
                <a:cubicBezTo>
                  <a:pt x="1165577" y="1133454"/>
                  <a:pt x="1167451" y="1131147"/>
                  <a:pt x="1174495" y="1131147"/>
                </a:cubicBezTo>
                <a:cubicBezTo>
                  <a:pt x="1179456" y="1131147"/>
                  <a:pt x="1186925" y="1129485"/>
                  <a:pt x="1196903" y="1126161"/>
                </a:cubicBezTo>
                <a:cubicBezTo>
                  <a:pt x="1206880" y="1122837"/>
                  <a:pt x="1213646" y="1119526"/>
                  <a:pt x="1217199" y="1116227"/>
                </a:cubicBezTo>
                <a:cubicBezTo>
                  <a:pt x="1218975" y="1114577"/>
                  <a:pt x="1221275" y="1113705"/>
                  <a:pt x="1224096" y="1113611"/>
                </a:cubicBezTo>
                <a:close/>
                <a:moveTo>
                  <a:pt x="7564711" y="1113459"/>
                </a:moveTo>
                <a:cubicBezTo>
                  <a:pt x="7567447" y="1112917"/>
                  <a:pt x="7572330" y="1114267"/>
                  <a:pt x="7579359" y="1117510"/>
                </a:cubicBezTo>
                <a:cubicBezTo>
                  <a:pt x="7593417" y="1123997"/>
                  <a:pt x="7598973" y="1129225"/>
                  <a:pt x="7596027" y="1133193"/>
                </a:cubicBezTo>
                <a:cubicBezTo>
                  <a:pt x="7593082" y="1137162"/>
                  <a:pt x="7589699" y="1143159"/>
                  <a:pt x="7585879" y="1151183"/>
                </a:cubicBezTo>
                <a:cubicBezTo>
                  <a:pt x="7582059" y="1159207"/>
                  <a:pt x="7576795" y="1168087"/>
                  <a:pt x="7570085" y="1177823"/>
                </a:cubicBezTo>
                <a:cubicBezTo>
                  <a:pt x="7581520" y="1174884"/>
                  <a:pt x="7592251" y="1171423"/>
                  <a:pt x="7602278" y="1167442"/>
                </a:cubicBezTo>
                <a:cubicBezTo>
                  <a:pt x="7612305" y="1163461"/>
                  <a:pt x="7620342" y="1164088"/>
                  <a:pt x="7626389" y="1169321"/>
                </a:cubicBezTo>
                <a:cubicBezTo>
                  <a:pt x="7632435" y="1174555"/>
                  <a:pt x="7626581" y="1180028"/>
                  <a:pt x="7608827" y="1185739"/>
                </a:cubicBezTo>
                <a:cubicBezTo>
                  <a:pt x="7591073" y="1191450"/>
                  <a:pt x="7576075" y="1193915"/>
                  <a:pt x="7563834" y="1193134"/>
                </a:cubicBezTo>
                <a:cubicBezTo>
                  <a:pt x="7556690" y="1205362"/>
                  <a:pt x="7550133" y="1215455"/>
                  <a:pt x="7544161" y="1223411"/>
                </a:cubicBezTo>
                <a:cubicBezTo>
                  <a:pt x="7538189" y="1231367"/>
                  <a:pt x="7529514" y="1239010"/>
                  <a:pt x="7518135" y="1246340"/>
                </a:cubicBezTo>
                <a:cubicBezTo>
                  <a:pt x="7506755" y="1253670"/>
                  <a:pt x="7505965" y="1250383"/>
                  <a:pt x="7515763" y="1236480"/>
                </a:cubicBezTo>
                <a:cubicBezTo>
                  <a:pt x="7525561" y="1222577"/>
                  <a:pt x="7534146" y="1208249"/>
                  <a:pt x="7541519" y="1193496"/>
                </a:cubicBezTo>
                <a:cubicBezTo>
                  <a:pt x="7548893" y="1178744"/>
                  <a:pt x="7555085" y="1165098"/>
                  <a:pt x="7560095" y="1152559"/>
                </a:cubicBezTo>
                <a:cubicBezTo>
                  <a:pt x="7565105" y="1140021"/>
                  <a:pt x="7566054" y="1129423"/>
                  <a:pt x="7562941" y="1120766"/>
                </a:cubicBezTo>
                <a:cubicBezTo>
                  <a:pt x="7561385" y="1116438"/>
                  <a:pt x="7561975" y="1114002"/>
                  <a:pt x="7564711" y="1113459"/>
                </a:cubicBezTo>
                <a:close/>
                <a:moveTo>
                  <a:pt x="3278461" y="1113459"/>
                </a:moveTo>
                <a:cubicBezTo>
                  <a:pt x="3281197" y="1112917"/>
                  <a:pt x="3286080" y="1114267"/>
                  <a:pt x="3293109" y="1117510"/>
                </a:cubicBezTo>
                <a:cubicBezTo>
                  <a:pt x="3307167" y="1123997"/>
                  <a:pt x="3312723" y="1129225"/>
                  <a:pt x="3309778" y="1133193"/>
                </a:cubicBezTo>
                <a:cubicBezTo>
                  <a:pt x="3306832" y="1137162"/>
                  <a:pt x="3303449" y="1143159"/>
                  <a:pt x="3299630" y="1151183"/>
                </a:cubicBezTo>
                <a:cubicBezTo>
                  <a:pt x="3295810" y="1159207"/>
                  <a:pt x="3290545" y="1168087"/>
                  <a:pt x="3283835" y="1177823"/>
                </a:cubicBezTo>
                <a:cubicBezTo>
                  <a:pt x="3295270" y="1174884"/>
                  <a:pt x="3306001" y="1171423"/>
                  <a:pt x="3316029" y="1167442"/>
                </a:cubicBezTo>
                <a:cubicBezTo>
                  <a:pt x="3326056" y="1163461"/>
                  <a:pt x="3334093" y="1164088"/>
                  <a:pt x="3340139" y="1169321"/>
                </a:cubicBezTo>
                <a:cubicBezTo>
                  <a:pt x="3346185" y="1174555"/>
                  <a:pt x="3340331" y="1180028"/>
                  <a:pt x="3322577" y="1185739"/>
                </a:cubicBezTo>
                <a:cubicBezTo>
                  <a:pt x="3304823" y="1191450"/>
                  <a:pt x="3289826" y="1193915"/>
                  <a:pt x="3277584" y="1193134"/>
                </a:cubicBezTo>
                <a:cubicBezTo>
                  <a:pt x="3270441" y="1205362"/>
                  <a:pt x="3263883" y="1215455"/>
                  <a:pt x="3257911" y="1223411"/>
                </a:cubicBezTo>
                <a:cubicBezTo>
                  <a:pt x="3251939" y="1231367"/>
                  <a:pt x="3243264" y="1239010"/>
                  <a:pt x="3231885" y="1246340"/>
                </a:cubicBezTo>
                <a:cubicBezTo>
                  <a:pt x="3220506" y="1253670"/>
                  <a:pt x="3219715" y="1250383"/>
                  <a:pt x="3229513" y="1236480"/>
                </a:cubicBezTo>
                <a:cubicBezTo>
                  <a:pt x="3239311" y="1222577"/>
                  <a:pt x="3247896" y="1208249"/>
                  <a:pt x="3255269" y="1193496"/>
                </a:cubicBezTo>
                <a:cubicBezTo>
                  <a:pt x="3262643" y="1178744"/>
                  <a:pt x="3268835" y="1165098"/>
                  <a:pt x="3273845" y="1152559"/>
                </a:cubicBezTo>
                <a:cubicBezTo>
                  <a:pt x="3278856" y="1140021"/>
                  <a:pt x="3279804" y="1129423"/>
                  <a:pt x="3276691" y="1120766"/>
                </a:cubicBezTo>
                <a:cubicBezTo>
                  <a:pt x="3275135" y="1116438"/>
                  <a:pt x="3275725" y="1114002"/>
                  <a:pt x="3278461" y="1113459"/>
                </a:cubicBezTo>
                <a:close/>
                <a:moveTo>
                  <a:pt x="7719150" y="1112355"/>
                </a:moveTo>
                <a:cubicBezTo>
                  <a:pt x="7723519" y="1112884"/>
                  <a:pt x="7727582" y="1114162"/>
                  <a:pt x="7731340" y="1116190"/>
                </a:cubicBezTo>
                <a:cubicBezTo>
                  <a:pt x="7740493" y="1118955"/>
                  <a:pt x="7745283" y="1125271"/>
                  <a:pt x="7745711" y="1135137"/>
                </a:cubicBezTo>
                <a:cubicBezTo>
                  <a:pt x="7746139" y="1145003"/>
                  <a:pt x="7741339" y="1147704"/>
                  <a:pt x="7731312" y="1143239"/>
                </a:cubicBezTo>
                <a:cubicBezTo>
                  <a:pt x="7721285" y="1138774"/>
                  <a:pt x="7711925" y="1133106"/>
                  <a:pt x="7703230" y="1126235"/>
                </a:cubicBezTo>
                <a:cubicBezTo>
                  <a:pt x="7694537" y="1119365"/>
                  <a:pt x="7695169" y="1114959"/>
                  <a:pt x="7705127" y="1113018"/>
                </a:cubicBezTo>
                <a:cubicBezTo>
                  <a:pt x="7710107" y="1112047"/>
                  <a:pt x="7714781" y="1111826"/>
                  <a:pt x="7719150" y="1112355"/>
                </a:cubicBezTo>
                <a:close/>
                <a:moveTo>
                  <a:pt x="3432900" y="1112355"/>
                </a:moveTo>
                <a:cubicBezTo>
                  <a:pt x="3437269" y="1112884"/>
                  <a:pt x="3441333" y="1114162"/>
                  <a:pt x="3445090" y="1116190"/>
                </a:cubicBezTo>
                <a:cubicBezTo>
                  <a:pt x="3454243" y="1118955"/>
                  <a:pt x="3459034" y="1125271"/>
                  <a:pt x="3459462" y="1135137"/>
                </a:cubicBezTo>
                <a:cubicBezTo>
                  <a:pt x="3459890" y="1145003"/>
                  <a:pt x="3455090" y="1147704"/>
                  <a:pt x="3445063" y="1143239"/>
                </a:cubicBezTo>
                <a:cubicBezTo>
                  <a:pt x="3435035" y="1138774"/>
                  <a:pt x="3425674" y="1133106"/>
                  <a:pt x="3416981" y="1126235"/>
                </a:cubicBezTo>
                <a:cubicBezTo>
                  <a:pt x="3408287" y="1119365"/>
                  <a:pt x="3408919" y="1114959"/>
                  <a:pt x="3418878" y="1113018"/>
                </a:cubicBezTo>
                <a:cubicBezTo>
                  <a:pt x="3423858" y="1112047"/>
                  <a:pt x="3428532" y="1111826"/>
                  <a:pt x="3432900" y="1112355"/>
                </a:cubicBezTo>
                <a:close/>
                <a:moveTo>
                  <a:pt x="5440176" y="1109741"/>
                </a:moveTo>
                <a:cubicBezTo>
                  <a:pt x="5441491" y="1109853"/>
                  <a:pt x="5443072" y="1110275"/>
                  <a:pt x="5444922" y="1111008"/>
                </a:cubicBezTo>
                <a:cubicBezTo>
                  <a:pt x="5452320" y="1113942"/>
                  <a:pt x="5458571" y="1117715"/>
                  <a:pt x="5463675" y="1122329"/>
                </a:cubicBezTo>
                <a:cubicBezTo>
                  <a:pt x="5468778" y="1126942"/>
                  <a:pt x="5469261" y="1131308"/>
                  <a:pt x="5465126" y="1135426"/>
                </a:cubicBezTo>
                <a:cubicBezTo>
                  <a:pt x="5460989" y="1139543"/>
                  <a:pt x="5455647" y="1147952"/>
                  <a:pt x="5449098" y="1160652"/>
                </a:cubicBezTo>
                <a:cubicBezTo>
                  <a:pt x="5442550" y="1173352"/>
                  <a:pt x="5435952" y="1184539"/>
                  <a:pt x="5429305" y="1194213"/>
                </a:cubicBezTo>
                <a:cubicBezTo>
                  <a:pt x="5440193" y="1204147"/>
                  <a:pt x="5444655" y="1211812"/>
                  <a:pt x="5442690" y="1217207"/>
                </a:cubicBezTo>
                <a:cubicBezTo>
                  <a:pt x="5440724" y="1222602"/>
                  <a:pt x="5439546" y="1244021"/>
                  <a:pt x="5439155" y="1281463"/>
                </a:cubicBezTo>
                <a:cubicBezTo>
                  <a:pt x="5438765" y="1318906"/>
                  <a:pt x="5436187" y="1341367"/>
                  <a:pt x="5431425" y="1348845"/>
                </a:cubicBezTo>
                <a:cubicBezTo>
                  <a:pt x="5426663" y="1356324"/>
                  <a:pt x="5421593" y="1354851"/>
                  <a:pt x="5416217" y="1344427"/>
                </a:cubicBezTo>
                <a:cubicBezTo>
                  <a:pt x="5410840" y="1334003"/>
                  <a:pt x="5409516" y="1325572"/>
                  <a:pt x="5412245" y="1319135"/>
                </a:cubicBezTo>
                <a:cubicBezTo>
                  <a:pt x="5414974" y="1312698"/>
                  <a:pt x="5416722" y="1299806"/>
                  <a:pt x="5417491" y="1280459"/>
                </a:cubicBezTo>
                <a:cubicBezTo>
                  <a:pt x="5418260" y="1261111"/>
                  <a:pt x="5418645" y="1245602"/>
                  <a:pt x="5418645" y="1233931"/>
                </a:cubicBezTo>
                <a:cubicBezTo>
                  <a:pt x="5418645" y="1222608"/>
                  <a:pt x="5418143" y="1213678"/>
                  <a:pt x="5417138" y="1207142"/>
                </a:cubicBezTo>
                <a:cubicBezTo>
                  <a:pt x="5405790" y="1224481"/>
                  <a:pt x="5392699" y="1237181"/>
                  <a:pt x="5377866" y="1245242"/>
                </a:cubicBezTo>
                <a:cubicBezTo>
                  <a:pt x="5363033" y="1253304"/>
                  <a:pt x="5360738" y="1251313"/>
                  <a:pt x="5370983" y="1239270"/>
                </a:cubicBezTo>
                <a:cubicBezTo>
                  <a:pt x="5381227" y="1227228"/>
                  <a:pt x="5391189" y="1214038"/>
                  <a:pt x="5400869" y="1199701"/>
                </a:cubicBezTo>
                <a:cubicBezTo>
                  <a:pt x="5410549" y="1185364"/>
                  <a:pt x="5419044" y="1169771"/>
                  <a:pt x="5426356" y="1152922"/>
                </a:cubicBezTo>
                <a:cubicBezTo>
                  <a:pt x="5433667" y="1136074"/>
                  <a:pt x="5436740" y="1124143"/>
                  <a:pt x="5435574" y="1117129"/>
                </a:cubicBezTo>
                <a:cubicBezTo>
                  <a:pt x="5434699" y="1111869"/>
                  <a:pt x="5436233" y="1109406"/>
                  <a:pt x="5440176" y="1109741"/>
                </a:cubicBezTo>
                <a:close/>
                <a:moveTo>
                  <a:pt x="5235454" y="1107574"/>
                </a:moveTo>
                <a:cubicBezTo>
                  <a:pt x="5237088" y="1107524"/>
                  <a:pt x="5239106" y="1107857"/>
                  <a:pt x="5241511" y="1108571"/>
                </a:cubicBezTo>
                <a:cubicBezTo>
                  <a:pt x="5251129" y="1111430"/>
                  <a:pt x="5258351" y="1114757"/>
                  <a:pt x="5263175" y="1118552"/>
                </a:cubicBezTo>
                <a:cubicBezTo>
                  <a:pt x="5267999" y="1122347"/>
                  <a:pt x="5268567" y="1126515"/>
                  <a:pt x="5264877" y="1131054"/>
                </a:cubicBezTo>
                <a:cubicBezTo>
                  <a:pt x="5261188" y="1135593"/>
                  <a:pt x="5256828" y="1142886"/>
                  <a:pt x="5251799" y="1152932"/>
                </a:cubicBezTo>
                <a:cubicBezTo>
                  <a:pt x="5246770" y="1162977"/>
                  <a:pt x="5239356" y="1173222"/>
                  <a:pt x="5229559" y="1183665"/>
                </a:cubicBezTo>
                <a:cubicBezTo>
                  <a:pt x="5254078" y="1182982"/>
                  <a:pt x="5269236" y="1180477"/>
                  <a:pt x="5275035" y="1176149"/>
                </a:cubicBezTo>
                <a:cubicBezTo>
                  <a:pt x="5280833" y="1171820"/>
                  <a:pt x="5287552" y="1171324"/>
                  <a:pt x="5295192" y="1174660"/>
                </a:cubicBezTo>
                <a:cubicBezTo>
                  <a:pt x="5302832" y="1177997"/>
                  <a:pt x="5308980" y="1182167"/>
                  <a:pt x="5313637" y="1187171"/>
                </a:cubicBezTo>
                <a:cubicBezTo>
                  <a:pt x="5318294" y="1192176"/>
                  <a:pt x="5318645" y="1196833"/>
                  <a:pt x="5314688" y="1201143"/>
                </a:cubicBezTo>
                <a:cubicBezTo>
                  <a:pt x="5310732" y="1205452"/>
                  <a:pt x="5307988" y="1215672"/>
                  <a:pt x="5306456" y="1231801"/>
                </a:cubicBezTo>
                <a:cubicBezTo>
                  <a:pt x="5304924" y="1247930"/>
                  <a:pt x="5303576" y="1264153"/>
                  <a:pt x="5302409" y="1280468"/>
                </a:cubicBezTo>
                <a:cubicBezTo>
                  <a:pt x="5301244" y="1296783"/>
                  <a:pt x="5297802" y="1310857"/>
                  <a:pt x="5292085" y="1322689"/>
                </a:cubicBezTo>
                <a:cubicBezTo>
                  <a:pt x="5286367" y="1334520"/>
                  <a:pt x="5277496" y="1343515"/>
                  <a:pt x="5265473" y="1349673"/>
                </a:cubicBezTo>
                <a:cubicBezTo>
                  <a:pt x="5253449" y="1355831"/>
                  <a:pt x="5246980" y="1354284"/>
                  <a:pt x="5246069" y="1345031"/>
                </a:cubicBezTo>
                <a:cubicBezTo>
                  <a:pt x="5245158" y="1335779"/>
                  <a:pt x="5240209" y="1325250"/>
                  <a:pt x="5231224" y="1313443"/>
                </a:cubicBezTo>
                <a:cubicBezTo>
                  <a:pt x="5222238" y="1301636"/>
                  <a:pt x="5223453" y="1298498"/>
                  <a:pt x="5234870" y="1304029"/>
                </a:cubicBezTo>
                <a:cubicBezTo>
                  <a:pt x="5246286" y="1309561"/>
                  <a:pt x="5254258" y="1312674"/>
                  <a:pt x="5258785" y="1313368"/>
                </a:cubicBezTo>
                <a:cubicBezTo>
                  <a:pt x="5263311" y="1314063"/>
                  <a:pt x="5267525" y="1309905"/>
                  <a:pt x="5271426" y="1300895"/>
                </a:cubicBezTo>
                <a:cubicBezTo>
                  <a:pt x="5275326" y="1291884"/>
                  <a:pt x="5278055" y="1278239"/>
                  <a:pt x="5279611" y="1259958"/>
                </a:cubicBezTo>
                <a:cubicBezTo>
                  <a:pt x="5281168" y="1241677"/>
                  <a:pt x="5281946" y="1226384"/>
                  <a:pt x="5281946" y="1214081"/>
                </a:cubicBezTo>
                <a:cubicBezTo>
                  <a:pt x="5281946" y="1202981"/>
                  <a:pt x="5280876" y="1196715"/>
                  <a:pt x="5278737" y="1195282"/>
                </a:cubicBezTo>
                <a:cubicBezTo>
                  <a:pt x="5276597" y="1193850"/>
                  <a:pt x="5271280" y="1194200"/>
                  <a:pt x="5262785" y="1196334"/>
                </a:cubicBezTo>
                <a:lnTo>
                  <a:pt x="5238451" y="1202435"/>
                </a:lnTo>
                <a:cubicBezTo>
                  <a:pt x="5232547" y="1203242"/>
                  <a:pt x="5227301" y="1201307"/>
                  <a:pt x="5222713" y="1196631"/>
                </a:cubicBezTo>
                <a:cubicBezTo>
                  <a:pt x="5210844" y="1210113"/>
                  <a:pt x="5198487" y="1220487"/>
                  <a:pt x="5185645" y="1227755"/>
                </a:cubicBezTo>
                <a:cubicBezTo>
                  <a:pt x="5182434" y="1229572"/>
                  <a:pt x="5180017" y="1230678"/>
                  <a:pt x="5178393" y="1231072"/>
                </a:cubicBezTo>
                <a:lnTo>
                  <a:pt x="5176955" y="1230524"/>
                </a:lnTo>
                <a:lnTo>
                  <a:pt x="5176681" y="1235336"/>
                </a:lnTo>
                <a:cubicBezTo>
                  <a:pt x="5176502" y="1241677"/>
                  <a:pt x="5176607" y="1249515"/>
                  <a:pt x="5176994" y="1258851"/>
                </a:cubicBezTo>
                <a:cubicBezTo>
                  <a:pt x="5177769" y="1277522"/>
                  <a:pt x="5177155" y="1291661"/>
                  <a:pt x="5175152" y="1301267"/>
                </a:cubicBezTo>
                <a:cubicBezTo>
                  <a:pt x="5173149" y="1310872"/>
                  <a:pt x="5170458" y="1318599"/>
                  <a:pt x="5167079" y="1324447"/>
                </a:cubicBezTo>
                <a:cubicBezTo>
                  <a:pt x="5163699" y="1330294"/>
                  <a:pt x="5160080" y="1330381"/>
                  <a:pt x="5156224" y="1324707"/>
                </a:cubicBezTo>
                <a:cubicBezTo>
                  <a:pt x="5152366" y="1319033"/>
                  <a:pt x="5149415" y="1314320"/>
                  <a:pt x="5147368" y="1310568"/>
                </a:cubicBezTo>
                <a:cubicBezTo>
                  <a:pt x="5145321" y="1306817"/>
                  <a:pt x="5143322" y="1304789"/>
                  <a:pt x="5141369" y="1304485"/>
                </a:cubicBezTo>
                <a:cubicBezTo>
                  <a:pt x="5139415" y="1304181"/>
                  <a:pt x="5129707" y="1305456"/>
                  <a:pt x="5112244" y="1308308"/>
                </a:cubicBezTo>
                <a:cubicBezTo>
                  <a:pt x="5108177" y="1325696"/>
                  <a:pt x="5103535" y="1330452"/>
                  <a:pt x="5098320" y="1322577"/>
                </a:cubicBezTo>
                <a:cubicBezTo>
                  <a:pt x="5093105" y="1314702"/>
                  <a:pt x="5090497" y="1304215"/>
                  <a:pt x="5090497" y="1291118"/>
                </a:cubicBezTo>
                <a:cubicBezTo>
                  <a:pt x="5090497" y="1278778"/>
                  <a:pt x="5090115" y="1263446"/>
                  <a:pt x="5089353" y="1245121"/>
                </a:cubicBezTo>
                <a:cubicBezTo>
                  <a:pt x="5088591" y="1226797"/>
                  <a:pt x="5085868" y="1213532"/>
                  <a:pt x="5081186" y="1205328"/>
                </a:cubicBezTo>
                <a:cubicBezTo>
                  <a:pt x="5076504" y="1197124"/>
                  <a:pt x="5077301" y="1193022"/>
                  <a:pt x="5083577" y="1193022"/>
                </a:cubicBezTo>
                <a:cubicBezTo>
                  <a:pt x="5087719" y="1193022"/>
                  <a:pt x="5092562" y="1193400"/>
                  <a:pt x="5098106" y="1194157"/>
                </a:cubicBezTo>
                <a:cubicBezTo>
                  <a:pt x="5104059" y="1186678"/>
                  <a:pt x="5110701" y="1175113"/>
                  <a:pt x="5118031" y="1159461"/>
                </a:cubicBezTo>
                <a:cubicBezTo>
                  <a:pt x="5125360" y="1143810"/>
                  <a:pt x="5127664" y="1131479"/>
                  <a:pt x="5124941" y="1122468"/>
                </a:cubicBezTo>
                <a:cubicBezTo>
                  <a:pt x="5122219" y="1113458"/>
                  <a:pt x="5129075" y="1112519"/>
                  <a:pt x="5145508" y="1119650"/>
                </a:cubicBezTo>
                <a:cubicBezTo>
                  <a:pt x="5159522" y="1126421"/>
                  <a:pt x="5163854" y="1132384"/>
                  <a:pt x="5158502" y="1137537"/>
                </a:cubicBezTo>
                <a:cubicBezTo>
                  <a:pt x="5153151" y="1142690"/>
                  <a:pt x="5147387" y="1149899"/>
                  <a:pt x="5141211" y="1159164"/>
                </a:cubicBezTo>
                <a:cubicBezTo>
                  <a:pt x="5135034" y="1168428"/>
                  <a:pt x="5125571" y="1180093"/>
                  <a:pt x="5112822" y="1194157"/>
                </a:cubicBezTo>
                <a:cubicBezTo>
                  <a:pt x="5127828" y="1191999"/>
                  <a:pt x="5138258" y="1188346"/>
                  <a:pt x="5144113" y="1183199"/>
                </a:cubicBezTo>
                <a:cubicBezTo>
                  <a:pt x="5149966" y="1178052"/>
                  <a:pt x="5156304" y="1177141"/>
                  <a:pt x="5163126" y="1180465"/>
                </a:cubicBezTo>
                <a:cubicBezTo>
                  <a:pt x="5169947" y="1183789"/>
                  <a:pt x="5175915" y="1187249"/>
                  <a:pt x="5181031" y="1190845"/>
                </a:cubicBezTo>
                <a:cubicBezTo>
                  <a:pt x="5186147" y="1194442"/>
                  <a:pt x="5187304" y="1198662"/>
                  <a:pt x="5184501" y="1203505"/>
                </a:cubicBezTo>
                <a:cubicBezTo>
                  <a:pt x="5181698" y="1208348"/>
                  <a:pt x="5179552" y="1214115"/>
                  <a:pt x="5178064" y="1220806"/>
                </a:cubicBezTo>
                <a:cubicBezTo>
                  <a:pt x="5177692" y="1222479"/>
                  <a:pt x="5177390" y="1224526"/>
                  <a:pt x="5177160" y="1226948"/>
                </a:cubicBezTo>
                <a:lnTo>
                  <a:pt x="5177142" y="1227270"/>
                </a:lnTo>
                <a:lnTo>
                  <a:pt x="5178170" y="1224905"/>
                </a:lnTo>
                <a:cubicBezTo>
                  <a:pt x="5179719" y="1222455"/>
                  <a:pt x="5182062" y="1219293"/>
                  <a:pt x="5185199" y="1215421"/>
                </a:cubicBezTo>
                <a:cubicBezTo>
                  <a:pt x="5197743" y="1199930"/>
                  <a:pt x="5209222" y="1182223"/>
                  <a:pt x="5219633" y="1162298"/>
                </a:cubicBezTo>
                <a:cubicBezTo>
                  <a:pt x="5230045" y="1142374"/>
                  <a:pt x="5233890" y="1127724"/>
                  <a:pt x="5231168" y="1118348"/>
                </a:cubicBezTo>
                <a:cubicBezTo>
                  <a:pt x="5229126" y="1111315"/>
                  <a:pt x="5230555" y="1107724"/>
                  <a:pt x="5235454" y="1107574"/>
                </a:cubicBezTo>
                <a:close/>
                <a:moveTo>
                  <a:pt x="7647995" y="1107485"/>
                </a:moveTo>
                <a:cubicBezTo>
                  <a:pt x="7650382" y="1107564"/>
                  <a:pt x="7653381" y="1107973"/>
                  <a:pt x="7656991" y="1108711"/>
                </a:cubicBezTo>
                <a:cubicBezTo>
                  <a:pt x="7671434" y="1111663"/>
                  <a:pt x="7678459" y="1115176"/>
                  <a:pt x="7678069" y="1119250"/>
                </a:cubicBezTo>
                <a:cubicBezTo>
                  <a:pt x="7677678" y="1123324"/>
                  <a:pt x="7677483" y="1129640"/>
                  <a:pt x="7677483" y="1138198"/>
                </a:cubicBezTo>
                <a:cubicBezTo>
                  <a:pt x="7677483" y="1145999"/>
                  <a:pt x="7678469" y="1156094"/>
                  <a:pt x="7680441" y="1168484"/>
                </a:cubicBezTo>
                <a:cubicBezTo>
                  <a:pt x="7690611" y="1165557"/>
                  <a:pt x="7699259" y="1162295"/>
                  <a:pt x="7706383" y="1158699"/>
                </a:cubicBezTo>
                <a:cubicBezTo>
                  <a:pt x="7713509" y="1155102"/>
                  <a:pt x="7720981" y="1155617"/>
                  <a:pt x="7728801" y="1160243"/>
                </a:cubicBezTo>
                <a:cubicBezTo>
                  <a:pt x="7736621" y="1164869"/>
                  <a:pt x="7734119" y="1169718"/>
                  <a:pt x="7721294" y="1174791"/>
                </a:cubicBezTo>
                <a:cubicBezTo>
                  <a:pt x="7708471" y="1179863"/>
                  <a:pt x="7695423" y="1184130"/>
                  <a:pt x="7682153" y="1187590"/>
                </a:cubicBezTo>
                <a:cubicBezTo>
                  <a:pt x="7682872" y="1194734"/>
                  <a:pt x="7683845" y="1201983"/>
                  <a:pt x="7685073" y="1209337"/>
                </a:cubicBezTo>
                <a:cubicBezTo>
                  <a:pt x="7694475" y="1206411"/>
                  <a:pt x="7703494" y="1202566"/>
                  <a:pt x="7712132" y="1197803"/>
                </a:cubicBezTo>
                <a:cubicBezTo>
                  <a:pt x="7720771" y="1193041"/>
                  <a:pt x="7728829" y="1192681"/>
                  <a:pt x="7736307" y="1196724"/>
                </a:cubicBezTo>
                <a:cubicBezTo>
                  <a:pt x="7743786" y="1200767"/>
                  <a:pt x="7744871" y="1204426"/>
                  <a:pt x="7739563" y="1207700"/>
                </a:cubicBezTo>
                <a:cubicBezTo>
                  <a:pt x="7734255" y="1210974"/>
                  <a:pt x="7726646" y="1214590"/>
                  <a:pt x="7716737" y="1218546"/>
                </a:cubicBezTo>
                <a:cubicBezTo>
                  <a:pt x="7706827" y="1222502"/>
                  <a:pt x="7697246" y="1225752"/>
                  <a:pt x="7687994" y="1228294"/>
                </a:cubicBezTo>
                <a:cubicBezTo>
                  <a:pt x="7691801" y="1244157"/>
                  <a:pt x="7694853" y="1254959"/>
                  <a:pt x="7697147" y="1260702"/>
                </a:cubicBezTo>
                <a:cubicBezTo>
                  <a:pt x="7699888" y="1256820"/>
                  <a:pt x="7703887" y="1251322"/>
                  <a:pt x="7709146" y="1244210"/>
                </a:cubicBezTo>
                <a:cubicBezTo>
                  <a:pt x="7714405" y="1237097"/>
                  <a:pt x="7716839" y="1230676"/>
                  <a:pt x="7716448" y="1224946"/>
                </a:cubicBezTo>
                <a:cubicBezTo>
                  <a:pt x="7716057" y="1219216"/>
                  <a:pt x="7721917" y="1220013"/>
                  <a:pt x="7734028" y="1227336"/>
                </a:cubicBezTo>
                <a:cubicBezTo>
                  <a:pt x="7746139" y="1234660"/>
                  <a:pt x="7749411" y="1239841"/>
                  <a:pt x="7743841" y="1242880"/>
                </a:cubicBezTo>
                <a:cubicBezTo>
                  <a:pt x="7738273" y="1245918"/>
                  <a:pt x="7732707" y="1250420"/>
                  <a:pt x="7727145" y="1256386"/>
                </a:cubicBezTo>
                <a:cubicBezTo>
                  <a:pt x="7721583" y="1262351"/>
                  <a:pt x="7714368" y="1269576"/>
                  <a:pt x="7705499" y="1278059"/>
                </a:cubicBezTo>
                <a:cubicBezTo>
                  <a:pt x="7714579" y="1296203"/>
                  <a:pt x="7723329" y="1309520"/>
                  <a:pt x="7731749" y="1318010"/>
                </a:cubicBezTo>
                <a:cubicBezTo>
                  <a:pt x="7740171" y="1326499"/>
                  <a:pt x="7745665" y="1328549"/>
                  <a:pt x="7748232" y="1324158"/>
                </a:cubicBezTo>
                <a:cubicBezTo>
                  <a:pt x="7750799" y="1319768"/>
                  <a:pt x="7755410" y="1311207"/>
                  <a:pt x="7762063" y="1298476"/>
                </a:cubicBezTo>
                <a:cubicBezTo>
                  <a:pt x="7768718" y="1285745"/>
                  <a:pt x="7770876" y="1288728"/>
                  <a:pt x="7768538" y="1307424"/>
                </a:cubicBezTo>
                <a:cubicBezTo>
                  <a:pt x="7766200" y="1326121"/>
                  <a:pt x="7766588" y="1340737"/>
                  <a:pt x="7769701" y="1351273"/>
                </a:cubicBezTo>
                <a:cubicBezTo>
                  <a:pt x="7772813" y="1361809"/>
                  <a:pt x="7769012" y="1366060"/>
                  <a:pt x="7758297" y="1364026"/>
                </a:cubicBezTo>
                <a:cubicBezTo>
                  <a:pt x="7747581" y="1361992"/>
                  <a:pt x="7736193" y="1355344"/>
                  <a:pt x="7724131" y="1344083"/>
                </a:cubicBezTo>
                <a:cubicBezTo>
                  <a:pt x="7712071" y="1332821"/>
                  <a:pt x="7700365" y="1315582"/>
                  <a:pt x="7689017" y="1292365"/>
                </a:cubicBezTo>
                <a:cubicBezTo>
                  <a:pt x="7681923" y="1298926"/>
                  <a:pt x="7673338" y="1305025"/>
                  <a:pt x="7663261" y="1310661"/>
                </a:cubicBezTo>
                <a:cubicBezTo>
                  <a:pt x="7653184" y="1316298"/>
                  <a:pt x="7641727" y="1320106"/>
                  <a:pt x="7628891" y="1322084"/>
                </a:cubicBezTo>
                <a:cubicBezTo>
                  <a:pt x="7616054" y="1324062"/>
                  <a:pt x="7614529" y="1321817"/>
                  <a:pt x="7624314" y="1315349"/>
                </a:cubicBezTo>
                <a:cubicBezTo>
                  <a:pt x="7634099" y="1308882"/>
                  <a:pt x="7644151" y="1302206"/>
                  <a:pt x="7654471" y="1295323"/>
                </a:cubicBezTo>
                <a:cubicBezTo>
                  <a:pt x="7664789" y="1288440"/>
                  <a:pt x="7673973" y="1281116"/>
                  <a:pt x="7682022" y="1273352"/>
                </a:cubicBezTo>
                <a:cubicBezTo>
                  <a:pt x="7676603" y="1259399"/>
                  <a:pt x="7672919" y="1246278"/>
                  <a:pt x="7670971" y="1233987"/>
                </a:cubicBezTo>
                <a:cubicBezTo>
                  <a:pt x="7664758" y="1236145"/>
                  <a:pt x="7658644" y="1237854"/>
                  <a:pt x="7652629" y="1239112"/>
                </a:cubicBezTo>
                <a:cubicBezTo>
                  <a:pt x="7646614" y="1240371"/>
                  <a:pt x="7639113" y="1239745"/>
                  <a:pt x="7630127" y="1237233"/>
                </a:cubicBezTo>
                <a:cubicBezTo>
                  <a:pt x="7621142" y="1234722"/>
                  <a:pt x="7621495" y="1232012"/>
                  <a:pt x="7631188" y="1229104"/>
                </a:cubicBezTo>
                <a:cubicBezTo>
                  <a:pt x="7640881" y="1226195"/>
                  <a:pt x="7653156" y="1222304"/>
                  <a:pt x="7668013" y="1217430"/>
                </a:cubicBezTo>
                <a:cubicBezTo>
                  <a:pt x="7666451" y="1210671"/>
                  <a:pt x="7665062" y="1202572"/>
                  <a:pt x="7663847" y="1193134"/>
                </a:cubicBezTo>
                <a:cubicBezTo>
                  <a:pt x="7652709" y="1195465"/>
                  <a:pt x="7643615" y="1195747"/>
                  <a:pt x="7636565" y="1193980"/>
                </a:cubicBezTo>
                <a:cubicBezTo>
                  <a:pt x="7629513" y="1192213"/>
                  <a:pt x="7628637" y="1189522"/>
                  <a:pt x="7633932" y="1185906"/>
                </a:cubicBezTo>
                <a:cubicBezTo>
                  <a:pt x="7639228" y="1182291"/>
                  <a:pt x="7647860" y="1178741"/>
                  <a:pt x="7659828" y="1175256"/>
                </a:cubicBezTo>
                <a:cubicBezTo>
                  <a:pt x="7659072" y="1168819"/>
                  <a:pt x="7657369" y="1159173"/>
                  <a:pt x="7654721" y="1146318"/>
                </a:cubicBezTo>
                <a:cubicBezTo>
                  <a:pt x="7652074" y="1133463"/>
                  <a:pt x="7648179" y="1123243"/>
                  <a:pt x="7643039" y="1115659"/>
                </a:cubicBezTo>
                <a:cubicBezTo>
                  <a:pt x="7639183" y="1109971"/>
                  <a:pt x="7640835" y="1107247"/>
                  <a:pt x="7647995" y="1107485"/>
                </a:cubicBezTo>
                <a:close/>
                <a:moveTo>
                  <a:pt x="3361746" y="1107485"/>
                </a:moveTo>
                <a:cubicBezTo>
                  <a:pt x="3364132" y="1107564"/>
                  <a:pt x="3367131" y="1107973"/>
                  <a:pt x="3370741" y="1108711"/>
                </a:cubicBezTo>
                <a:cubicBezTo>
                  <a:pt x="3385184" y="1111663"/>
                  <a:pt x="3392210" y="1115176"/>
                  <a:pt x="3391819" y="1119250"/>
                </a:cubicBezTo>
                <a:cubicBezTo>
                  <a:pt x="3391429" y="1123324"/>
                  <a:pt x="3391233" y="1129640"/>
                  <a:pt x="3391233" y="1138198"/>
                </a:cubicBezTo>
                <a:cubicBezTo>
                  <a:pt x="3391233" y="1145999"/>
                  <a:pt x="3392219" y="1156094"/>
                  <a:pt x="3394191" y="1168484"/>
                </a:cubicBezTo>
                <a:cubicBezTo>
                  <a:pt x="3404361" y="1165557"/>
                  <a:pt x="3413009" y="1162295"/>
                  <a:pt x="3420134" y="1158699"/>
                </a:cubicBezTo>
                <a:cubicBezTo>
                  <a:pt x="3427259" y="1155102"/>
                  <a:pt x="3434731" y="1155617"/>
                  <a:pt x="3442551" y="1160243"/>
                </a:cubicBezTo>
                <a:cubicBezTo>
                  <a:pt x="3450371" y="1164869"/>
                  <a:pt x="3447868" y="1169718"/>
                  <a:pt x="3435045" y="1174791"/>
                </a:cubicBezTo>
                <a:cubicBezTo>
                  <a:pt x="3422221" y="1179863"/>
                  <a:pt x="3409173" y="1184130"/>
                  <a:pt x="3395903" y="1187590"/>
                </a:cubicBezTo>
                <a:cubicBezTo>
                  <a:pt x="3396622" y="1194734"/>
                  <a:pt x="3397596" y="1201983"/>
                  <a:pt x="3398823" y="1209337"/>
                </a:cubicBezTo>
                <a:cubicBezTo>
                  <a:pt x="3408224" y="1206410"/>
                  <a:pt x="3417244" y="1202566"/>
                  <a:pt x="3425882" y="1197803"/>
                </a:cubicBezTo>
                <a:cubicBezTo>
                  <a:pt x="3434520" y="1193041"/>
                  <a:pt x="3442579" y="1192681"/>
                  <a:pt x="3450058" y="1196724"/>
                </a:cubicBezTo>
                <a:cubicBezTo>
                  <a:pt x="3457536" y="1200767"/>
                  <a:pt x="3458621" y="1204426"/>
                  <a:pt x="3453313" y="1207700"/>
                </a:cubicBezTo>
                <a:cubicBezTo>
                  <a:pt x="3448005" y="1210974"/>
                  <a:pt x="3440396" y="1214590"/>
                  <a:pt x="3430487" y="1218546"/>
                </a:cubicBezTo>
                <a:cubicBezTo>
                  <a:pt x="3420577" y="1222502"/>
                  <a:pt x="3410996" y="1225752"/>
                  <a:pt x="3401744" y="1228294"/>
                </a:cubicBezTo>
                <a:cubicBezTo>
                  <a:pt x="3405552" y="1244157"/>
                  <a:pt x="3408603" y="1254959"/>
                  <a:pt x="3410897" y="1260702"/>
                </a:cubicBezTo>
                <a:cubicBezTo>
                  <a:pt x="3413638" y="1256820"/>
                  <a:pt x="3417638" y="1251322"/>
                  <a:pt x="3422896" y="1244210"/>
                </a:cubicBezTo>
                <a:cubicBezTo>
                  <a:pt x="3428155" y="1237097"/>
                  <a:pt x="3430589" y="1230676"/>
                  <a:pt x="3430198" y="1224946"/>
                </a:cubicBezTo>
                <a:cubicBezTo>
                  <a:pt x="3429808" y="1219216"/>
                  <a:pt x="3435668" y="1220013"/>
                  <a:pt x="3447779" y="1227336"/>
                </a:cubicBezTo>
                <a:cubicBezTo>
                  <a:pt x="3459890" y="1234660"/>
                  <a:pt x="3463161" y="1239841"/>
                  <a:pt x="3457592" y="1242880"/>
                </a:cubicBezTo>
                <a:cubicBezTo>
                  <a:pt x="3452023" y="1245918"/>
                  <a:pt x="3446458" y="1250420"/>
                  <a:pt x="3440895" y="1256386"/>
                </a:cubicBezTo>
                <a:cubicBezTo>
                  <a:pt x="3435333" y="1262351"/>
                  <a:pt x="3428118" y="1269576"/>
                  <a:pt x="3419250" y="1278059"/>
                </a:cubicBezTo>
                <a:cubicBezTo>
                  <a:pt x="3428329" y="1296203"/>
                  <a:pt x="3437078" y="1309520"/>
                  <a:pt x="3445500" y="1318010"/>
                </a:cubicBezTo>
                <a:cubicBezTo>
                  <a:pt x="3453921" y="1326499"/>
                  <a:pt x="3459415" y="1328549"/>
                  <a:pt x="3461982" y="1324158"/>
                </a:cubicBezTo>
                <a:cubicBezTo>
                  <a:pt x="3464550" y="1319768"/>
                  <a:pt x="3469160" y="1311207"/>
                  <a:pt x="3475814" y="1298476"/>
                </a:cubicBezTo>
                <a:cubicBezTo>
                  <a:pt x="3482468" y="1285745"/>
                  <a:pt x="3484626" y="1288728"/>
                  <a:pt x="3482288" y="1307424"/>
                </a:cubicBezTo>
                <a:cubicBezTo>
                  <a:pt x="3479950" y="1326121"/>
                  <a:pt x="3480338" y="1340737"/>
                  <a:pt x="3483451" y="1351273"/>
                </a:cubicBezTo>
                <a:cubicBezTo>
                  <a:pt x="3486564" y="1361809"/>
                  <a:pt x="3482763" y="1366060"/>
                  <a:pt x="3472047" y="1364026"/>
                </a:cubicBezTo>
                <a:cubicBezTo>
                  <a:pt x="3461331" y="1361992"/>
                  <a:pt x="3449943" y="1355344"/>
                  <a:pt x="3437882" y="1344083"/>
                </a:cubicBezTo>
                <a:cubicBezTo>
                  <a:pt x="3425820" y="1332821"/>
                  <a:pt x="3414116" y="1315582"/>
                  <a:pt x="3402767" y="1292365"/>
                </a:cubicBezTo>
                <a:cubicBezTo>
                  <a:pt x="3395673" y="1298926"/>
                  <a:pt x="3387088" y="1305025"/>
                  <a:pt x="3377011" y="1310661"/>
                </a:cubicBezTo>
                <a:cubicBezTo>
                  <a:pt x="3366934" y="1316298"/>
                  <a:pt x="3355477" y="1320106"/>
                  <a:pt x="3342641" y="1322084"/>
                </a:cubicBezTo>
                <a:cubicBezTo>
                  <a:pt x="3329804" y="1324062"/>
                  <a:pt x="3328279" y="1321817"/>
                  <a:pt x="3338064" y="1315349"/>
                </a:cubicBezTo>
                <a:cubicBezTo>
                  <a:pt x="3347850" y="1308882"/>
                  <a:pt x="3357902" y="1302206"/>
                  <a:pt x="3368221" y="1295323"/>
                </a:cubicBezTo>
                <a:cubicBezTo>
                  <a:pt x="3378540" y="1288440"/>
                  <a:pt x="3387723" y="1281116"/>
                  <a:pt x="3395773" y="1273352"/>
                </a:cubicBezTo>
                <a:cubicBezTo>
                  <a:pt x="3390353" y="1259399"/>
                  <a:pt x="3386669" y="1246278"/>
                  <a:pt x="3384722" y="1233987"/>
                </a:cubicBezTo>
                <a:cubicBezTo>
                  <a:pt x="3378508" y="1236145"/>
                  <a:pt x="3372394" y="1237854"/>
                  <a:pt x="3366379" y="1239112"/>
                </a:cubicBezTo>
                <a:cubicBezTo>
                  <a:pt x="3360364" y="1240371"/>
                  <a:pt x="3352864" y="1239745"/>
                  <a:pt x="3343878" y="1237233"/>
                </a:cubicBezTo>
                <a:cubicBezTo>
                  <a:pt x="3334893" y="1234722"/>
                  <a:pt x="3335246" y="1232012"/>
                  <a:pt x="3344938" y="1229104"/>
                </a:cubicBezTo>
                <a:cubicBezTo>
                  <a:pt x="3354631" y="1226195"/>
                  <a:pt x="3366906" y="1222304"/>
                  <a:pt x="3381764" y="1217430"/>
                </a:cubicBezTo>
                <a:cubicBezTo>
                  <a:pt x="3380201" y="1210671"/>
                  <a:pt x="3378812" y="1202572"/>
                  <a:pt x="3377597" y="1193134"/>
                </a:cubicBezTo>
                <a:cubicBezTo>
                  <a:pt x="3366459" y="1195465"/>
                  <a:pt x="3357366" y="1195747"/>
                  <a:pt x="3350315" y="1193980"/>
                </a:cubicBezTo>
                <a:cubicBezTo>
                  <a:pt x="3343264" y="1192213"/>
                  <a:pt x="3342387" y="1189522"/>
                  <a:pt x="3347682" y="1185906"/>
                </a:cubicBezTo>
                <a:cubicBezTo>
                  <a:pt x="3352978" y="1182291"/>
                  <a:pt x="3361610" y="1178741"/>
                  <a:pt x="3373579" y="1175256"/>
                </a:cubicBezTo>
                <a:cubicBezTo>
                  <a:pt x="3372822" y="1168819"/>
                  <a:pt x="3371120" y="1159173"/>
                  <a:pt x="3368472" y="1146318"/>
                </a:cubicBezTo>
                <a:cubicBezTo>
                  <a:pt x="3365824" y="1133463"/>
                  <a:pt x="3361930" y="1123243"/>
                  <a:pt x="3356789" y="1115659"/>
                </a:cubicBezTo>
                <a:cubicBezTo>
                  <a:pt x="3352933" y="1109971"/>
                  <a:pt x="3354586" y="1107247"/>
                  <a:pt x="3361746" y="1107485"/>
                </a:cubicBezTo>
                <a:close/>
                <a:moveTo>
                  <a:pt x="5828938" y="1107068"/>
                </a:moveTo>
                <a:cubicBezTo>
                  <a:pt x="5830200" y="1107063"/>
                  <a:pt x="5831737" y="1107368"/>
                  <a:pt x="5833549" y="1107985"/>
                </a:cubicBezTo>
                <a:cubicBezTo>
                  <a:pt x="5840799" y="1110454"/>
                  <a:pt x="5847437" y="1113579"/>
                  <a:pt x="5853464" y="1117362"/>
                </a:cubicBezTo>
                <a:cubicBezTo>
                  <a:pt x="5859492" y="1121144"/>
                  <a:pt x="5860053" y="1125547"/>
                  <a:pt x="5855148" y="1130570"/>
                </a:cubicBezTo>
                <a:cubicBezTo>
                  <a:pt x="5850243" y="1135593"/>
                  <a:pt x="5844138" y="1143952"/>
                  <a:pt x="5836833" y="1155648"/>
                </a:cubicBezTo>
                <a:cubicBezTo>
                  <a:pt x="5847635" y="1154966"/>
                  <a:pt x="5854550" y="1153952"/>
                  <a:pt x="5857576" y="1152606"/>
                </a:cubicBezTo>
                <a:cubicBezTo>
                  <a:pt x="5860602" y="1151260"/>
                  <a:pt x="5863541" y="1148901"/>
                  <a:pt x="5866394" y="1145527"/>
                </a:cubicBezTo>
                <a:cubicBezTo>
                  <a:pt x="5869246" y="1142154"/>
                  <a:pt x="5873981" y="1142138"/>
                  <a:pt x="5880597" y="1145481"/>
                </a:cubicBezTo>
                <a:cubicBezTo>
                  <a:pt x="5887214" y="1148823"/>
                  <a:pt x="5892470" y="1152479"/>
                  <a:pt x="5896364" y="1156448"/>
                </a:cubicBezTo>
                <a:cubicBezTo>
                  <a:pt x="5900258" y="1160416"/>
                  <a:pt x="5899331" y="1164432"/>
                  <a:pt x="5893583" y="1168493"/>
                </a:cubicBezTo>
                <a:cubicBezTo>
                  <a:pt x="5887834" y="1172555"/>
                  <a:pt x="5882368" y="1179026"/>
                  <a:pt x="5877184" y="1187906"/>
                </a:cubicBezTo>
                <a:lnTo>
                  <a:pt x="5861333" y="1214007"/>
                </a:lnTo>
                <a:cubicBezTo>
                  <a:pt x="5868304" y="1219898"/>
                  <a:pt x="5880011" y="1226667"/>
                  <a:pt x="5896457" y="1234313"/>
                </a:cubicBezTo>
                <a:cubicBezTo>
                  <a:pt x="5912902" y="1241959"/>
                  <a:pt x="5927503" y="1247698"/>
                  <a:pt x="5940259" y="1251530"/>
                </a:cubicBezTo>
                <a:cubicBezTo>
                  <a:pt x="5953015" y="1255362"/>
                  <a:pt x="5953855" y="1258451"/>
                  <a:pt x="5942780" y="1260795"/>
                </a:cubicBezTo>
                <a:cubicBezTo>
                  <a:pt x="5931705" y="1263139"/>
                  <a:pt x="5920629" y="1264704"/>
                  <a:pt x="5909554" y="1265492"/>
                </a:cubicBezTo>
                <a:cubicBezTo>
                  <a:pt x="5898479" y="1266280"/>
                  <a:pt x="5890433" y="1265018"/>
                  <a:pt x="5885416" y="1261706"/>
                </a:cubicBezTo>
                <a:cubicBezTo>
                  <a:pt x="5880399" y="1258395"/>
                  <a:pt x="5867454" y="1247599"/>
                  <a:pt x="5846581" y="1229318"/>
                </a:cubicBezTo>
                <a:cubicBezTo>
                  <a:pt x="5834625" y="1245081"/>
                  <a:pt x="5822335" y="1257694"/>
                  <a:pt x="5809709" y="1267157"/>
                </a:cubicBezTo>
                <a:cubicBezTo>
                  <a:pt x="5803434" y="1271089"/>
                  <a:pt x="5798076" y="1272837"/>
                  <a:pt x="5793635" y="1272403"/>
                </a:cubicBezTo>
                <a:lnTo>
                  <a:pt x="5791775" y="1272403"/>
                </a:lnTo>
                <a:cubicBezTo>
                  <a:pt x="5798423" y="1274053"/>
                  <a:pt x="5803768" y="1275433"/>
                  <a:pt x="5807812" y="1276543"/>
                </a:cubicBezTo>
                <a:cubicBezTo>
                  <a:pt x="5811855" y="1277653"/>
                  <a:pt x="5817745" y="1277836"/>
                  <a:pt x="5825485" y="1277091"/>
                </a:cubicBezTo>
                <a:cubicBezTo>
                  <a:pt x="5833224" y="1276347"/>
                  <a:pt x="5840985" y="1275048"/>
                  <a:pt x="5848767" y="1273194"/>
                </a:cubicBezTo>
                <a:cubicBezTo>
                  <a:pt x="5856549" y="1271340"/>
                  <a:pt x="5862202" y="1268990"/>
                  <a:pt x="5865724" y="1266143"/>
                </a:cubicBezTo>
                <a:cubicBezTo>
                  <a:pt x="5869246" y="1263297"/>
                  <a:pt x="5875190" y="1263514"/>
                  <a:pt x="5883555" y="1266794"/>
                </a:cubicBezTo>
                <a:cubicBezTo>
                  <a:pt x="5891921" y="1270075"/>
                  <a:pt x="5898870" y="1274040"/>
                  <a:pt x="5904401" y="1278691"/>
                </a:cubicBezTo>
                <a:cubicBezTo>
                  <a:pt x="5909932" y="1283342"/>
                  <a:pt x="5909858" y="1288312"/>
                  <a:pt x="5904177" y="1293602"/>
                </a:cubicBezTo>
                <a:cubicBezTo>
                  <a:pt x="5898498" y="1298892"/>
                  <a:pt x="5892389" y="1307676"/>
                  <a:pt x="5885853" y="1319954"/>
                </a:cubicBezTo>
                <a:cubicBezTo>
                  <a:pt x="5898305" y="1331910"/>
                  <a:pt x="5895949" y="1337888"/>
                  <a:pt x="5878784" y="1337888"/>
                </a:cubicBezTo>
                <a:cubicBezTo>
                  <a:pt x="5865030" y="1337888"/>
                  <a:pt x="5844944" y="1339357"/>
                  <a:pt x="5818527" y="1342297"/>
                </a:cubicBezTo>
                <a:cubicBezTo>
                  <a:pt x="5812748" y="1357254"/>
                  <a:pt x="5807520" y="1357362"/>
                  <a:pt x="5802845" y="1342622"/>
                </a:cubicBezTo>
                <a:cubicBezTo>
                  <a:pt x="5798169" y="1327882"/>
                  <a:pt x="5795068" y="1316016"/>
                  <a:pt x="5793542" y="1307024"/>
                </a:cubicBezTo>
                <a:cubicBezTo>
                  <a:pt x="5792017" y="1298033"/>
                  <a:pt x="5789388" y="1290548"/>
                  <a:pt x="5785654" y="1284570"/>
                </a:cubicBezTo>
                <a:cubicBezTo>
                  <a:pt x="5783881" y="1281011"/>
                  <a:pt x="5782994" y="1279714"/>
                  <a:pt x="5782994" y="1280682"/>
                </a:cubicBezTo>
                <a:cubicBezTo>
                  <a:pt x="5781444" y="1282133"/>
                  <a:pt x="5778263" y="1283658"/>
                  <a:pt x="5773450" y="1285258"/>
                </a:cubicBezTo>
                <a:cubicBezTo>
                  <a:pt x="5759572" y="1287664"/>
                  <a:pt x="5758800" y="1284325"/>
                  <a:pt x="5771134" y="1275240"/>
                </a:cubicBezTo>
                <a:cubicBezTo>
                  <a:pt x="5783469" y="1266156"/>
                  <a:pt x="5794656" y="1256597"/>
                  <a:pt x="5804695" y="1246563"/>
                </a:cubicBezTo>
                <a:cubicBezTo>
                  <a:pt x="5814735" y="1236529"/>
                  <a:pt x="5823842" y="1226329"/>
                  <a:pt x="5832014" y="1215960"/>
                </a:cubicBezTo>
                <a:cubicBezTo>
                  <a:pt x="5825826" y="1210342"/>
                  <a:pt x="5817826" y="1203899"/>
                  <a:pt x="5808016" y="1196631"/>
                </a:cubicBezTo>
                <a:cubicBezTo>
                  <a:pt x="5804357" y="1201009"/>
                  <a:pt x="5799272" y="1204051"/>
                  <a:pt x="5792761" y="1205756"/>
                </a:cubicBezTo>
                <a:cubicBezTo>
                  <a:pt x="5786250" y="1207461"/>
                  <a:pt x="5786154" y="1203880"/>
                  <a:pt x="5792473" y="1195013"/>
                </a:cubicBezTo>
                <a:cubicBezTo>
                  <a:pt x="5798792" y="1186145"/>
                  <a:pt x="5805613" y="1174580"/>
                  <a:pt x="5812936" y="1160317"/>
                </a:cubicBezTo>
                <a:cubicBezTo>
                  <a:pt x="5820260" y="1146054"/>
                  <a:pt x="5824493" y="1136895"/>
                  <a:pt x="5825633" y="1132840"/>
                </a:cubicBezTo>
                <a:cubicBezTo>
                  <a:pt x="5826775" y="1128784"/>
                  <a:pt x="5826567" y="1123011"/>
                  <a:pt x="5825010" y="1115520"/>
                </a:cubicBezTo>
                <a:cubicBezTo>
                  <a:pt x="5823843" y="1109902"/>
                  <a:pt x="5825153" y="1107084"/>
                  <a:pt x="5828938" y="1107068"/>
                </a:cubicBezTo>
                <a:close/>
                <a:moveTo>
                  <a:pt x="5728852" y="1104398"/>
                </a:moveTo>
                <a:cubicBezTo>
                  <a:pt x="5730245" y="1104294"/>
                  <a:pt x="5732033" y="1104497"/>
                  <a:pt x="5734216" y="1105009"/>
                </a:cubicBezTo>
                <a:cubicBezTo>
                  <a:pt x="5742947" y="1107055"/>
                  <a:pt x="5750364" y="1109899"/>
                  <a:pt x="5756465" y="1113539"/>
                </a:cubicBezTo>
                <a:cubicBezTo>
                  <a:pt x="5762568" y="1117179"/>
                  <a:pt x="5763855" y="1122177"/>
                  <a:pt x="5760326" y="1128533"/>
                </a:cubicBezTo>
                <a:cubicBezTo>
                  <a:pt x="5756797" y="1134889"/>
                  <a:pt x="5754667" y="1154823"/>
                  <a:pt x="5753935" y="1188334"/>
                </a:cubicBezTo>
                <a:cubicBezTo>
                  <a:pt x="5757086" y="1188421"/>
                  <a:pt x="5761352" y="1187664"/>
                  <a:pt x="5766735" y="1186064"/>
                </a:cubicBezTo>
                <a:cubicBezTo>
                  <a:pt x="5772117" y="1184464"/>
                  <a:pt x="5776585" y="1185531"/>
                  <a:pt x="5780138" y="1189264"/>
                </a:cubicBezTo>
                <a:cubicBezTo>
                  <a:pt x="5783692" y="1192997"/>
                  <a:pt x="5783593" y="1196470"/>
                  <a:pt x="5779841" y="1199682"/>
                </a:cubicBezTo>
                <a:cubicBezTo>
                  <a:pt x="5776089" y="1202894"/>
                  <a:pt x="5767399" y="1206286"/>
                  <a:pt x="5753768" y="1209858"/>
                </a:cubicBezTo>
                <a:lnTo>
                  <a:pt x="5752782" y="1234322"/>
                </a:lnTo>
                <a:cubicBezTo>
                  <a:pt x="5757346" y="1234880"/>
                  <a:pt x="5763739" y="1236895"/>
                  <a:pt x="5771962" y="1240368"/>
                </a:cubicBezTo>
                <a:cubicBezTo>
                  <a:pt x="5780185" y="1243841"/>
                  <a:pt x="5783794" y="1250457"/>
                  <a:pt x="5782789" y="1260218"/>
                </a:cubicBezTo>
                <a:cubicBezTo>
                  <a:pt x="5781785" y="1269979"/>
                  <a:pt x="5776464" y="1271560"/>
                  <a:pt x="5766828" y="1264962"/>
                </a:cubicBezTo>
                <a:cubicBezTo>
                  <a:pt x="5757191" y="1258364"/>
                  <a:pt x="5752509" y="1253099"/>
                  <a:pt x="5752782" y="1249167"/>
                </a:cubicBezTo>
                <a:lnTo>
                  <a:pt x="5752782" y="1303973"/>
                </a:lnTo>
                <a:cubicBezTo>
                  <a:pt x="5752782" y="1320481"/>
                  <a:pt x="5750984" y="1335708"/>
                  <a:pt x="5747387" y="1349654"/>
                </a:cubicBezTo>
                <a:cubicBezTo>
                  <a:pt x="5743791" y="1363601"/>
                  <a:pt x="5738901" y="1364004"/>
                  <a:pt x="5732718" y="1350864"/>
                </a:cubicBezTo>
                <a:cubicBezTo>
                  <a:pt x="5726536" y="1337723"/>
                  <a:pt x="5724613" y="1326971"/>
                  <a:pt x="5726951" y="1318605"/>
                </a:cubicBezTo>
                <a:cubicBezTo>
                  <a:pt x="5729289" y="1310240"/>
                  <a:pt x="5730846" y="1301028"/>
                  <a:pt x="5731620" y="1290970"/>
                </a:cubicBezTo>
                <a:cubicBezTo>
                  <a:pt x="5732396" y="1280911"/>
                  <a:pt x="5733174" y="1266202"/>
                  <a:pt x="5733955" y="1246842"/>
                </a:cubicBezTo>
                <a:cubicBezTo>
                  <a:pt x="5726502" y="1266239"/>
                  <a:pt x="5717209" y="1281702"/>
                  <a:pt x="5706078" y="1293230"/>
                </a:cubicBezTo>
                <a:cubicBezTo>
                  <a:pt x="5694947" y="1304758"/>
                  <a:pt x="5684163" y="1312361"/>
                  <a:pt x="5673726" y="1316038"/>
                </a:cubicBezTo>
                <a:cubicBezTo>
                  <a:pt x="5663290" y="1319715"/>
                  <a:pt x="5663191" y="1315923"/>
                  <a:pt x="5673429" y="1304662"/>
                </a:cubicBezTo>
                <a:cubicBezTo>
                  <a:pt x="5683667" y="1293401"/>
                  <a:pt x="5693998" y="1279470"/>
                  <a:pt x="5704422" y="1262869"/>
                </a:cubicBezTo>
                <a:cubicBezTo>
                  <a:pt x="5714847" y="1246268"/>
                  <a:pt x="5723134" y="1230806"/>
                  <a:pt x="5729286" y="1216481"/>
                </a:cubicBezTo>
                <a:cubicBezTo>
                  <a:pt x="5717404" y="1221132"/>
                  <a:pt x="5707049" y="1223656"/>
                  <a:pt x="5698218" y="1224053"/>
                </a:cubicBezTo>
                <a:cubicBezTo>
                  <a:pt x="5689388" y="1224450"/>
                  <a:pt x="5682241" y="1222093"/>
                  <a:pt x="5676777" y="1216983"/>
                </a:cubicBezTo>
                <a:cubicBezTo>
                  <a:pt x="5671314" y="1211874"/>
                  <a:pt x="5675419" y="1208178"/>
                  <a:pt x="5689093" y="1205896"/>
                </a:cubicBezTo>
                <a:cubicBezTo>
                  <a:pt x="5702766" y="1203614"/>
                  <a:pt x="5718111" y="1199639"/>
                  <a:pt x="5735127" y="1193971"/>
                </a:cubicBezTo>
                <a:cubicBezTo>
                  <a:pt x="5735127" y="1174065"/>
                  <a:pt x="5734746" y="1157654"/>
                  <a:pt x="5733984" y="1144737"/>
                </a:cubicBezTo>
                <a:cubicBezTo>
                  <a:pt x="5733220" y="1131820"/>
                  <a:pt x="5730886" y="1121458"/>
                  <a:pt x="5726979" y="1113650"/>
                </a:cubicBezTo>
                <a:cubicBezTo>
                  <a:pt x="5724049" y="1107795"/>
                  <a:pt x="5724673" y="1104711"/>
                  <a:pt x="5728852" y="1104398"/>
                </a:cubicBezTo>
                <a:close/>
                <a:moveTo>
                  <a:pt x="4885654" y="1101437"/>
                </a:moveTo>
                <a:cubicBezTo>
                  <a:pt x="4896258" y="1102652"/>
                  <a:pt x="4905426" y="1105446"/>
                  <a:pt x="4913159" y="1109818"/>
                </a:cubicBezTo>
                <a:cubicBezTo>
                  <a:pt x="4920892" y="1114190"/>
                  <a:pt x="4923304" y="1121191"/>
                  <a:pt x="4920396" y="1130821"/>
                </a:cubicBezTo>
                <a:cubicBezTo>
                  <a:pt x="4917488" y="1140452"/>
                  <a:pt x="4907984" y="1139115"/>
                  <a:pt x="4891886" y="1126812"/>
                </a:cubicBezTo>
                <a:lnTo>
                  <a:pt x="4875255" y="1111371"/>
                </a:lnTo>
                <a:cubicBezTo>
                  <a:pt x="4871583" y="1103533"/>
                  <a:pt x="4875050" y="1100222"/>
                  <a:pt x="4885654" y="1101437"/>
                </a:cubicBezTo>
                <a:close/>
                <a:moveTo>
                  <a:pt x="2123404" y="1101437"/>
                </a:moveTo>
                <a:cubicBezTo>
                  <a:pt x="2134008" y="1102652"/>
                  <a:pt x="2143176" y="1105446"/>
                  <a:pt x="2150909" y="1109818"/>
                </a:cubicBezTo>
                <a:cubicBezTo>
                  <a:pt x="2158642" y="1114190"/>
                  <a:pt x="2161054" y="1121191"/>
                  <a:pt x="2158146" y="1130821"/>
                </a:cubicBezTo>
                <a:cubicBezTo>
                  <a:pt x="2155237" y="1140452"/>
                  <a:pt x="2145734" y="1139115"/>
                  <a:pt x="2129636" y="1126812"/>
                </a:cubicBezTo>
                <a:lnTo>
                  <a:pt x="2113004" y="1111371"/>
                </a:lnTo>
                <a:cubicBezTo>
                  <a:pt x="2109333" y="1103533"/>
                  <a:pt x="2112800" y="1100222"/>
                  <a:pt x="2123404" y="1101437"/>
                </a:cubicBezTo>
                <a:close/>
                <a:moveTo>
                  <a:pt x="6062819" y="1100832"/>
                </a:moveTo>
                <a:cubicBezTo>
                  <a:pt x="6069399" y="1101645"/>
                  <a:pt x="6076232" y="1103437"/>
                  <a:pt x="6083320" y="1106209"/>
                </a:cubicBezTo>
                <a:cubicBezTo>
                  <a:pt x="6090408" y="1108981"/>
                  <a:pt x="6093155" y="1112264"/>
                  <a:pt x="6091561" y="1116059"/>
                </a:cubicBezTo>
                <a:cubicBezTo>
                  <a:pt x="6089968" y="1119854"/>
                  <a:pt x="6088799" y="1127318"/>
                  <a:pt x="6088055" y="1138449"/>
                </a:cubicBezTo>
                <a:cubicBezTo>
                  <a:pt x="6087310" y="1149580"/>
                  <a:pt x="6086938" y="1163870"/>
                  <a:pt x="6086938" y="1181320"/>
                </a:cubicBezTo>
                <a:cubicBezTo>
                  <a:pt x="6088489" y="1181420"/>
                  <a:pt x="6092675" y="1180471"/>
                  <a:pt x="6099496" y="1178474"/>
                </a:cubicBezTo>
                <a:cubicBezTo>
                  <a:pt x="6106317" y="1176477"/>
                  <a:pt x="6112546" y="1177538"/>
                  <a:pt x="6118183" y="1181655"/>
                </a:cubicBezTo>
                <a:cubicBezTo>
                  <a:pt x="6123820" y="1185773"/>
                  <a:pt x="6124490" y="1189273"/>
                  <a:pt x="6120192" y="1192157"/>
                </a:cubicBezTo>
                <a:cubicBezTo>
                  <a:pt x="6115895" y="1195041"/>
                  <a:pt x="6111151" y="1197084"/>
                  <a:pt x="6105960" y="1198287"/>
                </a:cubicBezTo>
                <a:cubicBezTo>
                  <a:pt x="6100770" y="1199490"/>
                  <a:pt x="6094430" y="1201028"/>
                  <a:pt x="6086938" y="1202901"/>
                </a:cubicBezTo>
                <a:lnTo>
                  <a:pt x="6086938" y="1228034"/>
                </a:lnTo>
                <a:cubicBezTo>
                  <a:pt x="6092768" y="1228034"/>
                  <a:pt x="6099446" y="1229144"/>
                  <a:pt x="6106974" y="1231364"/>
                </a:cubicBezTo>
                <a:cubicBezTo>
                  <a:pt x="6114503" y="1233584"/>
                  <a:pt x="6118689" y="1239053"/>
                  <a:pt x="6119532" y="1247772"/>
                </a:cubicBezTo>
                <a:cubicBezTo>
                  <a:pt x="6120375" y="1256491"/>
                  <a:pt x="6118050" y="1260850"/>
                  <a:pt x="6112555" y="1260850"/>
                </a:cubicBezTo>
                <a:cubicBezTo>
                  <a:pt x="6109232" y="1260850"/>
                  <a:pt x="6105083" y="1258565"/>
                  <a:pt x="6100110" y="1253995"/>
                </a:cubicBezTo>
                <a:cubicBezTo>
                  <a:pt x="6095137" y="1249425"/>
                  <a:pt x="6090746" y="1244703"/>
                  <a:pt x="6086938" y="1239829"/>
                </a:cubicBezTo>
                <a:lnTo>
                  <a:pt x="6086938" y="1307471"/>
                </a:lnTo>
                <a:cubicBezTo>
                  <a:pt x="6086938" y="1325541"/>
                  <a:pt x="6085829" y="1339602"/>
                  <a:pt x="6083608" y="1349654"/>
                </a:cubicBezTo>
                <a:cubicBezTo>
                  <a:pt x="6081389" y="1359707"/>
                  <a:pt x="6078254" y="1364491"/>
                  <a:pt x="6074204" y="1364007"/>
                </a:cubicBezTo>
                <a:cubicBezTo>
                  <a:pt x="6070155" y="1363523"/>
                  <a:pt x="6066183" y="1359307"/>
                  <a:pt x="6062289" y="1351357"/>
                </a:cubicBezTo>
                <a:cubicBezTo>
                  <a:pt x="6058395" y="1343407"/>
                  <a:pt x="6057619" y="1335590"/>
                  <a:pt x="6059963" y="1327907"/>
                </a:cubicBezTo>
                <a:cubicBezTo>
                  <a:pt x="6062307" y="1320224"/>
                  <a:pt x="6063864" y="1308076"/>
                  <a:pt x="6064633" y="1291463"/>
                </a:cubicBezTo>
                <a:cubicBezTo>
                  <a:pt x="6065402" y="1274850"/>
                  <a:pt x="6066177" y="1255307"/>
                  <a:pt x="6066958" y="1232834"/>
                </a:cubicBezTo>
                <a:cubicBezTo>
                  <a:pt x="6061104" y="1249837"/>
                  <a:pt x="6052256" y="1264857"/>
                  <a:pt x="6040411" y="1277891"/>
                </a:cubicBezTo>
                <a:cubicBezTo>
                  <a:pt x="6028567" y="1290926"/>
                  <a:pt x="6015826" y="1300876"/>
                  <a:pt x="6002190" y="1307741"/>
                </a:cubicBezTo>
                <a:cubicBezTo>
                  <a:pt x="5988554" y="1314605"/>
                  <a:pt x="5987062" y="1312401"/>
                  <a:pt x="5997716" y="1301127"/>
                </a:cubicBezTo>
                <a:cubicBezTo>
                  <a:pt x="6008370" y="1289853"/>
                  <a:pt x="6019873" y="1275340"/>
                  <a:pt x="6032225" y="1257586"/>
                </a:cubicBezTo>
                <a:cubicBezTo>
                  <a:pt x="6044578" y="1239832"/>
                  <a:pt x="6053824" y="1223017"/>
                  <a:pt x="6059963" y="1207142"/>
                </a:cubicBezTo>
                <a:cubicBezTo>
                  <a:pt x="6051505" y="1209474"/>
                  <a:pt x="6042768" y="1211418"/>
                  <a:pt x="6033751" y="1212974"/>
                </a:cubicBezTo>
                <a:cubicBezTo>
                  <a:pt x="6024735" y="1214531"/>
                  <a:pt x="6015368" y="1213511"/>
                  <a:pt x="6005650" y="1209914"/>
                </a:cubicBezTo>
                <a:cubicBezTo>
                  <a:pt x="5995933" y="1206317"/>
                  <a:pt x="5997970" y="1203198"/>
                  <a:pt x="6011762" y="1200557"/>
                </a:cubicBezTo>
                <a:cubicBezTo>
                  <a:pt x="6025553" y="1197915"/>
                  <a:pt x="6043561" y="1193723"/>
                  <a:pt x="6065786" y="1187981"/>
                </a:cubicBezTo>
                <a:cubicBezTo>
                  <a:pt x="6065786" y="1172068"/>
                  <a:pt x="6065408" y="1156875"/>
                  <a:pt x="6064651" y="1142402"/>
                </a:cubicBezTo>
                <a:cubicBezTo>
                  <a:pt x="6063895" y="1127928"/>
                  <a:pt x="6061756" y="1117179"/>
                  <a:pt x="6058233" y="1110153"/>
                </a:cubicBezTo>
                <a:cubicBezTo>
                  <a:pt x="6054711" y="1103127"/>
                  <a:pt x="6056240" y="1100020"/>
                  <a:pt x="6062819" y="1100832"/>
                </a:cubicBezTo>
                <a:close/>
                <a:moveTo>
                  <a:pt x="7016497" y="1099828"/>
                </a:moveTo>
                <a:cubicBezTo>
                  <a:pt x="7020109" y="1100113"/>
                  <a:pt x="7025076" y="1101251"/>
                  <a:pt x="7031401" y="1103242"/>
                </a:cubicBezTo>
                <a:cubicBezTo>
                  <a:pt x="7044051" y="1107024"/>
                  <a:pt x="7048821" y="1112559"/>
                  <a:pt x="7045707" y="1119845"/>
                </a:cubicBezTo>
                <a:cubicBezTo>
                  <a:pt x="7042595" y="1127132"/>
                  <a:pt x="7041038" y="1142197"/>
                  <a:pt x="7041038" y="1165042"/>
                </a:cubicBezTo>
                <a:cubicBezTo>
                  <a:pt x="7041038" y="1188272"/>
                  <a:pt x="7040418" y="1206317"/>
                  <a:pt x="7039177" y="1219179"/>
                </a:cubicBezTo>
                <a:cubicBezTo>
                  <a:pt x="7037937" y="1232040"/>
                  <a:pt x="7035153" y="1239475"/>
                  <a:pt x="7030825" y="1241484"/>
                </a:cubicBezTo>
                <a:cubicBezTo>
                  <a:pt x="7026497" y="1243493"/>
                  <a:pt x="7022035" y="1240284"/>
                  <a:pt x="7017439" y="1231857"/>
                </a:cubicBezTo>
                <a:cubicBezTo>
                  <a:pt x="7012845" y="1223430"/>
                  <a:pt x="7011909" y="1215014"/>
                  <a:pt x="7014631" y="1206612"/>
                </a:cubicBezTo>
                <a:cubicBezTo>
                  <a:pt x="7017353" y="1198209"/>
                  <a:pt x="7018714" y="1182412"/>
                  <a:pt x="7018714" y="1159219"/>
                </a:cubicBezTo>
                <a:cubicBezTo>
                  <a:pt x="7018714" y="1135866"/>
                  <a:pt x="7016769" y="1121123"/>
                  <a:pt x="7012881" y="1114990"/>
                </a:cubicBezTo>
                <a:cubicBezTo>
                  <a:pt x="7008993" y="1108857"/>
                  <a:pt x="7007946" y="1104370"/>
                  <a:pt x="7009737" y="1101530"/>
                </a:cubicBezTo>
                <a:cubicBezTo>
                  <a:pt x="7010633" y="1100110"/>
                  <a:pt x="7012887" y="1099543"/>
                  <a:pt x="7016497" y="1099828"/>
                </a:cubicBezTo>
                <a:close/>
                <a:moveTo>
                  <a:pt x="3040185" y="1099679"/>
                </a:moveTo>
                <a:cubicBezTo>
                  <a:pt x="3046026" y="1100504"/>
                  <a:pt x="3052928" y="1102510"/>
                  <a:pt x="3060891" y="1105697"/>
                </a:cubicBezTo>
                <a:cubicBezTo>
                  <a:pt x="3070143" y="1108723"/>
                  <a:pt x="3073405" y="1112726"/>
                  <a:pt x="3070676" y="1117706"/>
                </a:cubicBezTo>
                <a:cubicBezTo>
                  <a:pt x="3067947" y="1122685"/>
                  <a:pt x="3066583" y="1131854"/>
                  <a:pt x="3066583" y="1145211"/>
                </a:cubicBezTo>
                <a:cubicBezTo>
                  <a:pt x="3066583" y="1158606"/>
                  <a:pt x="3065610" y="1170720"/>
                  <a:pt x="3063663" y="1181553"/>
                </a:cubicBezTo>
                <a:lnTo>
                  <a:pt x="3061900" y="1187826"/>
                </a:lnTo>
                <a:lnTo>
                  <a:pt x="3067272" y="1182306"/>
                </a:lnTo>
                <a:cubicBezTo>
                  <a:pt x="3076065" y="1171219"/>
                  <a:pt x="3080462" y="1161967"/>
                  <a:pt x="3080462" y="1154550"/>
                </a:cubicBezTo>
                <a:cubicBezTo>
                  <a:pt x="3080462" y="1144380"/>
                  <a:pt x="3084226" y="1141196"/>
                  <a:pt x="3091754" y="1144997"/>
                </a:cubicBezTo>
                <a:cubicBezTo>
                  <a:pt x="3099282" y="1148798"/>
                  <a:pt x="3105530" y="1153474"/>
                  <a:pt x="3110497" y="1159024"/>
                </a:cubicBezTo>
                <a:cubicBezTo>
                  <a:pt x="3115464" y="1164574"/>
                  <a:pt x="3114221" y="1169582"/>
                  <a:pt x="3106767" y="1174046"/>
                </a:cubicBezTo>
                <a:cubicBezTo>
                  <a:pt x="3099313" y="1178511"/>
                  <a:pt x="3084753" y="1191056"/>
                  <a:pt x="3063086" y="1211681"/>
                </a:cubicBezTo>
                <a:cubicBezTo>
                  <a:pt x="3080858" y="1210218"/>
                  <a:pt x="3093915" y="1207517"/>
                  <a:pt x="3102256" y="1203580"/>
                </a:cubicBezTo>
                <a:cubicBezTo>
                  <a:pt x="3110596" y="1199642"/>
                  <a:pt x="3116881" y="1199174"/>
                  <a:pt x="3121110" y="1202175"/>
                </a:cubicBezTo>
                <a:cubicBezTo>
                  <a:pt x="3125339" y="1205176"/>
                  <a:pt x="3129956" y="1208674"/>
                  <a:pt x="3134961" y="1212667"/>
                </a:cubicBezTo>
                <a:cubicBezTo>
                  <a:pt x="3139965" y="1216661"/>
                  <a:pt x="3140715" y="1221194"/>
                  <a:pt x="3137212" y="1226267"/>
                </a:cubicBezTo>
                <a:cubicBezTo>
                  <a:pt x="3133708" y="1231339"/>
                  <a:pt x="3132917" y="1243326"/>
                  <a:pt x="3134840" y="1262227"/>
                </a:cubicBezTo>
                <a:cubicBezTo>
                  <a:pt x="3136762" y="1281128"/>
                  <a:pt x="3138126" y="1297633"/>
                  <a:pt x="3138932" y="1311740"/>
                </a:cubicBezTo>
                <a:cubicBezTo>
                  <a:pt x="3139738" y="1325848"/>
                  <a:pt x="3136477" y="1338985"/>
                  <a:pt x="3129147" y="1351152"/>
                </a:cubicBezTo>
                <a:cubicBezTo>
                  <a:pt x="3121817" y="1363319"/>
                  <a:pt x="3116419" y="1367365"/>
                  <a:pt x="3112953" y="1363291"/>
                </a:cubicBezTo>
                <a:cubicBezTo>
                  <a:pt x="3109486" y="1359217"/>
                  <a:pt x="3105952" y="1352991"/>
                  <a:pt x="3102349" y="1344613"/>
                </a:cubicBezTo>
                <a:cubicBezTo>
                  <a:pt x="3098746" y="1336235"/>
                  <a:pt x="3093670" y="1332437"/>
                  <a:pt x="3087122" y="1333218"/>
                </a:cubicBezTo>
                <a:cubicBezTo>
                  <a:pt x="3080573" y="1334000"/>
                  <a:pt x="3064556" y="1335482"/>
                  <a:pt x="3039069" y="1337664"/>
                </a:cubicBezTo>
                <a:cubicBezTo>
                  <a:pt x="3037779" y="1343444"/>
                  <a:pt x="3035326" y="1348430"/>
                  <a:pt x="3031711" y="1352622"/>
                </a:cubicBezTo>
                <a:cubicBezTo>
                  <a:pt x="3028096" y="1356814"/>
                  <a:pt x="3023839" y="1354293"/>
                  <a:pt x="3018940" y="1345059"/>
                </a:cubicBezTo>
                <a:cubicBezTo>
                  <a:pt x="3014041" y="1335826"/>
                  <a:pt x="3012757" y="1327997"/>
                  <a:pt x="3015089" y="1321572"/>
                </a:cubicBezTo>
                <a:cubicBezTo>
                  <a:pt x="3017420" y="1315148"/>
                  <a:pt x="3018977" y="1306677"/>
                  <a:pt x="3019758" y="1296160"/>
                </a:cubicBezTo>
                <a:cubicBezTo>
                  <a:pt x="3020540" y="1285643"/>
                  <a:pt x="3020930" y="1269979"/>
                  <a:pt x="3020930" y="1249167"/>
                </a:cubicBezTo>
                <a:cubicBezTo>
                  <a:pt x="3006779" y="1262760"/>
                  <a:pt x="2991614" y="1274487"/>
                  <a:pt x="2975435" y="1284347"/>
                </a:cubicBezTo>
                <a:cubicBezTo>
                  <a:pt x="2959256" y="1294207"/>
                  <a:pt x="2945282" y="1300730"/>
                  <a:pt x="2933512" y="1303918"/>
                </a:cubicBezTo>
                <a:cubicBezTo>
                  <a:pt x="2921742" y="1307105"/>
                  <a:pt x="2920363" y="1305273"/>
                  <a:pt x="2929373" y="1298420"/>
                </a:cubicBezTo>
                <a:cubicBezTo>
                  <a:pt x="2938383" y="1291568"/>
                  <a:pt x="2951375" y="1282164"/>
                  <a:pt x="2968347" y="1270208"/>
                </a:cubicBezTo>
                <a:cubicBezTo>
                  <a:pt x="2985320" y="1258252"/>
                  <a:pt x="3002457" y="1244845"/>
                  <a:pt x="3019758" y="1229987"/>
                </a:cubicBezTo>
                <a:cubicBezTo>
                  <a:pt x="3016645" y="1217783"/>
                  <a:pt x="3017247" y="1212097"/>
                  <a:pt x="3021563" y="1212928"/>
                </a:cubicBezTo>
                <a:cubicBezTo>
                  <a:pt x="3025879" y="1213759"/>
                  <a:pt x="3030071" y="1214900"/>
                  <a:pt x="3034139" y="1216351"/>
                </a:cubicBezTo>
                <a:lnTo>
                  <a:pt x="3057694" y="1192147"/>
                </a:lnTo>
                <a:lnTo>
                  <a:pt x="3055635" y="1192560"/>
                </a:lnTo>
                <a:cubicBezTo>
                  <a:pt x="3054337" y="1192298"/>
                  <a:pt x="3052905" y="1191540"/>
                  <a:pt x="3051338" y="1190287"/>
                </a:cubicBezTo>
                <a:cubicBezTo>
                  <a:pt x="3045068" y="1185277"/>
                  <a:pt x="3042324" y="1179181"/>
                  <a:pt x="3043106" y="1172000"/>
                </a:cubicBezTo>
                <a:cubicBezTo>
                  <a:pt x="3043887" y="1164819"/>
                  <a:pt x="3044278" y="1154717"/>
                  <a:pt x="3044278" y="1141695"/>
                </a:cubicBezTo>
                <a:cubicBezTo>
                  <a:pt x="3044278" y="1129206"/>
                  <a:pt x="3042135" y="1118875"/>
                  <a:pt x="3037850" y="1110702"/>
                </a:cubicBezTo>
                <a:cubicBezTo>
                  <a:pt x="3033565" y="1102528"/>
                  <a:pt x="3034343" y="1098854"/>
                  <a:pt x="3040185" y="1099679"/>
                </a:cubicBezTo>
                <a:close/>
                <a:moveTo>
                  <a:pt x="899702" y="1099288"/>
                </a:moveTo>
                <a:cubicBezTo>
                  <a:pt x="902437" y="1098665"/>
                  <a:pt x="907025" y="1099881"/>
                  <a:pt x="913469" y="1102935"/>
                </a:cubicBezTo>
                <a:cubicBezTo>
                  <a:pt x="926355" y="1109043"/>
                  <a:pt x="930773" y="1114813"/>
                  <a:pt x="926724" y="1120245"/>
                </a:cubicBezTo>
                <a:cubicBezTo>
                  <a:pt x="922675" y="1125677"/>
                  <a:pt x="919549" y="1131134"/>
                  <a:pt x="917348" y="1136616"/>
                </a:cubicBezTo>
                <a:cubicBezTo>
                  <a:pt x="915147" y="1142098"/>
                  <a:pt x="912129" y="1148826"/>
                  <a:pt x="908297" y="1156801"/>
                </a:cubicBezTo>
                <a:cubicBezTo>
                  <a:pt x="918578" y="1155313"/>
                  <a:pt x="928557" y="1153409"/>
                  <a:pt x="938230" y="1151090"/>
                </a:cubicBezTo>
                <a:cubicBezTo>
                  <a:pt x="947904" y="1148771"/>
                  <a:pt x="957140" y="1146225"/>
                  <a:pt x="965940" y="1143453"/>
                </a:cubicBezTo>
                <a:cubicBezTo>
                  <a:pt x="974739" y="1140681"/>
                  <a:pt x="982897" y="1142771"/>
                  <a:pt x="990413" y="1149722"/>
                </a:cubicBezTo>
                <a:cubicBezTo>
                  <a:pt x="997929" y="1156674"/>
                  <a:pt x="993917" y="1161951"/>
                  <a:pt x="978376" y="1165554"/>
                </a:cubicBezTo>
                <a:cubicBezTo>
                  <a:pt x="962837" y="1169157"/>
                  <a:pt x="948425" y="1172109"/>
                  <a:pt x="935142" y="1174409"/>
                </a:cubicBezTo>
                <a:cubicBezTo>
                  <a:pt x="921859" y="1176710"/>
                  <a:pt x="910164" y="1178580"/>
                  <a:pt x="900056" y="1180018"/>
                </a:cubicBezTo>
                <a:cubicBezTo>
                  <a:pt x="888894" y="1202342"/>
                  <a:pt x="876461" y="1223402"/>
                  <a:pt x="862756" y="1243196"/>
                </a:cubicBezTo>
                <a:cubicBezTo>
                  <a:pt x="862756" y="1269706"/>
                  <a:pt x="862643" y="1290453"/>
                  <a:pt x="862416" y="1305438"/>
                </a:cubicBezTo>
                <a:lnTo>
                  <a:pt x="862205" y="1315848"/>
                </a:lnTo>
                <a:lnTo>
                  <a:pt x="862830" y="1315368"/>
                </a:lnTo>
                <a:cubicBezTo>
                  <a:pt x="869193" y="1314791"/>
                  <a:pt x="892081" y="1311905"/>
                  <a:pt x="931496" y="1306708"/>
                </a:cubicBezTo>
                <a:lnTo>
                  <a:pt x="931496" y="1265520"/>
                </a:lnTo>
                <a:cubicBezTo>
                  <a:pt x="913240" y="1268633"/>
                  <a:pt x="899919" y="1267483"/>
                  <a:pt x="891535" y="1262069"/>
                </a:cubicBezTo>
                <a:cubicBezTo>
                  <a:pt x="883152" y="1256655"/>
                  <a:pt x="883387" y="1253133"/>
                  <a:pt x="892242" y="1251502"/>
                </a:cubicBezTo>
                <a:cubicBezTo>
                  <a:pt x="901098" y="1249871"/>
                  <a:pt x="914182" y="1247332"/>
                  <a:pt x="931496" y="1243884"/>
                </a:cubicBezTo>
                <a:cubicBezTo>
                  <a:pt x="930739" y="1216276"/>
                  <a:pt x="928994" y="1199940"/>
                  <a:pt x="926259" y="1194873"/>
                </a:cubicBezTo>
                <a:cubicBezTo>
                  <a:pt x="923524" y="1189807"/>
                  <a:pt x="924141" y="1186477"/>
                  <a:pt x="928110" y="1184883"/>
                </a:cubicBezTo>
                <a:cubicBezTo>
                  <a:pt x="932078" y="1183289"/>
                  <a:pt x="938912" y="1184468"/>
                  <a:pt x="948611" y="1188418"/>
                </a:cubicBezTo>
                <a:cubicBezTo>
                  <a:pt x="958310" y="1192368"/>
                  <a:pt x="961974" y="1197208"/>
                  <a:pt x="959606" y="1202938"/>
                </a:cubicBezTo>
                <a:cubicBezTo>
                  <a:pt x="957237" y="1208668"/>
                  <a:pt x="955699" y="1220530"/>
                  <a:pt x="954992" y="1238526"/>
                </a:cubicBezTo>
                <a:cubicBezTo>
                  <a:pt x="964132" y="1237125"/>
                  <a:pt x="972774" y="1235023"/>
                  <a:pt x="980916" y="1232220"/>
                </a:cubicBezTo>
                <a:cubicBezTo>
                  <a:pt x="989058" y="1229417"/>
                  <a:pt x="996305" y="1231007"/>
                  <a:pt x="1002654" y="1236991"/>
                </a:cubicBezTo>
                <a:cubicBezTo>
                  <a:pt x="1009004" y="1242976"/>
                  <a:pt x="1007258" y="1247853"/>
                  <a:pt x="997418" y="1251623"/>
                </a:cubicBezTo>
                <a:cubicBezTo>
                  <a:pt x="987576" y="1255393"/>
                  <a:pt x="973372" y="1258705"/>
                  <a:pt x="954806" y="1261557"/>
                </a:cubicBezTo>
                <a:cubicBezTo>
                  <a:pt x="954149" y="1275783"/>
                  <a:pt x="953820" y="1289897"/>
                  <a:pt x="953820" y="1303899"/>
                </a:cubicBezTo>
                <a:cubicBezTo>
                  <a:pt x="972436" y="1301667"/>
                  <a:pt x="988832" y="1299552"/>
                  <a:pt x="1003008" y="1297555"/>
                </a:cubicBezTo>
                <a:cubicBezTo>
                  <a:pt x="1017183" y="1295559"/>
                  <a:pt x="1028094" y="1299447"/>
                  <a:pt x="1035741" y="1309220"/>
                </a:cubicBezTo>
                <a:cubicBezTo>
                  <a:pt x="1043386" y="1318993"/>
                  <a:pt x="1041517" y="1323684"/>
                  <a:pt x="1030132" y="1323293"/>
                </a:cubicBezTo>
                <a:cubicBezTo>
                  <a:pt x="1018746" y="1322903"/>
                  <a:pt x="1006716" y="1322320"/>
                  <a:pt x="994041" y="1321544"/>
                </a:cubicBezTo>
                <a:cubicBezTo>
                  <a:pt x="981366" y="1320769"/>
                  <a:pt x="962604" y="1322134"/>
                  <a:pt x="937755" y="1325637"/>
                </a:cubicBezTo>
                <a:cubicBezTo>
                  <a:pt x="912908" y="1329141"/>
                  <a:pt x="896589" y="1331863"/>
                  <a:pt x="888801" y="1333804"/>
                </a:cubicBezTo>
                <a:cubicBezTo>
                  <a:pt x="881012" y="1335745"/>
                  <a:pt x="873146" y="1333302"/>
                  <a:pt x="865202" y="1326474"/>
                </a:cubicBezTo>
                <a:lnTo>
                  <a:pt x="861808" y="1322383"/>
                </a:lnTo>
                <a:lnTo>
                  <a:pt x="860318" y="1339234"/>
                </a:lnTo>
                <a:cubicBezTo>
                  <a:pt x="859299" y="1345626"/>
                  <a:pt x="857869" y="1351499"/>
                  <a:pt x="856030" y="1356854"/>
                </a:cubicBezTo>
                <a:cubicBezTo>
                  <a:pt x="852353" y="1367563"/>
                  <a:pt x="847669" y="1367315"/>
                  <a:pt x="841975" y="1356110"/>
                </a:cubicBezTo>
                <a:cubicBezTo>
                  <a:pt x="836283" y="1344904"/>
                  <a:pt x="834798" y="1335128"/>
                  <a:pt x="837520" y="1326781"/>
                </a:cubicBezTo>
                <a:cubicBezTo>
                  <a:pt x="840243" y="1318435"/>
                  <a:pt x="841281" y="1298014"/>
                  <a:pt x="840636" y="1265520"/>
                </a:cubicBezTo>
                <a:cubicBezTo>
                  <a:pt x="834311" y="1275839"/>
                  <a:pt x="825223" y="1285937"/>
                  <a:pt x="813373" y="1295816"/>
                </a:cubicBezTo>
                <a:cubicBezTo>
                  <a:pt x="801523" y="1305694"/>
                  <a:pt x="790425" y="1312454"/>
                  <a:pt x="780082" y="1316094"/>
                </a:cubicBezTo>
                <a:cubicBezTo>
                  <a:pt x="769738" y="1319734"/>
                  <a:pt x="768312" y="1317489"/>
                  <a:pt x="775803" y="1309359"/>
                </a:cubicBezTo>
                <a:cubicBezTo>
                  <a:pt x="783293" y="1301229"/>
                  <a:pt x="792502" y="1291701"/>
                  <a:pt x="803429" y="1280775"/>
                </a:cubicBezTo>
                <a:cubicBezTo>
                  <a:pt x="814356" y="1269848"/>
                  <a:pt x="826305" y="1255232"/>
                  <a:pt x="839278" y="1236926"/>
                </a:cubicBezTo>
                <a:cubicBezTo>
                  <a:pt x="839278" y="1232945"/>
                  <a:pt x="838499" y="1227352"/>
                  <a:pt x="836944" y="1220146"/>
                </a:cubicBezTo>
                <a:cubicBezTo>
                  <a:pt x="835387" y="1212940"/>
                  <a:pt x="840965" y="1212841"/>
                  <a:pt x="853677" y="1219848"/>
                </a:cubicBezTo>
                <a:cubicBezTo>
                  <a:pt x="856729" y="1216177"/>
                  <a:pt x="864380" y="1203769"/>
                  <a:pt x="876633" y="1182623"/>
                </a:cubicBezTo>
                <a:cubicBezTo>
                  <a:pt x="869317" y="1184954"/>
                  <a:pt x="862486" y="1186511"/>
                  <a:pt x="856142" y="1187292"/>
                </a:cubicBezTo>
                <a:cubicBezTo>
                  <a:pt x="849798" y="1188074"/>
                  <a:pt x="842676" y="1185202"/>
                  <a:pt x="834776" y="1178679"/>
                </a:cubicBezTo>
                <a:cubicBezTo>
                  <a:pt x="826875" y="1172155"/>
                  <a:pt x="828454" y="1168642"/>
                  <a:pt x="839511" y="1168140"/>
                </a:cubicBezTo>
                <a:cubicBezTo>
                  <a:pt x="850567" y="1167638"/>
                  <a:pt x="865112" y="1165948"/>
                  <a:pt x="883146" y="1163070"/>
                </a:cubicBezTo>
                <a:cubicBezTo>
                  <a:pt x="894370" y="1134074"/>
                  <a:pt x="899008" y="1115275"/>
                  <a:pt x="897061" y="1106674"/>
                </a:cubicBezTo>
                <a:cubicBezTo>
                  <a:pt x="896087" y="1102373"/>
                  <a:pt x="896968" y="1099911"/>
                  <a:pt x="899702" y="1099288"/>
                </a:cubicBezTo>
                <a:close/>
                <a:moveTo>
                  <a:pt x="5519997" y="1099214"/>
                </a:moveTo>
                <a:cubicBezTo>
                  <a:pt x="5527636" y="1101291"/>
                  <a:pt x="5534275" y="1104200"/>
                  <a:pt x="5539912" y="1107939"/>
                </a:cubicBezTo>
                <a:cubicBezTo>
                  <a:pt x="5545549" y="1111678"/>
                  <a:pt x="5546907" y="1115473"/>
                  <a:pt x="5543986" y="1119324"/>
                </a:cubicBezTo>
                <a:cubicBezTo>
                  <a:pt x="5541065" y="1123175"/>
                  <a:pt x="5538637" y="1127073"/>
                  <a:pt x="5536703" y="1131017"/>
                </a:cubicBezTo>
                <a:cubicBezTo>
                  <a:pt x="5555008" y="1150575"/>
                  <a:pt x="5568778" y="1164590"/>
                  <a:pt x="5578012" y="1173061"/>
                </a:cubicBezTo>
                <a:cubicBezTo>
                  <a:pt x="5587245" y="1181531"/>
                  <a:pt x="5596789" y="1188796"/>
                  <a:pt x="5606643" y="1194855"/>
                </a:cubicBezTo>
                <a:cubicBezTo>
                  <a:pt x="5616496" y="1200913"/>
                  <a:pt x="5626368" y="1205945"/>
                  <a:pt x="5636259" y="1209951"/>
                </a:cubicBezTo>
                <a:cubicBezTo>
                  <a:pt x="5646150" y="1213957"/>
                  <a:pt x="5647483" y="1217408"/>
                  <a:pt x="5640259" y="1220304"/>
                </a:cubicBezTo>
                <a:cubicBezTo>
                  <a:pt x="5633035" y="1223200"/>
                  <a:pt x="5622607" y="1224245"/>
                  <a:pt x="5608977" y="1223439"/>
                </a:cubicBezTo>
                <a:cubicBezTo>
                  <a:pt x="5595347" y="1222633"/>
                  <a:pt x="5585183" y="1218047"/>
                  <a:pt x="5578486" y="1209682"/>
                </a:cubicBezTo>
                <a:cubicBezTo>
                  <a:pt x="5571789" y="1201316"/>
                  <a:pt x="5565321" y="1192455"/>
                  <a:pt x="5559083" y="1183097"/>
                </a:cubicBezTo>
                <a:cubicBezTo>
                  <a:pt x="5552844" y="1173740"/>
                  <a:pt x="5543233" y="1159964"/>
                  <a:pt x="5530247" y="1141769"/>
                </a:cubicBezTo>
                <a:cubicBezTo>
                  <a:pt x="5517795" y="1167963"/>
                  <a:pt x="5505626" y="1188787"/>
                  <a:pt x="5493738" y="1204240"/>
                </a:cubicBezTo>
                <a:lnTo>
                  <a:pt x="5488725" y="1209566"/>
                </a:lnTo>
                <a:lnTo>
                  <a:pt x="5494734" y="1210059"/>
                </a:lnTo>
                <a:cubicBezTo>
                  <a:pt x="5497537" y="1210642"/>
                  <a:pt x="5500984" y="1211629"/>
                  <a:pt x="5505077" y="1213021"/>
                </a:cubicBezTo>
                <a:cubicBezTo>
                  <a:pt x="5516040" y="1216915"/>
                  <a:pt x="5520530" y="1220968"/>
                  <a:pt x="5518546" y="1225178"/>
                </a:cubicBezTo>
                <a:cubicBezTo>
                  <a:pt x="5516561" y="1229389"/>
                  <a:pt x="5514989" y="1239850"/>
                  <a:pt x="5513830" y="1256562"/>
                </a:cubicBezTo>
                <a:cubicBezTo>
                  <a:pt x="5512670" y="1273275"/>
                  <a:pt x="5508438" y="1288725"/>
                  <a:pt x="5501133" y="1302913"/>
                </a:cubicBezTo>
                <a:cubicBezTo>
                  <a:pt x="5493827" y="1317101"/>
                  <a:pt x="5482923" y="1327451"/>
                  <a:pt x="5468419" y="1333962"/>
                </a:cubicBezTo>
                <a:cubicBezTo>
                  <a:pt x="5453914" y="1340474"/>
                  <a:pt x="5451374" y="1338309"/>
                  <a:pt x="5460800" y="1327470"/>
                </a:cubicBezTo>
                <a:cubicBezTo>
                  <a:pt x="5470226" y="1316630"/>
                  <a:pt x="5477428" y="1305852"/>
                  <a:pt x="5482408" y="1295137"/>
                </a:cubicBezTo>
                <a:cubicBezTo>
                  <a:pt x="5487388" y="1284421"/>
                  <a:pt x="5490457" y="1270360"/>
                  <a:pt x="5491617" y="1252953"/>
                </a:cubicBezTo>
                <a:cubicBezTo>
                  <a:pt x="5492776" y="1235547"/>
                  <a:pt x="5491217" y="1223147"/>
                  <a:pt x="5486938" y="1215756"/>
                </a:cubicBezTo>
                <a:lnTo>
                  <a:pt x="5485977" y="1212487"/>
                </a:lnTo>
                <a:lnTo>
                  <a:pt x="5474958" y="1224197"/>
                </a:lnTo>
                <a:cubicBezTo>
                  <a:pt x="5468381" y="1229775"/>
                  <a:pt x="5461489" y="1234279"/>
                  <a:pt x="5454280" y="1237708"/>
                </a:cubicBezTo>
                <a:cubicBezTo>
                  <a:pt x="5439862" y="1244566"/>
                  <a:pt x="5438767" y="1241177"/>
                  <a:pt x="5450996" y="1227541"/>
                </a:cubicBezTo>
                <a:cubicBezTo>
                  <a:pt x="5463225" y="1213905"/>
                  <a:pt x="5474706" y="1198082"/>
                  <a:pt x="5485441" y="1180074"/>
                </a:cubicBezTo>
                <a:cubicBezTo>
                  <a:pt x="5496175" y="1162066"/>
                  <a:pt x="5503486" y="1146904"/>
                  <a:pt x="5507374" y="1134588"/>
                </a:cubicBezTo>
                <a:cubicBezTo>
                  <a:pt x="5511262" y="1122273"/>
                  <a:pt x="5512428" y="1112779"/>
                  <a:pt x="5510872" y="1106106"/>
                </a:cubicBezTo>
                <a:cubicBezTo>
                  <a:pt x="5509315" y="1099434"/>
                  <a:pt x="5512357" y="1097137"/>
                  <a:pt x="5519997" y="1099214"/>
                </a:cubicBezTo>
                <a:close/>
                <a:moveTo>
                  <a:pt x="6462375" y="1098563"/>
                </a:moveTo>
                <a:cubicBezTo>
                  <a:pt x="6469867" y="1100206"/>
                  <a:pt x="6477116" y="1102584"/>
                  <a:pt x="6484123" y="1105697"/>
                </a:cubicBezTo>
                <a:cubicBezTo>
                  <a:pt x="6492582" y="1110596"/>
                  <a:pt x="6493987" y="1114649"/>
                  <a:pt x="6488337" y="1117855"/>
                </a:cubicBezTo>
                <a:cubicBezTo>
                  <a:pt x="6482688" y="1121061"/>
                  <a:pt x="6474847" y="1126716"/>
                  <a:pt x="6464813" y="1134821"/>
                </a:cubicBezTo>
                <a:cubicBezTo>
                  <a:pt x="6454779" y="1142926"/>
                  <a:pt x="6444739" y="1149614"/>
                  <a:pt x="6434693" y="1154885"/>
                </a:cubicBezTo>
                <a:cubicBezTo>
                  <a:pt x="6424647" y="1160156"/>
                  <a:pt x="6422620" y="1158308"/>
                  <a:pt x="6428610" y="1149341"/>
                </a:cubicBezTo>
                <a:cubicBezTo>
                  <a:pt x="6434601" y="1140374"/>
                  <a:pt x="6440049" y="1132136"/>
                  <a:pt x="6444953" y="1124626"/>
                </a:cubicBezTo>
                <a:cubicBezTo>
                  <a:pt x="6449859" y="1117117"/>
                  <a:pt x="6452116" y="1110485"/>
                  <a:pt x="6451725" y="1104730"/>
                </a:cubicBezTo>
                <a:cubicBezTo>
                  <a:pt x="6451335" y="1098975"/>
                  <a:pt x="6454885" y="1096919"/>
                  <a:pt x="6462375" y="1098563"/>
                </a:cubicBezTo>
                <a:close/>
                <a:moveTo>
                  <a:pt x="494108" y="1098442"/>
                </a:moveTo>
                <a:cubicBezTo>
                  <a:pt x="543557" y="1138477"/>
                  <a:pt x="568281" y="1180744"/>
                  <a:pt x="568281" y="1225243"/>
                </a:cubicBezTo>
                <a:cubicBezTo>
                  <a:pt x="569844" y="1277370"/>
                  <a:pt x="545485" y="1321144"/>
                  <a:pt x="495206" y="1356566"/>
                </a:cubicBezTo>
                <a:lnTo>
                  <a:pt x="479430" y="1337832"/>
                </a:lnTo>
                <a:cubicBezTo>
                  <a:pt x="520680" y="1306900"/>
                  <a:pt x="541690" y="1271070"/>
                  <a:pt x="542459" y="1230341"/>
                </a:cubicBezTo>
                <a:cubicBezTo>
                  <a:pt x="544022" y="1188780"/>
                  <a:pt x="522622" y="1151375"/>
                  <a:pt x="478258" y="1118124"/>
                </a:cubicBezTo>
                <a:close/>
                <a:moveTo>
                  <a:pt x="244598" y="1098442"/>
                </a:moveTo>
                <a:lnTo>
                  <a:pt x="260504" y="1118124"/>
                </a:lnTo>
                <a:cubicBezTo>
                  <a:pt x="216141" y="1151375"/>
                  <a:pt x="194722" y="1188793"/>
                  <a:pt x="196247" y="1230378"/>
                </a:cubicBezTo>
                <a:cubicBezTo>
                  <a:pt x="197017" y="1271095"/>
                  <a:pt x="218045" y="1306907"/>
                  <a:pt x="259333" y="1337813"/>
                </a:cubicBezTo>
                <a:lnTo>
                  <a:pt x="243500" y="1356566"/>
                </a:lnTo>
                <a:cubicBezTo>
                  <a:pt x="193258" y="1321157"/>
                  <a:pt x="168919" y="1276775"/>
                  <a:pt x="170482" y="1223420"/>
                </a:cubicBezTo>
                <a:cubicBezTo>
                  <a:pt x="170482" y="1180099"/>
                  <a:pt x="195187" y="1138439"/>
                  <a:pt x="244598" y="1098442"/>
                </a:cubicBezTo>
                <a:close/>
                <a:moveTo>
                  <a:pt x="1500600" y="1098084"/>
                </a:moveTo>
                <a:cubicBezTo>
                  <a:pt x="1502076" y="1098158"/>
                  <a:pt x="1503879" y="1098557"/>
                  <a:pt x="1506010" y="1099279"/>
                </a:cubicBezTo>
                <a:cubicBezTo>
                  <a:pt x="1514529" y="1102169"/>
                  <a:pt x="1521754" y="1106106"/>
                  <a:pt x="1527682" y="1111092"/>
                </a:cubicBezTo>
                <a:cubicBezTo>
                  <a:pt x="1533611" y="1116078"/>
                  <a:pt x="1535071" y="1120289"/>
                  <a:pt x="1532064" y="1123724"/>
                </a:cubicBezTo>
                <a:cubicBezTo>
                  <a:pt x="1529056" y="1127160"/>
                  <a:pt x="1526275" y="1130477"/>
                  <a:pt x="1523720" y="1133677"/>
                </a:cubicBezTo>
                <a:cubicBezTo>
                  <a:pt x="1550509" y="1161520"/>
                  <a:pt x="1569286" y="1180055"/>
                  <a:pt x="1580051" y="1189283"/>
                </a:cubicBezTo>
                <a:cubicBezTo>
                  <a:pt x="1590816" y="1198510"/>
                  <a:pt x="1601904" y="1206361"/>
                  <a:pt x="1613315" y="1212835"/>
                </a:cubicBezTo>
                <a:cubicBezTo>
                  <a:pt x="1624725" y="1219309"/>
                  <a:pt x="1637744" y="1225262"/>
                  <a:pt x="1652373" y="1230694"/>
                </a:cubicBezTo>
                <a:cubicBezTo>
                  <a:pt x="1667002" y="1236126"/>
                  <a:pt x="1668136" y="1240176"/>
                  <a:pt x="1655777" y="1242842"/>
                </a:cubicBezTo>
                <a:cubicBezTo>
                  <a:pt x="1643418" y="1245509"/>
                  <a:pt x="1629862" y="1246436"/>
                  <a:pt x="1615110" y="1245624"/>
                </a:cubicBezTo>
                <a:cubicBezTo>
                  <a:pt x="1600357" y="1244811"/>
                  <a:pt x="1589977" y="1240542"/>
                  <a:pt x="1583967" y="1232815"/>
                </a:cubicBezTo>
                <a:cubicBezTo>
                  <a:pt x="1577959" y="1225088"/>
                  <a:pt x="1569668" y="1214236"/>
                  <a:pt x="1559095" y="1200259"/>
                </a:cubicBezTo>
                <a:cubicBezTo>
                  <a:pt x="1548522" y="1186282"/>
                  <a:pt x="1534181" y="1167566"/>
                  <a:pt x="1516074" y="1144113"/>
                </a:cubicBezTo>
                <a:cubicBezTo>
                  <a:pt x="1507554" y="1161750"/>
                  <a:pt x="1498398" y="1177420"/>
                  <a:pt x="1488606" y="1191125"/>
                </a:cubicBezTo>
                <a:cubicBezTo>
                  <a:pt x="1478814" y="1204829"/>
                  <a:pt x="1466809" y="1219185"/>
                  <a:pt x="1452590" y="1234192"/>
                </a:cubicBezTo>
                <a:cubicBezTo>
                  <a:pt x="1438371" y="1249198"/>
                  <a:pt x="1421744" y="1261089"/>
                  <a:pt x="1402713" y="1269864"/>
                </a:cubicBezTo>
                <a:cubicBezTo>
                  <a:pt x="1383682" y="1278639"/>
                  <a:pt x="1381459" y="1276384"/>
                  <a:pt x="1396044" y="1263102"/>
                </a:cubicBezTo>
                <a:cubicBezTo>
                  <a:pt x="1410630" y="1249819"/>
                  <a:pt x="1424526" y="1235599"/>
                  <a:pt x="1437734" y="1220444"/>
                </a:cubicBezTo>
                <a:cubicBezTo>
                  <a:pt x="1450943" y="1205288"/>
                  <a:pt x="1462146" y="1190622"/>
                  <a:pt x="1471342" y="1176446"/>
                </a:cubicBezTo>
                <a:cubicBezTo>
                  <a:pt x="1480538" y="1162270"/>
                  <a:pt x="1487459" y="1148882"/>
                  <a:pt x="1492104" y="1136281"/>
                </a:cubicBezTo>
                <a:cubicBezTo>
                  <a:pt x="1496748" y="1123681"/>
                  <a:pt x="1498097" y="1113641"/>
                  <a:pt x="1496150" y="1106162"/>
                </a:cubicBezTo>
                <a:cubicBezTo>
                  <a:pt x="1494690" y="1100553"/>
                  <a:pt x="1496173" y="1097860"/>
                  <a:pt x="1500600" y="1098084"/>
                </a:cubicBezTo>
                <a:close/>
                <a:moveTo>
                  <a:pt x="1784883" y="1095605"/>
                </a:moveTo>
                <a:cubicBezTo>
                  <a:pt x="1786011" y="1095299"/>
                  <a:pt x="1787507" y="1095299"/>
                  <a:pt x="1789369" y="1095605"/>
                </a:cubicBezTo>
                <a:cubicBezTo>
                  <a:pt x="1796816" y="1096826"/>
                  <a:pt x="1804425" y="1099214"/>
                  <a:pt x="1812196" y="1102767"/>
                </a:cubicBezTo>
                <a:cubicBezTo>
                  <a:pt x="1819965" y="1106320"/>
                  <a:pt x="1822672" y="1111117"/>
                  <a:pt x="1820316" y="1117157"/>
                </a:cubicBezTo>
                <a:cubicBezTo>
                  <a:pt x="1817960" y="1123197"/>
                  <a:pt x="1816416" y="1138750"/>
                  <a:pt x="1815684" y="1163815"/>
                </a:cubicBezTo>
                <a:cubicBezTo>
                  <a:pt x="1830009" y="1161657"/>
                  <a:pt x="1839908" y="1158587"/>
                  <a:pt x="1845384" y="1154606"/>
                </a:cubicBezTo>
                <a:cubicBezTo>
                  <a:pt x="1850860" y="1150625"/>
                  <a:pt x="1856794" y="1150104"/>
                  <a:pt x="1863188" y="1153043"/>
                </a:cubicBezTo>
                <a:cubicBezTo>
                  <a:pt x="1869581" y="1155982"/>
                  <a:pt x="1875519" y="1159740"/>
                  <a:pt x="1881001" y="1164317"/>
                </a:cubicBezTo>
                <a:cubicBezTo>
                  <a:pt x="1886483" y="1168893"/>
                  <a:pt x="1886641" y="1173783"/>
                  <a:pt x="1881475" y="1178986"/>
                </a:cubicBezTo>
                <a:cubicBezTo>
                  <a:pt x="1876309" y="1184189"/>
                  <a:pt x="1871500" y="1197809"/>
                  <a:pt x="1867048" y="1219848"/>
                </a:cubicBezTo>
                <a:cubicBezTo>
                  <a:pt x="1881621" y="1218422"/>
                  <a:pt x="1891518" y="1216314"/>
                  <a:pt x="1896740" y="1213523"/>
                </a:cubicBezTo>
                <a:cubicBezTo>
                  <a:pt x="1901960" y="1210733"/>
                  <a:pt x="1908705" y="1212032"/>
                  <a:pt x="1916970" y="1217421"/>
                </a:cubicBezTo>
                <a:cubicBezTo>
                  <a:pt x="1925237" y="1222810"/>
                  <a:pt x="1930656" y="1227346"/>
                  <a:pt x="1933230" y="1231029"/>
                </a:cubicBezTo>
                <a:cubicBezTo>
                  <a:pt x="1935803" y="1234713"/>
                  <a:pt x="1935295" y="1239283"/>
                  <a:pt x="1931704" y="1244740"/>
                </a:cubicBezTo>
                <a:cubicBezTo>
                  <a:pt x="1928114" y="1250197"/>
                  <a:pt x="1923965" y="1262733"/>
                  <a:pt x="1919259" y="1282347"/>
                </a:cubicBezTo>
                <a:cubicBezTo>
                  <a:pt x="1914552" y="1301961"/>
                  <a:pt x="1906422" y="1316122"/>
                  <a:pt x="1894869" y="1324828"/>
                </a:cubicBezTo>
                <a:cubicBezTo>
                  <a:pt x="1883317" y="1333534"/>
                  <a:pt x="1876610" y="1333978"/>
                  <a:pt x="1874750" y="1326158"/>
                </a:cubicBezTo>
                <a:cubicBezTo>
                  <a:pt x="1872890" y="1318339"/>
                  <a:pt x="1866450" y="1310144"/>
                  <a:pt x="1855430" y="1301574"/>
                </a:cubicBezTo>
                <a:cubicBezTo>
                  <a:pt x="1844410" y="1293004"/>
                  <a:pt x="1843906" y="1289903"/>
                  <a:pt x="1853914" y="1292272"/>
                </a:cubicBezTo>
                <a:cubicBezTo>
                  <a:pt x="1863923" y="1294641"/>
                  <a:pt x="1871513" y="1295810"/>
                  <a:pt x="1876685" y="1295779"/>
                </a:cubicBezTo>
                <a:cubicBezTo>
                  <a:pt x="1881856" y="1295748"/>
                  <a:pt x="1886191" y="1292768"/>
                  <a:pt x="1889688" y="1286840"/>
                </a:cubicBezTo>
                <a:cubicBezTo>
                  <a:pt x="1893186" y="1280911"/>
                  <a:pt x="1896101" y="1271114"/>
                  <a:pt x="1898432" y="1257446"/>
                </a:cubicBezTo>
                <a:cubicBezTo>
                  <a:pt x="1900764" y="1243779"/>
                  <a:pt x="1898810" y="1236452"/>
                  <a:pt x="1892572" y="1235466"/>
                </a:cubicBezTo>
                <a:cubicBezTo>
                  <a:pt x="1886334" y="1234480"/>
                  <a:pt x="1860704" y="1237342"/>
                  <a:pt x="1815684" y="1244052"/>
                </a:cubicBezTo>
                <a:lnTo>
                  <a:pt x="1815684" y="1308643"/>
                </a:lnTo>
                <a:cubicBezTo>
                  <a:pt x="1815684" y="1325101"/>
                  <a:pt x="1814369" y="1339537"/>
                  <a:pt x="1811740" y="1351952"/>
                </a:cubicBezTo>
                <a:cubicBezTo>
                  <a:pt x="1809110" y="1364367"/>
                  <a:pt x="1805418" y="1370053"/>
                  <a:pt x="1800661" y="1369011"/>
                </a:cubicBezTo>
                <a:cubicBezTo>
                  <a:pt x="1795905" y="1367970"/>
                  <a:pt x="1793111" y="1361003"/>
                  <a:pt x="1792280" y="1348110"/>
                </a:cubicBezTo>
                <a:cubicBezTo>
                  <a:pt x="1791450" y="1335218"/>
                  <a:pt x="1791034" y="1322447"/>
                  <a:pt x="1791034" y="1309796"/>
                </a:cubicBezTo>
                <a:lnTo>
                  <a:pt x="1791034" y="1247995"/>
                </a:lnTo>
                <a:cubicBezTo>
                  <a:pt x="1761901" y="1253440"/>
                  <a:pt x="1743614" y="1257136"/>
                  <a:pt x="1736172" y="1259083"/>
                </a:cubicBezTo>
                <a:cubicBezTo>
                  <a:pt x="1728731" y="1261030"/>
                  <a:pt x="1720837" y="1258289"/>
                  <a:pt x="1712490" y="1250860"/>
                </a:cubicBezTo>
                <a:cubicBezTo>
                  <a:pt x="1704143" y="1243431"/>
                  <a:pt x="1704273" y="1239717"/>
                  <a:pt x="1712881" y="1239717"/>
                </a:cubicBezTo>
                <a:cubicBezTo>
                  <a:pt x="1719020" y="1239717"/>
                  <a:pt x="1728511" y="1238963"/>
                  <a:pt x="1741354" y="1237457"/>
                </a:cubicBezTo>
                <a:cubicBezTo>
                  <a:pt x="1754196" y="1235950"/>
                  <a:pt x="1770756" y="1233745"/>
                  <a:pt x="1791034" y="1230843"/>
                </a:cubicBezTo>
                <a:lnTo>
                  <a:pt x="1791034" y="1184967"/>
                </a:lnTo>
                <a:cubicBezTo>
                  <a:pt x="1779897" y="1187274"/>
                  <a:pt x="1771578" y="1189212"/>
                  <a:pt x="1766077" y="1190780"/>
                </a:cubicBezTo>
                <a:cubicBezTo>
                  <a:pt x="1760577" y="1192349"/>
                  <a:pt x="1753632" y="1189612"/>
                  <a:pt x="1745241" y="1182567"/>
                </a:cubicBezTo>
                <a:cubicBezTo>
                  <a:pt x="1736851" y="1175522"/>
                  <a:pt x="1738132" y="1172000"/>
                  <a:pt x="1749083" y="1172000"/>
                </a:cubicBezTo>
                <a:cubicBezTo>
                  <a:pt x="1757442" y="1172000"/>
                  <a:pt x="1771426" y="1170599"/>
                  <a:pt x="1791034" y="1167796"/>
                </a:cubicBezTo>
                <a:cubicBezTo>
                  <a:pt x="1791034" y="1135550"/>
                  <a:pt x="1788895" y="1115151"/>
                  <a:pt x="1784615" y="1106599"/>
                </a:cubicBezTo>
                <a:cubicBezTo>
                  <a:pt x="1781407" y="1100186"/>
                  <a:pt x="1781495" y="1096521"/>
                  <a:pt x="1784883" y="1095605"/>
                </a:cubicBezTo>
                <a:close/>
                <a:moveTo>
                  <a:pt x="6727489" y="1093088"/>
                </a:moveTo>
                <a:cubicBezTo>
                  <a:pt x="6728671" y="1093115"/>
                  <a:pt x="6730031" y="1093445"/>
                  <a:pt x="6731569" y="1094079"/>
                </a:cubicBezTo>
                <a:cubicBezTo>
                  <a:pt x="6737721" y="1096616"/>
                  <a:pt x="6743345" y="1100256"/>
                  <a:pt x="6748442" y="1105000"/>
                </a:cubicBezTo>
                <a:cubicBezTo>
                  <a:pt x="6753539" y="1109743"/>
                  <a:pt x="6754659" y="1113263"/>
                  <a:pt x="6751800" y="1115557"/>
                </a:cubicBezTo>
                <a:cubicBezTo>
                  <a:pt x="6748941" y="1117852"/>
                  <a:pt x="6744529" y="1119935"/>
                  <a:pt x="6738563" y="1121808"/>
                </a:cubicBezTo>
                <a:cubicBezTo>
                  <a:pt x="6755703" y="1121808"/>
                  <a:pt x="6767359" y="1120248"/>
                  <a:pt x="6773529" y="1117129"/>
                </a:cubicBezTo>
                <a:cubicBezTo>
                  <a:pt x="6779699" y="1114010"/>
                  <a:pt x="6785708" y="1113914"/>
                  <a:pt x="6791555" y="1116841"/>
                </a:cubicBezTo>
                <a:cubicBezTo>
                  <a:pt x="6797403" y="1119768"/>
                  <a:pt x="6802681" y="1123519"/>
                  <a:pt x="6807387" y="1128096"/>
                </a:cubicBezTo>
                <a:cubicBezTo>
                  <a:pt x="6812094" y="1132672"/>
                  <a:pt x="6811681" y="1136195"/>
                  <a:pt x="6806150" y="1138663"/>
                </a:cubicBezTo>
                <a:cubicBezTo>
                  <a:pt x="6800619" y="1141131"/>
                  <a:pt x="6795375" y="1145416"/>
                  <a:pt x="6790421" y="1151518"/>
                </a:cubicBezTo>
                <a:cubicBezTo>
                  <a:pt x="6785467" y="1157620"/>
                  <a:pt x="6778471" y="1164987"/>
                  <a:pt x="6769436" y="1173619"/>
                </a:cubicBezTo>
                <a:cubicBezTo>
                  <a:pt x="6760401" y="1182251"/>
                  <a:pt x="6751152" y="1189918"/>
                  <a:pt x="6741689" y="1196622"/>
                </a:cubicBezTo>
                <a:lnTo>
                  <a:pt x="6737749" y="1198797"/>
                </a:lnTo>
                <a:lnTo>
                  <a:pt x="6746145" y="1199784"/>
                </a:lnTo>
                <a:cubicBezTo>
                  <a:pt x="6753617" y="1202755"/>
                  <a:pt x="6759087" y="1206451"/>
                  <a:pt x="6762553" y="1210872"/>
                </a:cubicBezTo>
                <a:cubicBezTo>
                  <a:pt x="6766019" y="1215294"/>
                  <a:pt x="6765985" y="1218757"/>
                  <a:pt x="6762451" y="1221262"/>
                </a:cubicBezTo>
                <a:cubicBezTo>
                  <a:pt x="6758915" y="1223767"/>
                  <a:pt x="6755239" y="1225640"/>
                  <a:pt x="6751419" y="1226880"/>
                </a:cubicBezTo>
                <a:cubicBezTo>
                  <a:pt x="6758847" y="1226880"/>
                  <a:pt x="6766835" y="1225950"/>
                  <a:pt x="6775380" y="1224090"/>
                </a:cubicBezTo>
                <a:cubicBezTo>
                  <a:pt x="6783925" y="1222230"/>
                  <a:pt x="6790573" y="1219889"/>
                  <a:pt x="6795323" y="1217067"/>
                </a:cubicBezTo>
                <a:cubicBezTo>
                  <a:pt x="6800073" y="1214246"/>
                  <a:pt x="6805992" y="1214503"/>
                  <a:pt x="6813080" y="1217839"/>
                </a:cubicBezTo>
                <a:cubicBezTo>
                  <a:pt x="6820167" y="1221175"/>
                  <a:pt x="6826642" y="1225662"/>
                  <a:pt x="6832502" y="1231299"/>
                </a:cubicBezTo>
                <a:cubicBezTo>
                  <a:pt x="6838362" y="1236936"/>
                  <a:pt x="6838341" y="1241410"/>
                  <a:pt x="6832437" y="1244721"/>
                </a:cubicBezTo>
                <a:cubicBezTo>
                  <a:pt x="6826533" y="1248033"/>
                  <a:pt x="6819334" y="1254705"/>
                  <a:pt x="6810838" y="1264739"/>
                </a:cubicBezTo>
                <a:cubicBezTo>
                  <a:pt x="6802343" y="1274772"/>
                  <a:pt x="6788901" y="1288201"/>
                  <a:pt x="6770515" y="1305025"/>
                </a:cubicBezTo>
                <a:cubicBezTo>
                  <a:pt x="6752129" y="1321848"/>
                  <a:pt x="6731066" y="1335993"/>
                  <a:pt x="6707328" y="1347459"/>
                </a:cubicBezTo>
                <a:cubicBezTo>
                  <a:pt x="6683590" y="1358925"/>
                  <a:pt x="6660271" y="1365839"/>
                  <a:pt x="6637369" y="1368202"/>
                </a:cubicBezTo>
                <a:cubicBezTo>
                  <a:pt x="6614469" y="1370565"/>
                  <a:pt x="6613433" y="1367697"/>
                  <a:pt x="6634263" y="1359598"/>
                </a:cubicBezTo>
                <a:cubicBezTo>
                  <a:pt x="6655093" y="1351499"/>
                  <a:pt x="6675861" y="1341695"/>
                  <a:pt x="6696566" y="1330186"/>
                </a:cubicBezTo>
                <a:cubicBezTo>
                  <a:pt x="6717271" y="1318676"/>
                  <a:pt x="6732003" y="1309027"/>
                  <a:pt x="6740759" y="1301239"/>
                </a:cubicBezTo>
                <a:cubicBezTo>
                  <a:pt x="6735289" y="1297865"/>
                  <a:pt x="6728087" y="1291050"/>
                  <a:pt x="6719151" y="1280793"/>
                </a:cubicBezTo>
                <a:cubicBezTo>
                  <a:pt x="6710215" y="1270537"/>
                  <a:pt x="6708349" y="1264624"/>
                  <a:pt x="6713551" y="1263055"/>
                </a:cubicBezTo>
                <a:cubicBezTo>
                  <a:pt x="6718754" y="1261486"/>
                  <a:pt x="6726731" y="1262813"/>
                  <a:pt x="6737485" y="1267036"/>
                </a:cubicBezTo>
                <a:cubicBezTo>
                  <a:pt x="6748237" y="1271259"/>
                  <a:pt x="6753917" y="1279653"/>
                  <a:pt x="6754525" y="1292216"/>
                </a:cubicBezTo>
                <a:cubicBezTo>
                  <a:pt x="6762859" y="1283658"/>
                  <a:pt x="6771601" y="1273470"/>
                  <a:pt x="6780747" y="1261650"/>
                </a:cubicBezTo>
                <a:cubicBezTo>
                  <a:pt x="6789894" y="1249831"/>
                  <a:pt x="6794467" y="1242148"/>
                  <a:pt x="6794467" y="1238601"/>
                </a:cubicBezTo>
                <a:cubicBezTo>
                  <a:pt x="6794467" y="1237088"/>
                  <a:pt x="6790871" y="1237109"/>
                  <a:pt x="6783677" y="1238666"/>
                </a:cubicBezTo>
                <a:cubicBezTo>
                  <a:pt x="6776484" y="1240222"/>
                  <a:pt x="6769135" y="1241584"/>
                  <a:pt x="6761632" y="1242749"/>
                </a:cubicBezTo>
                <a:cubicBezTo>
                  <a:pt x="6754129" y="1243915"/>
                  <a:pt x="6747692" y="1242166"/>
                  <a:pt x="6742321" y="1237503"/>
                </a:cubicBezTo>
                <a:cubicBezTo>
                  <a:pt x="6731135" y="1249484"/>
                  <a:pt x="6717610" y="1259635"/>
                  <a:pt x="6701747" y="1267957"/>
                </a:cubicBezTo>
                <a:cubicBezTo>
                  <a:pt x="6685885" y="1276279"/>
                  <a:pt x="6671107" y="1282037"/>
                  <a:pt x="6657415" y="1285230"/>
                </a:cubicBezTo>
                <a:cubicBezTo>
                  <a:pt x="6643723" y="1288424"/>
                  <a:pt x="6643685" y="1285643"/>
                  <a:pt x="6657303" y="1276887"/>
                </a:cubicBezTo>
                <a:cubicBezTo>
                  <a:pt x="6670921" y="1268131"/>
                  <a:pt x="6684815" y="1258584"/>
                  <a:pt x="6698985" y="1248247"/>
                </a:cubicBezTo>
                <a:cubicBezTo>
                  <a:pt x="6713155" y="1237909"/>
                  <a:pt x="6722689" y="1228781"/>
                  <a:pt x="6727587" y="1220862"/>
                </a:cubicBezTo>
                <a:cubicBezTo>
                  <a:pt x="6732487" y="1212943"/>
                  <a:pt x="6734935" y="1207570"/>
                  <a:pt x="6734935" y="1204742"/>
                </a:cubicBezTo>
                <a:lnTo>
                  <a:pt x="6737733" y="1198806"/>
                </a:lnTo>
                <a:lnTo>
                  <a:pt x="6701951" y="1218565"/>
                </a:lnTo>
                <a:cubicBezTo>
                  <a:pt x="6684923" y="1226490"/>
                  <a:pt x="6668847" y="1230849"/>
                  <a:pt x="6653722" y="1231643"/>
                </a:cubicBezTo>
                <a:cubicBezTo>
                  <a:pt x="6638597" y="1232437"/>
                  <a:pt x="6637205" y="1229742"/>
                  <a:pt x="6649545" y="1223560"/>
                </a:cubicBezTo>
                <a:cubicBezTo>
                  <a:pt x="6661886" y="1217377"/>
                  <a:pt x="6673947" y="1211440"/>
                  <a:pt x="6685729" y="1205747"/>
                </a:cubicBezTo>
                <a:cubicBezTo>
                  <a:pt x="6697512" y="1200054"/>
                  <a:pt x="6710020" y="1193190"/>
                  <a:pt x="6723253" y="1185153"/>
                </a:cubicBezTo>
                <a:cubicBezTo>
                  <a:pt x="6710392" y="1175553"/>
                  <a:pt x="6703090" y="1167845"/>
                  <a:pt x="6701347" y="1162029"/>
                </a:cubicBezTo>
                <a:lnTo>
                  <a:pt x="6702599" y="1157155"/>
                </a:lnTo>
                <a:lnTo>
                  <a:pt x="6701199" y="1158261"/>
                </a:lnTo>
                <a:cubicBezTo>
                  <a:pt x="6688231" y="1168078"/>
                  <a:pt x="6673683" y="1175178"/>
                  <a:pt x="6657555" y="1179562"/>
                </a:cubicBezTo>
                <a:cubicBezTo>
                  <a:pt x="6641425" y="1183947"/>
                  <a:pt x="6640511" y="1181200"/>
                  <a:pt x="6654811" y="1171321"/>
                </a:cubicBezTo>
                <a:cubicBezTo>
                  <a:pt x="6669111" y="1161443"/>
                  <a:pt x="6683711" y="1149056"/>
                  <a:pt x="6698613" y="1134161"/>
                </a:cubicBezTo>
                <a:cubicBezTo>
                  <a:pt x="6713514" y="1119265"/>
                  <a:pt x="6721194" y="1108227"/>
                  <a:pt x="6721653" y="1101046"/>
                </a:cubicBezTo>
                <a:cubicBezTo>
                  <a:pt x="6721997" y="1095661"/>
                  <a:pt x="6723942" y="1093008"/>
                  <a:pt x="6727489" y="1093088"/>
                </a:cubicBezTo>
                <a:close/>
                <a:moveTo>
                  <a:pt x="5420988" y="941968"/>
                </a:moveTo>
                <a:lnTo>
                  <a:pt x="5460818" y="941968"/>
                </a:lnTo>
                <a:lnTo>
                  <a:pt x="5460818" y="981779"/>
                </a:lnTo>
                <a:lnTo>
                  <a:pt x="5420988" y="981779"/>
                </a:lnTo>
                <a:close/>
                <a:moveTo>
                  <a:pt x="3267418" y="937380"/>
                </a:moveTo>
                <a:cubicBezTo>
                  <a:pt x="3270862" y="936823"/>
                  <a:pt x="3274670" y="937081"/>
                  <a:pt x="3278840" y="938154"/>
                </a:cubicBezTo>
                <a:cubicBezTo>
                  <a:pt x="3287181" y="940300"/>
                  <a:pt x="3292628" y="944811"/>
                  <a:pt x="3295183" y="951688"/>
                </a:cubicBezTo>
                <a:cubicBezTo>
                  <a:pt x="3297738" y="958565"/>
                  <a:pt x="3297379" y="967169"/>
                  <a:pt x="3294104" y="977500"/>
                </a:cubicBezTo>
                <a:cubicBezTo>
                  <a:pt x="3290830" y="987832"/>
                  <a:pt x="3284883" y="997713"/>
                  <a:pt x="3276264" y="1007145"/>
                </a:cubicBezTo>
                <a:cubicBezTo>
                  <a:pt x="3267644" y="1016577"/>
                  <a:pt x="3259334" y="1021712"/>
                  <a:pt x="3251335" y="1022549"/>
                </a:cubicBezTo>
                <a:cubicBezTo>
                  <a:pt x="3243335" y="1023386"/>
                  <a:pt x="3241773" y="1021237"/>
                  <a:pt x="3246647" y="1016103"/>
                </a:cubicBezTo>
                <a:cubicBezTo>
                  <a:pt x="3251521" y="1010968"/>
                  <a:pt x="3256014" y="1005787"/>
                  <a:pt x="3260125" y="1000559"/>
                </a:cubicBezTo>
                <a:cubicBezTo>
                  <a:pt x="3264236" y="995332"/>
                  <a:pt x="3267811" y="989072"/>
                  <a:pt x="3270850" y="981779"/>
                </a:cubicBezTo>
                <a:cubicBezTo>
                  <a:pt x="3265380" y="981779"/>
                  <a:pt x="3260782" y="980381"/>
                  <a:pt x="3257055" y="977584"/>
                </a:cubicBezTo>
                <a:cubicBezTo>
                  <a:pt x="3253328" y="974787"/>
                  <a:pt x="3250805" y="971129"/>
                  <a:pt x="3249484" y="966608"/>
                </a:cubicBezTo>
                <a:cubicBezTo>
                  <a:pt x="3248163" y="962087"/>
                  <a:pt x="3247921" y="957864"/>
                  <a:pt x="3248758" y="953939"/>
                </a:cubicBezTo>
                <a:cubicBezTo>
                  <a:pt x="3249595" y="950014"/>
                  <a:pt x="3252733" y="945865"/>
                  <a:pt x="3258172" y="941493"/>
                </a:cubicBezTo>
                <a:cubicBezTo>
                  <a:pt x="3260891" y="939307"/>
                  <a:pt x="3263973" y="937936"/>
                  <a:pt x="3267418" y="937380"/>
                </a:cubicBezTo>
                <a:close/>
                <a:moveTo>
                  <a:pt x="3683541" y="927689"/>
                </a:moveTo>
                <a:cubicBezTo>
                  <a:pt x="3681525" y="927175"/>
                  <a:pt x="3674934" y="927677"/>
                  <a:pt x="3663765" y="929196"/>
                </a:cubicBezTo>
                <a:cubicBezTo>
                  <a:pt x="3652597" y="930716"/>
                  <a:pt x="3638058" y="932883"/>
                  <a:pt x="3620150" y="935698"/>
                </a:cubicBezTo>
                <a:cubicBezTo>
                  <a:pt x="3622494" y="946364"/>
                  <a:pt x="3624713" y="959343"/>
                  <a:pt x="3626810" y="974635"/>
                </a:cubicBezTo>
                <a:cubicBezTo>
                  <a:pt x="3640526" y="973916"/>
                  <a:pt x="3658622" y="971386"/>
                  <a:pt x="3681095" y="967045"/>
                </a:cubicBezTo>
                <a:cubicBezTo>
                  <a:pt x="3683190" y="958649"/>
                  <a:pt x="3684626" y="950119"/>
                  <a:pt x="3685401" y="941456"/>
                </a:cubicBezTo>
                <a:cubicBezTo>
                  <a:pt x="3686176" y="932793"/>
                  <a:pt x="3685556" y="928204"/>
                  <a:pt x="3683541" y="927689"/>
                </a:cubicBezTo>
                <a:close/>
                <a:moveTo>
                  <a:pt x="3066937" y="926309"/>
                </a:moveTo>
                <a:cubicBezTo>
                  <a:pt x="3068647" y="925898"/>
                  <a:pt x="3071267" y="926091"/>
                  <a:pt x="3074797" y="926889"/>
                </a:cubicBezTo>
                <a:cubicBezTo>
                  <a:pt x="3088917" y="930083"/>
                  <a:pt x="3102224" y="934706"/>
                  <a:pt x="3114720" y="940758"/>
                </a:cubicBezTo>
                <a:cubicBezTo>
                  <a:pt x="3127215" y="946811"/>
                  <a:pt x="3137103" y="954959"/>
                  <a:pt x="3144383" y="965203"/>
                </a:cubicBezTo>
                <a:cubicBezTo>
                  <a:pt x="3151663" y="975448"/>
                  <a:pt x="3153561" y="984272"/>
                  <a:pt x="3150076" y="991676"/>
                </a:cubicBezTo>
                <a:cubicBezTo>
                  <a:pt x="3146591" y="999080"/>
                  <a:pt x="3137382" y="996563"/>
                  <a:pt x="3122450" y="984123"/>
                </a:cubicBezTo>
                <a:cubicBezTo>
                  <a:pt x="3107517" y="971684"/>
                  <a:pt x="3092077" y="959089"/>
                  <a:pt x="3076127" y="946339"/>
                </a:cubicBezTo>
                <a:cubicBezTo>
                  <a:pt x="3064872" y="934219"/>
                  <a:pt x="3061809" y="927542"/>
                  <a:pt x="3066937" y="926309"/>
                </a:cubicBezTo>
                <a:close/>
                <a:moveTo>
                  <a:pt x="2810664" y="917783"/>
                </a:moveTo>
                <a:cubicBezTo>
                  <a:pt x="2806763" y="916865"/>
                  <a:pt x="2782688" y="920115"/>
                  <a:pt x="2738436" y="927531"/>
                </a:cubicBezTo>
                <a:cubicBezTo>
                  <a:pt x="2739961" y="941707"/>
                  <a:pt x="2741412" y="955071"/>
                  <a:pt x="2742789" y="967622"/>
                </a:cubicBezTo>
                <a:cubicBezTo>
                  <a:pt x="2764506" y="966109"/>
                  <a:pt x="2786879" y="964273"/>
                  <a:pt x="2809911" y="962115"/>
                </a:cubicBezTo>
                <a:cubicBezTo>
                  <a:pt x="2812763" y="947902"/>
                  <a:pt x="2814577" y="937190"/>
                  <a:pt x="2815352" y="929978"/>
                </a:cubicBezTo>
                <a:cubicBezTo>
                  <a:pt x="2816127" y="922766"/>
                  <a:pt x="2814565" y="918701"/>
                  <a:pt x="2810664" y="917783"/>
                </a:cubicBezTo>
                <a:close/>
                <a:moveTo>
                  <a:pt x="1250714" y="916258"/>
                </a:moveTo>
                <a:cubicBezTo>
                  <a:pt x="1271438" y="921119"/>
                  <a:pt x="1286867" y="926589"/>
                  <a:pt x="1296999" y="932666"/>
                </a:cubicBezTo>
                <a:cubicBezTo>
                  <a:pt x="1307132" y="938743"/>
                  <a:pt x="1314446" y="944237"/>
                  <a:pt x="1318943" y="949149"/>
                </a:cubicBezTo>
                <a:cubicBezTo>
                  <a:pt x="1323438" y="954060"/>
                  <a:pt x="1326288" y="960770"/>
                  <a:pt x="1327491" y="969278"/>
                </a:cubicBezTo>
                <a:cubicBezTo>
                  <a:pt x="1328694" y="977786"/>
                  <a:pt x="1325528" y="984719"/>
                  <a:pt x="1317993" y="990076"/>
                </a:cubicBezTo>
                <a:cubicBezTo>
                  <a:pt x="1310459" y="995434"/>
                  <a:pt x="1302962" y="989559"/>
                  <a:pt x="1295502" y="972449"/>
                </a:cubicBezTo>
                <a:cubicBezTo>
                  <a:pt x="1288042" y="955341"/>
                  <a:pt x="1272412" y="939524"/>
                  <a:pt x="1248612" y="925001"/>
                </a:cubicBezTo>
                <a:close/>
                <a:moveTo>
                  <a:pt x="3692192" y="901942"/>
                </a:moveTo>
                <a:cubicBezTo>
                  <a:pt x="3695850" y="902072"/>
                  <a:pt x="3699959" y="903266"/>
                  <a:pt x="3704516" y="905523"/>
                </a:cubicBezTo>
                <a:cubicBezTo>
                  <a:pt x="3713632" y="910038"/>
                  <a:pt x="3721306" y="915210"/>
                  <a:pt x="3727538" y="921039"/>
                </a:cubicBezTo>
                <a:cubicBezTo>
                  <a:pt x="3733770" y="926868"/>
                  <a:pt x="3733246" y="932805"/>
                  <a:pt x="3725966" y="938852"/>
                </a:cubicBezTo>
                <a:cubicBezTo>
                  <a:pt x="3718686" y="944898"/>
                  <a:pt x="3711821" y="953700"/>
                  <a:pt x="3705372" y="965259"/>
                </a:cubicBezTo>
                <a:cubicBezTo>
                  <a:pt x="3717043" y="979200"/>
                  <a:pt x="3717067" y="986411"/>
                  <a:pt x="3705447" y="986895"/>
                </a:cubicBezTo>
                <a:cubicBezTo>
                  <a:pt x="3693826" y="987379"/>
                  <a:pt x="3667905" y="989109"/>
                  <a:pt x="3627684" y="992086"/>
                </a:cubicBezTo>
                <a:cubicBezTo>
                  <a:pt x="3624521" y="1003893"/>
                  <a:pt x="3620150" y="1006317"/>
                  <a:pt x="3614568" y="999359"/>
                </a:cubicBezTo>
                <a:cubicBezTo>
                  <a:pt x="3608987" y="992402"/>
                  <a:pt x="3604259" y="980213"/>
                  <a:pt x="3600383" y="962794"/>
                </a:cubicBezTo>
                <a:cubicBezTo>
                  <a:pt x="3596507" y="945375"/>
                  <a:pt x="3592585" y="933754"/>
                  <a:pt x="3588617" y="927931"/>
                </a:cubicBezTo>
                <a:cubicBezTo>
                  <a:pt x="3584648" y="922108"/>
                  <a:pt x="3585460" y="918707"/>
                  <a:pt x="3591054" y="917727"/>
                </a:cubicBezTo>
                <a:cubicBezTo>
                  <a:pt x="3596647" y="916747"/>
                  <a:pt x="3601946" y="916844"/>
                  <a:pt x="3606950" y="918016"/>
                </a:cubicBezTo>
                <a:cubicBezTo>
                  <a:pt x="3611955" y="919188"/>
                  <a:pt x="3619936" y="919206"/>
                  <a:pt x="3630893" y="918071"/>
                </a:cubicBezTo>
                <a:cubicBezTo>
                  <a:pt x="3641851" y="916937"/>
                  <a:pt x="3651822" y="915430"/>
                  <a:pt x="3660808" y="913551"/>
                </a:cubicBezTo>
                <a:cubicBezTo>
                  <a:pt x="3669793" y="911672"/>
                  <a:pt x="3677045" y="908736"/>
                  <a:pt x="3682564" y="904742"/>
                </a:cubicBezTo>
                <a:cubicBezTo>
                  <a:pt x="3685324" y="902745"/>
                  <a:pt x="3688533" y="901812"/>
                  <a:pt x="3692192" y="901942"/>
                </a:cubicBezTo>
                <a:close/>
                <a:moveTo>
                  <a:pt x="1567569" y="882548"/>
                </a:moveTo>
                <a:lnTo>
                  <a:pt x="1567569" y="947809"/>
                </a:lnTo>
                <a:lnTo>
                  <a:pt x="1590842" y="947809"/>
                </a:lnTo>
                <a:cubicBezTo>
                  <a:pt x="1603864" y="947809"/>
                  <a:pt x="1613724" y="945341"/>
                  <a:pt x="1620421" y="940405"/>
                </a:cubicBezTo>
                <a:cubicBezTo>
                  <a:pt x="1627119" y="935469"/>
                  <a:pt x="1630467" y="926279"/>
                  <a:pt x="1630467" y="912835"/>
                </a:cubicBezTo>
                <a:cubicBezTo>
                  <a:pt x="1630467" y="901734"/>
                  <a:pt x="1626796" y="893912"/>
                  <a:pt x="1619454" y="889366"/>
                </a:cubicBezTo>
                <a:cubicBezTo>
                  <a:pt x="1612112" y="884821"/>
                  <a:pt x="1603740" y="882548"/>
                  <a:pt x="1594339" y="882548"/>
                </a:cubicBezTo>
                <a:close/>
                <a:moveTo>
                  <a:pt x="3919385" y="872377"/>
                </a:moveTo>
                <a:cubicBezTo>
                  <a:pt x="3921547" y="871642"/>
                  <a:pt x="3925793" y="873011"/>
                  <a:pt x="3932121" y="876483"/>
                </a:cubicBezTo>
                <a:cubicBezTo>
                  <a:pt x="3944778" y="883429"/>
                  <a:pt x="3953751" y="891047"/>
                  <a:pt x="3959040" y="899338"/>
                </a:cubicBezTo>
                <a:cubicBezTo>
                  <a:pt x="3964330" y="907629"/>
                  <a:pt x="3964749" y="916242"/>
                  <a:pt x="3960296" y="925178"/>
                </a:cubicBezTo>
                <a:cubicBezTo>
                  <a:pt x="3955844" y="934114"/>
                  <a:pt x="3950442" y="934784"/>
                  <a:pt x="3944093" y="927187"/>
                </a:cubicBezTo>
                <a:cubicBezTo>
                  <a:pt x="3937742" y="919591"/>
                  <a:pt x="3933067" y="912785"/>
                  <a:pt x="3930065" y="906770"/>
                </a:cubicBezTo>
                <a:cubicBezTo>
                  <a:pt x="3926791" y="899403"/>
                  <a:pt x="3923151" y="890777"/>
                  <a:pt x="3919145" y="880892"/>
                </a:cubicBezTo>
                <a:cubicBezTo>
                  <a:pt x="3917142" y="875950"/>
                  <a:pt x="3917222" y="873111"/>
                  <a:pt x="3919385" y="872377"/>
                </a:cubicBezTo>
                <a:close/>
                <a:moveTo>
                  <a:pt x="4263968" y="871376"/>
                </a:moveTo>
                <a:cubicBezTo>
                  <a:pt x="4265623" y="870938"/>
                  <a:pt x="4267927" y="871236"/>
                  <a:pt x="4270882" y="872270"/>
                </a:cubicBezTo>
                <a:cubicBezTo>
                  <a:pt x="4282701" y="876406"/>
                  <a:pt x="4290506" y="881438"/>
                  <a:pt x="4294295" y="887366"/>
                </a:cubicBezTo>
                <a:cubicBezTo>
                  <a:pt x="4298084" y="893295"/>
                  <a:pt x="4299256" y="900783"/>
                  <a:pt x="4297811" y="909830"/>
                </a:cubicBezTo>
                <a:cubicBezTo>
                  <a:pt x="4296366" y="918878"/>
                  <a:pt x="4292794" y="922068"/>
                  <a:pt x="4287095" y="919402"/>
                </a:cubicBezTo>
                <a:cubicBezTo>
                  <a:pt x="4281396" y="916735"/>
                  <a:pt x="4274578" y="908667"/>
                  <a:pt x="4266640" y="895198"/>
                </a:cubicBezTo>
                <a:cubicBezTo>
                  <a:pt x="4259897" y="880632"/>
                  <a:pt x="4259006" y="872691"/>
                  <a:pt x="4263968" y="871376"/>
                </a:cubicBezTo>
                <a:close/>
                <a:moveTo>
                  <a:pt x="3962433" y="847078"/>
                </a:moveTo>
                <a:cubicBezTo>
                  <a:pt x="3964928" y="846894"/>
                  <a:pt x="3969065" y="848553"/>
                  <a:pt x="3974844" y="852057"/>
                </a:cubicBezTo>
                <a:cubicBezTo>
                  <a:pt x="3986403" y="859064"/>
                  <a:pt x="3993820" y="866112"/>
                  <a:pt x="3997094" y="873200"/>
                </a:cubicBezTo>
                <a:cubicBezTo>
                  <a:pt x="4000368" y="880288"/>
                  <a:pt x="3999962" y="888092"/>
                  <a:pt x="3995875" y="896612"/>
                </a:cubicBezTo>
                <a:cubicBezTo>
                  <a:pt x="3991789" y="905133"/>
                  <a:pt x="3986784" y="905607"/>
                  <a:pt x="3980862" y="898035"/>
                </a:cubicBezTo>
                <a:cubicBezTo>
                  <a:pt x="3974940" y="890464"/>
                  <a:pt x="3970361" y="883038"/>
                  <a:pt x="3967124" y="875758"/>
                </a:cubicBezTo>
                <a:cubicBezTo>
                  <a:pt x="3963874" y="868440"/>
                  <a:pt x="3961459" y="860909"/>
                  <a:pt x="3959878" y="853164"/>
                </a:cubicBezTo>
                <a:cubicBezTo>
                  <a:pt x="3959087" y="849291"/>
                  <a:pt x="3959939" y="847263"/>
                  <a:pt x="3962433" y="847078"/>
                </a:cubicBezTo>
                <a:close/>
                <a:moveTo>
                  <a:pt x="1837729" y="846364"/>
                </a:moveTo>
                <a:lnTo>
                  <a:pt x="1802606" y="850699"/>
                </a:lnTo>
                <a:cubicBezTo>
                  <a:pt x="1801923" y="861501"/>
                  <a:pt x="1800448" y="869625"/>
                  <a:pt x="1798178" y="875069"/>
                </a:cubicBezTo>
                <a:cubicBezTo>
                  <a:pt x="1809353" y="877215"/>
                  <a:pt x="1816232" y="881181"/>
                  <a:pt x="1818819" y="886966"/>
                </a:cubicBezTo>
                <a:lnTo>
                  <a:pt x="1818563" y="900375"/>
                </a:lnTo>
                <a:lnTo>
                  <a:pt x="1825627" y="889961"/>
                </a:lnTo>
                <a:cubicBezTo>
                  <a:pt x="1832146" y="876920"/>
                  <a:pt x="1836179" y="862388"/>
                  <a:pt x="1837729" y="846364"/>
                </a:cubicBezTo>
                <a:close/>
                <a:moveTo>
                  <a:pt x="2980052" y="838998"/>
                </a:moveTo>
                <a:cubicBezTo>
                  <a:pt x="2982089" y="838959"/>
                  <a:pt x="2984612" y="839296"/>
                  <a:pt x="2987621" y="840011"/>
                </a:cubicBezTo>
                <a:cubicBezTo>
                  <a:pt x="2999657" y="842870"/>
                  <a:pt x="3008239" y="846873"/>
                  <a:pt x="3013368" y="852020"/>
                </a:cubicBezTo>
                <a:cubicBezTo>
                  <a:pt x="3018496" y="857167"/>
                  <a:pt x="3020561" y="863737"/>
                  <a:pt x="3019563" y="871730"/>
                </a:cubicBezTo>
                <a:cubicBezTo>
                  <a:pt x="3018564" y="879723"/>
                  <a:pt x="3014689" y="882253"/>
                  <a:pt x="3007936" y="879320"/>
                </a:cubicBezTo>
                <a:cubicBezTo>
                  <a:pt x="3001183" y="876387"/>
                  <a:pt x="2994953" y="871860"/>
                  <a:pt x="2989248" y="865740"/>
                </a:cubicBezTo>
                <a:cubicBezTo>
                  <a:pt x="2983543" y="859619"/>
                  <a:pt x="2978744" y="854215"/>
                  <a:pt x="2974849" y="849527"/>
                </a:cubicBezTo>
                <a:cubicBezTo>
                  <a:pt x="2972208" y="842625"/>
                  <a:pt x="2973942" y="839115"/>
                  <a:pt x="2980052" y="838998"/>
                </a:cubicBezTo>
                <a:close/>
                <a:moveTo>
                  <a:pt x="2111749" y="835221"/>
                </a:moveTo>
                <a:cubicBezTo>
                  <a:pt x="2120808" y="836448"/>
                  <a:pt x="2128216" y="838712"/>
                  <a:pt x="2133970" y="842011"/>
                </a:cubicBezTo>
                <a:cubicBezTo>
                  <a:pt x="2141325" y="845037"/>
                  <a:pt x="2143635" y="849210"/>
                  <a:pt x="2140900" y="854531"/>
                </a:cubicBezTo>
                <a:cubicBezTo>
                  <a:pt x="2138166" y="859852"/>
                  <a:pt x="2137186" y="881481"/>
                  <a:pt x="2137961" y="919420"/>
                </a:cubicBezTo>
                <a:cubicBezTo>
                  <a:pt x="2138736" y="957359"/>
                  <a:pt x="2137400" y="983072"/>
                  <a:pt x="2133952" y="996560"/>
                </a:cubicBezTo>
                <a:cubicBezTo>
                  <a:pt x="2130504" y="1010047"/>
                  <a:pt x="2125428" y="1011436"/>
                  <a:pt x="2118725" y="1000727"/>
                </a:cubicBezTo>
                <a:cubicBezTo>
                  <a:pt x="2112021" y="990017"/>
                  <a:pt x="2109253" y="981609"/>
                  <a:pt x="2110418" y="975500"/>
                </a:cubicBezTo>
                <a:cubicBezTo>
                  <a:pt x="2111584" y="969392"/>
                  <a:pt x="2112945" y="957046"/>
                  <a:pt x="2114502" y="938461"/>
                </a:cubicBezTo>
                <a:cubicBezTo>
                  <a:pt x="2116058" y="919876"/>
                  <a:pt x="2115882" y="901086"/>
                  <a:pt x="2113972" y="882092"/>
                </a:cubicBezTo>
                <a:cubicBezTo>
                  <a:pt x="2112062" y="863098"/>
                  <a:pt x="2108949" y="850231"/>
                  <a:pt x="2104633" y="843490"/>
                </a:cubicBezTo>
                <a:cubicBezTo>
                  <a:pt x="2100317" y="836749"/>
                  <a:pt x="2102689" y="833993"/>
                  <a:pt x="2111749" y="835221"/>
                </a:cubicBezTo>
                <a:close/>
                <a:moveTo>
                  <a:pt x="4930419" y="829754"/>
                </a:moveTo>
                <a:cubicBezTo>
                  <a:pt x="4932065" y="829944"/>
                  <a:pt x="4934066" y="830446"/>
                  <a:pt x="4936423" y="831258"/>
                </a:cubicBezTo>
                <a:cubicBezTo>
                  <a:pt x="4943505" y="833912"/>
                  <a:pt x="4949361" y="837980"/>
                  <a:pt x="4953994" y="843462"/>
                </a:cubicBezTo>
                <a:cubicBezTo>
                  <a:pt x="4958626" y="848944"/>
                  <a:pt x="4958676" y="853703"/>
                  <a:pt x="4954142" y="857740"/>
                </a:cubicBezTo>
                <a:cubicBezTo>
                  <a:pt x="4949609" y="861777"/>
                  <a:pt x="4942686" y="872524"/>
                  <a:pt x="4933372" y="889980"/>
                </a:cubicBezTo>
                <a:cubicBezTo>
                  <a:pt x="4924058" y="907436"/>
                  <a:pt x="4912700" y="923460"/>
                  <a:pt x="4899299" y="938052"/>
                </a:cubicBezTo>
                <a:cubicBezTo>
                  <a:pt x="4885899" y="952643"/>
                  <a:pt x="4869878" y="965687"/>
                  <a:pt x="4851237" y="977184"/>
                </a:cubicBezTo>
                <a:cubicBezTo>
                  <a:pt x="4832596" y="988681"/>
                  <a:pt x="4812539" y="996795"/>
                  <a:pt x="4791064" y="1001527"/>
                </a:cubicBezTo>
                <a:cubicBezTo>
                  <a:pt x="4769590" y="1006258"/>
                  <a:pt x="4768201" y="1003840"/>
                  <a:pt x="4786897" y="994271"/>
                </a:cubicBezTo>
                <a:cubicBezTo>
                  <a:pt x="4805593" y="984703"/>
                  <a:pt x="4823810" y="972983"/>
                  <a:pt x="4841545" y="959111"/>
                </a:cubicBezTo>
                <a:cubicBezTo>
                  <a:pt x="4859280" y="945239"/>
                  <a:pt x="4874486" y="931199"/>
                  <a:pt x="4887160" y="916992"/>
                </a:cubicBezTo>
                <a:cubicBezTo>
                  <a:pt x="4899836" y="902786"/>
                  <a:pt x="4909832" y="887481"/>
                  <a:pt x="4917149" y="871079"/>
                </a:cubicBezTo>
                <a:cubicBezTo>
                  <a:pt x="4924467" y="854677"/>
                  <a:pt x="4927152" y="843127"/>
                  <a:pt x="4925205" y="836430"/>
                </a:cubicBezTo>
                <a:cubicBezTo>
                  <a:pt x="4923744" y="831407"/>
                  <a:pt x="4925482" y="829181"/>
                  <a:pt x="4930419" y="829754"/>
                </a:cubicBezTo>
                <a:close/>
                <a:moveTo>
                  <a:pt x="1140621" y="826454"/>
                </a:moveTo>
                <a:lnTo>
                  <a:pt x="1124377" y="885934"/>
                </a:lnTo>
                <a:lnTo>
                  <a:pt x="1156915" y="885934"/>
                </a:lnTo>
                <a:close/>
                <a:moveTo>
                  <a:pt x="4030070" y="824001"/>
                </a:moveTo>
                <a:cubicBezTo>
                  <a:pt x="4031086" y="823732"/>
                  <a:pt x="4032304" y="823807"/>
                  <a:pt x="4033724" y="824226"/>
                </a:cubicBezTo>
                <a:cubicBezTo>
                  <a:pt x="4039404" y="825900"/>
                  <a:pt x="4046433" y="829618"/>
                  <a:pt x="4054811" y="835379"/>
                </a:cubicBezTo>
                <a:cubicBezTo>
                  <a:pt x="4063189" y="841140"/>
                  <a:pt x="4065477" y="846160"/>
                  <a:pt x="4061676" y="850438"/>
                </a:cubicBezTo>
                <a:cubicBezTo>
                  <a:pt x="4057875" y="854717"/>
                  <a:pt x="4054337" y="859585"/>
                  <a:pt x="4051063" y="865042"/>
                </a:cubicBezTo>
                <a:cubicBezTo>
                  <a:pt x="4047789" y="870499"/>
                  <a:pt x="4041829" y="881875"/>
                  <a:pt x="4033185" y="899170"/>
                </a:cubicBezTo>
                <a:cubicBezTo>
                  <a:pt x="4024540" y="916465"/>
                  <a:pt x="4011809" y="935785"/>
                  <a:pt x="3994992" y="957130"/>
                </a:cubicBezTo>
                <a:cubicBezTo>
                  <a:pt x="4019300" y="955629"/>
                  <a:pt x="4038266" y="953697"/>
                  <a:pt x="4051891" y="951335"/>
                </a:cubicBezTo>
                <a:cubicBezTo>
                  <a:pt x="4065514" y="948972"/>
                  <a:pt x="4075976" y="952197"/>
                  <a:pt x="4083275" y="961008"/>
                </a:cubicBezTo>
                <a:cubicBezTo>
                  <a:pt x="4090574" y="969820"/>
                  <a:pt x="4091119" y="974511"/>
                  <a:pt x="4084912" y="975082"/>
                </a:cubicBezTo>
                <a:cubicBezTo>
                  <a:pt x="4078704" y="975652"/>
                  <a:pt x="4071263" y="975742"/>
                  <a:pt x="4062588" y="975352"/>
                </a:cubicBezTo>
                <a:cubicBezTo>
                  <a:pt x="4053912" y="974961"/>
                  <a:pt x="4040766" y="974958"/>
                  <a:pt x="4023148" y="975342"/>
                </a:cubicBezTo>
                <a:cubicBezTo>
                  <a:pt x="4005531" y="975727"/>
                  <a:pt x="3985305" y="977674"/>
                  <a:pt x="3962473" y="981184"/>
                </a:cubicBezTo>
                <a:cubicBezTo>
                  <a:pt x="3939640" y="984694"/>
                  <a:pt x="3925179" y="987032"/>
                  <a:pt x="3919089" y="988197"/>
                </a:cubicBezTo>
                <a:cubicBezTo>
                  <a:pt x="3913000" y="989363"/>
                  <a:pt x="3905623" y="985996"/>
                  <a:pt x="3896961" y="978096"/>
                </a:cubicBezTo>
                <a:cubicBezTo>
                  <a:pt x="3888297" y="970195"/>
                  <a:pt x="3886071" y="965895"/>
                  <a:pt x="3890282" y="965194"/>
                </a:cubicBezTo>
                <a:cubicBezTo>
                  <a:pt x="3894492" y="964493"/>
                  <a:pt x="3899729" y="964341"/>
                  <a:pt x="3905993" y="964738"/>
                </a:cubicBezTo>
                <a:cubicBezTo>
                  <a:pt x="3912256" y="965135"/>
                  <a:pt x="3936738" y="963089"/>
                  <a:pt x="3979439" y="958599"/>
                </a:cubicBezTo>
                <a:cubicBezTo>
                  <a:pt x="3998365" y="923761"/>
                  <a:pt x="4011115" y="896898"/>
                  <a:pt x="4017688" y="878009"/>
                </a:cubicBezTo>
                <a:cubicBezTo>
                  <a:pt x="4024261" y="859120"/>
                  <a:pt x="4027157" y="845015"/>
                  <a:pt x="4026376" y="835695"/>
                </a:cubicBezTo>
                <a:cubicBezTo>
                  <a:pt x="4025790" y="828705"/>
                  <a:pt x="4027021" y="824807"/>
                  <a:pt x="4030070" y="824001"/>
                </a:cubicBezTo>
                <a:close/>
                <a:moveTo>
                  <a:pt x="2750607" y="815792"/>
                </a:moveTo>
                <a:cubicBezTo>
                  <a:pt x="2751914" y="815488"/>
                  <a:pt x="2753634" y="815537"/>
                  <a:pt x="2755765" y="815938"/>
                </a:cubicBezTo>
                <a:cubicBezTo>
                  <a:pt x="2764292" y="817544"/>
                  <a:pt x="2771904" y="819513"/>
                  <a:pt x="2778601" y="821845"/>
                </a:cubicBezTo>
                <a:cubicBezTo>
                  <a:pt x="2785298" y="824176"/>
                  <a:pt x="2787459" y="828037"/>
                  <a:pt x="2785084" y="833425"/>
                </a:cubicBezTo>
                <a:cubicBezTo>
                  <a:pt x="2782709" y="838814"/>
                  <a:pt x="2781168" y="845415"/>
                  <a:pt x="2780461" y="853229"/>
                </a:cubicBezTo>
                <a:cubicBezTo>
                  <a:pt x="2794116" y="850302"/>
                  <a:pt x="2804181" y="847235"/>
                  <a:pt x="2810655" y="844029"/>
                </a:cubicBezTo>
                <a:cubicBezTo>
                  <a:pt x="2817129" y="840823"/>
                  <a:pt x="2824223" y="842219"/>
                  <a:pt x="2831937" y="848215"/>
                </a:cubicBezTo>
                <a:cubicBezTo>
                  <a:pt x="2839652" y="854212"/>
                  <a:pt x="2834923" y="859877"/>
                  <a:pt x="2817752" y="865210"/>
                </a:cubicBezTo>
                <a:cubicBezTo>
                  <a:pt x="2800581" y="870543"/>
                  <a:pt x="2788033" y="871653"/>
                  <a:pt x="2780108" y="868540"/>
                </a:cubicBezTo>
                <a:cubicBezTo>
                  <a:pt x="2779537" y="877941"/>
                  <a:pt x="2778880" y="890349"/>
                  <a:pt x="2778136" y="905765"/>
                </a:cubicBezTo>
                <a:cubicBezTo>
                  <a:pt x="2797930" y="902826"/>
                  <a:pt x="2810407" y="899561"/>
                  <a:pt x="2815566" y="895970"/>
                </a:cubicBezTo>
                <a:cubicBezTo>
                  <a:pt x="2820725" y="892380"/>
                  <a:pt x="2826669" y="892451"/>
                  <a:pt x="2833398" y="896184"/>
                </a:cubicBezTo>
                <a:cubicBezTo>
                  <a:pt x="2840126" y="899917"/>
                  <a:pt x="2846411" y="904088"/>
                  <a:pt x="2852252" y="908695"/>
                </a:cubicBezTo>
                <a:cubicBezTo>
                  <a:pt x="2858094" y="913303"/>
                  <a:pt x="2857790" y="918251"/>
                  <a:pt x="2851341" y="923541"/>
                </a:cubicBezTo>
                <a:cubicBezTo>
                  <a:pt x="2844891" y="928830"/>
                  <a:pt x="2837611" y="941515"/>
                  <a:pt x="2829500" y="961594"/>
                </a:cubicBezTo>
                <a:cubicBezTo>
                  <a:pt x="2836508" y="969296"/>
                  <a:pt x="2838852" y="974189"/>
                  <a:pt x="2836532" y="976273"/>
                </a:cubicBezTo>
                <a:cubicBezTo>
                  <a:pt x="2834213" y="978356"/>
                  <a:pt x="2826651" y="979599"/>
                  <a:pt x="2813845" y="980003"/>
                </a:cubicBezTo>
                <a:cubicBezTo>
                  <a:pt x="2801040" y="980406"/>
                  <a:pt x="2777602" y="981717"/>
                  <a:pt x="2743533" y="983937"/>
                </a:cubicBezTo>
                <a:cubicBezTo>
                  <a:pt x="2740681" y="993388"/>
                  <a:pt x="2737010" y="996678"/>
                  <a:pt x="2732520" y="993806"/>
                </a:cubicBezTo>
                <a:cubicBezTo>
                  <a:pt x="2728030" y="990935"/>
                  <a:pt x="2724787" y="985301"/>
                  <a:pt x="2722790" y="976905"/>
                </a:cubicBezTo>
                <a:cubicBezTo>
                  <a:pt x="2720794" y="968509"/>
                  <a:pt x="2718825" y="958878"/>
                  <a:pt x="2716884" y="948014"/>
                </a:cubicBezTo>
                <a:cubicBezTo>
                  <a:pt x="2714943" y="937149"/>
                  <a:pt x="2711802" y="927392"/>
                  <a:pt x="2707461" y="918741"/>
                </a:cubicBezTo>
                <a:cubicBezTo>
                  <a:pt x="2703120" y="910090"/>
                  <a:pt x="2704655" y="906373"/>
                  <a:pt x="2712065" y="907588"/>
                </a:cubicBezTo>
                <a:cubicBezTo>
                  <a:pt x="2719476" y="908804"/>
                  <a:pt x="2725013" y="909970"/>
                  <a:pt x="2728678" y="911086"/>
                </a:cubicBezTo>
                <a:cubicBezTo>
                  <a:pt x="2732343" y="912202"/>
                  <a:pt x="2736402" y="912373"/>
                  <a:pt x="2740854" y="911597"/>
                </a:cubicBezTo>
                <a:cubicBezTo>
                  <a:pt x="2745307" y="910822"/>
                  <a:pt x="2750305" y="910267"/>
                  <a:pt x="2755849" y="909932"/>
                </a:cubicBezTo>
                <a:cubicBezTo>
                  <a:pt x="2756605" y="865036"/>
                  <a:pt x="2754649" y="837745"/>
                  <a:pt x="2749979" y="828058"/>
                </a:cubicBezTo>
                <a:cubicBezTo>
                  <a:pt x="2746477" y="820794"/>
                  <a:pt x="2746687" y="816705"/>
                  <a:pt x="2750607" y="815792"/>
                </a:cubicBezTo>
                <a:close/>
                <a:moveTo>
                  <a:pt x="2456528" y="814831"/>
                </a:moveTo>
                <a:cubicBezTo>
                  <a:pt x="2450928" y="815600"/>
                  <a:pt x="2443688" y="816940"/>
                  <a:pt x="2434808" y="818850"/>
                </a:cubicBezTo>
                <a:lnTo>
                  <a:pt x="2434808" y="864893"/>
                </a:lnTo>
                <a:cubicBezTo>
                  <a:pt x="2438318" y="864943"/>
                  <a:pt x="2447675" y="863932"/>
                  <a:pt x="2462881" y="861861"/>
                </a:cubicBezTo>
                <a:cubicBezTo>
                  <a:pt x="2465870" y="834675"/>
                  <a:pt x="2466958" y="819848"/>
                  <a:pt x="2466146" y="817380"/>
                </a:cubicBezTo>
                <a:cubicBezTo>
                  <a:pt x="2465333" y="814912"/>
                  <a:pt x="2462127" y="814062"/>
                  <a:pt x="2456528" y="814831"/>
                </a:cubicBezTo>
                <a:close/>
                <a:moveTo>
                  <a:pt x="5258673" y="812394"/>
                </a:moveTo>
                <a:cubicBezTo>
                  <a:pt x="5265965" y="812394"/>
                  <a:pt x="5272666" y="815560"/>
                  <a:pt x="5278774" y="821891"/>
                </a:cubicBezTo>
                <a:cubicBezTo>
                  <a:pt x="5284882" y="828223"/>
                  <a:pt x="5281899" y="832309"/>
                  <a:pt x="5269825" y="834151"/>
                </a:cubicBezTo>
                <a:cubicBezTo>
                  <a:pt x="5257752" y="835993"/>
                  <a:pt x="5236157" y="839115"/>
                  <a:pt x="5205039" y="843518"/>
                </a:cubicBezTo>
                <a:cubicBezTo>
                  <a:pt x="5217491" y="847288"/>
                  <a:pt x="5221751" y="852026"/>
                  <a:pt x="5217819" y="857731"/>
                </a:cubicBezTo>
                <a:cubicBezTo>
                  <a:pt x="5213888" y="863436"/>
                  <a:pt x="5211163" y="876920"/>
                  <a:pt x="5209643" y="898184"/>
                </a:cubicBezTo>
                <a:cubicBezTo>
                  <a:pt x="5208124" y="919448"/>
                  <a:pt x="5209544" y="934799"/>
                  <a:pt x="5213903" y="944237"/>
                </a:cubicBezTo>
                <a:cubicBezTo>
                  <a:pt x="5218263" y="953675"/>
                  <a:pt x="5231121" y="958578"/>
                  <a:pt x="5252478" y="958943"/>
                </a:cubicBezTo>
                <a:cubicBezTo>
                  <a:pt x="5273834" y="959309"/>
                  <a:pt x="5288603" y="957719"/>
                  <a:pt x="5296782" y="954172"/>
                </a:cubicBezTo>
                <a:cubicBezTo>
                  <a:pt x="5304962" y="950625"/>
                  <a:pt x="5311327" y="940892"/>
                  <a:pt x="5315878" y="924973"/>
                </a:cubicBezTo>
                <a:cubicBezTo>
                  <a:pt x="5320430" y="909055"/>
                  <a:pt x="5323512" y="902407"/>
                  <a:pt x="5325124" y="905030"/>
                </a:cubicBezTo>
                <a:cubicBezTo>
                  <a:pt x="5326737" y="907653"/>
                  <a:pt x="5327738" y="915569"/>
                  <a:pt x="5328129" y="928778"/>
                </a:cubicBezTo>
                <a:cubicBezTo>
                  <a:pt x="5328520" y="941986"/>
                  <a:pt x="5330089" y="951372"/>
                  <a:pt x="5332836" y="956934"/>
                </a:cubicBezTo>
                <a:cubicBezTo>
                  <a:pt x="5335583" y="962497"/>
                  <a:pt x="5333660" y="968016"/>
                  <a:pt x="5327068" y="973491"/>
                </a:cubicBezTo>
                <a:cubicBezTo>
                  <a:pt x="5320477" y="978967"/>
                  <a:pt x="5304214" y="982691"/>
                  <a:pt x="5278281" y="984663"/>
                </a:cubicBezTo>
                <a:cubicBezTo>
                  <a:pt x="5252347" y="986635"/>
                  <a:pt x="5232988" y="985156"/>
                  <a:pt x="5220201" y="980226"/>
                </a:cubicBezTo>
                <a:cubicBezTo>
                  <a:pt x="5207414" y="975296"/>
                  <a:pt x="5199138" y="967799"/>
                  <a:pt x="5195374" y="957734"/>
                </a:cubicBezTo>
                <a:cubicBezTo>
                  <a:pt x="5191610" y="947670"/>
                  <a:pt x="5189923" y="937075"/>
                  <a:pt x="5190314" y="925950"/>
                </a:cubicBezTo>
                <a:cubicBezTo>
                  <a:pt x="5190705" y="914825"/>
                  <a:pt x="5191288" y="900615"/>
                  <a:pt x="5192063" y="883320"/>
                </a:cubicBezTo>
                <a:cubicBezTo>
                  <a:pt x="5192838" y="866025"/>
                  <a:pt x="5192370" y="853706"/>
                  <a:pt x="5190658" y="846364"/>
                </a:cubicBezTo>
                <a:cubicBezTo>
                  <a:pt x="5187161" y="847778"/>
                  <a:pt x="5182231" y="848919"/>
                  <a:pt x="5175868" y="849787"/>
                </a:cubicBezTo>
                <a:lnTo>
                  <a:pt x="5181803" y="852782"/>
                </a:lnTo>
                <a:cubicBezTo>
                  <a:pt x="5185623" y="857061"/>
                  <a:pt x="5185328" y="862577"/>
                  <a:pt x="5180919" y="869330"/>
                </a:cubicBezTo>
                <a:cubicBezTo>
                  <a:pt x="5176510" y="876083"/>
                  <a:pt x="5169773" y="887149"/>
                  <a:pt x="5160706" y="902528"/>
                </a:cubicBezTo>
                <a:cubicBezTo>
                  <a:pt x="5151641" y="917907"/>
                  <a:pt x="5141111" y="930989"/>
                  <a:pt x="5129118" y="941772"/>
                </a:cubicBezTo>
                <a:cubicBezTo>
                  <a:pt x="5117125" y="952556"/>
                  <a:pt x="5105011" y="960559"/>
                  <a:pt x="5092776" y="965780"/>
                </a:cubicBezTo>
                <a:cubicBezTo>
                  <a:pt x="5080541" y="971002"/>
                  <a:pt x="5073990" y="972347"/>
                  <a:pt x="5073121" y="969817"/>
                </a:cubicBezTo>
                <a:cubicBezTo>
                  <a:pt x="5072253" y="967287"/>
                  <a:pt x="5076790" y="962196"/>
                  <a:pt x="5086730" y="954544"/>
                </a:cubicBezTo>
                <a:cubicBezTo>
                  <a:pt x="5096670" y="946891"/>
                  <a:pt x="5106257" y="937875"/>
                  <a:pt x="5115491" y="927494"/>
                </a:cubicBezTo>
                <a:cubicBezTo>
                  <a:pt x="5124724" y="917113"/>
                  <a:pt x="5133763" y="904227"/>
                  <a:pt x="5142605" y="888836"/>
                </a:cubicBezTo>
                <a:cubicBezTo>
                  <a:pt x="5151448" y="873445"/>
                  <a:pt x="5155870" y="861619"/>
                  <a:pt x="5155870" y="853359"/>
                </a:cubicBezTo>
                <a:cubicBezTo>
                  <a:pt x="5145551" y="856435"/>
                  <a:pt x="5136066" y="858956"/>
                  <a:pt x="5127415" y="860921"/>
                </a:cubicBezTo>
                <a:cubicBezTo>
                  <a:pt x="5118765" y="862887"/>
                  <a:pt x="5110062" y="860472"/>
                  <a:pt x="5101305" y="853675"/>
                </a:cubicBezTo>
                <a:cubicBezTo>
                  <a:pt x="5092550" y="846879"/>
                  <a:pt x="5093551" y="842975"/>
                  <a:pt x="5104310" y="841964"/>
                </a:cubicBezTo>
                <a:cubicBezTo>
                  <a:pt x="5115069" y="840954"/>
                  <a:pt x="5127639" y="839124"/>
                  <a:pt x="5142019" y="836476"/>
                </a:cubicBezTo>
                <a:cubicBezTo>
                  <a:pt x="5156400" y="833828"/>
                  <a:pt x="5172058" y="830582"/>
                  <a:pt x="5188993" y="826737"/>
                </a:cubicBezTo>
                <a:cubicBezTo>
                  <a:pt x="5205929" y="822893"/>
                  <a:pt x="5220312" y="819541"/>
                  <a:pt x="5232144" y="816682"/>
                </a:cubicBezTo>
                <a:cubicBezTo>
                  <a:pt x="5243976" y="813824"/>
                  <a:pt x="5252819" y="812394"/>
                  <a:pt x="5258673" y="812394"/>
                </a:cubicBezTo>
                <a:close/>
                <a:moveTo>
                  <a:pt x="4813153" y="804990"/>
                </a:moveTo>
                <a:cubicBezTo>
                  <a:pt x="4814817" y="804795"/>
                  <a:pt x="4816876" y="806032"/>
                  <a:pt x="4819332" y="808701"/>
                </a:cubicBezTo>
                <a:cubicBezTo>
                  <a:pt x="4824243" y="814041"/>
                  <a:pt x="4826699" y="821901"/>
                  <a:pt x="4826699" y="832281"/>
                </a:cubicBezTo>
                <a:cubicBezTo>
                  <a:pt x="4826699" y="842154"/>
                  <a:pt x="4822780" y="853973"/>
                  <a:pt x="4814942" y="867740"/>
                </a:cubicBezTo>
                <a:cubicBezTo>
                  <a:pt x="4807104" y="881506"/>
                  <a:pt x="4800660" y="883943"/>
                  <a:pt x="4795612" y="875051"/>
                </a:cubicBezTo>
                <a:cubicBezTo>
                  <a:pt x="4790565" y="866158"/>
                  <a:pt x="4789604" y="858875"/>
                  <a:pt x="4792729" y="853201"/>
                </a:cubicBezTo>
                <a:cubicBezTo>
                  <a:pt x="4795854" y="847527"/>
                  <a:pt x="4799017" y="840293"/>
                  <a:pt x="4802217" y="831500"/>
                </a:cubicBezTo>
                <a:cubicBezTo>
                  <a:pt x="4805231" y="823203"/>
                  <a:pt x="4807609" y="815994"/>
                  <a:pt x="4809351" y="809873"/>
                </a:cubicBezTo>
                <a:cubicBezTo>
                  <a:pt x="4810223" y="806813"/>
                  <a:pt x="4811490" y="805185"/>
                  <a:pt x="4813153" y="804990"/>
                </a:cubicBezTo>
                <a:close/>
                <a:moveTo>
                  <a:pt x="2993798" y="802470"/>
                </a:moveTo>
                <a:cubicBezTo>
                  <a:pt x="2995712" y="802355"/>
                  <a:pt x="2998124" y="802606"/>
                  <a:pt x="3001034" y="803223"/>
                </a:cubicBezTo>
                <a:cubicBezTo>
                  <a:pt x="3012673" y="805691"/>
                  <a:pt x="3021061" y="809501"/>
                  <a:pt x="3026195" y="814654"/>
                </a:cubicBezTo>
                <a:cubicBezTo>
                  <a:pt x="3031330" y="819808"/>
                  <a:pt x="3033398" y="826576"/>
                  <a:pt x="3032399" y="834960"/>
                </a:cubicBezTo>
                <a:cubicBezTo>
                  <a:pt x="3031401" y="843344"/>
                  <a:pt x="3027714" y="846060"/>
                  <a:pt x="3021340" y="843109"/>
                </a:cubicBezTo>
                <a:cubicBezTo>
                  <a:pt x="3014965" y="840157"/>
                  <a:pt x="3009114" y="835813"/>
                  <a:pt x="3003787" y="830077"/>
                </a:cubicBezTo>
                <a:cubicBezTo>
                  <a:pt x="2998460" y="824341"/>
                  <a:pt x="2993868" y="818781"/>
                  <a:pt x="2990011" y="813399"/>
                </a:cubicBezTo>
                <a:cubicBezTo>
                  <a:pt x="2986793" y="806460"/>
                  <a:pt x="2988055" y="802817"/>
                  <a:pt x="2993798" y="802470"/>
                </a:cubicBezTo>
                <a:close/>
                <a:moveTo>
                  <a:pt x="1567569" y="798497"/>
                </a:moveTo>
                <a:lnTo>
                  <a:pt x="1567569" y="854419"/>
                </a:lnTo>
                <a:lnTo>
                  <a:pt x="1597837" y="854419"/>
                </a:lnTo>
                <a:cubicBezTo>
                  <a:pt x="1605340" y="854419"/>
                  <a:pt x="1611876" y="852156"/>
                  <a:pt x="1617445" y="847629"/>
                </a:cubicBezTo>
                <a:cubicBezTo>
                  <a:pt x="1623013" y="843102"/>
                  <a:pt x="1625798" y="835264"/>
                  <a:pt x="1625798" y="824114"/>
                </a:cubicBezTo>
                <a:cubicBezTo>
                  <a:pt x="1625798" y="815135"/>
                  <a:pt x="1623262" y="808621"/>
                  <a:pt x="1618189" y="804571"/>
                </a:cubicBezTo>
                <a:cubicBezTo>
                  <a:pt x="1613117" y="800522"/>
                  <a:pt x="1606724" y="798497"/>
                  <a:pt x="1599008" y="798497"/>
                </a:cubicBezTo>
                <a:close/>
                <a:moveTo>
                  <a:pt x="3636111" y="795000"/>
                </a:moveTo>
                <a:cubicBezTo>
                  <a:pt x="3632713" y="801164"/>
                  <a:pt x="3627392" y="807315"/>
                  <a:pt x="3620150" y="813455"/>
                </a:cubicBezTo>
                <a:cubicBezTo>
                  <a:pt x="3627678" y="814521"/>
                  <a:pt x="3633466" y="816881"/>
                  <a:pt x="3637516" y="820533"/>
                </a:cubicBezTo>
                <a:cubicBezTo>
                  <a:pt x="3641565" y="824186"/>
                  <a:pt x="3647955" y="829633"/>
                  <a:pt x="3656687" y="836876"/>
                </a:cubicBezTo>
                <a:cubicBezTo>
                  <a:pt x="3662727" y="828641"/>
                  <a:pt x="3667660" y="820698"/>
                  <a:pt x="3671486" y="813045"/>
                </a:cubicBezTo>
                <a:cubicBezTo>
                  <a:pt x="3675312" y="805393"/>
                  <a:pt x="3677225" y="800134"/>
                  <a:pt x="3677225" y="797269"/>
                </a:cubicBezTo>
                <a:cubicBezTo>
                  <a:pt x="3677225" y="795756"/>
                  <a:pt x="3674397" y="795583"/>
                  <a:pt x="3668742" y="796749"/>
                </a:cubicBezTo>
                <a:cubicBezTo>
                  <a:pt x="3663086" y="797914"/>
                  <a:pt x="3657505" y="799080"/>
                  <a:pt x="3651999" y="800246"/>
                </a:cubicBezTo>
                <a:cubicBezTo>
                  <a:pt x="3646492" y="801412"/>
                  <a:pt x="3641196" y="799663"/>
                  <a:pt x="3636111" y="795000"/>
                </a:cubicBezTo>
                <a:close/>
                <a:moveTo>
                  <a:pt x="4960681" y="791400"/>
                </a:moveTo>
                <a:cubicBezTo>
                  <a:pt x="4964167" y="790588"/>
                  <a:pt x="4971608" y="792191"/>
                  <a:pt x="4983006" y="796209"/>
                </a:cubicBezTo>
                <a:cubicBezTo>
                  <a:pt x="4996227" y="798863"/>
                  <a:pt x="5003054" y="805939"/>
                  <a:pt x="5003488" y="817436"/>
                </a:cubicBezTo>
                <a:cubicBezTo>
                  <a:pt x="5003922" y="828933"/>
                  <a:pt x="4998977" y="832474"/>
                  <a:pt x="4988652" y="828058"/>
                </a:cubicBezTo>
                <a:cubicBezTo>
                  <a:pt x="4978327" y="823643"/>
                  <a:pt x="4966824" y="816927"/>
                  <a:pt x="4954142" y="807911"/>
                </a:cubicBezTo>
                <a:cubicBezTo>
                  <a:pt x="4941461" y="798894"/>
                  <a:pt x="4938510" y="794091"/>
                  <a:pt x="4945287" y="793502"/>
                </a:cubicBezTo>
                <a:cubicBezTo>
                  <a:pt x="4952065" y="792913"/>
                  <a:pt x="4957197" y="792212"/>
                  <a:pt x="4960681" y="791400"/>
                </a:cubicBezTo>
                <a:close/>
                <a:moveTo>
                  <a:pt x="1834865" y="790330"/>
                </a:moveTo>
                <a:cubicBezTo>
                  <a:pt x="1820230" y="792662"/>
                  <a:pt x="1808000" y="794522"/>
                  <a:pt x="1798178" y="795911"/>
                </a:cubicBezTo>
                <a:cubicBezTo>
                  <a:pt x="1805954" y="799620"/>
                  <a:pt x="1809045" y="803471"/>
                  <a:pt x="1807452" y="807464"/>
                </a:cubicBezTo>
                <a:cubicBezTo>
                  <a:pt x="1805859" y="811458"/>
                  <a:pt x="1804323" y="820487"/>
                  <a:pt x="1802848" y="834551"/>
                </a:cubicBezTo>
                <a:cubicBezTo>
                  <a:pt x="1812943" y="833869"/>
                  <a:pt x="1825004" y="832474"/>
                  <a:pt x="1839031" y="830365"/>
                </a:cubicBezTo>
                <a:cubicBezTo>
                  <a:pt x="1840494" y="810484"/>
                  <a:pt x="1839105" y="797139"/>
                  <a:pt x="1834865" y="790330"/>
                </a:cubicBezTo>
                <a:close/>
                <a:moveTo>
                  <a:pt x="3054388" y="789082"/>
                </a:moveTo>
                <a:cubicBezTo>
                  <a:pt x="3055891" y="789176"/>
                  <a:pt x="3057757" y="789636"/>
                  <a:pt x="3059988" y="790461"/>
                </a:cubicBezTo>
                <a:cubicBezTo>
                  <a:pt x="3068912" y="793760"/>
                  <a:pt x="3076328" y="797645"/>
                  <a:pt x="3082238" y="802116"/>
                </a:cubicBezTo>
                <a:cubicBezTo>
                  <a:pt x="3088148" y="806587"/>
                  <a:pt x="3089503" y="811042"/>
                  <a:pt x="3086303" y="815482"/>
                </a:cubicBezTo>
                <a:cubicBezTo>
                  <a:pt x="3083103" y="819922"/>
                  <a:pt x="3080527" y="827395"/>
                  <a:pt x="3078573" y="837900"/>
                </a:cubicBezTo>
                <a:cubicBezTo>
                  <a:pt x="3076620" y="848404"/>
                  <a:pt x="3073404" y="861687"/>
                  <a:pt x="3068927" y="877748"/>
                </a:cubicBezTo>
                <a:cubicBezTo>
                  <a:pt x="3101124" y="875479"/>
                  <a:pt x="3121408" y="873355"/>
                  <a:pt x="3129779" y="871377"/>
                </a:cubicBezTo>
                <a:cubicBezTo>
                  <a:pt x="3138151" y="869398"/>
                  <a:pt x="3145419" y="869039"/>
                  <a:pt x="3151583" y="870298"/>
                </a:cubicBezTo>
                <a:cubicBezTo>
                  <a:pt x="3157747" y="871556"/>
                  <a:pt x="3163799" y="876052"/>
                  <a:pt x="3169740" y="883785"/>
                </a:cubicBezTo>
                <a:cubicBezTo>
                  <a:pt x="3175680" y="891518"/>
                  <a:pt x="3169340" y="895192"/>
                  <a:pt x="3150718" y="894808"/>
                </a:cubicBezTo>
                <a:cubicBezTo>
                  <a:pt x="3132096" y="894423"/>
                  <a:pt x="3103400" y="895726"/>
                  <a:pt x="3064630" y="898714"/>
                </a:cubicBezTo>
                <a:cubicBezTo>
                  <a:pt x="3057833" y="925107"/>
                  <a:pt x="3044662" y="946479"/>
                  <a:pt x="3025116" y="962831"/>
                </a:cubicBezTo>
                <a:cubicBezTo>
                  <a:pt x="3005570" y="979184"/>
                  <a:pt x="2984226" y="989543"/>
                  <a:pt x="2961083" y="993909"/>
                </a:cubicBezTo>
                <a:cubicBezTo>
                  <a:pt x="2937940" y="998274"/>
                  <a:pt x="2936108" y="995282"/>
                  <a:pt x="2955585" y="984932"/>
                </a:cubicBezTo>
                <a:cubicBezTo>
                  <a:pt x="2975063" y="974583"/>
                  <a:pt x="2991840" y="963321"/>
                  <a:pt x="3005917" y="951148"/>
                </a:cubicBezTo>
                <a:cubicBezTo>
                  <a:pt x="3019994" y="938976"/>
                  <a:pt x="3031609" y="921944"/>
                  <a:pt x="3040762" y="900054"/>
                </a:cubicBezTo>
                <a:cubicBezTo>
                  <a:pt x="3000913" y="905474"/>
                  <a:pt x="2977259" y="909554"/>
                  <a:pt x="2969799" y="912295"/>
                </a:cubicBezTo>
                <a:cubicBezTo>
                  <a:pt x="2962339" y="915036"/>
                  <a:pt x="2953430" y="911907"/>
                  <a:pt x="2943075" y="902910"/>
                </a:cubicBezTo>
                <a:cubicBezTo>
                  <a:pt x="2932719" y="893912"/>
                  <a:pt x="2933540" y="889810"/>
                  <a:pt x="2945540" y="890603"/>
                </a:cubicBezTo>
                <a:cubicBezTo>
                  <a:pt x="2957539" y="891397"/>
                  <a:pt x="2971215" y="891028"/>
                  <a:pt x="2986570" y="889496"/>
                </a:cubicBezTo>
                <a:cubicBezTo>
                  <a:pt x="3001924" y="887965"/>
                  <a:pt x="3021290" y="885370"/>
                  <a:pt x="3044668" y="881711"/>
                </a:cubicBezTo>
                <a:cubicBezTo>
                  <a:pt x="3047533" y="870313"/>
                  <a:pt x="3049933" y="855623"/>
                  <a:pt x="3051868" y="837639"/>
                </a:cubicBezTo>
                <a:cubicBezTo>
                  <a:pt x="3053803" y="819656"/>
                  <a:pt x="3053409" y="806472"/>
                  <a:pt x="3050687" y="798088"/>
                </a:cubicBezTo>
                <a:cubicBezTo>
                  <a:pt x="3048645" y="791800"/>
                  <a:pt x="3049879" y="788798"/>
                  <a:pt x="3054388" y="789082"/>
                </a:cubicBezTo>
                <a:close/>
                <a:moveTo>
                  <a:pt x="4041324" y="781275"/>
                </a:moveTo>
                <a:cubicBezTo>
                  <a:pt x="4044809" y="782125"/>
                  <a:pt x="4048347" y="783894"/>
                  <a:pt x="4051937" y="786582"/>
                </a:cubicBezTo>
                <a:cubicBezTo>
                  <a:pt x="4059118" y="791958"/>
                  <a:pt x="4058963" y="796637"/>
                  <a:pt x="4051472" y="800618"/>
                </a:cubicBezTo>
                <a:cubicBezTo>
                  <a:pt x="4043981" y="804599"/>
                  <a:pt x="4030131" y="807954"/>
                  <a:pt x="4009921" y="810683"/>
                </a:cubicBezTo>
                <a:cubicBezTo>
                  <a:pt x="3989711" y="813411"/>
                  <a:pt x="3972261" y="815566"/>
                  <a:pt x="3957571" y="817147"/>
                </a:cubicBezTo>
                <a:cubicBezTo>
                  <a:pt x="3942880" y="818729"/>
                  <a:pt x="3930747" y="819129"/>
                  <a:pt x="3921173" y="818347"/>
                </a:cubicBezTo>
                <a:cubicBezTo>
                  <a:pt x="3918978" y="853719"/>
                  <a:pt x="3915111" y="881689"/>
                  <a:pt x="3909574" y="902258"/>
                </a:cubicBezTo>
                <a:cubicBezTo>
                  <a:pt x="3904036" y="922828"/>
                  <a:pt x="3896688" y="939884"/>
                  <a:pt x="3887529" y="953427"/>
                </a:cubicBezTo>
                <a:cubicBezTo>
                  <a:pt x="3878369" y="966971"/>
                  <a:pt x="3865173" y="979556"/>
                  <a:pt x="3847940" y="991183"/>
                </a:cubicBezTo>
                <a:cubicBezTo>
                  <a:pt x="3830707" y="1002810"/>
                  <a:pt x="3828369" y="1001059"/>
                  <a:pt x="3840927" y="985928"/>
                </a:cubicBezTo>
                <a:cubicBezTo>
                  <a:pt x="3853484" y="970797"/>
                  <a:pt x="3864184" y="953818"/>
                  <a:pt x="3873027" y="934991"/>
                </a:cubicBezTo>
                <a:cubicBezTo>
                  <a:pt x="3881870" y="916165"/>
                  <a:pt x="3888043" y="896231"/>
                  <a:pt x="3891547" y="875190"/>
                </a:cubicBezTo>
                <a:cubicBezTo>
                  <a:pt x="3895050" y="854150"/>
                  <a:pt x="3896802" y="838681"/>
                  <a:pt x="3896802" y="828784"/>
                </a:cubicBezTo>
                <a:cubicBezTo>
                  <a:pt x="3896802" y="819110"/>
                  <a:pt x="3895829" y="810649"/>
                  <a:pt x="3893882" y="803399"/>
                </a:cubicBezTo>
                <a:cubicBezTo>
                  <a:pt x="3891934" y="796150"/>
                  <a:pt x="3894021" y="793375"/>
                  <a:pt x="3900142" y="795074"/>
                </a:cubicBezTo>
                <a:cubicBezTo>
                  <a:pt x="3906262" y="796773"/>
                  <a:pt x="3912553" y="799427"/>
                  <a:pt x="3919015" y="803037"/>
                </a:cubicBezTo>
                <a:cubicBezTo>
                  <a:pt x="3945593" y="800792"/>
                  <a:pt x="3969217" y="797133"/>
                  <a:pt x="3989885" y="792060"/>
                </a:cubicBezTo>
                <a:cubicBezTo>
                  <a:pt x="4010554" y="786988"/>
                  <a:pt x="4024267" y="783463"/>
                  <a:pt x="4031027" y="781484"/>
                </a:cubicBezTo>
                <a:cubicBezTo>
                  <a:pt x="4034407" y="780495"/>
                  <a:pt x="4037839" y="780426"/>
                  <a:pt x="4041324" y="781275"/>
                </a:cubicBezTo>
                <a:close/>
                <a:moveTo>
                  <a:pt x="4587625" y="771652"/>
                </a:moveTo>
                <a:cubicBezTo>
                  <a:pt x="4584258" y="774964"/>
                  <a:pt x="4580112" y="778675"/>
                  <a:pt x="4575187" y="782784"/>
                </a:cubicBezTo>
                <a:lnTo>
                  <a:pt x="4560846" y="794120"/>
                </a:lnTo>
                <a:lnTo>
                  <a:pt x="4569534" y="793837"/>
                </a:lnTo>
                <a:cubicBezTo>
                  <a:pt x="4578817" y="795493"/>
                  <a:pt x="4585650" y="798538"/>
                  <a:pt x="4590035" y="802971"/>
                </a:cubicBezTo>
                <a:cubicBezTo>
                  <a:pt x="4594419" y="807405"/>
                  <a:pt x="4596220" y="810924"/>
                  <a:pt x="4595439" y="813529"/>
                </a:cubicBezTo>
                <a:cubicBezTo>
                  <a:pt x="4597361" y="810342"/>
                  <a:pt x="4602133" y="804553"/>
                  <a:pt x="4609754" y="796163"/>
                </a:cubicBezTo>
                <a:cubicBezTo>
                  <a:pt x="4617376" y="787772"/>
                  <a:pt x="4621930" y="781977"/>
                  <a:pt x="4623419" y="778778"/>
                </a:cubicBezTo>
                <a:cubicBezTo>
                  <a:pt x="4624907" y="775578"/>
                  <a:pt x="4623729" y="773978"/>
                  <a:pt x="4619884" y="773978"/>
                </a:cubicBezTo>
                <a:cubicBezTo>
                  <a:pt x="4614774" y="773978"/>
                  <a:pt x="4609299" y="774369"/>
                  <a:pt x="4603457" y="775150"/>
                </a:cubicBezTo>
                <a:cubicBezTo>
                  <a:pt x="4597616" y="775931"/>
                  <a:pt x="4592338" y="774765"/>
                  <a:pt x="4587625" y="771652"/>
                </a:cubicBezTo>
                <a:close/>
                <a:moveTo>
                  <a:pt x="2814085" y="770983"/>
                </a:moveTo>
                <a:cubicBezTo>
                  <a:pt x="2818746" y="771194"/>
                  <a:pt x="2822790" y="772397"/>
                  <a:pt x="2826217" y="774592"/>
                </a:cubicBezTo>
                <a:cubicBezTo>
                  <a:pt x="2833069" y="778982"/>
                  <a:pt x="2834387" y="782864"/>
                  <a:pt x="2830170" y="786238"/>
                </a:cubicBezTo>
                <a:cubicBezTo>
                  <a:pt x="2825953" y="789611"/>
                  <a:pt x="2817436" y="792498"/>
                  <a:pt x="2804618" y="794898"/>
                </a:cubicBezTo>
                <a:cubicBezTo>
                  <a:pt x="2791800" y="797297"/>
                  <a:pt x="2777444" y="799858"/>
                  <a:pt x="2761551" y="802581"/>
                </a:cubicBezTo>
                <a:cubicBezTo>
                  <a:pt x="2745657" y="805303"/>
                  <a:pt x="2730362" y="807718"/>
                  <a:pt x="2715665" y="809827"/>
                </a:cubicBezTo>
                <a:cubicBezTo>
                  <a:pt x="2708906" y="845856"/>
                  <a:pt x="2702001" y="873665"/>
                  <a:pt x="2694950" y="893254"/>
                </a:cubicBezTo>
                <a:cubicBezTo>
                  <a:pt x="2687899" y="912844"/>
                  <a:pt x="2678833" y="930954"/>
                  <a:pt x="2667752" y="947586"/>
                </a:cubicBezTo>
                <a:cubicBezTo>
                  <a:pt x="2656670" y="964217"/>
                  <a:pt x="2642507" y="978161"/>
                  <a:pt x="2625261" y="989416"/>
                </a:cubicBezTo>
                <a:cubicBezTo>
                  <a:pt x="2608016" y="1000671"/>
                  <a:pt x="2607405" y="996619"/>
                  <a:pt x="2623429" y="977259"/>
                </a:cubicBezTo>
                <a:cubicBezTo>
                  <a:pt x="2639453" y="957898"/>
                  <a:pt x="2653266" y="935072"/>
                  <a:pt x="2664868" y="908779"/>
                </a:cubicBezTo>
                <a:cubicBezTo>
                  <a:pt x="2676471" y="882486"/>
                  <a:pt x="2683633" y="859374"/>
                  <a:pt x="2686355" y="839444"/>
                </a:cubicBezTo>
                <a:cubicBezTo>
                  <a:pt x="2689078" y="819513"/>
                  <a:pt x="2688882" y="805350"/>
                  <a:pt x="2685769" y="796953"/>
                </a:cubicBezTo>
                <a:cubicBezTo>
                  <a:pt x="2682656" y="788557"/>
                  <a:pt x="2684042" y="784771"/>
                  <a:pt x="2689927" y="785596"/>
                </a:cubicBezTo>
                <a:cubicBezTo>
                  <a:pt x="2695812" y="786421"/>
                  <a:pt x="2702841" y="788340"/>
                  <a:pt x="2711014" y="791354"/>
                </a:cubicBezTo>
                <a:cubicBezTo>
                  <a:pt x="2731032" y="789084"/>
                  <a:pt x="2747626" y="786399"/>
                  <a:pt x="2760797" y="783298"/>
                </a:cubicBezTo>
                <a:cubicBezTo>
                  <a:pt x="2773969" y="780198"/>
                  <a:pt x="2786452" y="776874"/>
                  <a:pt x="2798246" y="773327"/>
                </a:cubicBezTo>
                <a:cubicBezTo>
                  <a:pt x="2804144" y="771553"/>
                  <a:pt x="2809423" y="770772"/>
                  <a:pt x="2814085" y="770983"/>
                </a:cubicBezTo>
                <a:close/>
                <a:moveTo>
                  <a:pt x="1533561" y="770369"/>
                </a:moveTo>
                <a:lnTo>
                  <a:pt x="1597837" y="770369"/>
                </a:lnTo>
                <a:cubicBezTo>
                  <a:pt x="1618537" y="770369"/>
                  <a:pt x="1634037" y="775724"/>
                  <a:pt x="1644336" y="786433"/>
                </a:cubicBezTo>
                <a:cubicBezTo>
                  <a:pt x="1654637" y="797142"/>
                  <a:pt x="1659787" y="809703"/>
                  <a:pt x="1659787" y="824114"/>
                </a:cubicBezTo>
                <a:cubicBezTo>
                  <a:pt x="1659787" y="839121"/>
                  <a:pt x="1656208" y="850203"/>
                  <a:pt x="1649052" y="857359"/>
                </a:cubicBezTo>
                <a:cubicBezTo>
                  <a:pt x="1641897" y="864515"/>
                  <a:pt x="1635353" y="868279"/>
                  <a:pt x="1629426" y="868651"/>
                </a:cubicBezTo>
                <a:cubicBezTo>
                  <a:pt x="1637872" y="869569"/>
                  <a:pt x="1646017" y="873947"/>
                  <a:pt x="1653862" y="881785"/>
                </a:cubicBezTo>
                <a:cubicBezTo>
                  <a:pt x="1661706" y="889624"/>
                  <a:pt x="1665628" y="899973"/>
                  <a:pt x="1665628" y="912835"/>
                </a:cubicBezTo>
                <a:cubicBezTo>
                  <a:pt x="1665628" y="936659"/>
                  <a:pt x="1658993" y="953133"/>
                  <a:pt x="1645722" y="962255"/>
                </a:cubicBezTo>
                <a:cubicBezTo>
                  <a:pt x="1632451" y="971377"/>
                  <a:pt x="1615715" y="975938"/>
                  <a:pt x="1595512" y="975938"/>
                </a:cubicBezTo>
                <a:lnTo>
                  <a:pt x="1533561" y="975938"/>
                </a:lnTo>
                <a:close/>
                <a:moveTo>
                  <a:pt x="1126015" y="768025"/>
                </a:moveTo>
                <a:lnTo>
                  <a:pt x="1155222" y="768025"/>
                </a:lnTo>
                <a:lnTo>
                  <a:pt x="1214251" y="975938"/>
                </a:lnTo>
                <a:lnTo>
                  <a:pt x="1179890" y="975938"/>
                </a:lnTo>
                <a:lnTo>
                  <a:pt x="1163556" y="914062"/>
                </a:lnTo>
                <a:lnTo>
                  <a:pt x="1117680" y="914062"/>
                </a:lnTo>
                <a:lnTo>
                  <a:pt x="1101328" y="975938"/>
                </a:lnTo>
                <a:lnTo>
                  <a:pt x="1067023" y="975938"/>
                </a:lnTo>
                <a:close/>
                <a:moveTo>
                  <a:pt x="368053" y="768025"/>
                </a:moveTo>
                <a:lnTo>
                  <a:pt x="387864" y="768025"/>
                </a:lnTo>
                <a:lnTo>
                  <a:pt x="387864" y="974766"/>
                </a:lnTo>
                <a:lnTo>
                  <a:pt x="357373" y="974766"/>
                </a:lnTo>
                <a:lnTo>
                  <a:pt x="357373" y="813678"/>
                </a:lnTo>
                <a:cubicBezTo>
                  <a:pt x="351197" y="823240"/>
                  <a:pt x="338354" y="832970"/>
                  <a:pt x="318844" y="842867"/>
                </a:cubicBezTo>
                <a:lnTo>
                  <a:pt x="318844" y="816226"/>
                </a:lnTo>
                <a:cubicBezTo>
                  <a:pt x="338664" y="802770"/>
                  <a:pt x="355066" y="786703"/>
                  <a:pt x="368053" y="768025"/>
                </a:cubicBezTo>
                <a:close/>
                <a:moveTo>
                  <a:pt x="5445694" y="761141"/>
                </a:moveTo>
                <a:cubicBezTo>
                  <a:pt x="5468167" y="757942"/>
                  <a:pt x="5486008" y="769029"/>
                  <a:pt x="5499216" y="794405"/>
                </a:cubicBezTo>
                <a:cubicBezTo>
                  <a:pt x="5507080" y="822049"/>
                  <a:pt x="5496320" y="849483"/>
                  <a:pt x="5466939" y="876706"/>
                </a:cubicBezTo>
                <a:cubicBezTo>
                  <a:pt x="5458183" y="889853"/>
                  <a:pt x="5453805" y="905418"/>
                  <a:pt x="5453805" y="923401"/>
                </a:cubicBezTo>
                <a:lnTo>
                  <a:pt x="5425751" y="923401"/>
                </a:lnTo>
                <a:cubicBezTo>
                  <a:pt x="5424908" y="891825"/>
                  <a:pt x="5437837" y="863070"/>
                  <a:pt x="5464539" y="837137"/>
                </a:cubicBezTo>
                <a:cubicBezTo>
                  <a:pt x="5470529" y="828182"/>
                  <a:pt x="5473147" y="818664"/>
                  <a:pt x="5472390" y="808580"/>
                </a:cubicBezTo>
                <a:cubicBezTo>
                  <a:pt x="5468310" y="794851"/>
                  <a:pt x="5460564" y="788377"/>
                  <a:pt x="5449154" y="789158"/>
                </a:cubicBezTo>
                <a:lnTo>
                  <a:pt x="5444578" y="789158"/>
                </a:lnTo>
                <a:cubicBezTo>
                  <a:pt x="5430501" y="789828"/>
                  <a:pt x="5423853" y="801889"/>
                  <a:pt x="5424635" y="825342"/>
                </a:cubicBezTo>
                <a:lnTo>
                  <a:pt x="5395390" y="825342"/>
                </a:lnTo>
                <a:cubicBezTo>
                  <a:pt x="5394559" y="793245"/>
                  <a:pt x="5404710" y="773538"/>
                  <a:pt x="5425844" y="766220"/>
                </a:cubicBezTo>
                <a:cubicBezTo>
                  <a:pt x="5429280" y="763641"/>
                  <a:pt x="5435896" y="761948"/>
                  <a:pt x="5445694" y="761141"/>
                </a:cubicBezTo>
                <a:close/>
                <a:moveTo>
                  <a:pt x="2500964" y="758811"/>
                </a:moveTo>
                <a:cubicBezTo>
                  <a:pt x="2502873" y="758509"/>
                  <a:pt x="2505414" y="758712"/>
                  <a:pt x="2508589" y="759421"/>
                </a:cubicBezTo>
                <a:cubicBezTo>
                  <a:pt x="2521290" y="762255"/>
                  <a:pt x="2531236" y="766431"/>
                  <a:pt x="2538430" y="771950"/>
                </a:cubicBezTo>
                <a:cubicBezTo>
                  <a:pt x="2545623" y="777469"/>
                  <a:pt x="2548485" y="785413"/>
                  <a:pt x="2547015" y="795781"/>
                </a:cubicBezTo>
                <a:cubicBezTo>
                  <a:pt x="2545545" y="806150"/>
                  <a:pt x="2539456" y="807464"/>
                  <a:pt x="2528746" y="799725"/>
                </a:cubicBezTo>
                <a:cubicBezTo>
                  <a:pt x="2518037" y="791986"/>
                  <a:pt x="2508751" y="783801"/>
                  <a:pt x="2500888" y="775168"/>
                </a:cubicBezTo>
                <a:cubicBezTo>
                  <a:pt x="2495214" y="765169"/>
                  <a:pt x="2495239" y="759717"/>
                  <a:pt x="2500964" y="758811"/>
                </a:cubicBezTo>
                <a:close/>
                <a:moveTo>
                  <a:pt x="1895303" y="758182"/>
                </a:moveTo>
                <a:cubicBezTo>
                  <a:pt x="1902513" y="758011"/>
                  <a:pt x="1909376" y="760681"/>
                  <a:pt x="1915892" y="766192"/>
                </a:cubicBezTo>
                <a:cubicBezTo>
                  <a:pt x="1924580" y="773541"/>
                  <a:pt x="1923324" y="778427"/>
                  <a:pt x="1912125" y="780852"/>
                </a:cubicBezTo>
                <a:cubicBezTo>
                  <a:pt x="1900925" y="783277"/>
                  <a:pt x="1880840" y="785772"/>
                  <a:pt x="1851868" y="788340"/>
                </a:cubicBezTo>
                <a:cubicBezTo>
                  <a:pt x="1862769" y="793983"/>
                  <a:pt x="1867420" y="798804"/>
                  <a:pt x="1865821" y="802804"/>
                </a:cubicBezTo>
                <a:cubicBezTo>
                  <a:pt x="1864221" y="806804"/>
                  <a:pt x="1862683" y="814664"/>
                  <a:pt x="1861207" y="826384"/>
                </a:cubicBezTo>
                <a:cubicBezTo>
                  <a:pt x="1877367" y="824176"/>
                  <a:pt x="1887763" y="821873"/>
                  <a:pt x="1892396" y="819473"/>
                </a:cubicBezTo>
                <a:cubicBezTo>
                  <a:pt x="1897028" y="817073"/>
                  <a:pt x="1902807" y="817101"/>
                  <a:pt x="1909734" y="819556"/>
                </a:cubicBezTo>
                <a:cubicBezTo>
                  <a:pt x="1916661" y="822012"/>
                  <a:pt x="1923535" y="825420"/>
                  <a:pt x="1930356" y="829779"/>
                </a:cubicBezTo>
                <a:cubicBezTo>
                  <a:pt x="1937177" y="834139"/>
                  <a:pt x="1939022" y="840628"/>
                  <a:pt x="1935891" y="849248"/>
                </a:cubicBezTo>
                <a:cubicBezTo>
                  <a:pt x="1932759" y="857867"/>
                  <a:pt x="1930997" y="877556"/>
                  <a:pt x="1930607" y="908314"/>
                </a:cubicBezTo>
                <a:cubicBezTo>
                  <a:pt x="1930217" y="939072"/>
                  <a:pt x="1927757" y="959799"/>
                  <a:pt x="1923231" y="970496"/>
                </a:cubicBezTo>
                <a:cubicBezTo>
                  <a:pt x="1918704" y="981193"/>
                  <a:pt x="1912034" y="988861"/>
                  <a:pt x="1903222" y="993499"/>
                </a:cubicBezTo>
                <a:cubicBezTo>
                  <a:pt x="1894411" y="998138"/>
                  <a:pt x="1889313" y="996913"/>
                  <a:pt x="1887931" y="989825"/>
                </a:cubicBezTo>
                <a:cubicBezTo>
                  <a:pt x="1886547" y="982737"/>
                  <a:pt x="1880170" y="974542"/>
                  <a:pt x="1868797" y="965241"/>
                </a:cubicBezTo>
                <a:cubicBezTo>
                  <a:pt x="1857425" y="955939"/>
                  <a:pt x="1857458" y="952652"/>
                  <a:pt x="1868900" y="955381"/>
                </a:cubicBezTo>
                <a:cubicBezTo>
                  <a:pt x="1880340" y="958109"/>
                  <a:pt x="1888548" y="959319"/>
                  <a:pt x="1893521" y="959008"/>
                </a:cubicBezTo>
                <a:cubicBezTo>
                  <a:pt x="1898494" y="958698"/>
                  <a:pt x="1901917" y="950677"/>
                  <a:pt x="1903790" y="934945"/>
                </a:cubicBezTo>
                <a:cubicBezTo>
                  <a:pt x="1905663" y="919212"/>
                  <a:pt x="1906599" y="902503"/>
                  <a:pt x="1906599" y="884818"/>
                </a:cubicBezTo>
                <a:cubicBezTo>
                  <a:pt x="1906599" y="867368"/>
                  <a:pt x="1905747" y="856084"/>
                  <a:pt x="1904041" y="850969"/>
                </a:cubicBezTo>
                <a:cubicBezTo>
                  <a:pt x="1902336" y="845853"/>
                  <a:pt x="1899570" y="842637"/>
                  <a:pt x="1895744" y="841323"/>
                </a:cubicBezTo>
                <a:cubicBezTo>
                  <a:pt x="1891918" y="840008"/>
                  <a:pt x="1880238" y="840783"/>
                  <a:pt x="1860705" y="843648"/>
                </a:cubicBezTo>
                <a:cubicBezTo>
                  <a:pt x="1858670" y="855170"/>
                  <a:pt x="1856506" y="864924"/>
                  <a:pt x="1854211" y="872911"/>
                </a:cubicBezTo>
                <a:cubicBezTo>
                  <a:pt x="1858280" y="874003"/>
                  <a:pt x="1864031" y="876198"/>
                  <a:pt x="1871467" y="879497"/>
                </a:cubicBezTo>
                <a:cubicBezTo>
                  <a:pt x="1878902" y="882796"/>
                  <a:pt x="1884694" y="887410"/>
                  <a:pt x="1888842" y="893338"/>
                </a:cubicBezTo>
                <a:cubicBezTo>
                  <a:pt x="1892991" y="899266"/>
                  <a:pt x="1893756" y="905567"/>
                  <a:pt x="1891140" y="912239"/>
                </a:cubicBezTo>
                <a:cubicBezTo>
                  <a:pt x="1888523" y="918912"/>
                  <a:pt x="1882619" y="918558"/>
                  <a:pt x="1873430" y="911179"/>
                </a:cubicBezTo>
                <a:cubicBezTo>
                  <a:pt x="1864239" y="903799"/>
                  <a:pt x="1856481" y="894647"/>
                  <a:pt x="1850156" y="883720"/>
                </a:cubicBezTo>
                <a:cubicBezTo>
                  <a:pt x="1840656" y="906379"/>
                  <a:pt x="1827454" y="922161"/>
                  <a:pt x="1810550" y="931066"/>
                </a:cubicBezTo>
                <a:cubicBezTo>
                  <a:pt x="1793645" y="939971"/>
                  <a:pt x="1790303" y="938607"/>
                  <a:pt x="1800522" y="926973"/>
                </a:cubicBezTo>
                <a:lnTo>
                  <a:pt x="1814392" y="906525"/>
                </a:lnTo>
                <a:lnTo>
                  <a:pt x="1813149" y="906951"/>
                </a:lnTo>
                <a:cubicBezTo>
                  <a:pt x="1810970" y="907029"/>
                  <a:pt x="1808397" y="905902"/>
                  <a:pt x="1805433" y="903570"/>
                </a:cubicBezTo>
                <a:cubicBezTo>
                  <a:pt x="1799505" y="898907"/>
                  <a:pt x="1795760" y="893847"/>
                  <a:pt x="1794197" y="888389"/>
                </a:cubicBezTo>
                <a:cubicBezTo>
                  <a:pt x="1791021" y="899824"/>
                  <a:pt x="1785404" y="909976"/>
                  <a:pt x="1777342" y="918843"/>
                </a:cubicBezTo>
                <a:cubicBezTo>
                  <a:pt x="1769280" y="927711"/>
                  <a:pt x="1759626" y="934387"/>
                  <a:pt x="1748376" y="938870"/>
                </a:cubicBezTo>
                <a:cubicBezTo>
                  <a:pt x="1737127" y="943354"/>
                  <a:pt x="1735649" y="941127"/>
                  <a:pt x="1743940" y="932191"/>
                </a:cubicBezTo>
                <a:cubicBezTo>
                  <a:pt x="1752230" y="923256"/>
                  <a:pt x="1760016" y="912475"/>
                  <a:pt x="1767296" y="899849"/>
                </a:cubicBezTo>
                <a:cubicBezTo>
                  <a:pt x="1774576" y="887224"/>
                  <a:pt x="1778985" y="871727"/>
                  <a:pt x="1780523" y="853359"/>
                </a:cubicBezTo>
                <a:cubicBezTo>
                  <a:pt x="1765987" y="854922"/>
                  <a:pt x="1752029" y="856373"/>
                  <a:pt x="1738647" y="857712"/>
                </a:cubicBezTo>
                <a:lnTo>
                  <a:pt x="1738647" y="909337"/>
                </a:lnTo>
                <a:cubicBezTo>
                  <a:pt x="1738647" y="920636"/>
                  <a:pt x="1738238" y="932396"/>
                  <a:pt x="1737419" y="944619"/>
                </a:cubicBezTo>
                <a:cubicBezTo>
                  <a:pt x="1736601" y="956841"/>
                  <a:pt x="1734451" y="965507"/>
                  <a:pt x="1730973" y="970617"/>
                </a:cubicBezTo>
                <a:cubicBezTo>
                  <a:pt x="1727494" y="975727"/>
                  <a:pt x="1723209" y="974279"/>
                  <a:pt x="1718118" y="966273"/>
                </a:cubicBezTo>
                <a:cubicBezTo>
                  <a:pt x="1713027" y="958267"/>
                  <a:pt x="1711458" y="950209"/>
                  <a:pt x="1713412" y="942098"/>
                </a:cubicBezTo>
                <a:cubicBezTo>
                  <a:pt x="1715365" y="933987"/>
                  <a:pt x="1716726" y="918313"/>
                  <a:pt x="1717495" y="895077"/>
                </a:cubicBezTo>
                <a:cubicBezTo>
                  <a:pt x="1718264" y="871842"/>
                  <a:pt x="1716313" y="855945"/>
                  <a:pt x="1711643" y="847387"/>
                </a:cubicBezTo>
                <a:cubicBezTo>
                  <a:pt x="1706974" y="838830"/>
                  <a:pt x="1708174" y="835363"/>
                  <a:pt x="1715244" y="836988"/>
                </a:cubicBezTo>
                <a:cubicBezTo>
                  <a:pt x="1722313" y="838613"/>
                  <a:pt x="1727677" y="839974"/>
                  <a:pt x="1731336" y="841071"/>
                </a:cubicBezTo>
                <a:cubicBezTo>
                  <a:pt x="1734995" y="842169"/>
                  <a:pt x="1751806" y="841304"/>
                  <a:pt x="1781770" y="838476"/>
                </a:cubicBezTo>
                <a:cubicBezTo>
                  <a:pt x="1782502" y="817690"/>
                  <a:pt x="1781720" y="804364"/>
                  <a:pt x="1779426" y="798497"/>
                </a:cubicBezTo>
                <a:cubicBezTo>
                  <a:pt x="1767420" y="800035"/>
                  <a:pt x="1758407" y="801003"/>
                  <a:pt x="1752386" y="801399"/>
                </a:cubicBezTo>
                <a:cubicBezTo>
                  <a:pt x="1746364" y="801796"/>
                  <a:pt x="1739431" y="798476"/>
                  <a:pt x="1731587" y="791437"/>
                </a:cubicBezTo>
                <a:cubicBezTo>
                  <a:pt x="1723742" y="784399"/>
                  <a:pt x="1726070" y="780880"/>
                  <a:pt x="1738572" y="780880"/>
                </a:cubicBezTo>
                <a:cubicBezTo>
                  <a:pt x="1749325" y="780880"/>
                  <a:pt x="1766620" y="779342"/>
                  <a:pt x="1790457" y="776266"/>
                </a:cubicBezTo>
                <a:cubicBezTo>
                  <a:pt x="1814295" y="773190"/>
                  <a:pt x="1834027" y="770282"/>
                  <a:pt x="1849654" y="767541"/>
                </a:cubicBezTo>
                <a:cubicBezTo>
                  <a:pt x="1865281" y="764800"/>
                  <a:pt x="1878055" y="762053"/>
                  <a:pt x="1887978" y="759300"/>
                </a:cubicBezTo>
                <a:cubicBezTo>
                  <a:pt x="1890458" y="758611"/>
                  <a:pt x="1892899" y="758239"/>
                  <a:pt x="1895303" y="758182"/>
                </a:cubicBezTo>
                <a:close/>
                <a:moveTo>
                  <a:pt x="5234053" y="757470"/>
                </a:moveTo>
                <a:cubicBezTo>
                  <a:pt x="5239056" y="758184"/>
                  <a:pt x="5243337" y="760056"/>
                  <a:pt x="5246897" y="763086"/>
                </a:cubicBezTo>
                <a:cubicBezTo>
                  <a:pt x="5254016" y="769144"/>
                  <a:pt x="5251789" y="773838"/>
                  <a:pt x="5240218" y="777168"/>
                </a:cubicBezTo>
                <a:cubicBezTo>
                  <a:pt x="5228647" y="780498"/>
                  <a:pt x="5218229" y="783131"/>
                  <a:pt x="5208964" y="785066"/>
                </a:cubicBezTo>
                <a:cubicBezTo>
                  <a:pt x="5199699" y="787000"/>
                  <a:pt x="5189772" y="788557"/>
                  <a:pt x="5179180" y="789735"/>
                </a:cubicBezTo>
                <a:cubicBezTo>
                  <a:pt x="5168589" y="790913"/>
                  <a:pt x="5159138" y="788588"/>
                  <a:pt x="5150828" y="782759"/>
                </a:cubicBezTo>
                <a:cubicBezTo>
                  <a:pt x="5142519" y="776930"/>
                  <a:pt x="5142758" y="773218"/>
                  <a:pt x="5151544" y="771625"/>
                </a:cubicBezTo>
                <a:cubicBezTo>
                  <a:pt x="5160332" y="770031"/>
                  <a:pt x="5170226" y="768453"/>
                  <a:pt x="5181226" y="766890"/>
                </a:cubicBezTo>
                <a:cubicBezTo>
                  <a:pt x="5192103" y="764695"/>
                  <a:pt x="5203988" y="761997"/>
                  <a:pt x="5216880" y="758797"/>
                </a:cubicBezTo>
                <a:cubicBezTo>
                  <a:pt x="5223326" y="757197"/>
                  <a:pt x="5229051" y="756755"/>
                  <a:pt x="5234053" y="757470"/>
                </a:cubicBezTo>
                <a:close/>
                <a:moveTo>
                  <a:pt x="3121561" y="753119"/>
                </a:moveTo>
                <a:cubicBezTo>
                  <a:pt x="3124634" y="753649"/>
                  <a:pt x="3128130" y="755052"/>
                  <a:pt x="3132049" y="757328"/>
                </a:cubicBezTo>
                <a:cubicBezTo>
                  <a:pt x="3139887" y="761879"/>
                  <a:pt x="3146845" y="766816"/>
                  <a:pt x="3152922" y="772136"/>
                </a:cubicBezTo>
                <a:cubicBezTo>
                  <a:pt x="3159967" y="780384"/>
                  <a:pt x="3158640" y="785456"/>
                  <a:pt x="3148941" y="787354"/>
                </a:cubicBezTo>
                <a:cubicBezTo>
                  <a:pt x="3139242" y="789251"/>
                  <a:pt x="3127739" y="794501"/>
                  <a:pt x="3114432" y="803102"/>
                </a:cubicBezTo>
                <a:cubicBezTo>
                  <a:pt x="3101124" y="811703"/>
                  <a:pt x="3096640" y="811393"/>
                  <a:pt x="3100981" y="802171"/>
                </a:cubicBezTo>
                <a:cubicBezTo>
                  <a:pt x="3105322" y="792950"/>
                  <a:pt x="3108435" y="786532"/>
                  <a:pt x="3110320" y="782917"/>
                </a:cubicBezTo>
                <a:cubicBezTo>
                  <a:pt x="3112205" y="779302"/>
                  <a:pt x="3110835" y="777494"/>
                  <a:pt x="3106209" y="777494"/>
                </a:cubicBezTo>
                <a:cubicBezTo>
                  <a:pt x="3099536" y="777494"/>
                  <a:pt x="3081075" y="779822"/>
                  <a:pt x="3050826" y="784480"/>
                </a:cubicBezTo>
                <a:cubicBezTo>
                  <a:pt x="3020577" y="789137"/>
                  <a:pt x="3001719" y="792833"/>
                  <a:pt x="2994253" y="795567"/>
                </a:cubicBezTo>
                <a:cubicBezTo>
                  <a:pt x="2986786" y="798302"/>
                  <a:pt x="2978471" y="795564"/>
                  <a:pt x="2969306" y="787354"/>
                </a:cubicBezTo>
                <a:cubicBezTo>
                  <a:pt x="2960140" y="779143"/>
                  <a:pt x="2959470" y="775038"/>
                  <a:pt x="2967296" y="775038"/>
                </a:cubicBezTo>
                <a:cubicBezTo>
                  <a:pt x="2973175" y="775038"/>
                  <a:pt x="2980173" y="774855"/>
                  <a:pt x="2988290" y="774489"/>
                </a:cubicBezTo>
                <a:cubicBezTo>
                  <a:pt x="2996408" y="774124"/>
                  <a:pt x="3011548" y="772580"/>
                  <a:pt x="3033711" y="769857"/>
                </a:cubicBezTo>
                <a:cubicBezTo>
                  <a:pt x="3055874" y="767135"/>
                  <a:pt x="3073619" y="764444"/>
                  <a:pt x="3086945" y="761783"/>
                </a:cubicBezTo>
                <a:cubicBezTo>
                  <a:pt x="3100271" y="759123"/>
                  <a:pt x="3109160" y="756577"/>
                  <a:pt x="3113613" y="754147"/>
                </a:cubicBezTo>
                <a:cubicBezTo>
                  <a:pt x="3115839" y="752931"/>
                  <a:pt x="3118489" y="752588"/>
                  <a:pt x="3121561" y="753119"/>
                </a:cubicBezTo>
                <a:close/>
                <a:moveTo>
                  <a:pt x="4230033" y="751905"/>
                </a:moveTo>
                <a:cubicBezTo>
                  <a:pt x="4233887" y="752047"/>
                  <a:pt x="4240155" y="754605"/>
                  <a:pt x="4248837" y="759579"/>
                </a:cubicBezTo>
                <a:cubicBezTo>
                  <a:pt x="4258808" y="768558"/>
                  <a:pt x="4262101" y="774942"/>
                  <a:pt x="4258715" y="778731"/>
                </a:cubicBezTo>
                <a:cubicBezTo>
                  <a:pt x="4255329" y="782520"/>
                  <a:pt x="4249817" y="790718"/>
                  <a:pt x="4242177" y="803325"/>
                </a:cubicBezTo>
                <a:cubicBezTo>
                  <a:pt x="4234537" y="815932"/>
                  <a:pt x="4227344" y="828455"/>
                  <a:pt x="4220597" y="840895"/>
                </a:cubicBezTo>
                <a:cubicBezTo>
                  <a:pt x="4231498" y="846104"/>
                  <a:pt x="4236354" y="854630"/>
                  <a:pt x="4235163" y="866475"/>
                </a:cubicBezTo>
                <a:cubicBezTo>
                  <a:pt x="4233973" y="878319"/>
                  <a:pt x="4233011" y="898497"/>
                  <a:pt x="4232280" y="927010"/>
                </a:cubicBezTo>
                <a:cubicBezTo>
                  <a:pt x="4232280" y="951232"/>
                  <a:pt x="4230702" y="968360"/>
                  <a:pt x="4227545" y="978393"/>
                </a:cubicBezTo>
                <a:cubicBezTo>
                  <a:pt x="4224389" y="988427"/>
                  <a:pt x="4219502" y="988253"/>
                  <a:pt x="4212886" y="977872"/>
                </a:cubicBezTo>
                <a:cubicBezTo>
                  <a:pt x="4206269" y="967492"/>
                  <a:pt x="4204325" y="958466"/>
                  <a:pt x="4207053" y="950795"/>
                </a:cubicBezTo>
                <a:cubicBezTo>
                  <a:pt x="4209782" y="943124"/>
                  <a:pt x="4211726" y="930595"/>
                  <a:pt x="4212886" y="913207"/>
                </a:cubicBezTo>
                <a:cubicBezTo>
                  <a:pt x="4214045" y="895819"/>
                  <a:pt x="4214436" y="881705"/>
                  <a:pt x="4214058" y="870865"/>
                </a:cubicBezTo>
                <a:cubicBezTo>
                  <a:pt x="4213679" y="860025"/>
                  <a:pt x="4213143" y="853415"/>
                  <a:pt x="4212448" y="851034"/>
                </a:cubicBezTo>
                <a:cubicBezTo>
                  <a:pt x="4204994" y="862481"/>
                  <a:pt x="4197299" y="872967"/>
                  <a:pt x="4189361" y="882492"/>
                </a:cubicBezTo>
                <a:cubicBezTo>
                  <a:pt x="4181424" y="892017"/>
                  <a:pt x="4170615" y="901217"/>
                  <a:pt x="4156935" y="910090"/>
                </a:cubicBezTo>
                <a:cubicBezTo>
                  <a:pt x="4143256" y="918964"/>
                  <a:pt x="4142512" y="915830"/>
                  <a:pt x="4154703" y="900686"/>
                </a:cubicBezTo>
                <a:cubicBezTo>
                  <a:pt x="4166894" y="885543"/>
                  <a:pt x="4178968" y="867944"/>
                  <a:pt x="4190924" y="847890"/>
                </a:cubicBezTo>
                <a:cubicBezTo>
                  <a:pt x="4202880" y="827835"/>
                  <a:pt x="4212154" y="810304"/>
                  <a:pt x="4218746" y="795297"/>
                </a:cubicBezTo>
                <a:cubicBezTo>
                  <a:pt x="4225337" y="780291"/>
                  <a:pt x="4227660" y="768099"/>
                  <a:pt x="4225713" y="758723"/>
                </a:cubicBezTo>
                <a:cubicBezTo>
                  <a:pt x="4224739" y="754035"/>
                  <a:pt x="4226179" y="751762"/>
                  <a:pt x="4230033" y="751905"/>
                </a:cubicBezTo>
                <a:close/>
                <a:moveTo>
                  <a:pt x="4321738" y="743913"/>
                </a:moveTo>
                <a:cubicBezTo>
                  <a:pt x="4323423" y="743902"/>
                  <a:pt x="4325552" y="744200"/>
                  <a:pt x="4328125" y="744808"/>
                </a:cubicBezTo>
                <a:cubicBezTo>
                  <a:pt x="4338419" y="747238"/>
                  <a:pt x="4346418" y="750079"/>
                  <a:pt x="4352124" y="753328"/>
                </a:cubicBezTo>
                <a:cubicBezTo>
                  <a:pt x="4357829" y="756577"/>
                  <a:pt x="4359125" y="760990"/>
                  <a:pt x="4356012" y="766564"/>
                </a:cubicBezTo>
                <a:cubicBezTo>
                  <a:pt x="4352899" y="772139"/>
                  <a:pt x="4351342" y="793636"/>
                  <a:pt x="4351342" y="831053"/>
                </a:cubicBezTo>
                <a:cubicBezTo>
                  <a:pt x="4364005" y="829553"/>
                  <a:pt x="4375921" y="827230"/>
                  <a:pt x="4387089" y="824086"/>
                </a:cubicBezTo>
                <a:cubicBezTo>
                  <a:pt x="4398257" y="820942"/>
                  <a:pt x="4407156" y="822952"/>
                  <a:pt x="4413785" y="830114"/>
                </a:cubicBezTo>
                <a:cubicBezTo>
                  <a:pt x="4420414" y="837276"/>
                  <a:pt x="4420709" y="842163"/>
                  <a:pt x="4414669" y="844774"/>
                </a:cubicBezTo>
                <a:cubicBezTo>
                  <a:pt x="4408629" y="847384"/>
                  <a:pt x="4400728" y="848690"/>
                  <a:pt x="4390968" y="848690"/>
                </a:cubicBezTo>
                <a:cubicBezTo>
                  <a:pt x="4381815" y="848690"/>
                  <a:pt x="4368606" y="849384"/>
                  <a:pt x="4351342" y="850773"/>
                </a:cubicBezTo>
                <a:cubicBezTo>
                  <a:pt x="4351342" y="878468"/>
                  <a:pt x="4352316" y="904370"/>
                  <a:pt x="4354263" y="928480"/>
                </a:cubicBezTo>
                <a:cubicBezTo>
                  <a:pt x="4356210" y="952590"/>
                  <a:pt x="4355956" y="968943"/>
                  <a:pt x="4353500" y="977538"/>
                </a:cubicBezTo>
                <a:cubicBezTo>
                  <a:pt x="4351045" y="986132"/>
                  <a:pt x="4347011" y="993462"/>
                  <a:pt x="4341399" y="999527"/>
                </a:cubicBezTo>
                <a:cubicBezTo>
                  <a:pt x="4335786" y="1005592"/>
                  <a:pt x="4330882" y="1004717"/>
                  <a:pt x="4326683" y="996904"/>
                </a:cubicBezTo>
                <a:cubicBezTo>
                  <a:pt x="4322485" y="989090"/>
                  <a:pt x="4315406" y="979922"/>
                  <a:pt x="4305447" y="969399"/>
                </a:cubicBezTo>
                <a:cubicBezTo>
                  <a:pt x="4295488" y="958875"/>
                  <a:pt x="4295699" y="954993"/>
                  <a:pt x="4306080" y="957753"/>
                </a:cubicBezTo>
                <a:cubicBezTo>
                  <a:pt x="4316461" y="960512"/>
                  <a:pt x="4323465" y="961877"/>
                  <a:pt x="4327093" y="961845"/>
                </a:cubicBezTo>
                <a:cubicBezTo>
                  <a:pt x="4330720" y="961815"/>
                  <a:pt x="4332339" y="953462"/>
                  <a:pt x="4331948" y="936787"/>
                </a:cubicBezTo>
                <a:cubicBezTo>
                  <a:pt x="4331557" y="920112"/>
                  <a:pt x="4330996" y="891918"/>
                  <a:pt x="4330264" y="852206"/>
                </a:cubicBezTo>
                <a:cubicBezTo>
                  <a:pt x="4295761" y="858407"/>
                  <a:pt x="4275576" y="862484"/>
                  <a:pt x="4269710" y="864437"/>
                </a:cubicBezTo>
                <a:cubicBezTo>
                  <a:pt x="4263844" y="866391"/>
                  <a:pt x="4256114" y="863734"/>
                  <a:pt x="4246521" y="856466"/>
                </a:cubicBezTo>
                <a:cubicBezTo>
                  <a:pt x="4236927" y="849198"/>
                  <a:pt x="4236748" y="845294"/>
                  <a:pt x="4245981" y="844755"/>
                </a:cubicBezTo>
                <a:cubicBezTo>
                  <a:pt x="4255215" y="844215"/>
                  <a:pt x="4267537" y="843174"/>
                  <a:pt x="4282946" y="841630"/>
                </a:cubicBezTo>
                <a:cubicBezTo>
                  <a:pt x="4298356" y="840085"/>
                  <a:pt x="4314104" y="837918"/>
                  <a:pt x="4330190" y="835128"/>
                </a:cubicBezTo>
                <a:cubicBezTo>
                  <a:pt x="4330190" y="811811"/>
                  <a:pt x="4329238" y="794060"/>
                  <a:pt x="4327334" y="781875"/>
                </a:cubicBezTo>
                <a:cubicBezTo>
                  <a:pt x="4325431" y="769690"/>
                  <a:pt x="4322513" y="759858"/>
                  <a:pt x="4318581" y="752379"/>
                </a:cubicBezTo>
                <a:cubicBezTo>
                  <a:pt x="4315633" y="746770"/>
                  <a:pt x="4316685" y="743948"/>
                  <a:pt x="4321738" y="743913"/>
                </a:cubicBezTo>
                <a:close/>
                <a:moveTo>
                  <a:pt x="3961729" y="741822"/>
                </a:moveTo>
                <a:cubicBezTo>
                  <a:pt x="3972333" y="743043"/>
                  <a:pt x="3981114" y="745611"/>
                  <a:pt x="3988071" y="749524"/>
                </a:cubicBezTo>
                <a:cubicBezTo>
                  <a:pt x="3995029" y="753437"/>
                  <a:pt x="3998508" y="759622"/>
                  <a:pt x="3998508" y="768081"/>
                </a:cubicBezTo>
                <a:cubicBezTo>
                  <a:pt x="3998508" y="777469"/>
                  <a:pt x="3995519" y="781739"/>
                  <a:pt x="3989541" y="780889"/>
                </a:cubicBezTo>
                <a:cubicBezTo>
                  <a:pt x="3983563" y="780040"/>
                  <a:pt x="3976320" y="776210"/>
                  <a:pt x="3967812" y="769401"/>
                </a:cubicBezTo>
                <a:cubicBezTo>
                  <a:pt x="3960693" y="763076"/>
                  <a:pt x="3955248" y="756593"/>
                  <a:pt x="3951478" y="749951"/>
                </a:cubicBezTo>
                <a:cubicBezTo>
                  <a:pt x="3947708" y="743310"/>
                  <a:pt x="3951125" y="740600"/>
                  <a:pt x="3961729" y="741822"/>
                </a:cubicBezTo>
                <a:close/>
                <a:moveTo>
                  <a:pt x="2742529" y="739487"/>
                </a:moveTo>
                <a:cubicBezTo>
                  <a:pt x="2753133" y="740702"/>
                  <a:pt x="2762301" y="743496"/>
                  <a:pt x="2770034" y="747868"/>
                </a:cubicBezTo>
                <a:cubicBezTo>
                  <a:pt x="2777767" y="752240"/>
                  <a:pt x="2780179" y="759241"/>
                  <a:pt x="2777271" y="768871"/>
                </a:cubicBezTo>
                <a:cubicBezTo>
                  <a:pt x="2774362" y="778502"/>
                  <a:pt x="2764859" y="777165"/>
                  <a:pt x="2748761" y="764862"/>
                </a:cubicBezTo>
                <a:lnTo>
                  <a:pt x="2732129" y="749421"/>
                </a:lnTo>
                <a:cubicBezTo>
                  <a:pt x="2728458" y="741583"/>
                  <a:pt x="2731925" y="738272"/>
                  <a:pt x="2742529" y="739487"/>
                </a:cubicBezTo>
                <a:close/>
                <a:moveTo>
                  <a:pt x="4873373" y="737878"/>
                </a:moveTo>
                <a:cubicBezTo>
                  <a:pt x="4876984" y="738163"/>
                  <a:pt x="4881951" y="739301"/>
                  <a:pt x="4888277" y="741291"/>
                </a:cubicBezTo>
                <a:cubicBezTo>
                  <a:pt x="4900927" y="745074"/>
                  <a:pt x="4905696" y="750609"/>
                  <a:pt x="4902583" y="757895"/>
                </a:cubicBezTo>
                <a:cubicBezTo>
                  <a:pt x="4899470" y="765182"/>
                  <a:pt x="4897913" y="780247"/>
                  <a:pt x="4897913" y="803092"/>
                </a:cubicBezTo>
                <a:cubicBezTo>
                  <a:pt x="4897913" y="826322"/>
                  <a:pt x="4897293" y="844367"/>
                  <a:pt x="4896053" y="857229"/>
                </a:cubicBezTo>
                <a:cubicBezTo>
                  <a:pt x="4894813" y="870090"/>
                  <a:pt x="4892029" y="877525"/>
                  <a:pt x="4887700" y="879534"/>
                </a:cubicBezTo>
                <a:cubicBezTo>
                  <a:pt x="4883372" y="881543"/>
                  <a:pt x="4878910" y="878334"/>
                  <a:pt x="4874315" y="869907"/>
                </a:cubicBezTo>
                <a:cubicBezTo>
                  <a:pt x="4869720" y="861479"/>
                  <a:pt x="4868784" y="853065"/>
                  <a:pt x="4871506" y="844662"/>
                </a:cubicBezTo>
                <a:cubicBezTo>
                  <a:pt x="4874228" y="836259"/>
                  <a:pt x="4875589" y="820462"/>
                  <a:pt x="4875589" y="797269"/>
                </a:cubicBezTo>
                <a:cubicBezTo>
                  <a:pt x="4875589" y="773916"/>
                  <a:pt x="4873645" y="759173"/>
                  <a:pt x="4869757" y="753040"/>
                </a:cubicBezTo>
                <a:cubicBezTo>
                  <a:pt x="4865869" y="746907"/>
                  <a:pt x="4864821" y="742420"/>
                  <a:pt x="4866613" y="739580"/>
                </a:cubicBezTo>
                <a:cubicBezTo>
                  <a:pt x="4867509" y="738160"/>
                  <a:pt x="4869762" y="737593"/>
                  <a:pt x="4873373" y="737878"/>
                </a:cubicBezTo>
                <a:close/>
                <a:moveTo>
                  <a:pt x="3633243" y="737802"/>
                </a:moveTo>
                <a:cubicBezTo>
                  <a:pt x="3634786" y="737873"/>
                  <a:pt x="3636635" y="738326"/>
                  <a:pt x="3638790" y="739161"/>
                </a:cubicBezTo>
                <a:cubicBezTo>
                  <a:pt x="3647410" y="742504"/>
                  <a:pt x="3653853" y="746500"/>
                  <a:pt x="3658119" y="751151"/>
                </a:cubicBezTo>
                <a:cubicBezTo>
                  <a:pt x="3662386" y="755802"/>
                  <a:pt x="3662621" y="759985"/>
                  <a:pt x="3658826" y="763699"/>
                </a:cubicBezTo>
                <a:cubicBezTo>
                  <a:pt x="3655031" y="767414"/>
                  <a:pt x="3649921" y="773717"/>
                  <a:pt x="3643497" y="782610"/>
                </a:cubicBezTo>
                <a:cubicBezTo>
                  <a:pt x="3648024" y="782213"/>
                  <a:pt x="3653757" y="781661"/>
                  <a:pt x="3660696" y="780954"/>
                </a:cubicBezTo>
                <a:cubicBezTo>
                  <a:pt x="3667635" y="780247"/>
                  <a:pt x="3674279" y="778303"/>
                  <a:pt x="3680630" y="775122"/>
                </a:cubicBezTo>
                <a:cubicBezTo>
                  <a:pt x="3686979" y="771941"/>
                  <a:pt x="3692452" y="771609"/>
                  <a:pt x="3697047" y="774127"/>
                </a:cubicBezTo>
                <a:cubicBezTo>
                  <a:pt x="3701642" y="776644"/>
                  <a:pt x="3707096" y="780436"/>
                  <a:pt x="3713409" y="785503"/>
                </a:cubicBezTo>
                <a:cubicBezTo>
                  <a:pt x="3719722" y="790569"/>
                  <a:pt x="3719607" y="795775"/>
                  <a:pt x="3713065" y="801120"/>
                </a:cubicBezTo>
                <a:cubicBezTo>
                  <a:pt x="3706522" y="806466"/>
                  <a:pt x="3699593" y="814720"/>
                  <a:pt x="3692275" y="825882"/>
                </a:cubicBezTo>
                <a:cubicBezTo>
                  <a:pt x="3684958" y="837044"/>
                  <a:pt x="3679209" y="844963"/>
                  <a:pt x="3675030" y="849638"/>
                </a:cubicBezTo>
                <a:cubicBezTo>
                  <a:pt x="3700492" y="866419"/>
                  <a:pt x="3718423" y="877308"/>
                  <a:pt x="3728822" y="882306"/>
                </a:cubicBezTo>
                <a:cubicBezTo>
                  <a:pt x="3739221" y="887304"/>
                  <a:pt x="3749757" y="891518"/>
                  <a:pt x="3760429" y="894947"/>
                </a:cubicBezTo>
                <a:cubicBezTo>
                  <a:pt x="3771101" y="898377"/>
                  <a:pt x="3781910" y="901328"/>
                  <a:pt x="3792855" y="903802"/>
                </a:cubicBezTo>
                <a:cubicBezTo>
                  <a:pt x="3803800" y="906277"/>
                  <a:pt x="3806504" y="909374"/>
                  <a:pt x="3800966" y="913095"/>
                </a:cubicBezTo>
                <a:cubicBezTo>
                  <a:pt x="3795429" y="916816"/>
                  <a:pt x="3782558" y="919271"/>
                  <a:pt x="3762355" y="920462"/>
                </a:cubicBezTo>
                <a:cubicBezTo>
                  <a:pt x="3742151" y="921653"/>
                  <a:pt x="3726890" y="917892"/>
                  <a:pt x="3716572" y="909179"/>
                </a:cubicBezTo>
                <a:cubicBezTo>
                  <a:pt x="3706253" y="900466"/>
                  <a:pt x="3688530" y="885754"/>
                  <a:pt x="3663403" y="865042"/>
                </a:cubicBezTo>
                <a:cubicBezTo>
                  <a:pt x="3641326" y="886424"/>
                  <a:pt x="3620218" y="902444"/>
                  <a:pt x="3600076" y="913104"/>
                </a:cubicBezTo>
                <a:cubicBezTo>
                  <a:pt x="3579935" y="923764"/>
                  <a:pt x="3560711" y="930871"/>
                  <a:pt x="3542405" y="934424"/>
                </a:cubicBezTo>
                <a:cubicBezTo>
                  <a:pt x="3524100" y="937977"/>
                  <a:pt x="3524490" y="934393"/>
                  <a:pt x="3543577" y="923671"/>
                </a:cubicBezTo>
                <a:cubicBezTo>
                  <a:pt x="3562665" y="912949"/>
                  <a:pt x="3580688" y="901803"/>
                  <a:pt x="3597649" y="890231"/>
                </a:cubicBezTo>
                <a:cubicBezTo>
                  <a:pt x="3614609" y="878660"/>
                  <a:pt x="3630623" y="865321"/>
                  <a:pt x="3645692" y="850215"/>
                </a:cubicBezTo>
                <a:cubicBezTo>
                  <a:pt x="3632583" y="837093"/>
                  <a:pt x="3621204" y="828027"/>
                  <a:pt x="3611555" y="823017"/>
                </a:cubicBezTo>
                <a:cubicBezTo>
                  <a:pt x="3600690" y="835109"/>
                  <a:pt x="3588685" y="843775"/>
                  <a:pt x="3575538" y="849015"/>
                </a:cubicBezTo>
                <a:cubicBezTo>
                  <a:pt x="3562392" y="854255"/>
                  <a:pt x="3562683" y="850079"/>
                  <a:pt x="3576413" y="836486"/>
                </a:cubicBezTo>
                <a:cubicBezTo>
                  <a:pt x="3590142" y="822893"/>
                  <a:pt x="3602399" y="806887"/>
                  <a:pt x="3613183" y="788470"/>
                </a:cubicBezTo>
                <a:cubicBezTo>
                  <a:pt x="3623966" y="770053"/>
                  <a:pt x="3628775" y="756394"/>
                  <a:pt x="3627610" y="747496"/>
                </a:cubicBezTo>
                <a:cubicBezTo>
                  <a:pt x="3626735" y="740822"/>
                  <a:pt x="3628613" y="737591"/>
                  <a:pt x="3633243" y="737802"/>
                </a:cubicBezTo>
                <a:close/>
                <a:moveTo>
                  <a:pt x="899703" y="737338"/>
                </a:moveTo>
                <a:cubicBezTo>
                  <a:pt x="902437" y="736715"/>
                  <a:pt x="907027" y="737930"/>
                  <a:pt x="913470" y="740985"/>
                </a:cubicBezTo>
                <a:cubicBezTo>
                  <a:pt x="926356" y="747093"/>
                  <a:pt x="930774" y="752863"/>
                  <a:pt x="926725" y="758295"/>
                </a:cubicBezTo>
                <a:cubicBezTo>
                  <a:pt x="922675" y="763727"/>
                  <a:pt x="919550" y="769184"/>
                  <a:pt x="917348" y="774666"/>
                </a:cubicBezTo>
                <a:cubicBezTo>
                  <a:pt x="915147" y="780148"/>
                  <a:pt x="912130" y="786876"/>
                  <a:pt x="908298" y="794851"/>
                </a:cubicBezTo>
                <a:cubicBezTo>
                  <a:pt x="918580" y="793363"/>
                  <a:pt x="928557" y="791459"/>
                  <a:pt x="938231" y="789140"/>
                </a:cubicBezTo>
                <a:cubicBezTo>
                  <a:pt x="947905" y="786821"/>
                  <a:pt x="957142" y="784275"/>
                  <a:pt x="965941" y="781503"/>
                </a:cubicBezTo>
                <a:cubicBezTo>
                  <a:pt x="974741" y="778731"/>
                  <a:pt x="982898" y="780821"/>
                  <a:pt x="990414" y="787772"/>
                </a:cubicBezTo>
                <a:cubicBezTo>
                  <a:pt x="997930" y="794724"/>
                  <a:pt x="993918" y="800001"/>
                  <a:pt x="978378" y="803604"/>
                </a:cubicBezTo>
                <a:cubicBezTo>
                  <a:pt x="962837" y="807207"/>
                  <a:pt x="948426" y="810159"/>
                  <a:pt x="935143" y="812459"/>
                </a:cubicBezTo>
                <a:cubicBezTo>
                  <a:pt x="921860" y="814760"/>
                  <a:pt x="910164" y="816630"/>
                  <a:pt x="900056" y="818068"/>
                </a:cubicBezTo>
                <a:cubicBezTo>
                  <a:pt x="888894" y="840392"/>
                  <a:pt x="876461" y="861452"/>
                  <a:pt x="862757" y="881246"/>
                </a:cubicBezTo>
                <a:cubicBezTo>
                  <a:pt x="862757" y="907756"/>
                  <a:pt x="862643" y="928503"/>
                  <a:pt x="862416" y="943488"/>
                </a:cubicBezTo>
                <a:lnTo>
                  <a:pt x="862206" y="953898"/>
                </a:lnTo>
                <a:lnTo>
                  <a:pt x="862831" y="953418"/>
                </a:lnTo>
                <a:cubicBezTo>
                  <a:pt x="869193" y="952841"/>
                  <a:pt x="892082" y="949955"/>
                  <a:pt x="931496" y="944758"/>
                </a:cubicBezTo>
                <a:lnTo>
                  <a:pt x="931496" y="903570"/>
                </a:lnTo>
                <a:cubicBezTo>
                  <a:pt x="913240" y="906683"/>
                  <a:pt x="899920" y="905533"/>
                  <a:pt x="891536" y="900119"/>
                </a:cubicBezTo>
                <a:cubicBezTo>
                  <a:pt x="883152" y="894705"/>
                  <a:pt x="883387" y="891183"/>
                  <a:pt x="892243" y="889552"/>
                </a:cubicBezTo>
                <a:cubicBezTo>
                  <a:pt x="901098" y="887921"/>
                  <a:pt x="914182" y="885382"/>
                  <a:pt x="931496" y="881934"/>
                </a:cubicBezTo>
                <a:cubicBezTo>
                  <a:pt x="930739" y="854326"/>
                  <a:pt x="928994" y="837990"/>
                  <a:pt x="926260" y="832923"/>
                </a:cubicBezTo>
                <a:cubicBezTo>
                  <a:pt x="923525" y="827857"/>
                  <a:pt x="924142" y="824527"/>
                  <a:pt x="928111" y="822933"/>
                </a:cubicBezTo>
                <a:cubicBezTo>
                  <a:pt x="932079" y="821339"/>
                  <a:pt x="938913" y="822518"/>
                  <a:pt x="948611" y="826468"/>
                </a:cubicBezTo>
                <a:cubicBezTo>
                  <a:pt x="958310" y="830418"/>
                  <a:pt x="961976" y="835258"/>
                  <a:pt x="959606" y="840988"/>
                </a:cubicBezTo>
                <a:cubicBezTo>
                  <a:pt x="957238" y="846718"/>
                  <a:pt x="955700" y="858580"/>
                  <a:pt x="954992" y="876576"/>
                </a:cubicBezTo>
                <a:cubicBezTo>
                  <a:pt x="964133" y="875175"/>
                  <a:pt x="972775" y="873073"/>
                  <a:pt x="980917" y="870270"/>
                </a:cubicBezTo>
                <a:cubicBezTo>
                  <a:pt x="989059" y="867467"/>
                  <a:pt x="996305" y="869057"/>
                  <a:pt x="1002655" y="875041"/>
                </a:cubicBezTo>
                <a:cubicBezTo>
                  <a:pt x="1009004" y="881026"/>
                  <a:pt x="1007259" y="885903"/>
                  <a:pt x="997418" y="889673"/>
                </a:cubicBezTo>
                <a:cubicBezTo>
                  <a:pt x="987576" y="893443"/>
                  <a:pt x="973373" y="896755"/>
                  <a:pt x="954806" y="899607"/>
                </a:cubicBezTo>
                <a:cubicBezTo>
                  <a:pt x="954149" y="913833"/>
                  <a:pt x="953820" y="927947"/>
                  <a:pt x="953820" y="941949"/>
                </a:cubicBezTo>
                <a:cubicBezTo>
                  <a:pt x="972437" y="939717"/>
                  <a:pt x="988833" y="937602"/>
                  <a:pt x="1003008" y="935605"/>
                </a:cubicBezTo>
                <a:cubicBezTo>
                  <a:pt x="1017184" y="933608"/>
                  <a:pt x="1028095" y="937497"/>
                  <a:pt x="1035741" y="947270"/>
                </a:cubicBezTo>
                <a:cubicBezTo>
                  <a:pt x="1043387" y="957043"/>
                  <a:pt x="1041518" y="961734"/>
                  <a:pt x="1030132" y="961343"/>
                </a:cubicBezTo>
                <a:cubicBezTo>
                  <a:pt x="1018747" y="960953"/>
                  <a:pt x="1006717" y="960370"/>
                  <a:pt x="994042" y="959594"/>
                </a:cubicBezTo>
                <a:cubicBezTo>
                  <a:pt x="981366" y="958819"/>
                  <a:pt x="962604" y="960184"/>
                  <a:pt x="937757" y="963687"/>
                </a:cubicBezTo>
                <a:cubicBezTo>
                  <a:pt x="912908" y="967191"/>
                  <a:pt x="896590" y="969913"/>
                  <a:pt x="888801" y="971854"/>
                </a:cubicBezTo>
                <a:cubicBezTo>
                  <a:pt x="881013" y="973795"/>
                  <a:pt x="873147" y="971352"/>
                  <a:pt x="865203" y="964524"/>
                </a:cubicBezTo>
                <a:lnTo>
                  <a:pt x="861809" y="960433"/>
                </a:lnTo>
                <a:lnTo>
                  <a:pt x="860319" y="977284"/>
                </a:lnTo>
                <a:cubicBezTo>
                  <a:pt x="859299" y="983676"/>
                  <a:pt x="857870" y="989549"/>
                  <a:pt x="856031" y="994904"/>
                </a:cubicBezTo>
                <a:cubicBezTo>
                  <a:pt x="852354" y="1005613"/>
                  <a:pt x="847669" y="1005365"/>
                  <a:pt x="841976" y="994160"/>
                </a:cubicBezTo>
                <a:cubicBezTo>
                  <a:pt x="836283" y="982954"/>
                  <a:pt x="834798" y="973178"/>
                  <a:pt x="837521" y="964831"/>
                </a:cubicBezTo>
                <a:cubicBezTo>
                  <a:pt x="840243" y="956485"/>
                  <a:pt x="841282" y="936064"/>
                  <a:pt x="840637" y="903570"/>
                </a:cubicBezTo>
                <a:cubicBezTo>
                  <a:pt x="834311" y="913889"/>
                  <a:pt x="825224" y="923987"/>
                  <a:pt x="813373" y="933866"/>
                </a:cubicBezTo>
                <a:cubicBezTo>
                  <a:pt x="801523" y="943744"/>
                  <a:pt x="790426" y="950504"/>
                  <a:pt x="780082" y="954144"/>
                </a:cubicBezTo>
                <a:cubicBezTo>
                  <a:pt x="769739" y="957784"/>
                  <a:pt x="768313" y="955539"/>
                  <a:pt x="775804" y="947409"/>
                </a:cubicBezTo>
                <a:cubicBezTo>
                  <a:pt x="783294" y="939279"/>
                  <a:pt x="792503" y="929751"/>
                  <a:pt x="803429" y="918825"/>
                </a:cubicBezTo>
                <a:cubicBezTo>
                  <a:pt x="814356" y="907898"/>
                  <a:pt x="826306" y="893282"/>
                  <a:pt x="839279" y="874976"/>
                </a:cubicBezTo>
                <a:cubicBezTo>
                  <a:pt x="839279" y="870995"/>
                  <a:pt x="838500" y="865402"/>
                  <a:pt x="836944" y="858196"/>
                </a:cubicBezTo>
                <a:cubicBezTo>
                  <a:pt x="835388" y="850990"/>
                  <a:pt x="840966" y="850891"/>
                  <a:pt x="853678" y="857898"/>
                </a:cubicBezTo>
                <a:cubicBezTo>
                  <a:pt x="856729" y="854227"/>
                  <a:pt x="864381" y="841819"/>
                  <a:pt x="876635" y="820673"/>
                </a:cubicBezTo>
                <a:cubicBezTo>
                  <a:pt x="869317" y="823004"/>
                  <a:pt x="862487" y="824561"/>
                  <a:pt x="856143" y="825342"/>
                </a:cubicBezTo>
                <a:cubicBezTo>
                  <a:pt x="849799" y="826124"/>
                  <a:pt x="842677" y="823252"/>
                  <a:pt x="834777" y="816729"/>
                </a:cubicBezTo>
                <a:cubicBezTo>
                  <a:pt x="826877" y="810205"/>
                  <a:pt x="828455" y="806692"/>
                  <a:pt x="839511" y="806190"/>
                </a:cubicBezTo>
                <a:cubicBezTo>
                  <a:pt x="850568" y="805688"/>
                  <a:pt x="865113" y="803998"/>
                  <a:pt x="883146" y="801120"/>
                </a:cubicBezTo>
                <a:cubicBezTo>
                  <a:pt x="894370" y="772124"/>
                  <a:pt x="899009" y="753325"/>
                  <a:pt x="897061" y="744724"/>
                </a:cubicBezTo>
                <a:cubicBezTo>
                  <a:pt x="896087" y="740423"/>
                  <a:pt x="896968" y="737962"/>
                  <a:pt x="899703" y="737338"/>
                </a:cubicBezTo>
                <a:close/>
                <a:moveTo>
                  <a:pt x="494110" y="736492"/>
                </a:moveTo>
                <a:cubicBezTo>
                  <a:pt x="543558" y="776527"/>
                  <a:pt x="568282" y="818794"/>
                  <a:pt x="568282" y="863293"/>
                </a:cubicBezTo>
                <a:cubicBezTo>
                  <a:pt x="569844" y="915420"/>
                  <a:pt x="545486" y="959194"/>
                  <a:pt x="495207" y="994616"/>
                </a:cubicBezTo>
                <a:lnTo>
                  <a:pt x="479431" y="975882"/>
                </a:lnTo>
                <a:cubicBezTo>
                  <a:pt x="520682" y="944950"/>
                  <a:pt x="541691" y="909120"/>
                  <a:pt x="542459" y="868391"/>
                </a:cubicBezTo>
                <a:cubicBezTo>
                  <a:pt x="544022" y="826830"/>
                  <a:pt x="522623" y="789425"/>
                  <a:pt x="478259" y="756174"/>
                </a:cubicBezTo>
                <a:close/>
                <a:moveTo>
                  <a:pt x="244599" y="736492"/>
                </a:moveTo>
                <a:lnTo>
                  <a:pt x="260504" y="756174"/>
                </a:lnTo>
                <a:cubicBezTo>
                  <a:pt x="216141" y="789425"/>
                  <a:pt x="194722" y="826843"/>
                  <a:pt x="196248" y="868428"/>
                </a:cubicBezTo>
                <a:cubicBezTo>
                  <a:pt x="197018" y="909145"/>
                  <a:pt x="218046" y="944957"/>
                  <a:pt x="259333" y="975863"/>
                </a:cubicBezTo>
                <a:lnTo>
                  <a:pt x="243502" y="994616"/>
                </a:lnTo>
                <a:cubicBezTo>
                  <a:pt x="193259" y="959207"/>
                  <a:pt x="168921" y="914825"/>
                  <a:pt x="170482" y="861470"/>
                </a:cubicBezTo>
                <a:cubicBezTo>
                  <a:pt x="170482" y="818149"/>
                  <a:pt x="195188" y="776489"/>
                  <a:pt x="244599" y="736492"/>
                </a:cubicBezTo>
                <a:close/>
                <a:moveTo>
                  <a:pt x="2110200" y="736134"/>
                </a:moveTo>
                <a:cubicBezTo>
                  <a:pt x="2111676" y="736208"/>
                  <a:pt x="2113479" y="736607"/>
                  <a:pt x="2115609" y="737329"/>
                </a:cubicBezTo>
                <a:cubicBezTo>
                  <a:pt x="2124129" y="740219"/>
                  <a:pt x="2131354" y="744156"/>
                  <a:pt x="2137282" y="749142"/>
                </a:cubicBezTo>
                <a:cubicBezTo>
                  <a:pt x="2143210" y="754128"/>
                  <a:pt x="2144671" y="758339"/>
                  <a:pt x="2141663" y="761774"/>
                </a:cubicBezTo>
                <a:cubicBezTo>
                  <a:pt x="2138656" y="765209"/>
                  <a:pt x="2135874" y="768527"/>
                  <a:pt x="2133319" y="771727"/>
                </a:cubicBezTo>
                <a:cubicBezTo>
                  <a:pt x="2160108" y="799570"/>
                  <a:pt x="2178886" y="818105"/>
                  <a:pt x="2189651" y="827333"/>
                </a:cubicBezTo>
                <a:cubicBezTo>
                  <a:pt x="2200416" y="836560"/>
                  <a:pt x="2211504" y="844411"/>
                  <a:pt x="2222914" y="850885"/>
                </a:cubicBezTo>
                <a:cubicBezTo>
                  <a:pt x="2234324" y="857359"/>
                  <a:pt x="2247343" y="863312"/>
                  <a:pt x="2261972" y="868744"/>
                </a:cubicBezTo>
                <a:cubicBezTo>
                  <a:pt x="2276600" y="874176"/>
                  <a:pt x="2277735" y="878226"/>
                  <a:pt x="2265376" y="880892"/>
                </a:cubicBezTo>
                <a:cubicBezTo>
                  <a:pt x="2253017" y="883559"/>
                  <a:pt x="2239462" y="884486"/>
                  <a:pt x="2224709" y="883673"/>
                </a:cubicBezTo>
                <a:cubicBezTo>
                  <a:pt x="2209957" y="882861"/>
                  <a:pt x="2199576" y="878592"/>
                  <a:pt x="2193567" y="870865"/>
                </a:cubicBezTo>
                <a:cubicBezTo>
                  <a:pt x="2187558" y="863138"/>
                  <a:pt x="2179267" y="852286"/>
                  <a:pt x="2168694" y="838309"/>
                </a:cubicBezTo>
                <a:cubicBezTo>
                  <a:pt x="2158121" y="824331"/>
                  <a:pt x="2143781" y="805616"/>
                  <a:pt x="2125673" y="782163"/>
                </a:cubicBezTo>
                <a:cubicBezTo>
                  <a:pt x="2117153" y="799800"/>
                  <a:pt x="2107997" y="815470"/>
                  <a:pt x="2098205" y="829174"/>
                </a:cubicBezTo>
                <a:cubicBezTo>
                  <a:pt x="2088414" y="842879"/>
                  <a:pt x="2076408" y="857235"/>
                  <a:pt x="2062189" y="872242"/>
                </a:cubicBezTo>
                <a:cubicBezTo>
                  <a:pt x="2047969" y="887248"/>
                  <a:pt x="2031344" y="899139"/>
                  <a:pt x="2012314" y="907914"/>
                </a:cubicBezTo>
                <a:cubicBezTo>
                  <a:pt x="1993283" y="916689"/>
                  <a:pt x="1991059" y="914434"/>
                  <a:pt x="2005645" y="901151"/>
                </a:cubicBezTo>
                <a:cubicBezTo>
                  <a:pt x="2020230" y="887869"/>
                  <a:pt x="2034125" y="873649"/>
                  <a:pt x="2047334" y="858494"/>
                </a:cubicBezTo>
                <a:cubicBezTo>
                  <a:pt x="2060542" y="843338"/>
                  <a:pt x="2071745" y="828672"/>
                  <a:pt x="2080941" y="814496"/>
                </a:cubicBezTo>
                <a:cubicBezTo>
                  <a:pt x="2090138" y="800320"/>
                  <a:pt x="2097058" y="786932"/>
                  <a:pt x="2101703" y="774331"/>
                </a:cubicBezTo>
                <a:cubicBezTo>
                  <a:pt x="2106347" y="761731"/>
                  <a:pt x="2107696" y="751691"/>
                  <a:pt x="2105749" y="744212"/>
                </a:cubicBezTo>
                <a:cubicBezTo>
                  <a:pt x="2104289" y="738603"/>
                  <a:pt x="2105772" y="735910"/>
                  <a:pt x="2110200" y="736134"/>
                </a:cubicBezTo>
                <a:close/>
                <a:moveTo>
                  <a:pt x="2404007" y="733655"/>
                </a:moveTo>
                <a:cubicBezTo>
                  <a:pt x="2405136" y="733349"/>
                  <a:pt x="2406631" y="733349"/>
                  <a:pt x="2408493" y="733655"/>
                </a:cubicBezTo>
                <a:cubicBezTo>
                  <a:pt x="2415941" y="734876"/>
                  <a:pt x="2423550" y="737264"/>
                  <a:pt x="2431320" y="740817"/>
                </a:cubicBezTo>
                <a:cubicBezTo>
                  <a:pt x="2439090" y="744370"/>
                  <a:pt x="2441797" y="749167"/>
                  <a:pt x="2439440" y="755207"/>
                </a:cubicBezTo>
                <a:cubicBezTo>
                  <a:pt x="2437084" y="761247"/>
                  <a:pt x="2435540" y="776799"/>
                  <a:pt x="2434808" y="801865"/>
                </a:cubicBezTo>
                <a:cubicBezTo>
                  <a:pt x="2449133" y="799707"/>
                  <a:pt x="2459033" y="796637"/>
                  <a:pt x="2464508" y="792656"/>
                </a:cubicBezTo>
                <a:cubicBezTo>
                  <a:pt x="2469984" y="788675"/>
                  <a:pt x="2475918" y="788154"/>
                  <a:pt x="2482312" y="791093"/>
                </a:cubicBezTo>
                <a:cubicBezTo>
                  <a:pt x="2488706" y="794032"/>
                  <a:pt x="2494643" y="797790"/>
                  <a:pt x="2500125" y="802367"/>
                </a:cubicBezTo>
                <a:cubicBezTo>
                  <a:pt x="2505607" y="806943"/>
                  <a:pt x="2505765" y="811833"/>
                  <a:pt x="2500599" y="817036"/>
                </a:cubicBezTo>
                <a:cubicBezTo>
                  <a:pt x="2495434" y="822239"/>
                  <a:pt x="2490625" y="835859"/>
                  <a:pt x="2486172" y="857898"/>
                </a:cubicBezTo>
                <a:cubicBezTo>
                  <a:pt x="2500745" y="856472"/>
                  <a:pt x="2510642" y="854364"/>
                  <a:pt x="2515863" y="851573"/>
                </a:cubicBezTo>
                <a:cubicBezTo>
                  <a:pt x="2521085" y="848783"/>
                  <a:pt x="2527829" y="850082"/>
                  <a:pt x="2536095" y="855471"/>
                </a:cubicBezTo>
                <a:cubicBezTo>
                  <a:pt x="2544361" y="860859"/>
                  <a:pt x="2549781" y="865396"/>
                  <a:pt x="2552354" y="869079"/>
                </a:cubicBezTo>
                <a:cubicBezTo>
                  <a:pt x="2554928" y="872763"/>
                  <a:pt x="2554419" y="877333"/>
                  <a:pt x="2550829" y="882790"/>
                </a:cubicBezTo>
                <a:cubicBezTo>
                  <a:pt x="2547238" y="888247"/>
                  <a:pt x="2543090" y="900783"/>
                  <a:pt x="2538383" y="920397"/>
                </a:cubicBezTo>
                <a:cubicBezTo>
                  <a:pt x="2533676" y="940011"/>
                  <a:pt x="2525547" y="954172"/>
                  <a:pt x="2513994" y="962878"/>
                </a:cubicBezTo>
                <a:cubicBezTo>
                  <a:pt x="2502441" y="971584"/>
                  <a:pt x="2495734" y="972028"/>
                  <a:pt x="2493874" y="964208"/>
                </a:cubicBezTo>
                <a:cubicBezTo>
                  <a:pt x="2492014" y="956388"/>
                  <a:pt x="2485574" y="948194"/>
                  <a:pt x="2474554" y="939624"/>
                </a:cubicBezTo>
                <a:cubicBezTo>
                  <a:pt x="2463535" y="931054"/>
                  <a:pt x="2463029" y="927953"/>
                  <a:pt x="2473038" y="930322"/>
                </a:cubicBezTo>
                <a:cubicBezTo>
                  <a:pt x="2483047" y="932691"/>
                  <a:pt x="2490637" y="933860"/>
                  <a:pt x="2495809" y="933829"/>
                </a:cubicBezTo>
                <a:cubicBezTo>
                  <a:pt x="2500981" y="933798"/>
                  <a:pt x="2505315" y="930818"/>
                  <a:pt x="2508813" y="924890"/>
                </a:cubicBezTo>
                <a:cubicBezTo>
                  <a:pt x="2512310" y="918961"/>
                  <a:pt x="2515225" y="909163"/>
                  <a:pt x="2517556" y="895496"/>
                </a:cubicBezTo>
                <a:cubicBezTo>
                  <a:pt x="2519888" y="881829"/>
                  <a:pt x="2517935" y="874502"/>
                  <a:pt x="2511696" y="873516"/>
                </a:cubicBezTo>
                <a:cubicBezTo>
                  <a:pt x="2505458" y="872530"/>
                  <a:pt x="2479828" y="875392"/>
                  <a:pt x="2434808" y="882101"/>
                </a:cubicBezTo>
                <a:lnTo>
                  <a:pt x="2434808" y="946693"/>
                </a:lnTo>
                <a:cubicBezTo>
                  <a:pt x="2434808" y="963151"/>
                  <a:pt x="2433493" y="977587"/>
                  <a:pt x="2430864" y="990002"/>
                </a:cubicBezTo>
                <a:cubicBezTo>
                  <a:pt x="2428235" y="1002417"/>
                  <a:pt x="2424542" y="1008103"/>
                  <a:pt x="2419786" y="1007061"/>
                </a:cubicBezTo>
                <a:cubicBezTo>
                  <a:pt x="2415029" y="1006020"/>
                  <a:pt x="2412236" y="999053"/>
                  <a:pt x="2411405" y="986160"/>
                </a:cubicBezTo>
                <a:cubicBezTo>
                  <a:pt x="2410574" y="973268"/>
                  <a:pt x="2410158" y="960497"/>
                  <a:pt x="2410158" y="947846"/>
                </a:cubicBezTo>
                <a:lnTo>
                  <a:pt x="2410158" y="886045"/>
                </a:lnTo>
                <a:cubicBezTo>
                  <a:pt x="2381025" y="891490"/>
                  <a:pt x="2362738" y="895186"/>
                  <a:pt x="2355296" y="897133"/>
                </a:cubicBezTo>
                <a:cubicBezTo>
                  <a:pt x="2347855" y="899080"/>
                  <a:pt x="2339961" y="896339"/>
                  <a:pt x="2331614" y="888910"/>
                </a:cubicBezTo>
                <a:cubicBezTo>
                  <a:pt x="2323267" y="881481"/>
                  <a:pt x="2323398" y="877767"/>
                  <a:pt x="2332005" y="877767"/>
                </a:cubicBezTo>
                <a:cubicBezTo>
                  <a:pt x="2338144" y="877767"/>
                  <a:pt x="2347635" y="877013"/>
                  <a:pt x="2360478" y="875507"/>
                </a:cubicBezTo>
                <a:cubicBezTo>
                  <a:pt x="2373320" y="874000"/>
                  <a:pt x="2389880" y="871795"/>
                  <a:pt x="2410158" y="868893"/>
                </a:cubicBezTo>
                <a:lnTo>
                  <a:pt x="2410158" y="823017"/>
                </a:lnTo>
                <a:cubicBezTo>
                  <a:pt x="2399021" y="825324"/>
                  <a:pt x="2390702" y="827261"/>
                  <a:pt x="2385202" y="828830"/>
                </a:cubicBezTo>
                <a:cubicBezTo>
                  <a:pt x="2379701" y="830399"/>
                  <a:pt x="2372756" y="827661"/>
                  <a:pt x="2364366" y="820617"/>
                </a:cubicBezTo>
                <a:cubicBezTo>
                  <a:pt x="2355976" y="813572"/>
                  <a:pt x="2357256" y="810050"/>
                  <a:pt x="2368207" y="810050"/>
                </a:cubicBezTo>
                <a:cubicBezTo>
                  <a:pt x="2376566" y="810050"/>
                  <a:pt x="2390550" y="808649"/>
                  <a:pt x="2410158" y="805846"/>
                </a:cubicBezTo>
                <a:cubicBezTo>
                  <a:pt x="2410158" y="773600"/>
                  <a:pt x="2408019" y="753201"/>
                  <a:pt x="2403740" y="744649"/>
                </a:cubicBezTo>
                <a:cubicBezTo>
                  <a:pt x="2400531" y="738236"/>
                  <a:pt x="2400620" y="734571"/>
                  <a:pt x="2404007" y="733655"/>
                </a:cubicBezTo>
                <a:close/>
                <a:moveTo>
                  <a:pt x="4584364" y="731138"/>
                </a:moveTo>
                <a:cubicBezTo>
                  <a:pt x="4585546" y="731165"/>
                  <a:pt x="4586906" y="731495"/>
                  <a:pt x="4588444" y="732129"/>
                </a:cubicBezTo>
                <a:cubicBezTo>
                  <a:pt x="4594596" y="734666"/>
                  <a:pt x="4600220" y="738306"/>
                  <a:pt x="4605317" y="743050"/>
                </a:cubicBezTo>
                <a:cubicBezTo>
                  <a:pt x="4610415" y="747793"/>
                  <a:pt x="4611534" y="751313"/>
                  <a:pt x="4608675" y="753607"/>
                </a:cubicBezTo>
                <a:cubicBezTo>
                  <a:pt x="4605817" y="755901"/>
                  <a:pt x="4601405" y="757985"/>
                  <a:pt x="4595439" y="759858"/>
                </a:cubicBezTo>
                <a:cubicBezTo>
                  <a:pt x="4612579" y="759858"/>
                  <a:pt x="4624234" y="758298"/>
                  <a:pt x="4630404" y="755179"/>
                </a:cubicBezTo>
                <a:cubicBezTo>
                  <a:pt x="4636575" y="752060"/>
                  <a:pt x="4642583" y="751964"/>
                  <a:pt x="4648431" y="754891"/>
                </a:cubicBezTo>
                <a:cubicBezTo>
                  <a:pt x="4654279" y="757818"/>
                  <a:pt x="4659556" y="761569"/>
                  <a:pt x="4664263" y="766146"/>
                </a:cubicBezTo>
                <a:cubicBezTo>
                  <a:pt x="4668969" y="770722"/>
                  <a:pt x="4668557" y="774245"/>
                  <a:pt x="4663026" y="776713"/>
                </a:cubicBezTo>
                <a:cubicBezTo>
                  <a:pt x="4657494" y="779181"/>
                  <a:pt x="4652251" y="783466"/>
                  <a:pt x="4647296" y="789568"/>
                </a:cubicBezTo>
                <a:cubicBezTo>
                  <a:pt x="4642342" y="795670"/>
                  <a:pt x="4635347" y="803037"/>
                  <a:pt x="4626311" y="811669"/>
                </a:cubicBezTo>
                <a:cubicBezTo>
                  <a:pt x="4617276" y="820301"/>
                  <a:pt x="4608027" y="827968"/>
                  <a:pt x="4598564" y="834672"/>
                </a:cubicBezTo>
                <a:lnTo>
                  <a:pt x="4594624" y="836847"/>
                </a:lnTo>
                <a:lnTo>
                  <a:pt x="4603020" y="837834"/>
                </a:lnTo>
                <a:cubicBezTo>
                  <a:pt x="4610492" y="840805"/>
                  <a:pt x="4615962" y="844501"/>
                  <a:pt x="4619428" y="848922"/>
                </a:cubicBezTo>
                <a:cubicBezTo>
                  <a:pt x="4622895" y="853344"/>
                  <a:pt x="4622861" y="856807"/>
                  <a:pt x="4619326" y="859312"/>
                </a:cubicBezTo>
                <a:cubicBezTo>
                  <a:pt x="4615791" y="861817"/>
                  <a:pt x="4612114" y="863690"/>
                  <a:pt x="4608294" y="864930"/>
                </a:cubicBezTo>
                <a:cubicBezTo>
                  <a:pt x="4615723" y="864930"/>
                  <a:pt x="4623710" y="864000"/>
                  <a:pt x="4632255" y="862140"/>
                </a:cubicBezTo>
                <a:cubicBezTo>
                  <a:pt x="4640800" y="860280"/>
                  <a:pt x="4647448" y="857939"/>
                  <a:pt x="4652198" y="855117"/>
                </a:cubicBezTo>
                <a:cubicBezTo>
                  <a:pt x="4656948" y="852296"/>
                  <a:pt x="4662867" y="852553"/>
                  <a:pt x="4669955" y="855889"/>
                </a:cubicBezTo>
                <a:cubicBezTo>
                  <a:pt x="4677043" y="859225"/>
                  <a:pt x="4683517" y="863712"/>
                  <a:pt x="4689377" y="869349"/>
                </a:cubicBezTo>
                <a:cubicBezTo>
                  <a:pt x="4695238" y="874986"/>
                  <a:pt x="4695216" y="879460"/>
                  <a:pt x="4689312" y="882771"/>
                </a:cubicBezTo>
                <a:cubicBezTo>
                  <a:pt x="4683409" y="886083"/>
                  <a:pt x="4676209" y="892755"/>
                  <a:pt x="4667714" y="902789"/>
                </a:cubicBezTo>
                <a:cubicBezTo>
                  <a:pt x="4659218" y="912822"/>
                  <a:pt x="4645777" y="926251"/>
                  <a:pt x="4627390" y="943075"/>
                </a:cubicBezTo>
                <a:cubicBezTo>
                  <a:pt x="4609004" y="959898"/>
                  <a:pt x="4587942" y="974043"/>
                  <a:pt x="4564204" y="985509"/>
                </a:cubicBezTo>
                <a:cubicBezTo>
                  <a:pt x="4540466" y="996975"/>
                  <a:pt x="4517146" y="1003889"/>
                  <a:pt x="4494245" y="1006252"/>
                </a:cubicBezTo>
                <a:cubicBezTo>
                  <a:pt x="4471344" y="1008615"/>
                  <a:pt x="4470309" y="1005747"/>
                  <a:pt x="4491138" y="997648"/>
                </a:cubicBezTo>
                <a:cubicBezTo>
                  <a:pt x="4511968" y="989549"/>
                  <a:pt x="4532736" y="979745"/>
                  <a:pt x="4553442" y="968236"/>
                </a:cubicBezTo>
                <a:cubicBezTo>
                  <a:pt x="4574147" y="956726"/>
                  <a:pt x="4588878" y="947077"/>
                  <a:pt x="4597634" y="939289"/>
                </a:cubicBezTo>
                <a:cubicBezTo>
                  <a:pt x="4592165" y="935915"/>
                  <a:pt x="4584962" y="929100"/>
                  <a:pt x="4576026" y="918843"/>
                </a:cubicBezTo>
                <a:cubicBezTo>
                  <a:pt x="4567090" y="908587"/>
                  <a:pt x="4565224" y="902674"/>
                  <a:pt x="4570427" y="901105"/>
                </a:cubicBezTo>
                <a:cubicBezTo>
                  <a:pt x="4575629" y="899536"/>
                  <a:pt x="4583607" y="900863"/>
                  <a:pt x="4594360" y="905086"/>
                </a:cubicBezTo>
                <a:cubicBezTo>
                  <a:pt x="4605113" y="909309"/>
                  <a:pt x="4610793" y="917702"/>
                  <a:pt x="4611401" y="930266"/>
                </a:cubicBezTo>
                <a:cubicBezTo>
                  <a:pt x="4619735" y="921708"/>
                  <a:pt x="4628476" y="911520"/>
                  <a:pt x="4637622" y="899700"/>
                </a:cubicBezTo>
                <a:cubicBezTo>
                  <a:pt x="4646769" y="887881"/>
                  <a:pt x="4651343" y="880198"/>
                  <a:pt x="4651343" y="876651"/>
                </a:cubicBezTo>
                <a:cubicBezTo>
                  <a:pt x="4651343" y="875138"/>
                  <a:pt x="4647746" y="875159"/>
                  <a:pt x="4640552" y="876716"/>
                </a:cubicBezTo>
                <a:cubicBezTo>
                  <a:pt x="4633359" y="878272"/>
                  <a:pt x="4626011" y="879633"/>
                  <a:pt x="4618507" y="880799"/>
                </a:cubicBezTo>
                <a:cubicBezTo>
                  <a:pt x="4611004" y="881965"/>
                  <a:pt x="4604567" y="880216"/>
                  <a:pt x="4599197" y="875553"/>
                </a:cubicBezTo>
                <a:cubicBezTo>
                  <a:pt x="4588010" y="887534"/>
                  <a:pt x="4574485" y="897685"/>
                  <a:pt x="4558623" y="906007"/>
                </a:cubicBezTo>
                <a:cubicBezTo>
                  <a:pt x="4542760" y="914329"/>
                  <a:pt x="4527983" y="920087"/>
                  <a:pt x="4514290" y="923280"/>
                </a:cubicBezTo>
                <a:cubicBezTo>
                  <a:pt x="4500598" y="926474"/>
                  <a:pt x="4500561" y="923693"/>
                  <a:pt x="4514179" y="914937"/>
                </a:cubicBezTo>
                <a:cubicBezTo>
                  <a:pt x="4527797" y="906181"/>
                  <a:pt x="4541690" y="896634"/>
                  <a:pt x="4555860" y="886297"/>
                </a:cubicBezTo>
                <a:cubicBezTo>
                  <a:pt x="4570030" y="875959"/>
                  <a:pt x="4579564" y="866831"/>
                  <a:pt x="4584463" y="858912"/>
                </a:cubicBezTo>
                <a:cubicBezTo>
                  <a:pt x="4589362" y="850993"/>
                  <a:pt x="4591811" y="845620"/>
                  <a:pt x="4591811" y="842792"/>
                </a:cubicBezTo>
                <a:lnTo>
                  <a:pt x="4594608" y="836856"/>
                </a:lnTo>
                <a:lnTo>
                  <a:pt x="4558827" y="856615"/>
                </a:lnTo>
                <a:cubicBezTo>
                  <a:pt x="4541799" y="864540"/>
                  <a:pt x="4525722" y="868899"/>
                  <a:pt x="4510598" y="869693"/>
                </a:cubicBezTo>
                <a:cubicBezTo>
                  <a:pt x="4495473" y="870487"/>
                  <a:pt x="4494081" y="867792"/>
                  <a:pt x="4506421" y="861610"/>
                </a:cubicBezTo>
                <a:cubicBezTo>
                  <a:pt x="4518761" y="855427"/>
                  <a:pt x="4530823" y="849490"/>
                  <a:pt x="4542605" y="843797"/>
                </a:cubicBezTo>
                <a:cubicBezTo>
                  <a:pt x="4554387" y="838104"/>
                  <a:pt x="4566895" y="831239"/>
                  <a:pt x="4580128" y="823203"/>
                </a:cubicBezTo>
                <a:cubicBezTo>
                  <a:pt x="4567267" y="813603"/>
                  <a:pt x="4559965" y="805895"/>
                  <a:pt x="4558223" y="800079"/>
                </a:cubicBezTo>
                <a:lnTo>
                  <a:pt x="4559474" y="795204"/>
                </a:lnTo>
                <a:lnTo>
                  <a:pt x="4558074" y="796311"/>
                </a:lnTo>
                <a:cubicBezTo>
                  <a:pt x="4545107" y="806128"/>
                  <a:pt x="4530559" y="813228"/>
                  <a:pt x="4514430" y="817612"/>
                </a:cubicBezTo>
                <a:cubicBezTo>
                  <a:pt x="4498301" y="821997"/>
                  <a:pt x="4497386" y="819250"/>
                  <a:pt x="4511686" y="809371"/>
                </a:cubicBezTo>
                <a:cubicBezTo>
                  <a:pt x="4525986" y="799493"/>
                  <a:pt x="4540586" y="787106"/>
                  <a:pt x="4555488" y="772211"/>
                </a:cubicBezTo>
                <a:cubicBezTo>
                  <a:pt x="4570389" y="757315"/>
                  <a:pt x="4578069" y="746277"/>
                  <a:pt x="4578528" y="739096"/>
                </a:cubicBezTo>
                <a:cubicBezTo>
                  <a:pt x="4578873" y="733711"/>
                  <a:pt x="4580818" y="731058"/>
                  <a:pt x="4584364" y="731138"/>
                </a:cubicBezTo>
                <a:close/>
                <a:moveTo>
                  <a:pt x="4045107" y="557098"/>
                </a:moveTo>
                <a:cubicBezTo>
                  <a:pt x="4042191" y="557262"/>
                  <a:pt x="4039355" y="558369"/>
                  <a:pt x="4036599" y="560419"/>
                </a:cubicBezTo>
                <a:cubicBezTo>
                  <a:pt x="4031085" y="564518"/>
                  <a:pt x="4028329" y="569981"/>
                  <a:pt x="4028329" y="576808"/>
                </a:cubicBezTo>
                <a:cubicBezTo>
                  <a:pt x="4028329" y="583636"/>
                  <a:pt x="4031399" y="588761"/>
                  <a:pt x="4037538" y="592184"/>
                </a:cubicBezTo>
                <a:cubicBezTo>
                  <a:pt x="4043677" y="595607"/>
                  <a:pt x="4049686" y="595434"/>
                  <a:pt x="4055565" y="591663"/>
                </a:cubicBezTo>
                <a:cubicBezTo>
                  <a:pt x="4061444" y="587881"/>
                  <a:pt x="4064206" y="582424"/>
                  <a:pt x="4063853" y="575292"/>
                </a:cubicBezTo>
                <a:cubicBezTo>
                  <a:pt x="4063499" y="568161"/>
                  <a:pt x="4060246" y="562874"/>
                  <a:pt x="4054095" y="559433"/>
                </a:cubicBezTo>
                <a:cubicBezTo>
                  <a:pt x="4051019" y="557712"/>
                  <a:pt x="4048023" y="556934"/>
                  <a:pt x="4045107" y="557098"/>
                </a:cubicBezTo>
                <a:close/>
                <a:moveTo>
                  <a:pt x="1685814" y="554834"/>
                </a:moveTo>
                <a:cubicBezTo>
                  <a:pt x="1687524" y="554423"/>
                  <a:pt x="1690144" y="554616"/>
                  <a:pt x="1693674" y="555414"/>
                </a:cubicBezTo>
                <a:cubicBezTo>
                  <a:pt x="1707794" y="558608"/>
                  <a:pt x="1721102" y="563231"/>
                  <a:pt x="1733597" y="569283"/>
                </a:cubicBezTo>
                <a:cubicBezTo>
                  <a:pt x="1746092" y="575336"/>
                  <a:pt x="1755980" y="583484"/>
                  <a:pt x="1763260" y="593728"/>
                </a:cubicBezTo>
                <a:cubicBezTo>
                  <a:pt x="1770541" y="603973"/>
                  <a:pt x="1772438" y="612797"/>
                  <a:pt x="1768953" y="620201"/>
                </a:cubicBezTo>
                <a:cubicBezTo>
                  <a:pt x="1765468" y="627605"/>
                  <a:pt x="1756259" y="625088"/>
                  <a:pt x="1741326" y="612648"/>
                </a:cubicBezTo>
                <a:cubicBezTo>
                  <a:pt x="1726394" y="600209"/>
                  <a:pt x="1710954" y="587614"/>
                  <a:pt x="1695004" y="574864"/>
                </a:cubicBezTo>
                <a:cubicBezTo>
                  <a:pt x="1683748" y="562744"/>
                  <a:pt x="1680686" y="556067"/>
                  <a:pt x="1685814" y="554834"/>
                </a:cubicBezTo>
                <a:close/>
                <a:moveTo>
                  <a:pt x="1309988" y="550438"/>
                </a:moveTo>
                <a:cubicBezTo>
                  <a:pt x="1312467" y="550280"/>
                  <a:pt x="1316906" y="554447"/>
                  <a:pt x="1323305" y="562940"/>
                </a:cubicBezTo>
                <a:cubicBezTo>
                  <a:pt x="1329209" y="571051"/>
                  <a:pt x="1336619" y="578638"/>
                  <a:pt x="1345537" y="585701"/>
                </a:cubicBezTo>
                <a:cubicBezTo>
                  <a:pt x="1354454" y="592764"/>
                  <a:pt x="1367684" y="596668"/>
                  <a:pt x="1385228" y="597412"/>
                </a:cubicBezTo>
                <a:cubicBezTo>
                  <a:pt x="1402770" y="598156"/>
                  <a:pt x="1415130" y="597716"/>
                  <a:pt x="1422304" y="596091"/>
                </a:cubicBezTo>
                <a:cubicBezTo>
                  <a:pt x="1429479" y="594466"/>
                  <a:pt x="1431557" y="590823"/>
                  <a:pt x="1428537" y="585161"/>
                </a:cubicBezTo>
                <a:cubicBezTo>
                  <a:pt x="1425516" y="579500"/>
                  <a:pt x="1422595" y="572719"/>
                  <a:pt x="1419774" y="564819"/>
                </a:cubicBezTo>
                <a:cubicBezTo>
                  <a:pt x="1416953" y="556918"/>
                  <a:pt x="1419889" y="556813"/>
                  <a:pt x="1428583" y="564502"/>
                </a:cubicBezTo>
                <a:cubicBezTo>
                  <a:pt x="1437277" y="572192"/>
                  <a:pt x="1446445" y="579103"/>
                  <a:pt x="1456088" y="585236"/>
                </a:cubicBezTo>
                <a:cubicBezTo>
                  <a:pt x="1465731" y="591369"/>
                  <a:pt x="1469619" y="596978"/>
                  <a:pt x="1467753" y="602063"/>
                </a:cubicBezTo>
                <a:cubicBezTo>
                  <a:pt x="1465886" y="607148"/>
                  <a:pt x="1458984" y="611541"/>
                  <a:pt x="1447047" y="615243"/>
                </a:cubicBezTo>
                <a:cubicBezTo>
                  <a:pt x="1435110" y="618945"/>
                  <a:pt x="1417957" y="620992"/>
                  <a:pt x="1395590" y="621383"/>
                </a:cubicBezTo>
                <a:cubicBezTo>
                  <a:pt x="1373222" y="621773"/>
                  <a:pt x="1355304" y="617687"/>
                  <a:pt x="1341834" y="609123"/>
                </a:cubicBezTo>
                <a:cubicBezTo>
                  <a:pt x="1328366" y="600559"/>
                  <a:pt x="1318996" y="589918"/>
                  <a:pt x="1313725" y="577199"/>
                </a:cubicBezTo>
                <a:cubicBezTo>
                  <a:pt x="1308454" y="564481"/>
                  <a:pt x="1306600" y="556093"/>
                  <a:pt x="1308162" y="552038"/>
                </a:cubicBezTo>
                <a:cubicBezTo>
                  <a:pt x="1308553" y="551024"/>
                  <a:pt x="1309161" y="550491"/>
                  <a:pt x="1309988" y="550438"/>
                </a:cubicBezTo>
                <a:close/>
                <a:moveTo>
                  <a:pt x="1445326" y="539918"/>
                </a:moveTo>
                <a:cubicBezTo>
                  <a:pt x="1451168" y="539291"/>
                  <a:pt x="1458857" y="539381"/>
                  <a:pt x="1468395" y="540187"/>
                </a:cubicBezTo>
                <a:cubicBezTo>
                  <a:pt x="1479755" y="541056"/>
                  <a:pt x="1488207" y="544761"/>
                  <a:pt x="1493751" y="551303"/>
                </a:cubicBezTo>
                <a:cubicBezTo>
                  <a:pt x="1499294" y="557845"/>
                  <a:pt x="1500820" y="564062"/>
                  <a:pt x="1498327" y="569953"/>
                </a:cubicBezTo>
                <a:cubicBezTo>
                  <a:pt x="1495835" y="575844"/>
                  <a:pt x="1490663" y="577364"/>
                  <a:pt x="1482812" y="574511"/>
                </a:cubicBezTo>
                <a:cubicBezTo>
                  <a:pt x="1474962" y="571658"/>
                  <a:pt x="1465291" y="565336"/>
                  <a:pt x="1453800" y="555545"/>
                </a:cubicBezTo>
                <a:cubicBezTo>
                  <a:pt x="1442310" y="545753"/>
                  <a:pt x="1439484" y="540544"/>
                  <a:pt x="1445326" y="539918"/>
                </a:cubicBezTo>
                <a:close/>
                <a:moveTo>
                  <a:pt x="1293687" y="538769"/>
                </a:moveTo>
                <a:cubicBezTo>
                  <a:pt x="1295328" y="539181"/>
                  <a:pt x="1296591" y="541868"/>
                  <a:pt x="1297475" y="546829"/>
                </a:cubicBezTo>
                <a:cubicBezTo>
                  <a:pt x="1299242" y="556751"/>
                  <a:pt x="1298461" y="565681"/>
                  <a:pt x="1295130" y="573618"/>
                </a:cubicBezTo>
                <a:cubicBezTo>
                  <a:pt x="1291801" y="581556"/>
                  <a:pt x="1286542" y="588485"/>
                  <a:pt x="1279355" y="594407"/>
                </a:cubicBezTo>
                <a:cubicBezTo>
                  <a:pt x="1272168" y="600330"/>
                  <a:pt x="1267194" y="600829"/>
                  <a:pt x="1264435" y="595905"/>
                </a:cubicBezTo>
                <a:cubicBezTo>
                  <a:pt x="1261675" y="590981"/>
                  <a:pt x="1260900" y="586368"/>
                  <a:pt x="1262109" y="582064"/>
                </a:cubicBezTo>
                <a:cubicBezTo>
                  <a:pt x="1263318" y="577760"/>
                  <a:pt x="1266881" y="572229"/>
                  <a:pt x="1272797" y="565470"/>
                </a:cubicBezTo>
                <a:cubicBezTo>
                  <a:pt x="1277882" y="559665"/>
                  <a:pt x="1282825" y="552627"/>
                  <a:pt x="1287624" y="544355"/>
                </a:cubicBezTo>
                <a:cubicBezTo>
                  <a:pt x="1290024" y="540219"/>
                  <a:pt x="1292045" y="538357"/>
                  <a:pt x="1293687" y="538769"/>
                </a:cubicBezTo>
                <a:close/>
                <a:moveTo>
                  <a:pt x="4047254" y="537276"/>
                </a:moveTo>
                <a:cubicBezTo>
                  <a:pt x="4052028" y="537381"/>
                  <a:pt x="4056910" y="538482"/>
                  <a:pt x="4061899" y="540578"/>
                </a:cubicBezTo>
                <a:cubicBezTo>
                  <a:pt x="4071877" y="544770"/>
                  <a:pt x="4078503" y="551412"/>
                  <a:pt x="4081777" y="560503"/>
                </a:cubicBezTo>
                <a:cubicBezTo>
                  <a:pt x="4085051" y="569593"/>
                  <a:pt x="4085436" y="578585"/>
                  <a:pt x="4082931" y="587478"/>
                </a:cubicBezTo>
                <a:cubicBezTo>
                  <a:pt x="4080425" y="596370"/>
                  <a:pt x="4075737" y="603176"/>
                  <a:pt x="4068866" y="607895"/>
                </a:cubicBezTo>
                <a:cubicBezTo>
                  <a:pt x="4061995" y="612614"/>
                  <a:pt x="4053831" y="614974"/>
                  <a:pt x="4044375" y="614974"/>
                </a:cubicBezTo>
                <a:cubicBezTo>
                  <a:pt x="4034918" y="614974"/>
                  <a:pt x="4026354" y="611135"/>
                  <a:pt x="4018683" y="603458"/>
                </a:cubicBezTo>
                <a:cubicBezTo>
                  <a:pt x="4011012" y="595781"/>
                  <a:pt x="4007177" y="587527"/>
                  <a:pt x="4007177" y="578697"/>
                </a:cubicBezTo>
                <a:cubicBezTo>
                  <a:pt x="4007177" y="569866"/>
                  <a:pt x="4009242" y="562143"/>
                  <a:pt x="4013372" y="555526"/>
                </a:cubicBezTo>
                <a:cubicBezTo>
                  <a:pt x="4017502" y="548909"/>
                  <a:pt x="4024128" y="543716"/>
                  <a:pt x="4033250" y="539946"/>
                </a:cubicBezTo>
                <a:cubicBezTo>
                  <a:pt x="4037811" y="538061"/>
                  <a:pt x="4042479" y="537171"/>
                  <a:pt x="4047254" y="537276"/>
                </a:cubicBezTo>
                <a:close/>
                <a:moveTo>
                  <a:pt x="1358922" y="527546"/>
                </a:moveTo>
                <a:cubicBezTo>
                  <a:pt x="1364757" y="526585"/>
                  <a:pt x="1372723" y="529428"/>
                  <a:pt x="1382819" y="536076"/>
                </a:cubicBezTo>
                <a:cubicBezTo>
                  <a:pt x="1393063" y="541397"/>
                  <a:pt x="1395772" y="549455"/>
                  <a:pt x="1390948" y="560251"/>
                </a:cubicBezTo>
                <a:cubicBezTo>
                  <a:pt x="1386123" y="571048"/>
                  <a:pt x="1378121" y="568536"/>
                  <a:pt x="1366940" y="552717"/>
                </a:cubicBezTo>
                <a:cubicBezTo>
                  <a:pt x="1355760" y="536898"/>
                  <a:pt x="1353087" y="528508"/>
                  <a:pt x="1358922" y="527546"/>
                </a:cubicBezTo>
                <a:close/>
                <a:moveTo>
                  <a:pt x="2664735" y="521612"/>
                </a:moveTo>
                <a:cubicBezTo>
                  <a:pt x="2665897" y="521293"/>
                  <a:pt x="2667668" y="521488"/>
                  <a:pt x="2670049" y="522198"/>
                </a:cubicBezTo>
                <a:cubicBezTo>
                  <a:pt x="2679574" y="525038"/>
                  <a:pt x="2688293" y="528430"/>
                  <a:pt x="2696206" y="532374"/>
                </a:cubicBezTo>
                <a:cubicBezTo>
                  <a:pt x="2705322" y="536516"/>
                  <a:pt x="2712555" y="542327"/>
                  <a:pt x="2717907" y="549805"/>
                </a:cubicBezTo>
                <a:cubicBezTo>
                  <a:pt x="2723259" y="557284"/>
                  <a:pt x="2725013" y="564955"/>
                  <a:pt x="2723172" y="572818"/>
                </a:cubicBezTo>
                <a:cubicBezTo>
                  <a:pt x="2721330" y="580681"/>
                  <a:pt x="2718093" y="584393"/>
                  <a:pt x="2713461" y="583952"/>
                </a:cubicBezTo>
                <a:cubicBezTo>
                  <a:pt x="2708828" y="583512"/>
                  <a:pt x="2703049" y="579215"/>
                  <a:pt x="2696122" y="571060"/>
                </a:cubicBezTo>
                <a:cubicBezTo>
                  <a:pt x="2689196" y="562905"/>
                  <a:pt x="2680737" y="552013"/>
                  <a:pt x="2670747" y="538383"/>
                </a:cubicBezTo>
                <a:cubicBezTo>
                  <a:pt x="2663254" y="528160"/>
                  <a:pt x="2661250" y="522570"/>
                  <a:pt x="2664735" y="521612"/>
                </a:cubicBezTo>
                <a:close/>
                <a:moveTo>
                  <a:pt x="2579644" y="515008"/>
                </a:moveTo>
                <a:cubicBezTo>
                  <a:pt x="2580575" y="515377"/>
                  <a:pt x="2581360" y="516335"/>
                  <a:pt x="2581999" y="517882"/>
                </a:cubicBezTo>
                <a:cubicBezTo>
                  <a:pt x="2584554" y="524071"/>
                  <a:pt x="2585428" y="531859"/>
                  <a:pt x="2584622" y="541248"/>
                </a:cubicBezTo>
                <a:cubicBezTo>
                  <a:pt x="2583816" y="550636"/>
                  <a:pt x="2579664" y="561380"/>
                  <a:pt x="2572167" y="573478"/>
                </a:cubicBezTo>
                <a:cubicBezTo>
                  <a:pt x="2564670" y="585577"/>
                  <a:pt x="2558633" y="587161"/>
                  <a:pt x="2554056" y="578232"/>
                </a:cubicBezTo>
                <a:cubicBezTo>
                  <a:pt x="2549480" y="569302"/>
                  <a:pt x="2549359" y="561395"/>
                  <a:pt x="2553694" y="554512"/>
                </a:cubicBezTo>
                <a:cubicBezTo>
                  <a:pt x="2558028" y="547629"/>
                  <a:pt x="2562571" y="538656"/>
                  <a:pt x="2567321" y="527593"/>
                </a:cubicBezTo>
                <a:cubicBezTo>
                  <a:pt x="2572744" y="518096"/>
                  <a:pt x="2576852" y="513901"/>
                  <a:pt x="2579644" y="515008"/>
                </a:cubicBezTo>
                <a:close/>
                <a:moveTo>
                  <a:pt x="3430561" y="511026"/>
                </a:moveTo>
                <a:cubicBezTo>
                  <a:pt x="3421284" y="511777"/>
                  <a:pt x="3413666" y="514958"/>
                  <a:pt x="3407707" y="520570"/>
                </a:cubicBezTo>
                <a:cubicBezTo>
                  <a:pt x="3401747" y="526182"/>
                  <a:pt x="3398582" y="533335"/>
                  <a:pt x="3398210" y="542029"/>
                </a:cubicBezTo>
                <a:cubicBezTo>
                  <a:pt x="3397850" y="550711"/>
                  <a:pt x="3399291" y="558292"/>
                  <a:pt x="3402535" y="564772"/>
                </a:cubicBezTo>
                <a:cubicBezTo>
                  <a:pt x="3405778" y="571252"/>
                  <a:pt x="3411598" y="575184"/>
                  <a:pt x="3419994" y="576567"/>
                </a:cubicBezTo>
                <a:cubicBezTo>
                  <a:pt x="3428391" y="577950"/>
                  <a:pt x="3437178" y="577764"/>
                  <a:pt x="3446355" y="576009"/>
                </a:cubicBezTo>
                <a:cubicBezTo>
                  <a:pt x="3455533" y="574254"/>
                  <a:pt x="3461955" y="569373"/>
                  <a:pt x="3465619" y="561368"/>
                </a:cubicBezTo>
                <a:cubicBezTo>
                  <a:pt x="3469284" y="553362"/>
                  <a:pt x="3470571" y="545455"/>
                  <a:pt x="3469480" y="537648"/>
                </a:cubicBezTo>
                <a:cubicBezTo>
                  <a:pt x="3468388" y="529841"/>
                  <a:pt x="3463948" y="523265"/>
                  <a:pt x="3456160" y="517919"/>
                </a:cubicBezTo>
                <a:cubicBezTo>
                  <a:pt x="3448371" y="512574"/>
                  <a:pt x="3439838" y="510276"/>
                  <a:pt x="3430561" y="511026"/>
                </a:cubicBezTo>
                <a:close/>
                <a:moveTo>
                  <a:pt x="1037612" y="508748"/>
                </a:moveTo>
                <a:cubicBezTo>
                  <a:pt x="1033866" y="509517"/>
                  <a:pt x="1025476" y="510937"/>
                  <a:pt x="1012441" y="513008"/>
                </a:cubicBezTo>
                <a:cubicBezTo>
                  <a:pt x="1011920" y="517125"/>
                  <a:pt x="1011659" y="528108"/>
                  <a:pt x="1011659" y="545955"/>
                </a:cubicBezTo>
                <a:cubicBezTo>
                  <a:pt x="1017910" y="545272"/>
                  <a:pt x="1026815" y="543232"/>
                  <a:pt x="1038374" y="539834"/>
                </a:cubicBezTo>
                <a:lnTo>
                  <a:pt x="1038374" y="516840"/>
                </a:lnTo>
                <a:cubicBezTo>
                  <a:pt x="1038374" y="511929"/>
                  <a:pt x="1038120" y="509231"/>
                  <a:pt x="1037612" y="508748"/>
                </a:cubicBezTo>
                <a:close/>
                <a:moveTo>
                  <a:pt x="723287" y="508748"/>
                </a:moveTo>
                <a:cubicBezTo>
                  <a:pt x="719541" y="509517"/>
                  <a:pt x="711151" y="510937"/>
                  <a:pt x="698116" y="513008"/>
                </a:cubicBezTo>
                <a:cubicBezTo>
                  <a:pt x="697595" y="517125"/>
                  <a:pt x="697334" y="528108"/>
                  <a:pt x="697334" y="545955"/>
                </a:cubicBezTo>
                <a:cubicBezTo>
                  <a:pt x="703585" y="545272"/>
                  <a:pt x="712490" y="543232"/>
                  <a:pt x="724049" y="539834"/>
                </a:cubicBezTo>
                <a:lnTo>
                  <a:pt x="724049" y="516840"/>
                </a:lnTo>
                <a:cubicBezTo>
                  <a:pt x="724049" y="511929"/>
                  <a:pt x="723795" y="509231"/>
                  <a:pt x="723287" y="508748"/>
                </a:cubicBezTo>
                <a:close/>
                <a:moveTo>
                  <a:pt x="3217774" y="504692"/>
                </a:moveTo>
                <a:cubicBezTo>
                  <a:pt x="3231069" y="506751"/>
                  <a:pt x="3240238" y="511631"/>
                  <a:pt x="3245279" y="519333"/>
                </a:cubicBezTo>
                <a:cubicBezTo>
                  <a:pt x="3250321" y="527035"/>
                  <a:pt x="3251115" y="534783"/>
                  <a:pt x="3247661" y="542578"/>
                </a:cubicBezTo>
                <a:cubicBezTo>
                  <a:pt x="3244206" y="550373"/>
                  <a:pt x="3237674" y="550823"/>
                  <a:pt x="3228062" y="543927"/>
                </a:cubicBezTo>
                <a:lnTo>
                  <a:pt x="3212509" y="527146"/>
                </a:lnTo>
                <a:cubicBezTo>
                  <a:pt x="3209322" y="523178"/>
                  <a:pt x="3206079" y="517928"/>
                  <a:pt x="3202780" y="511399"/>
                </a:cubicBezTo>
                <a:cubicBezTo>
                  <a:pt x="3199481" y="504869"/>
                  <a:pt x="3204479" y="502633"/>
                  <a:pt x="3217774" y="504692"/>
                </a:cubicBezTo>
                <a:close/>
                <a:moveTo>
                  <a:pt x="1082800" y="500562"/>
                </a:moveTo>
                <a:cubicBezTo>
                  <a:pt x="1077665" y="500562"/>
                  <a:pt x="1069126" y="501678"/>
                  <a:pt x="1057183" y="503911"/>
                </a:cubicBezTo>
                <a:cubicBezTo>
                  <a:pt x="1061859" y="506999"/>
                  <a:pt x="1063402" y="510289"/>
                  <a:pt x="1061815" y="513780"/>
                </a:cubicBezTo>
                <a:cubicBezTo>
                  <a:pt x="1060227" y="517271"/>
                  <a:pt x="1059074" y="524883"/>
                  <a:pt x="1058354" y="536616"/>
                </a:cubicBezTo>
                <a:cubicBezTo>
                  <a:pt x="1065547" y="535127"/>
                  <a:pt x="1073777" y="533391"/>
                  <a:pt x="1083041" y="531407"/>
                </a:cubicBezTo>
                <a:cubicBezTo>
                  <a:pt x="1084393" y="524771"/>
                  <a:pt x="1085457" y="517972"/>
                  <a:pt x="1086232" y="511008"/>
                </a:cubicBezTo>
                <a:cubicBezTo>
                  <a:pt x="1087007" y="504044"/>
                  <a:pt x="1085863" y="500562"/>
                  <a:pt x="1082800" y="500562"/>
                </a:cubicBezTo>
                <a:close/>
                <a:moveTo>
                  <a:pt x="768474" y="500562"/>
                </a:moveTo>
                <a:cubicBezTo>
                  <a:pt x="763339" y="500562"/>
                  <a:pt x="754800" y="501678"/>
                  <a:pt x="742857" y="503911"/>
                </a:cubicBezTo>
                <a:cubicBezTo>
                  <a:pt x="747533" y="506999"/>
                  <a:pt x="749077" y="510289"/>
                  <a:pt x="747489" y="513780"/>
                </a:cubicBezTo>
                <a:cubicBezTo>
                  <a:pt x="745902" y="517271"/>
                  <a:pt x="744748" y="524883"/>
                  <a:pt x="744030" y="536616"/>
                </a:cubicBezTo>
                <a:cubicBezTo>
                  <a:pt x="751223" y="535127"/>
                  <a:pt x="759451" y="533391"/>
                  <a:pt x="768716" y="531407"/>
                </a:cubicBezTo>
                <a:cubicBezTo>
                  <a:pt x="770068" y="524771"/>
                  <a:pt x="771131" y="517972"/>
                  <a:pt x="771907" y="511008"/>
                </a:cubicBezTo>
                <a:cubicBezTo>
                  <a:pt x="772682" y="504044"/>
                  <a:pt x="771538" y="500562"/>
                  <a:pt x="768474" y="500562"/>
                </a:cubicBezTo>
                <a:close/>
                <a:moveTo>
                  <a:pt x="1983494" y="495627"/>
                </a:moveTo>
                <a:cubicBezTo>
                  <a:pt x="1985822" y="495045"/>
                  <a:pt x="1989833" y="495582"/>
                  <a:pt x="1995525" y="497241"/>
                </a:cubicBezTo>
                <a:cubicBezTo>
                  <a:pt x="2006910" y="500559"/>
                  <a:pt x="2015105" y="505585"/>
                  <a:pt x="2020109" y="512319"/>
                </a:cubicBezTo>
                <a:cubicBezTo>
                  <a:pt x="2025114" y="519054"/>
                  <a:pt x="2026349" y="527339"/>
                  <a:pt x="2023812" y="537174"/>
                </a:cubicBezTo>
                <a:cubicBezTo>
                  <a:pt x="2021277" y="547009"/>
                  <a:pt x="2013280" y="544690"/>
                  <a:pt x="1999822" y="530216"/>
                </a:cubicBezTo>
                <a:cubicBezTo>
                  <a:pt x="1989714" y="516214"/>
                  <a:pt x="1983626" y="506388"/>
                  <a:pt x="1981553" y="500739"/>
                </a:cubicBezTo>
                <a:cubicBezTo>
                  <a:pt x="1980519" y="497914"/>
                  <a:pt x="1981165" y="496210"/>
                  <a:pt x="1983494" y="495627"/>
                </a:cubicBezTo>
                <a:close/>
                <a:moveTo>
                  <a:pt x="216406" y="489437"/>
                </a:moveTo>
                <a:cubicBezTo>
                  <a:pt x="209827" y="490578"/>
                  <a:pt x="198066" y="492209"/>
                  <a:pt x="181124" y="494330"/>
                </a:cubicBezTo>
                <a:cubicBezTo>
                  <a:pt x="181868" y="510068"/>
                  <a:pt x="182600" y="527667"/>
                  <a:pt x="183319" y="547127"/>
                </a:cubicBezTo>
                <a:cubicBezTo>
                  <a:pt x="193042" y="546407"/>
                  <a:pt x="207485" y="544280"/>
                  <a:pt x="226647" y="540746"/>
                </a:cubicBezTo>
                <a:cubicBezTo>
                  <a:pt x="228110" y="520753"/>
                  <a:pt x="228842" y="507340"/>
                  <a:pt x="228842" y="500506"/>
                </a:cubicBezTo>
                <a:cubicBezTo>
                  <a:pt x="228842" y="494330"/>
                  <a:pt x="228415" y="490656"/>
                  <a:pt x="227558" y="489484"/>
                </a:cubicBezTo>
                <a:cubicBezTo>
                  <a:pt x="226704" y="488312"/>
                  <a:pt x="222986" y="488296"/>
                  <a:pt x="216406" y="489437"/>
                </a:cubicBezTo>
                <a:close/>
                <a:moveTo>
                  <a:pt x="120290" y="488898"/>
                </a:moveTo>
                <a:cubicBezTo>
                  <a:pt x="107528" y="491986"/>
                  <a:pt x="97619" y="494485"/>
                  <a:pt x="90562" y="496395"/>
                </a:cubicBezTo>
                <a:cubicBezTo>
                  <a:pt x="86345" y="512543"/>
                  <a:pt x="84238" y="522080"/>
                  <a:pt x="84238" y="525007"/>
                </a:cubicBezTo>
                <a:cubicBezTo>
                  <a:pt x="84238" y="526756"/>
                  <a:pt x="85924" y="528753"/>
                  <a:pt x="89297" y="530997"/>
                </a:cubicBezTo>
                <a:cubicBezTo>
                  <a:pt x="92670" y="533242"/>
                  <a:pt x="97098" y="536281"/>
                  <a:pt x="102581" y="540113"/>
                </a:cubicBezTo>
                <a:cubicBezTo>
                  <a:pt x="109762" y="527351"/>
                  <a:pt x="115665" y="510279"/>
                  <a:pt x="120290" y="488898"/>
                </a:cubicBezTo>
                <a:close/>
                <a:moveTo>
                  <a:pt x="1922404" y="471959"/>
                </a:moveTo>
                <a:cubicBezTo>
                  <a:pt x="1918144" y="472337"/>
                  <a:pt x="1907301" y="474263"/>
                  <a:pt x="1889877" y="477735"/>
                </a:cubicBezTo>
                <a:lnTo>
                  <a:pt x="1890899" y="510943"/>
                </a:lnTo>
                <a:cubicBezTo>
                  <a:pt x="1897757" y="510298"/>
                  <a:pt x="1903466" y="508772"/>
                  <a:pt x="1908024" y="506366"/>
                </a:cubicBezTo>
                <a:cubicBezTo>
                  <a:pt x="1912582" y="503960"/>
                  <a:pt x="1917506" y="505359"/>
                  <a:pt x="1922794" y="510561"/>
                </a:cubicBezTo>
                <a:cubicBezTo>
                  <a:pt x="1928085" y="515764"/>
                  <a:pt x="1926566" y="520068"/>
                  <a:pt x="1918237" y="523472"/>
                </a:cubicBezTo>
                <a:cubicBezTo>
                  <a:pt x="1909909" y="526877"/>
                  <a:pt x="1900846" y="528579"/>
                  <a:pt x="1891048" y="528579"/>
                </a:cubicBezTo>
                <a:lnTo>
                  <a:pt x="1892053" y="558791"/>
                </a:lnTo>
                <a:cubicBezTo>
                  <a:pt x="1895972" y="558903"/>
                  <a:pt x="1901814" y="557374"/>
                  <a:pt x="1909577" y="554205"/>
                </a:cubicBezTo>
                <a:cubicBezTo>
                  <a:pt x="1917341" y="551036"/>
                  <a:pt x="1922547" y="551204"/>
                  <a:pt x="1925195" y="554708"/>
                </a:cubicBezTo>
                <a:cubicBezTo>
                  <a:pt x="1927843" y="558211"/>
                  <a:pt x="1929793" y="557988"/>
                  <a:pt x="1931045" y="554038"/>
                </a:cubicBezTo>
                <a:cubicBezTo>
                  <a:pt x="1932299" y="550088"/>
                  <a:pt x="1933120" y="536668"/>
                  <a:pt x="1933511" y="513780"/>
                </a:cubicBezTo>
                <a:cubicBezTo>
                  <a:pt x="1933901" y="490891"/>
                  <a:pt x="1933212" y="478104"/>
                  <a:pt x="1931445" y="475419"/>
                </a:cubicBezTo>
                <a:cubicBezTo>
                  <a:pt x="1929678" y="472734"/>
                  <a:pt x="1926664" y="471581"/>
                  <a:pt x="1922404" y="471959"/>
                </a:cubicBezTo>
                <a:close/>
                <a:moveTo>
                  <a:pt x="1598929" y="467523"/>
                </a:moveTo>
                <a:cubicBezTo>
                  <a:pt x="1600966" y="467484"/>
                  <a:pt x="1603489" y="467821"/>
                  <a:pt x="1606498" y="468536"/>
                </a:cubicBezTo>
                <a:cubicBezTo>
                  <a:pt x="1618534" y="471395"/>
                  <a:pt x="1627117" y="475398"/>
                  <a:pt x="1632245" y="480545"/>
                </a:cubicBezTo>
                <a:cubicBezTo>
                  <a:pt x="1637373" y="485692"/>
                  <a:pt x="1639438" y="492262"/>
                  <a:pt x="1638440" y="500255"/>
                </a:cubicBezTo>
                <a:cubicBezTo>
                  <a:pt x="1637442" y="508248"/>
                  <a:pt x="1633566" y="510778"/>
                  <a:pt x="1626812" y="507845"/>
                </a:cubicBezTo>
                <a:cubicBezTo>
                  <a:pt x="1620060" y="504912"/>
                  <a:pt x="1613831" y="500385"/>
                  <a:pt x="1608125" y="494265"/>
                </a:cubicBezTo>
                <a:cubicBezTo>
                  <a:pt x="1602421" y="488144"/>
                  <a:pt x="1597621" y="482740"/>
                  <a:pt x="1593726" y="478052"/>
                </a:cubicBezTo>
                <a:cubicBezTo>
                  <a:pt x="1591085" y="471150"/>
                  <a:pt x="1592818" y="467640"/>
                  <a:pt x="1598929" y="467523"/>
                </a:cubicBezTo>
                <a:close/>
                <a:moveTo>
                  <a:pt x="2936052" y="465569"/>
                </a:moveTo>
                <a:cubicBezTo>
                  <a:pt x="2939630" y="465265"/>
                  <a:pt x="2946262" y="466958"/>
                  <a:pt x="2955948" y="470648"/>
                </a:cubicBezTo>
                <a:cubicBezTo>
                  <a:pt x="2965461" y="475112"/>
                  <a:pt x="2969240" y="480743"/>
                  <a:pt x="2967287" y="487540"/>
                </a:cubicBezTo>
                <a:cubicBezTo>
                  <a:pt x="2965334" y="494336"/>
                  <a:pt x="2964546" y="512056"/>
                  <a:pt x="2964924" y="540699"/>
                </a:cubicBezTo>
                <a:cubicBezTo>
                  <a:pt x="2965303" y="569342"/>
                  <a:pt x="2965095" y="589862"/>
                  <a:pt x="2964301" y="602258"/>
                </a:cubicBezTo>
                <a:cubicBezTo>
                  <a:pt x="2963507" y="614654"/>
                  <a:pt x="2961058" y="623181"/>
                  <a:pt x="2956953" y="627838"/>
                </a:cubicBezTo>
                <a:cubicBezTo>
                  <a:pt x="2952848" y="632495"/>
                  <a:pt x="2948367" y="630036"/>
                  <a:pt x="2943512" y="620462"/>
                </a:cubicBezTo>
                <a:cubicBezTo>
                  <a:pt x="2938656" y="610887"/>
                  <a:pt x="2937397" y="600726"/>
                  <a:pt x="2939735" y="589980"/>
                </a:cubicBezTo>
                <a:cubicBezTo>
                  <a:pt x="2942073" y="579233"/>
                  <a:pt x="2943047" y="559110"/>
                  <a:pt x="2942656" y="529611"/>
                </a:cubicBezTo>
                <a:cubicBezTo>
                  <a:pt x="2942265" y="500112"/>
                  <a:pt x="2939540" y="481066"/>
                  <a:pt x="2934480" y="472471"/>
                </a:cubicBezTo>
                <a:cubicBezTo>
                  <a:pt x="2931950" y="468173"/>
                  <a:pt x="2932474" y="465873"/>
                  <a:pt x="2936052" y="465569"/>
                </a:cubicBezTo>
                <a:close/>
                <a:moveTo>
                  <a:pt x="236579" y="464204"/>
                </a:moveTo>
                <a:cubicBezTo>
                  <a:pt x="239649" y="464128"/>
                  <a:pt x="243192" y="464818"/>
                  <a:pt x="247204" y="466276"/>
                </a:cubicBezTo>
                <a:cubicBezTo>
                  <a:pt x="255228" y="469190"/>
                  <a:pt x="261981" y="473360"/>
                  <a:pt x="267462" y="478787"/>
                </a:cubicBezTo>
                <a:cubicBezTo>
                  <a:pt x="272944" y="484213"/>
                  <a:pt x="272697" y="489899"/>
                  <a:pt x="266718" y="495846"/>
                </a:cubicBezTo>
                <a:cubicBezTo>
                  <a:pt x="260741" y="501793"/>
                  <a:pt x="254000" y="516493"/>
                  <a:pt x="246498" y="539946"/>
                </a:cubicBezTo>
                <a:cubicBezTo>
                  <a:pt x="256618" y="553390"/>
                  <a:pt x="257373" y="559917"/>
                  <a:pt x="248767" y="559526"/>
                </a:cubicBezTo>
                <a:cubicBezTo>
                  <a:pt x="240159" y="559135"/>
                  <a:pt x="231624" y="559135"/>
                  <a:pt x="223159" y="559526"/>
                </a:cubicBezTo>
                <a:cubicBezTo>
                  <a:pt x="214693" y="559917"/>
                  <a:pt x="201315" y="560813"/>
                  <a:pt x="183021" y="562214"/>
                </a:cubicBezTo>
                <a:cubicBezTo>
                  <a:pt x="181248" y="573265"/>
                  <a:pt x="178168" y="578002"/>
                  <a:pt x="173785" y="576427"/>
                </a:cubicBezTo>
                <a:cubicBezTo>
                  <a:pt x="169401" y="574852"/>
                  <a:pt x="166592" y="568949"/>
                  <a:pt x="165358" y="558717"/>
                </a:cubicBezTo>
                <a:cubicBezTo>
                  <a:pt x="164123" y="548485"/>
                  <a:pt x="162930" y="536405"/>
                  <a:pt x="161776" y="522477"/>
                </a:cubicBezTo>
                <a:cubicBezTo>
                  <a:pt x="160623" y="508549"/>
                  <a:pt x="157894" y="496528"/>
                  <a:pt x="153591" y="486414"/>
                </a:cubicBezTo>
                <a:cubicBezTo>
                  <a:pt x="149288" y="476300"/>
                  <a:pt x="151058" y="472251"/>
                  <a:pt x="158903" y="474266"/>
                </a:cubicBezTo>
                <a:cubicBezTo>
                  <a:pt x="166747" y="476281"/>
                  <a:pt x="172448" y="477838"/>
                  <a:pt x="176008" y="478935"/>
                </a:cubicBezTo>
                <a:cubicBezTo>
                  <a:pt x="179568" y="480033"/>
                  <a:pt x="188187" y="479078"/>
                  <a:pt x="201867" y="476070"/>
                </a:cubicBezTo>
                <a:cubicBezTo>
                  <a:pt x="215547" y="473063"/>
                  <a:pt x="224517" y="469950"/>
                  <a:pt x="228777" y="466731"/>
                </a:cubicBezTo>
                <a:cubicBezTo>
                  <a:pt x="230907" y="465122"/>
                  <a:pt x="233507" y="464280"/>
                  <a:pt x="236579" y="464204"/>
                </a:cubicBezTo>
                <a:close/>
                <a:moveTo>
                  <a:pt x="2697345" y="456418"/>
                </a:moveTo>
                <a:cubicBezTo>
                  <a:pt x="2702651" y="457027"/>
                  <a:pt x="2707076" y="458530"/>
                  <a:pt x="2710624" y="460927"/>
                </a:cubicBezTo>
                <a:cubicBezTo>
                  <a:pt x="2717718" y="465721"/>
                  <a:pt x="2720986" y="470220"/>
                  <a:pt x="2720428" y="474424"/>
                </a:cubicBezTo>
                <a:cubicBezTo>
                  <a:pt x="2719870" y="478628"/>
                  <a:pt x="2715920" y="480535"/>
                  <a:pt x="2708577" y="480145"/>
                </a:cubicBezTo>
                <a:cubicBezTo>
                  <a:pt x="2701235" y="479754"/>
                  <a:pt x="2691047" y="479559"/>
                  <a:pt x="2678012" y="479559"/>
                </a:cubicBezTo>
                <a:cubicBezTo>
                  <a:pt x="2665113" y="479559"/>
                  <a:pt x="2651514" y="480458"/>
                  <a:pt x="2637214" y="482256"/>
                </a:cubicBezTo>
                <a:cubicBezTo>
                  <a:pt x="2642671" y="487230"/>
                  <a:pt x="2644814" y="492528"/>
                  <a:pt x="2643642" y="498153"/>
                </a:cubicBezTo>
                <a:cubicBezTo>
                  <a:pt x="2642470" y="503777"/>
                  <a:pt x="2641884" y="516623"/>
                  <a:pt x="2641884" y="536690"/>
                </a:cubicBezTo>
                <a:cubicBezTo>
                  <a:pt x="2641884" y="557687"/>
                  <a:pt x="2642076" y="572372"/>
                  <a:pt x="2642460" y="580743"/>
                </a:cubicBezTo>
                <a:cubicBezTo>
                  <a:pt x="2642845" y="589115"/>
                  <a:pt x="2641803" y="597006"/>
                  <a:pt x="2639335" y="604416"/>
                </a:cubicBezTo>
                <a:cubicBezTo>
                  <a:pt x="2636867" y="611827"/>
                  <a:pt x="2632793" y="618356"/>
                  <a:pt x="2627112" y="624006"/>
                </a:cubicBezTo>
                <a:cubicBezTo>
                  <a:pt x="2621432" y="629655"/>
                  <a:pt x="2616726" y="628576"/>
                  <a:pt x="2612992" y="620769"/>
                </a:cubicBezTo>
                <a:cubicBezTo>
                  <a:pt x="2609259" y="612961"/>
                  <a:pt x="2602807" y="604571"/>
                  <a:pt x="2593635" y="595598"/>
                </a:cubicBezTo>
                <a:cubicBezTo>
                  <a:pt x="2584464" y="586625"/>
                  <a:pt x="2584095" y="583128"/>
                  <a:pt x="2592529" y="585106"/>
                </a:cubicBezTo>
                <a:cubicBezTo>
                  <a:pt x="2600962" y="587084"/>
                  <a:pt x="2606717" y="588057"/>
                  <a:pt x="2609793" y="588026"/>
                </a:cubicBezTo>
                <a:cubicBezTo>
                  <a:pt x="2612868" y="587995"/>
                  <a:pt x="2614877" y="586405"/>
                  <a:pt x="2615820" y="583255"/>
                </a:cubicBezTo>
                <a:cubicBezTo>
                  <a:pt x="2616763" y="580104"/>
                  <a:pt x="2617429" y="570601"/>
                  <a:pt x="2617820" y="554745"/>
                </a:cubicBezTo>
                <a:cubicBezTo>
                  <a:pt x="2618211" y="538888"/>
                  <a:pt x="2618217" y="524179"/>
                  <a:pt x="2617839" y="510617"/>
                </a:cubicBezTo>
                <a:cubicBezTo>
                  <a:pt x="2617460" y="497055"/>
                  <a:pt x="2616012" y="488650"/>
                  <a:pt x="2613495" y="485400"/>
                </a:cubicBezTo>
                <a:cubicBezTo>
                  <a:pt x="2596727" y="488513"/>
                  <a:pt x="2584448" y="490848"/>
                  <a:pt x="2576660" y="492404"/>
                </a:cubicBezTo>
                <a:cubicBezTo>
                  <a:pt x="2568871" y="493961"/>
                  <a:pt x="2561430" y="491217"/>
                  <a:pt x="2554336" y="484172"/>
                </a:cubicBezTo>
                <a:cubicBezTo>
                  <a:pt x="2547241" y="477128"/>
                  <a:pt x="2549554" y="473605"/>
                  <a:pt x="2561275" y="473605"/>
                </a:cubicBezTo>
                <a:cubicBezTo>
                  <a:pt x="2570403" y="473605"/>
                  <a:pt x="2588740" y="471472"/>
                  <a:pt x="2616285" y="467206"/>
                </a:cubicBezTo>
                <a:cubicBezTo>
                  <a:pt x="2643831" y="462939"/>
                  <a:pt x="2664667" y="459628"/>
                  <a:pt x="2678793" y="457272"/>
                </a:cubicBezTo>
                <a:cubicBezTo>
                  <a:pt x="2685856" y="456093"/>
                  <a:pt x="2692040" y="455809"/>
                  <a:pt x="2697345" y="456418"/>
                </a:cubicBezTo>
                <a:close/>
                <a:moveTo>
                  <a:pt x="2294603" y="443356"/>
                </a:moveTo>
                <a:cubicBezTo>
                  <a:pt x="2289003" y="444125"/>
                  <a:pt x="2281763" y="445465"/>
                  <a:pt x="2272883" y="447375"/>
                </a:cubicBezTo>
                <a:lnTo>
                  <a:pt x="2272883" y="493418"/>
                </a:lnTo>
                <a:cubicBezTo>
                  <a:pt x="2276393" y="493468"/>
                  <a:pt x="2285750" y="492457"/>
                  <a:pt x="2300956" y="490386"/>
                </a:cubicBezTo>
                <a:cubicBezTo>
                  <a:pt x="2303945" y="463200"/>
                  <a:pt x="2305033" y="448373"/>
                  <a:pt x="2304221" y="445905"/>
                </a:cubicBezTo>
                <a:cubicBezTo>
                  <a:pt x="2303408" y="443437"/>
                  <a:pt x="2300202" y="442587"/>
                  <a:pt x="2294603" y="443356"/>
                </a:cubicBezTo>
                <a:close/>
                <a:moveTo>
                  <a:pt x="3877548" y="440919"/>
                </a:moveTo>
                <a:cubicBezTo>
                  <a:pt x="3884840" y="440919"/>
                  <a:pt x="3891541" y="444085"/>
                  <a:pt x="3897649" y="450416"/>
                </a:cubicBezTo>
                <a:cubicBezTo>
                  <a:pt x="3903757" y="456748"/>
                  <a:pt x="3900774" y="460834"/>
                  <a:pt x="3888701" y="462676"/>
                </a:cubicBezTo>
                <a:cubicBezTo>
                  <a:pt x="3876627" y="464518"/>
                  <a:pt x="3855031" y="467640"/>
                  <a:pt x="3823914" y="472043"/>
                </a:cubicBezTo>
                <a:cubicBezTo>
                  <a:pt x="3836366" y="475813"/>
                  <a:pt x="3840626" y="480551"/>
                  <a:pt x="3836694" y="486256"/>
                </a:cubicBezTo>
                <a:cubicBezTo>
                  <a:pt x="3832763" y="491961"/>
                  <a:pt x="3830037" y="505445"/>
                  <a:pt x="3828518" y="526709"/>
                </a:cubicBezTo>
                <a:cubicBezTo>
                  <a:pt x="3826999" y="547973"/>
                  <a:pt x="3828419" y="563324"/>
                  <a:pt x="3832778" y="572762"/>
                </a:cubicBezTo>
                <a:cubicBezTo>
                  <a:pt x="3837138" y="582200"/>
                  <a:pt x="3849996" y="587102"/>
                  <a:pt x="3871353" y="587468"/>
                </a:cubicBezTo>
                <a:cubicBezTo>
                  <a:pt x="3892710" y="587834"/>
                  <a:pt x="3907478" y="586244"/>
                  <a:pt x="3915657" y="582697"/>
                </a:cubicBezTo>
                <a:cubicBezTo>
                  <a:pt x="3923836" y="579149"/>
                  <a:pt x="3930202" y="569417"/>
                  <a:pt x="3934754" y="553498"/>
                </a:cubicBezTo>
                <a:cubicBezTo>
                  <a:pt x="3939305" y="537580"/>
                  <a:pt x="3942387" y="530932"/>
                  <a:pt x="3944000" y="533555"/>
                </a:cubicBezTo>
                <a:cubicBezTo>
                  <a:pt x="3945612" y="536178"/>
                  <a:pt x="3946613" y="544094"/>
                  <a:pt x="3947004" y="557303"/>
                </a:cubicBezTo>
                <a:cubicBezTo>
                  <a:pt x="3947395" y="570511"/>
                  <a:pt x="3948963" y="579897"/>
                  <a:pt x="3951711" y="585459"/>
                </a:cubicBezTo>
                <a:cubicBezTo>
                  <a:pt x="3954458" y="591022"/>
                  <a:pt x="3952535" y="596541"/>
                  <a:pt x="3945944" y="602016"/>
                </a:cubicBezTo>
                <a:cubicBezTo>
                  <a:pt x="3939352" y="607492"/>
                  <a:pt x="3923089" y="611216"/>
                  <a:pt x="3897156" y="613188"/>
                </a:cubicBezTo>
                <a:cubicBezTo>
                  <a:pt x="3871223" y="615160"/>
                  <a:pt x="3851862" y="613681"/>
                  <a:pt x="3839076" y="608751"/>
                </a:cubicBezTo>
                <a:cubicBezTo>
                  <a:pt x="3826289" y="603821"/>
                  <a:pt x="3818013" y="596324"/>
                  <a:pt x="3814249" y="586259"/>
                </a:cubicBezTo>
                <a:cubicBezTo>
                  <a:pt x="3810485" y="576195"/>
                  <a:pt x="3808798" y="565600"/>
                  <a:pt x="3809189" y="554475"/>
                </a:cubicBezTo>
                <a:cubicBezTo>
                  <a:pt x="3809580" y="543350"/>
                  <a:pt x="3810163" y="529140"/>
                  <a:pt x="3810938" y="511845"/>
                </a:cubicBezTo>
                <a:cubicBezTo>
                  <a:pt x="3811713" y="494550"/>
                  <a:pt x="3811245" y="482231"/>
                  <a:pt x="3809533" y="474889"/>
                </a:cubicBezTo>
                <a:cubicBezTo>
                  <a:pt x="3806036" y="476303"/>
                  <a:pt x="3801106" y="477444"/>
                  <a:pt x="3794744" y="478312"/>
                </a:cubicBezTo>
                <a:lnTo>
                  <a:pt x="3800678" y="481307"/>
                </a:lnTo>
                <a:cubicBezTo>
                  <a:pt x="3804498" y="485586"/>
                  <a:pt x="3804203" y="491102"/>
                  <a:pt x="3799794" y="497855"/>
                </a:cubicBezTo>
                <a:cubicBezTo>
                  <a:pt x="3795385" y="504608"/>
                  <a:pt x="3788648" y="515674"/>
                  <a:pt x="3779582" y="531053"/>
                </a:cubicBezTo>
                <a:cubicBezTo>
                  <a:pt x="3770515" y="546432"/>
                  <a:pt x="3759986" y="559513"/>
                  <a:pt x="3747993" y="570297"/>
                </a:cubicBezTo>
                <a:cubicBezTo>
                  <a:pt x="3736000" y="581081"/>
                  <a:pt x="3723886" y="589084"/>
                  <a:pt x="3711651" y="594305"/>
                </a:cubicBezTo>
                <a:cubicBezTo>
                  <a:pt x="3699416" y="599527"/>
                  <a:pt x="3692864" y="600872"/>
                  <a:pt x="3691996" y="598342"/>
                </a:cubicBezTo>
                <a:cubicBezTo>
                  <a:pt x="3691128" y="595812"/>
                  <a:pt x="3695664" y="590721"/>
                  <a:pt x="3705605" y="583069"/>
                </a:cubicBezTo>
                <a:cubicBezTo>
                  <a:pt x="3715545" y="575416"/>
                  <a:pt x="3725132" y="566400"/>
                  <a:pt x="3734366" y="556019"/>
                </a:cubicBezTo>
                <a:cubicBezTo>
                  <a:pt x="3743599" y="545638"/>
                  <a:pt x="3752637" y="532752"/>
                  <a:pt x="3761480" y="517361"/>
                </a:cubicBezTo>
                <a:cubicBezTo>
                  <a:pt x="3770323" y="501970"/>
                  <a:pt x="3774745" y="490144"/>
                  <a:pt x="3774745" y="481884"/>
                </a:cubicBezTo>
                <a:cubicBezTo>
                  <a:pt x="3764426" y="484960"/>
                  <a:pt x="3754941" y="487481"/>
                  <a:pt x="3746291" y="489446"/>
                </a:cubicBezTo>
                <a:cubicBezTo>
                  <a:pt x="3737640" y="491412"/>
                  <a:pt x="3728936" y="488997"/>
                  <a:pt x="3720181" y="482200"/>
                </a:cubicBezTo>
                <a:cubicBezTo>
                  <a:pt x="3711424" y="475404"/>
                  <a:pt x="3712426" y="471500"/>
                  <a:pt x="3723185" y="470489"/>
                </a:cubicBezTo>
                <a:cubicBezTo>
                  <a:pt x="3733944" y="469479"/>
                  <a:pt x="3746514" y="467649"/>
                  <a:pt x="3760894" y="465001"/>
                </a:cubicBezTo>
                <a:cubicBezTo>
                  <a:pt x="3775275" y="462353"/>
                  <a:pt x="3790933" y="459107"/>
                  <a:pt x="3807868" y="455262"/>
                </a:cubicBezTo>
                <a:cubicBezTo>
                  <a:pt x="3824804" y="451418"/>
                  <a:pt x="3839187" y="448066"/>
                  <a:pt x="3851019" y="445207"/>
                </a:cubicBezTo>
                <a:cubicBezTo>
                  <a:pt x="3862851" y="442348"/>
                  <a:pt x="3871694" y="440919"/>
                  <a:pt x="3877548" y="440919"/>
                </a:cubicBezTo>
                <a:close/>
                <a:moveTo>
                  <a:pt x="1612675" y="430995"/>
                </a:moveTo>
                <a:cubicBezTo>
                  <a:pt x="1614589" y="430880"/>
                  <a:pt x="1617001" y="431131"/>
                  <a:pt x="1619911" y="431748"/>
                </a:cubicBezTo>
                <a:cubicBezTo>
                  <a:pt x="1631551" y="434216"/>
                  <a:pt x="1639937" y="438026"/>
                  <a:pt x="1645072" y="443179"/>
                </a:cubicBezTo>
                <a:cubicBezTo>
                  <a:pt x="1650207" y="448333"/>
                  <a:pt x="1652274" y="455101"/>
                  <a:pt x="1651276" y="463485"/>
                </a:cubicBezTo>
                <a:cubicBezTo>
                  <a:pt x="1650278" y="471869"/>
                  <a:pt x="1646591" y="474585"/>
                  <a:pt x="1640217" y="471633"/>
                </a:cubicBezTo>
                <a:cubicBezTo>
                  <a:pt x="1633841" y="468682"/>
                  <a:pt x="1627991" y="464338"/>
                  <a:pt x="1622664" y="458602"/>
                </a:cubicBezTo>
                <a:cubicBezTo>
                  <a:pt x="1617337" y="452866"/>
                  <a:pt x="1612745" y="447306"/>
                  <a:pt x="1608888" y="441924"/>
                </a:cubicBezTo>
                <a:cubicBezTo>
                  <a:pt x="1605670" y="434985"/>
                  <a:pt x="1606932" y="431342"/>
                  <a:pt x="1612675" y="430995"/>
                </a:cubicBezTo>
                <a:close/>
                <a:moveTo>
                  <a:pt x="3430077" y="423478"/>
                </a:moveTo>
                <a:cubicBezTo>
                  <a:pt x="3419734" y="424229"/>
                  <a:pt x="3412531" y="427140"/>
                  <a:pt x="3408469" y="432213"/>
                </a:cubicBezTo>
                <a:cubicBezTo>
                  <a:pt x="3404407" y="437285"/>
                  <a:pt x="3402377" y="443443"/>
                  <a:pt x="3402377" y="450686"/>
                </a:cubicBezTo>
                <a:cubicBezTo>
                  <a:pt x="3402377" y="457916"/>
                  <a:pt x="3404851" y="464710"/>
                  <a:pt x="3409800" y="471066"/>
                </a:cubicBezTo>
                <a:cubicBezTo>
                  <a:pt x="3414748" y="477422"/>
                  <a:pt x="3422366" y="480600"/>
                  <a:pt x="3432654" y="480600"/>
                </a:cubicBezTo>
                <a:cubicBezTo>
                  <a:pt x="3442942" y="480600"/>
                  <a:pt x="3450758" y="477404"/>
                  <a:pt x="3456104" y="471010"/>
                </a:cubicBezTo>
                <a:cubicBezTo>
                  <a:pt x="3461449" y="464617"/>
                  <a:pt x="3463939" y="456974"/>
                  <a:pt x="3463573" y="448081"/>
                </a:cubicBezTo>
                <a:cubicBezTo>
                  <a:pt x="3463207" y="439189"/>
                  <a:pt x="3460119" y="432678"/>
                  <a:pt x="3454308" y="428548"/>
                </a:cubicBezTo>
                <a:cubicBezTo>
                  <a:pt x="3448498" y="424418"/>
                  <a:pt x="3440421" y="422728"/>
                  <a:pt x="3430077" y="423478"/>
                </a:cubicBezTo>
                <a:close/>
                <a:moveTo>
                  <a:pt x="3590114" y="422902"/>
                </a:moveTo>
                <a:cubicBezTo>
                  <a:pt x="3581674" y="422536"/>
                  <a:pt x="3574038" y="427044"/>
                  <a:pt x="3567204" y="436426"/>
                </a:cubicBezTo>
                <a:cubicBezTo>
                  <a:pt x="3560370" y="445809"/>
                  <a:pt x="3555806" y="460961"/>
                  <a:pt x="3553512" y="481884"/>
                </a:cubicBezTo>
                <a:cubicBezTo>
                  <a:pt x="3551230" y="502794"/>
                  <a:pt x="3552005" y="521475"/>
                  <a:pt x="3555837" y="537927"/>
                </a:cubicBezTo>
                <a:cubicBezTo>
                  <a:pt x="3559669" y="554379"/>
                  <a:pt x="3565595" y="565668"/>
                  <a:pt x="3573613" y="571795"/>
                </a:cubicBezTo>
                <a:cubicBezTo>
                  <a:pt x="3581631" y="577922"/>
                  <a:pt x="3589680" y="579208"/>
                  <a:pt x="3597760" y="575655"/>
                </a:cubicBezTo>
                <a:cubicBezTo>
                  <a:pt x="3605840" y="572102"/>
                  <a:pt x="3611958" y="564099"/>
                  <a:pt x="3616113" y="551647"/>
                </a:cubicBezTo>
                <a:cubicBezTo>
                  <a:pt x="3620267" y="539195"/>
                  <a:pt x="3622345" y="525472"/>
                  <a:pt x="3622345" y="510478"/>
                </a:cubicBezTo>
                <a:cubicBezTo>
                  <a:pt x="3622345" y="495483"/>
                  <a:pt x="3621774" y="481893"/>
                  <a:pt x="3620633" y="469708"/>
                </a:cubicBezTo>
                <a:cubicBezTo>
                  <a:pt x="3619492" y="457523"/>
                  <a:pt x="3616230" y="446767"/>
                  <a:pt x="3610848" y="437440"/>
                </a:cubicBezTo>
                <a:cubicBezTo>
                  <a:pt x="3605465" y="428114"/>
                  <a:pt x="3598554" y="423267"/>
                  <a:pt x="3590114" y="422902"/>
                </a:cubicBezTo>
                <a:close/>
                <a:moveTo>
                  <a:pt x="1673264" y="417607"/>
                </a:moveTo>
                <a:cubicBezTo>
                  <a:pt x="1674767" y="417701"/>
                  <a:pt x="1676635" y="418161"/>
                  <a:pt x="1678865" y="418986"/>
                </a:cubicBezTo>
                <a:cubicBezTo>
                  <a:pt x="1687789" y="422285"/>
                  <a:pt x="1695206" y="426170"/>
                  <a:pt x="1701115" y="430641"/>
                </a:cubicBezTo>
                <a:cubicBezTo>
                  <a:pt x="1707025" y="435112"/>
                  <a:pt x="1708380" y="439567"/>
                  <a:pt x="1705180" y="444007"/>
                </a:cubicBezTo>
                <a:cubicBezTo>
                  <a:pt x="1701980" y="448447"/>
                  <a:pt x="1699404" y="455920"/>
                  <a:pt x="1697450" y="466425"/>
                </a:cubicBezTo>
                <a:cubicBezTo>
                  <a:pt x="1695497" y="476929"/>
                  <a:pt x="1692281" y="490212"/>
                  <a:pt x="1687804" y="506273"/>
                </a:cubicBezTo>
                <a:cubicBezTo>
                  <a:pt x="1720001" y="504004"/>
                  <a:pt x="1740286" y="501880"/>
                  <a:pt x="1748657" y="499902"/>
                </a:cubicBezTo>
                <a:cubicBezTo>
                  <a:pt x="1757028" y="497923"/>
                  <a:pt x="1764296" y="497564"/>
                  <a:pt x="1770460" y="498823"/>
                </a:cubicBezTo>
                <a:cubicBezTo>
                  <a:pt x="1776624" y="500081"/>
                  <a:pt x="1782676" y="504577"/>
                  <a:pt x="1788617" y="512310"/>
                </a:cubicBezTo>
                <a:cubicBezTo>
                  <a:pt x="1794558" y="520043"/>
                  <a:pt x="1788217" y="523717"/>
                  <a:pt x="1769595" y="523333"/>
                </a:cubicBezTo>
                <a:cubicBezTo>
                  <a:pt x="1750973" y="522948"/>
                  <a:pt x="1722277" y="524251"/>
                  <a:pt x="1683507" y="527239"/>
                </a:cubicBezTo>
                <a:cubicBezTo>
                  <a:pt x="1676711" y="553632"/>
                  <a:pt x="1663539" y="575004"/>
                  <a:pt x="1643993" y="591356"/>
                </a:cubicBezTo>
                <a:cubicBezTo>
                  <a:pt x="1624447" y="607709"/>
                  <a:pt x="1603103" y="618068"/>
                  <a:pt x="1579960" y="622434"/>
                </a:cubicBezTo>
                <a:cubicBezTo>
                  <a:pt x="1556817" y="626799"/>
                  <a:pt x="1554984" y="623807"/>
                  <a:pt x="1574463" y="613457"/>
                </a:cubicBezTo>
                <a:cubicBezTo>
                  <a:pt x="1593940" y="603108"/>
                  <a:pt x="1610718" y="591846"/>
                  <a:pt x="1624794" y="579673"/>
                </a:cubicBezTo>
                <a:cubicBezTo>
                  <a:pt x="1638871" y="567501"/>
                  <a:pt x="1650486" y="550469"/>
                  <a:pt x="1659639" y="528579"/>
                </a:cubicBezTo>
                <a:cubicBezTo>
                  <a:pt x="1619790" y="533999"/>
                  <a:pt x="1596136" y="538079"/>
                  <a:pt x="1588675" y="540820"/>
                </a:cubicBezTo>
                <a:cubicBezTo>
                  <a:pt x="1581215" y="543561"/>
                  <a:pt x="1572308" y="540432"/>
                  <a:pt x="1561952" y="531435"/>
                </a:cubicBezTo>
                <a:cubicBezTo>
                  <a:pt x="1551596" y="522437"/>
                  <a:pt x="1552417" y="518335"/>
                  <a:pt x="1564417" y="519128"/>
                </a:cubicBezTo>
                <a:cubicBezTo>
                  <a:pt x="1576416" y="519922"/>
                  <a:pt x="1590093" y="519553"/>
                  <a:pt x="1605447" y="518021"/>
                </a:cubicBezTo>
                <a:cubicBezTo>
                  <a:pt x="1620801" y="516490"/>
                  <a:pt x="1640167" y="513895"/>
                  <a:pt x="1663546" y="510236"/>
                </a:cubicBezTo>
                <a:cubicBezTo>
                  <a:pt x="1666410" y="498838"/>
                  <a:pt x="1668810" y="484148"/>
                  <a:pt x="1670745" y="466164"/>
                </a:cubicBezTo>
                <a:cubicBezTo>
                  <a:pt x="1672680" y="448181"/>
                  <a:pt x="1672286" y="434997"/>
                  <a:pt x="1669563" y="426613"/>
                </a:cubicBezTo>
                <a:cubicBezTo>
                  <a:pt x="1667522" y="420325"/>
                  <a:pt x="1668756" y="417323"/>
                  <a:pt x="1673264" y="417607"/>
                </a:cubicBezTo>
                <a:close/>
                <a:moveTo>
                  <a:pt x="1424332" y="411135"/>
                </a:moveTo>
                <a:cubicBezTo>
                  <a:pt x="1418869" y="412214"/>
                  <a:pt x="1408206" y="414558"/>
                  <a:pt x="1392343" y="418167"/>
                </a:cubicBezTo>
                <a:lnTo>
                  <a:pt x="1392343" y="437384"/>
                </a:lnTo>
                <a:cubicBezTo>
                  <a:pt x="1397850" y="437484"/>
                  <a:pt x="1404020" y="436538"/>
                  <a:pt x="1410854" y="434547"/>
                </a:cubicBezTo>
                <a:cubicBezTo>
                  <a:pt x="1417688" y="432557"/>
                  <a:pt x="1423315" y="433658"/>
                  <a:pt x="1427737" y="437850"/>
                </a:cubicBezTo>
                <a:cubicBezTo>
                  <a:pt x="1432158" y="442041"/>
                  <a:pt x="1429178" y="445372"/>
                  <a:pt x="1418798" y="447840"/>
                </a:cubicBezTo>
                <a:cubicBezTo>
                  <a:pt x="1408417" y="450308"/>
                  <a:pt x="1399598" y="451542"/>
                  <a:pt x="1392343" y="451542"/>
                </a:cubicBezTo>
                <a:lnTo>
                  <a:pt x="1392343" y="471243"/>
                </a:lnTo>
                <a:cubicBezTo>
                  <a:pt x="1397776" y="471330"/>
                  <a:pt x="1403917" y="470186"/>
                  <a:pt x="1410770" y="467810"/>
                </a:cubicBezTo>
                <a:cubicBezTo>
                  <a:pt x="1417623" y="465435"/>
                  <a:pt x="1423656" y="466722"/>
                  <a:pt x="1428872" y="471671"/>
                </a:cubicBezTo>
                <a:cubicBezTo>
                  <a:pt x="1434087" y="476619"/>
                  <a:pt x="1431327" y="480532"/>
                  <a:pt x="1420593" y="483410"/>
                </a:cubicBezTo>
                <a:cubicBezTo>
                  <a:pt x="1409858" y="486287"/>
                  <a:pt x="1400442" y="487726"/>
                  <a:pt x="1392343" y="487726"/>
                </a:cubicBezTo>
                <a:lnTo>
                  <a:pt x="1392343" y="506273"/>
                </a:lnTo>
                <a:cubicBezTo>
                  <a:pt x="1399549" y="506335"/>
                  <a:pt x="1407979" y="505377"/>
                  <a:pt x="1417635" y="503399"/>
                </a:cubicBezTo>
                <a:cubicBezTo>
                  <a:pt x="1427290" y="501421"/>
                  <a:pt x="1432933" y="501793"/>
                  <a:pt x="1434564" y="504515"/>
                </a:cubicBezTo>
                <a:cubicBezTo>
                  <a:pt x="1436195" y="507238"/>
                  <a:pt x="1437714" y="497914"/>
                  <a:pt x="1439122" y="476545"/>
                </a:cubicBezTo>
                <a:cubicBezTo>
                  <a:pt x="1440530" y="455176"/>
                  <a:pt x="1440867" y="439232"/>
                  <a:pt x="1440135" y="428715"/>
                </a:cubicBezTo>
                <a:cubicBezTo>
                  <a:pt x="1439404" y="418198"/>
                  <a:pt x="1437953" y="412369"/>
                  <a:pt x="1435782" y="411228"/>
                </a:cubicBezTo>
                <a:cubicBezTo>
                  <a:pt x="1433612" y="410087"/>
                  <a:pt x="1429795" y="410056"/>
                  <a:pt x="1424332" y="411135"/>
                </a:cubicBezTo>
                <a:close/>
                <a:moveTo>
                  <a:pt x="428700" y="409516"/>
                </a:moveTo>
                <a:cubicBezTo>
                  <a:pt x="421407" y="410273"/>
                  <a:pt x="410908" y="411650"/>
                  <a:pt x="397204" y="413646"/>
                </a:cubicBezTo>
                <a:cubicBezTo>
                  <a:pt x="399511" y="424064"/>
                  <a:pt x="403926" y="441707"/>
                  <a:pt x="410450" y="466573"/>
                </a:cubicBezTo>
                <a:cubicBezTo>
                  <a:pt x="417990" y="465891"/>
                  <a:pt x="424811" y="464632"/>
                  <a:pt x="430914" y="462797"/>
                </a:cubicBezTo>
                <a:lnTo>
                  <a:pt x="430914" y="446872"/>
                </a:lnTo>
                <a:cubicBezTo>
                  <a:pt x="428197" y="447654"/>
                  <a:pt x="425109" y="448044"/>
                  <a:pt x="421649" y="448044"/>
                </a:cubicBezTo>
                <a:cubicBezTo>
                  <a:pt x="418089" y="448044"/>
                  <a:pt x="413491" y="446733"/>
                  <a:pt x="407854" y="444110"/>
                </a:cubicBezTo>
                <a:cubicBezTo>
                  <a:pt x="402218" y="441487"/>
                  <a:pt x="402521" y="438963"/>
                  <a:pt x="408766" y="436538"/>
                </a:cubicBezTo>
                <a:cubicBezTo>
                  <a:pt x="415011" y="434113"/>
                  <a:pt x="422393" y="431915"/>
                  <a:pt x="430914" y="429943"/>
                </a:cubicBezTo>
                <a:cubicBezTo>
                  <a:pt x="430914" y="419922"/>
                  <a:pt x="430176" y="413113"/>
                  <a:pt x="428700" y="409516"/>
                </a:cubicBezTo>
                <a:close/>
                <a:moveTo>
                  <a:pt x="2659457" y="403256"/>
                </a:moveTo>
                <a:cubicBezTo>
                  <a:pt x="2664754" y="403337"/>
                  <a:pt x="2669628" y="404493"/>
                  <a:pt x="2674077" y="406726"/>
                </a:cubicBezTo>
                <a:cubicBezTo>
                  <a:pt x="2682976" y="411191"/>
                  <a:pt x="2683283" y="415479"/>
                  <a:pt x="2674998" y="419590"/>
                </a:cubicBezTo>
                <a:cubicBezTo>
                  <a:pt x="2666713" y="423702"/>
                  <a:pt x="2656990" y="426942"/>
                  <a:pt x="2645828" y="429310"/>
                </a:cubicBezTo>
                <a:cubicBezTo>
                  <a:pt x="2634665" y="431679"/>
                  <a:pt x="2624523" y="433642"/>
                  <a:pt x="2615402" y="435199"/>
                </a:cubicBezTo>
                <a:cubicBezTo>
                  <a:pt x="2606280" y="436755"/>
                  <a:pt x="2596718" y="434848"/>
                  <a:pt x="2586715" y="429478"/>
                </a:cubicBezTo>
                <a:cubicBezTo>
                  <a:pt x="2576712" y="424108"/>
                  <a:pt x="2577624" y="420403"/>
                  <a:pt x="2589450" y="418362"/>
                </a:cubicBezTo>
                <a:cubicBezTo>
                  <a:pt x="2601275" y="416322"/>
                  <a:pt x="2610605" y="414542"/>
                  <a:pt x="2617439" y="413023"/>
                </a:cubicBezTo>
                <a:cubicBezTo>
                  <a:pt x="2624272" y="411504"/>
                  <a:pt x="2632557" y="409243"/>
                  <a:pt x="2642293" y="406242"/>
                </a:cubicBezTo>
                <a:cubicBezTo>
                  <a:pt x="2648438" y="404171"/>
                  <a:pt x="2654160" y="403176"/>
                  <a:pt x="2659457" y="403256"/>
                </a:cubicBezTo>
                <a:close/>
                <a:moveTo>
                  <a:pt x="483524" y="401349"/>
                </a:moveTo>
                <a:cubicBezTo>
                  <a:pt x="479109" y="401349"/>
                  <a:pt x="468239" y="402918"/>
                  <a:pt x="450912" y="406056"/>
                </a:cubicBezTo>
                <a:cubicBezTo>
                  <a:pt x="454794" y="408834"/>
                  <a:pt x="456543" y="411671"/>
                  <a:pt x="456158" y="414567"/>
                </a:cubicBezTo>
                <a:cubicBezTo>
                  <a:pt x="455774" y="417463"/>
                  <a:pt x="455581" y="420015"/>
                  <a:pt x="455581" y="422223"/>
                </a:cubicBezTo>
                <a:cubicBezTo>
                  <a:pt x="463743" y="419879"/>
                  <a:pt x="470061" y="420179"/>
                  <a:pt x="474539" y="423125"/>
                </a:cubicBezTo>
                <a:cubicBezTo>
                  <a:pt x="479016" y="426070"/>
                  <a:pt x="480052" y="429955"/>
                  <a:pt x="477645" y="434780"/>
                </a:cubicBezTo>
                <a:cubicBezTo>
                  <a:pt x="475240" y="439604"/>
                  <a:pt x="467104" y="442742"/>
                  <a:pt x="453238" y="444193"/>
                </a:cubicBezTo>
                <a:lnTo>
                  <a:pt x="453238" y="458406"/>
                </a:lnTo>
                <a:cubicBezTo>
                  <a:pt x="461894" y="456943"/>
                  <a:pt x="469894" y="455207"/>
                  <a:pt x="477237" y="453197"/>
                </a:cubicBezTo>
                <a:cubicBezTo>
                  <a:pt x="480647" y="447071"/>
                  <a:pt x="483509" y="437915"/>
                  <a:pt x="485822" y="425729"/>
                </a:cubicBezTo>
                <a:cubicBezTo>
                  <a:pt x="488134" y="413544"/>
                  <a:pt x="489022" y="406434"/>
                  <a:pt x="488482" y="404400"/>
                </a:cubicBezTo>
                <a:cubicBezTo>
                  <a:pt x="487942" y="402366"/>
                  <a:pt x="486290" y="401349"/>
                  <a:pt x="483524" y="401349"/>
                </a:cubicBezTo>
                <a:close/>
                <a:moveTo>
                  <a:pt x="3144620" y="397601"/>
                </a:moveTo>
                <a:cubicBezTo>
                  <a:pt x="3146986" y="397951"/>
                  <a:pt x="3149915" y="398953"/>
                  <a:pt x="3153406" y="400605"/>
                </a:cubicBezTo>
                <a:cubicBezTo>
                  <a:pt x="3167371" y="407216"/>
                  <a:pt x="3175373" y="415017"/>
                  <a:pt x="3177414" y="424008"/>
                </a:cubicBezTo>
                <a:cubicBezTo>
                  <a:pt x="3179454" y="433000"/>
                  <a:pt x="3178083" y="439642"/>
                  <a:pt x="3173302" y="443933"/>
                </a:cubicBezTo>
                <a:cubicBezTo>
                  <a:pt x="3168521" y="448224"/>
                  <a:pt x="3162739" y="446593"/>
                  <a:pt x="3155955" y="439040"/>
                </a:cubicBezTo>
                <a:cubicBezTo>
                  <a:pt x="3149170" y="431487"/>
                  <a:pt x="3143360" y="422483"/>
                  <a:pt x="3138523" y="412028"/>
                </a:cubicBezTo>
                <a:cubicBezTo>
                  <a:pt x="3135491" y="401359"/>
                  <a:pt x="3137523" y="396550"/>
                  <a:pt x="3144620" y="397601"/>
                </a:cubicBezTo>
                <a:close/>
                <a:moveTo>
                  <a:pt x="3432598" y="396550"/>
                </a:moveTo>
                <a:cubicBezTo>
                  <a:pt x="3440790" y="396550"/>
                  <a:pt x="3448219" y="397384"/>
                  <a:pt x="3454885" y="399052"/>
                </a:cubicBezTo>
                <a:cubicBezTo>
                  <a:pt x="3461551" y="400720"/>
                  <a:pt x="3468617" y="404252"/>
                  <a:pt x="3476084" y="409647"/>
                </a:cubicBezTo>
                <a:cubicBezTo>
                  <a:pt x="3483550" y="415042"/>
                  <a:pt x="3488892" y="422607"/>
                  <a:pt x="3492111" y="432343"/>
                </a:cubicBezTo>
                <a:cubicBezTo>
                  <a:pt x="3495329" y="442079"/>
                  <a:pt x="3495084" y="453573"/>
                  <a:pt x="3491376" y="466824"/>
                </a:cubicBezTo>
                <a:cubicBezTo>
                  <a:pt x="3487667" y="480076"/>
                  <a:pt x="3478626" y="489332"/>
                  <a:pt x="3464252" y="494590"/>
                </a:cubicBezTo>
                <a:cubicBezTo>
                  <a:pt x="3476865" y="497344"/>
                  <a:pt x="3486049" y="503036"/>
                  <a:pt x="3491804" y="511668"/>
                </a:cubicBezTo>
                <a:cubicBezTo>
                  <a:pt x="3497558" y="520300"/>
                  <a:pt x="3500436" y="530659"/>
                  <a:pt x="3500436" y="542745"/>
                </a:cubicBezTo>
                <a:cubicBezTo>
                  <a:pt x="3500436" y="554832"/>
                  <a:pt x="3498585" y="564586"/>
                  <a:pt x="3494883" y="572009"/>
                </a:cubicBezTo>
                <a:cubicBezTo>
                  <a:pt x="3491181" y="579432"/>
                  <a:pt x="3487029" y="585645"/>
                  <a:pt x="3482428" y="590650"/>
                </a:cubicBezTo>
                <a:cubicBezTo>
                  <a:pt x="3477826" y="595654"/>
                  <a:pt x="3471622" y="599598"/>
                  <a:pt x="3463815" y="602481"/>
                </a:cubicBezTo>
                <a:cubicBezTo>
                  <a:pt x="3456008" y="605365"/>
                  <a:pt x="3446222" y="606807"/>
                  <a:pt x="3434459" y="606807"/>
                </a:cubicBezTo>
                <a:cubicBezTo>
                  <a:pt x="3422695" y="606807"/>
                  <a:pt x="3412506" y="605368"/>
                  <a:pt x="3403893" y="602491"/>
                </a:cubicBezTo>
                <a:cubicBezTo>
                  <a:pt x="3395280" y="599613"/>
                  <a:pt x="3388049" y="595254"/>
                  <a:pt x="3382201" y="589412"/>
                </a:cubicBezTo>
                <a:cubicBezTo>
                  <a:pt x="3376353" y="583571"/>
                  <a:pt x="3372394" y="576715"/>
                  <a:pt x="3370323" y="568846"/>
                </a:cubicBezTo>
                <a:cubicBezTo>
                  <a:pt x="3368252" y="560977"/>
                  <a:pt x="3367216" y="552236"/>
                  <a:pt x="3367216" y="542625"/>
                </a:cubicBezTo>
                <a:cubicBezTo>
                  <a:pt x="3367216" y="533000"/>
                  <a:pt x="3369647" y="523528"/>
                  <a:pt x="3374509" y="514208"/>
                </a:cubicBezTo>
                <a:cubicBezTo>
                  <a:pt x="3379370" y="504887"/>
                  <a:pt x="3387060" y="498100"/>
                  <a:pt x="3397577" y="493846"/>
                </a:cubicBezTo>
                <a:cubicBezTo>
                  <a:pt x="3388784" y="489890"/>
                  <a:pt x="3382700" y="484324"/>
                  <a:pt x="3379327" y="477149"/>
                </a:cubicBezTo>
                <a:cubicBezTo>
                  <a:pt x="3375953" y="469975"/>
                  <a:pt x="3374065" y="461916"/>
                  <a:pt x="3373662" y="452974"/>
                </a:cubicBezTo>
                <a:cubicBezTo>
                  <a:pt x="3373259" y="444032"/>
                  <a:pt x="3374465" y="436330"/>
                  <a:pt x="3377281" y="429869"/>
                </a:cubicBezTo>
                <a:cubicBezTo>
                  <a:pt x="3380096" y="423407"/>
                  <a:pt x="3384387" y="417293"/>
                  <a:pt x="3390154" y="411526"/>
                </a:cubicBezTo>
                <a:cubicBezTo>
                  <a:pt x="3395921" y="405758"/>
                  <a:pt x="3402389" y="401821"/>
                  <a:pt x="3409558" y="399712"/>
                </a:cubicBezTo>
                <a:cubicBezTo>
                  <a:pt x="3416726" y="397604"/>
                  <a:pt x="3424406" y="396550"/>
                  <a:pt x="3432598" y="396550"/>
                </a:cubicBezTo>
                <a:close/>
                <a:moveTo>
                  <a:pt x="3590449" y="395396"/>
                </a:moveTo>
                <a:cubicBezTo>
                  <a:pt x="3605251" y="395396"/>
                  <a:pt x="3617960" y="401318"/>
                  <a:pt x="3628577" y="413163"/>
                </a:cubicBezTo>
                <a:cubicBezTo>
                  <a:pt x="3639193" y="425007"/>
                  <a:pt x="3646080" y="439601"/>
                  <a:pt x="3649236" y="456946"/>
                </a:cubicBezTo>
                <a:cubicBezTo>
                  <a:pt x="3652392" y="474291"/>
                  <a:pt x="3653378" y="494215"/>
                  <a:pt x="3652194" y="516719"/>
                </a:cubicBezTo>
                <a:cubicBezTo>
                  <a:pt x="3651010" y="539223"/>
                  <a:pt x="3646960" y="557793"/>
                  <a:pt x="3640046" y="572427"/>
                </a:cubicBezTo>
                <a:cubicBezTo>
                  <a:pt x="3633132" y="587062"/>
                  <a:pt x="3622605" y="597229"/>
                  <a:pt x="3608467" y="602928"/>
                </a:cubicBezTo>
                <a:cubicBezTo>
                  <a:pt x="3594328" y="608627"/>
                  <a:pt x="3580217" y="608019"/>
                  <a:pt x="3566134" y="601105"/>
                </a:cubicBezTo>
                <a:cubicBezTo>
                  <a:pt x="3552051" y="594190"/>
                  <a:pt x="3542170" y="585050"/>
                  <a:pt x="3536490" y="573683"/>
                </a:cubicBezTo>
                <a:cubicBezTo>
                  <a:pt x="3530809" y="562316"/>
                  <a:pt x="3526772" y="550447"/>
                  <a:pt x="3524379" y="538076"/>
                </a:cubicBezTo>
                <a:cubicBezTo>
                  <a:pt x="3521985" y="525705"/>
                  <a:pt x="3521179" y="509082"/>
                  <a:pt x="3521960" y="488209"/>
                </a:cubicBezTo>
                <a:cubicBezTo>
                  <a:pt x="3522754" y="467336"/>
                  <a:pt x="3525718" y="450776"/>
                  <a:pt x="3530853" y="438529"/>
                </a:cubicBezTo>
                <a:cubicBezTo>
                  <a:pt x="3535987" y="426281"/>
                  <a:pt x="3543503" y="416031"/>
                  <a:pt x="3553400" y="407777"/>
                </a:cubicBezTo>
                <a:cubicBezTo>
                  <a:pt x="3563297" y="399523"/>
                  <a:pt x="3575647" y="395396"/>
                  <a:pt x="3590449" y="395396"/>
                </a:cubicBezTo>
                <a:close/>
                <a:moveTo>
                  <a:pt x="1439538" y="388929"/>
                </a:moveTo>
                <a:cubicBezTo>
                  <a:pt x="1441738" y="389036"/>
                  <a:pt x="1444334" y="389722"/>
                  <a:pt x="1447326" y="390987"/>
                </a:cubicBezTo>
                <a:cubicBezTo>
                  <a:pt x="1453310" y="393517"/>
                  <a:pt x="1458873" y="396367"/>
                  <a:pt x="1464013" y="399536"/>
                </a:cubicBezTo>
                <a:cubicBezTo>
                  <a:pt x="1469154" y="402704"/>
                  <a:pt x="1470732" y="406121"/>
                  <a:pt x="1468748" y="409786"/>
                </a:cubicBezTo>
                <a:cubicBezTo>
                  <a:pt x="1466764" y="413451"/>
                  <a:pt x="1465197" y="423872"/>
                  <a:pt x="1464051" y="441049"/>
                </a:cubicBezTo>
                <a:cubicBezTo>
                  <a:pt x="1462904" y="458227"/>
                  <a:pt x="1462131" y="472747"/>
                  <a:pt x="1461734" y="484610"/>
                </a:cubicBezTo>
                <a:cubicBezTo>
                  <a:pt x="1461338" y="496472"/>
                  <a:pt x="1459499" y="506714"/>
                  <a:pt x="1456218" y="515333"/>
                </a:cubicBezTo>
                <a:cubicBezTo>
                  <a:pt x="1452938" y="523953"/>
                  <a:pt x="1449658" y="529484"/>
                  <a:pt x="1446377" y="531928"/>
                </a:cubicBezTo>
                <a:cubicBezTo>
                  <a:pt x="1443097" y="534371"/>
                  <a:pt x="1439885" y="532867"/>
                  <a:pt x="1436740" y="527416"/>
                </a:cubicBezTo>
                <a:cubicBezTo>
                  <a:pt x="1433596" y="521965"/>
                  <a:pt x="1430059" y="519240"/>
                  <a:pt x="1426127" y="519240"/>
                </a:cubicBezTo>
                <a:cubicBezTo>
                  <a:pt x="1421786" y="519240"/>
                  <a:pt x="1409161" y="520734"/>
                  <a:pt x="1388250" y="523723"/>
                </a:cubicBezTo>
                <a:cubicBezTo>
                  <a:pt x="1382359" y="528523"/>
                  <a:pt x="1377848" y="527274"/>
                  <a:pt x="1374717" y="519975"/>
                </a:cubicBezTo>
                <a:cubicBezTo>
                  <a:pt x="1371585" y="512676"/>
                  <a:pt x="1370797" y="504252"/>
                  <a:pt x="1372354" y="494702"/>
                </a:cubicBezTo>
                <a:cubicBezTo>
                  <a:pt x="1373910" y="485152"/>
                  <a:pt x="1374304" y="471776"/>
                  <a:pt x="1373535" y="454574"/>
                </a:cubicBezTo>
                <a:cubicBezTo>
                  <a:pt x="1372766" y="437372"/>
                  <a:pt x="1371014" y="423788"/>
                  <a:pt x="1368279" y="413823"/>
                </a:cubicBezTo>
                <a:cubicBezTo>
                  <a:pt x="1365545" y="403858"/>
                  <a:pt x="1367917" y="400236"/>
                  <a:pt x="1375396" y="402959"/>
                </a:cubicBezTo>
                <a:cubicBezTo>
                  <a:pt x="1382874" y="405681"/>
                  <a:pt x="1393829" y="404785"/>
                  <a:pt x="1408259" y="400270"/>
                </a:cubicBezTo>
                <a:cubicBezTo>
                  <a:pt x="1422688" y="395756"/>
                  <a:pt x="1431311" y="392448"/>
                  <a:pt x="1434127" y="390345"/>
                </a:cubicBezTo>
                <a:cubicBezTo>
                  <a:pt x="1435534" y="389294"/>
                  <a:pt x="1437338" y="388822"/>
                  <a:pt x="1439538" y="388929"/>
                </a:cubicBezTo>
                <a:close/>
                <a:moveTo>
                  <a:pt x="2339039" y="387336"/>
                </a:moveTo>
                <a:cubicBezTo>
                  <a:pt x="2340948" y="387034"/>
                  <a:pt x="2343489" y="387237"/>
                  <a:pt x="2346664" y="387946"/>
                </a:cubicBezTo>
                <a:cubicBezTo>
                  <a:pt x="2359364" y="390779"/>
                  <a:pt x="2369311" y="394956"/>
                  <a:pt x="2376505" y="400475"/>
                </a:cubicBezTo>
                <a:cubicBezTo>
                  <a:pt x="2383698" y="405994"/>
                  <a:pt x="2386560" y="413938"/>
                  <a:pt x="2385090" y="424306"/>
                </a:cubicBezTo>
                <a:cubicBezTo>
                  <a:pt x="2383620" y="434674"/>
                  <a:pt x="2377531" y="435989"/>
                  <a:pt x="2366821" y="428250"/>
                </a:cubicBezTo>
                <a:cubicBezTo>
                  <a:pt x="2356112" y="420511"/>
                  <a:pt x="2346826" y="412325"/>
                  <a:pt x="2338963" y="403693"/>
                </a:cubicBezTo>
                <a:cubicBezTo>
                  <a:pt x="2333289" y="393694"/>
                  <a:pt x="2333314" y="388241"/>
                  <a:pt x="2339039" y="387336"/>
                </a:cubicBezTo>
                <a:close/>
                <a:moveTo>
                  <a:pt x="3852928" y="385995"/>
                </a:moveTo>
                <a:cubicBezTo>
                  <a:pt x="3857931" y="386709"/>
                  <a:pt x="3862212" y="388581"/>
                  <a:pt x="3865772" y="391610"/>
                </a:cubicBezTo>
                <a:cubicBezTo>
                  <a:pt x="3872890" y="397669"/>
                  <a:pt x="3870664" y="402363"/>
                  <a:pt x="3859093" y="405693"/>
                </a:cubicBezTo>
                <a:cubicBezTo>
                  <a:pt x="3847522" y="409023"/>
                  <a:pt x="3837104" y="411656"/>
                  <a:pt x="3827839" y="413591"/>
                </a:cubicBezTo>
                <a:cubicBezTo>
                  <a:pt x="3818575" y="415525"/>
                  <a:pt x="3808646" y="417082"/>
                  <a:pt x="3798055" y="418260"/>
                </a:cubicBezTo>
                <a:cubicBezTo>
                  <a:pt x="3787463" y="419438"/>
                  <a:pt x="3778013" y="417113"/>
                  <a:pt x="3769703" y="411284"/>
                </a:cubicBezTo>
                <a:cubicBezTo>
                  <a:pt x="3761394" y="405455"/>
                  <a:pt x="3761632" y="401743"/>
                  <a:pt x="3770419" y="400149"/>
                </a:cubicBezTo>
                <a:cubicBezTo>
                  <a:pt x="3779206" y="398556"/>
                  <a:pt x="3789100" y="396978"/>
                  <a:pt x="3800101" y="395415"/>
                </a:cubicBezTo>
                <a:cubicBezTo>
                  <a:pt x="3810978" y="393220"/>
                  <a:pt x="3822863" y="390522"/>
                  <a:pt x="3835755" y="387322"/>
                </a:cubicBezTo>
                <a:cubicBezTo>
                  <a:pt x="3842201" y="385722"/>
                  <a:pt x="3847925" y="385280"/>
                  <a:pt x="3852928" y="385995"/>
                </a:cubicBezTo>
                <a:close/>
                <a:moveTo>
                  <a:pt x="1060379" y="385029"/>
                </a:moveTo>
                <a:cubicBezTo>
                  <a:pt x="1061510" y="384940"/>
                  <a:pt x="1062894" y="385158"/>
                  <a:pt x="1064531" y="385685"/>
                </a:cubicBezTo>
                <a:cubicBezTo>
                  <a:pt x="1071079" y="387794"/>
                  <a:pt x="1077525" y="391604"/>
                  <a:pt x="1083869" y="397117"/>
                </a:cubicBezTo>
                <a:cubicBezTo>
                  <a:pt x="1090213" y="402630"/>
                  <a:pt x="1091084" y="407256"/>
                  <a:pt x="1086482" y="410995"/>
                </a:cubicBezTo>
                <a:cubicBezTo>
                  <a:pt x="1081881" y="414735"/>
                  <a:pt x="1075228" y="423407"/>
                  <a:pt x="1066521" y="437012"/>
                </a:cubicBezTo>
                <a:cubicBezTo>
                  <a:pt x="1079456" y="444578"/>
                  <a:pt x="1096886" y="452593"/>
                  <a:pt x="1118806" y="461057"/>
                </a:cubicBezTo>
                <a:cubicBezTo>
                  <a:pt x="1140728" y="469522"/>
                  <a:pt x="1157319" y="474725"/>
                  <a:pt x="1168580" y="476666"/>
                </a:cubicBezTo>
                <a:cubicBezTo>
                  <a:pt x="1179841" y="478607"/>
                  <a:pt x="1189968" y="480526"/>
                  <a:pt x="1198959" y="482424"/>
                </a:cubicBezTo>
                <a:cubicBezTo>
                  <a:pt x="1207951" y="484321"/>
                  <a:pt x="1204153" y="487626"/>
                  <a:pt x="1187565" y="492339"/>
                </a:cubicBezTo>
                <a:cubicBezTo>
                  <a:pt x="1170977" y="497052"/>
                  <a:pt x="1158237" y="499409"/>
                  <a:pt x="1149344" y="499409"/>
                </a:cubicBezTo>
                <a:cubicBezTo>
                  <a:pt x="1140054" y="499409"/>
                  <a:pt x="1131987" y="497192"/>
                  <a:pt x="1125141" y="492758"/>
                </a:cubicBezTo>
                <a:cubicBezTo>
                  <a:pt x="1118295" y="488324"/>
                  <a:pt x="1109526" y="483050"/>
                  <a:pt x="1098835" y="476935"/>
                </a:cubicBezTo>
                <a:cubicBezTo>
                  <a:pt x="1088145" y="470821"/>
                  <a:pt x="1073696" y="461966"/>
                  <a:pt x="1055490" y="450370"/>
                </a:cubicBezTo>
                <a:cubicBezTo>
                  <a:pt x="1046510" y="461420"/>
                  <a:pt x="1036262" y="471119"/>
                  <a:pt x="1024747" y="479466"/>
                </a:cubicBezTo>
                <a:cubicBezTo>
                  <a:pt x="1018989" y="483639"/>
                  <a:pt x="1012830" y="487466"/>
                  <a:pt x="1006272" y="490946"/>
                </a:cubicBezTo>
                <a:lnTo>
                  <a:pt x="996978" y="495131"/>
                </a:lnTo>
                <a:lnTo>
                  <a:pt x="1008962" y="496981"/>
                </a:lnTo>
                <a:cubicBezTo>
                  <a:pt x="1012162" y="496950"/>
                  <a:pt x="1018797" y="496196"/>
                  <a:pt x="1028868" y="494720"/>
                </a:cubicBezTo>
                <a:cubicBezTo>
                  <a:pt x="1038939" y="493245"/>
                  <a:pt x="1048609" y="491344"/>
                  <a:pt x="1057880" y="489019"/>
                </a:cubicBezTo>
                <a:cubicBezTo>
                  <a:pt x="1067150" y="486693"/>
                  <a:pt x="1074517" y="483927"/>
                  <a:pt x="1079981" y="480721"/>
                </a:cubicBezTo>
                <a:cubicBezTo>
                  <a:pt x="1085444" y="477515"/>
                  <a:pt x="1091468" y="477146"/>
                  <a:pt x="1098054" y="479614"/>
                </a:cubicBezTo>
                <a:cubicBezTo>
                  <a:pt x="1104640" y="482083"/>
                  <a:pt x="1111148" y="485422"/>
                  <a:pt x="1117578" y="489632"/>
                </a:cubicBezTo>
                <a:cubicBezTo>
                  <a:pt x="1124009" y="493843"/>
                  <a:pt x="1124428" y="498602"/>
                  <a:pt x="1118834" y="503911"/>
                </a:cubicBezTo>
                <a:cubicBezTo>
                  <a:pt x="1113241" y="509219"/>
                  <a:pt x="1108646" y="517950"/>
                  <a:pt x="1105049" y="530104"/>
                </a:cubicBezTo>
                <a:cubicBezTo>
                  <a:pt x="1115169" y="538116"/>
                  <a:pt x="1114019" y="543564"/>
                  <a:pt x="1101598" y="546448"/>
                </a:cubicBezTo>
                <a:cubicBezTo>
                  <a:pt x="1089177" y="549331"/>
                  <a:pt x="1076611" y="551743"/>
                  <a:pt x="1063898" y="553684"/>
                </a:cubicBezTo>
                <a:cubicBezTo>
                  <a:pt x="1051186" y="555625"/>
                  <a:pt x="1033643" y="558400"/>
                  <a:pt x="1011269" y="562009"/>
                </a:cubicBezTo>
                <a:cubicBezTo>
                  <a:pt x="1010748" y="566065"/>
                  <a:pt x="1012320" y="572663"/>
                  <a:pt x="1015985" y="581804"/>
                </a:cubicBezTo>
                <a:cubicBezTo>
                  <a:pt x="1019649" y="590944"/>
                  <a:pt x="1029371" y="596789"/>
                  <a:pt x="1045146" y="599337"/>
                </a:cubicBezTo>
                <a:cubicBezTo>
                  <a:pt x="1060921" y="601886"/>
                  <a:pt x="1077230" y="602230"/>
                  <a:pt x="1094073" y="600370"/>
                </a:cubicBezTo>
                <a:cubicBezTo>
                  <a:pt x="1110916" y="598510"/>
                  <a:pt x="1122205" y="594888"/>
                  <a:pt x="1127941" y="589505"/>
                </a:cubicBezTo>
                <a:cubicBezTo>
                  <a:pt x="1133677" y="584123"/>
                  <a:pt x="1137500" y="577646"/>
                  <a:pt x="1139410" y="570074"/>
                </a:cubicBezTo>
                <a:cubicBezTo>
                  <a:pt x="1141320" y="562502"/>
                  <a:pt x="1143685" y="554838"/>
                  <a:pt x="1146507" y="547080"/>
                </a:cubicBezTo>
                <a:cubicBezTo>
                  <a:pt x="1149329" y="539322"/>
                  <a:pt x="1151670" y="543722"/>
                  <a:pt x="1153530" y="560279"/>
                </a:cubicBezTo>
                <a:cubicBezTo>
                  <a:pt x="1155391" y="576836"/>
                  <a:pt x="1158670" y="588203"/>
                  <a:pt x="1163371" y="594380"/>
                </a:cubicBezTo>
                <a:cubicBezTo>
                  <a:pt x="1168072" y="600556"/>
                  <a:pt x="1162372" y="607281"/>
                  <a:pt x="1146274" y="614555"/>
                </a:cubicBezTo>
                <a:cubicBezTo>
                  <a:pt x="1130176" y="621829"/>
                  <a:pt x="1109421" y="625661"/>
                  <a:pt x="1084009" y="626052"/>
                </a:cubicBezTo>
                <a:cubicBezTo>
                  <a:pt x="1058596" y="626443"/>
                  <a:pt x="1038517" y="623981"/>
                  <a:pt x="1023770" y="618666"/>
                </a:cubicBezTo>
                <a:cubicBezTo>
                  <a:pt x="1009025" y="613352"/>
                  <a:pt x="999989" y="605070"/>
                  <a:pt x="996665" y="593821"/>
                </a:cubicBezTo>
                <a:cubicBezTo>
                  <a:pt x="993342" y="582573"/>
                  <a:pt x="992067" y="568375"/>
                  <a:pt x="992842" y="551229"/>
                </a:cubicBezTo>
                <a:cubicBezTo>
                  <a:pt x="993617" y="534082"/>
                  <a:pt x="993450" y="523109"/>
                  <a:pt x="992340" y="518310"/>
                </a:cubicBezTo>
                <a:cubicBezTo>
                  <a:pt x="991230" y="513510"/>
                  <a:pt x="989481" y="507969"/>
                  <a:pt x="987093" y="501688"/>
                </a:cubicBezTo>
                <a:lnTo>
                  <a:pt x="987060" y="499597"/>
                </a:lnTo>
                <a:lnTo>
                  <a:pt x="985391" y="500348"/>
                </a:lnTo>
                <a:cubicBezTo>
                  <a:pt x="970670" y="505923"/>
                  <a:pt x="957142" y="509299"/>
                  <a:pt x="944808" y="510478"/>
                </a:cubicBezTo>
                <a:cubicBezTo>
                  <a:pt x="932474" y="511656"/>
                  <a:pt x="927317" y="510754"/>
                  <a:pt x="929339" y="507771"/>
                </a:cubicBezTo>
                <a:cubicBezTo>
                  <a:pt x="931361" y="504788"/>
                  <a:pt x="938647" y="501136"/>
                  <a:pt x="951198" y="496813"/>
                </a:cubicBezTo>
                <a:cubicBezTo>
                  <a:pt x="963749" y="492491"/>
                  <a:pt x="977842" y="485946"/>
                  <a:pt x="993475" y="477177"/>
                </a:cubicBezTo>
                <a:cubicBezTo>
                  <a:pt x="1009107" y="468409"/>
                  <a:pt x="1023293" y="456410"/>
                  <a:pt x="1036030" y="441180"/>
                </a:cubicBezTo>
                <a:cubicBezTo>
                  <a:pt x="1021867" y="433899"/>
                  <a:pt x="1011517" y="429326"/>
                  <a:pt x="1004981" y="427459"/>
                </a:cubicBezTo>
                <a:cubicBezTo>
                  <a:pt x="998445" y="425593"/>
                  <a:pt x="995707" y="423143"/>
                  <a:pt x="996768" y="420111"/>
                </a:cubicBezTo>
                <a:cubicBezTo>
                  <a:pt x="997828" y="417079"/>
                  <a:pt x="1001877" y="414921"/>
                  <a:pt x="1008915" y="413637"/>
                </a:cubicBezTo>
                <a:cubicBezTo>
                  <a:pt x="1015954" y="412353"/>
                  <a:pt x="1021377" y="412946"/>
                  <a:pt x="1025185" y="415414"/>
                </a:cubicBezTo>
                <a:cubicBezTo>
                  <a:pt x="1028992" y="417882"/>
                  <a:pt x="1035689" y="422092"/>
                  <a:pt x="1045276" y="428045"/>
                </a:cubicBezTo>
                <a:cubicBezTo>
                  <a:pt x="1054677" y="413225"/>
                  <a:pt x="1058599" y="401932"/>
                  <a:pt x="1057043" y="394168"/>
                </a:cubicBezTo>
                <a:cubicBezTo>
                  <a:pt x="1055876" y="388346"/>
                  <a:pt x="1056988" y="385299"/>
                  <a:pt x="1060379" y="385029"/>
                </a:cubicBezTo>
                <a:close/>
                <a:moveTo>
                  <a:pt x="746054" y="385029"/>
                </a:moveTo>
                <a:cubicBezTo>
                  <a:pt x="747184" y="384940"/>
                  <a:pt x="748568" y="385158"/>
                  <a:pt x="750205" y="385685"/>
                </a:cubicBezTo>
                <a:cubicBezTo>
                  <a:pt x="756754" y="387794"/>
                  <a:pt x="763200" y="391604"/>
                  <a:pt x="769544" y="397117"/>
                </a:cubicBezTo>
                <a:cubicBezTo>
                  <a:pt x="775888" y="402630"/>
                  <a:pt x="776759" y="407256"/>
                  <a:pt x="772158" y="410995"/>
                </a:cubicBezTo>
                <a:cubicBezTo>
                  <a:pt x="767556" y="414735"/>
                  <a:pt x="760903" y="423407"/>
                  <a:pt x="752196" y="437012"/>
                </a:cubicBezTo>
                <a:cubicBezTo>
                  <a:pt x="765132" y="444578"/>
                  <a:pt x="782560" y="452593"/>
                  <a:pt x="804481" y="461057"/>
                </a:cubicBezTo>
                <a:cubicBezTo>
                  <a:pt x="826402" y="469522"/>
                  <a:pt x="842993" y="474725"/>
                  <a:pt x="854255" y="476666"/>
                </a:cubicBezTo>
                <a:cubicBezTo>
                  <a:pt x="865516" y="478607"/>
                  <a:pt x="875643" y="480526"/>
                  <a:pt x="884635" y="482424"/>
                </a:cubicBezTo>
                <a:cubicBezTo>
                  <a:pt x="893627" y="484321"/>
                  <a:pt x="889828" y="487626"/>
                  <a:pt x="873240" y="492339"/>
                </a:cubicBezTo>
                <a:cubicBezTo>
                  <a:pt x="856652" y="497052"/>
                  <a:pt x="843912" y="499409"/>
                  <a:pt x="835019" y="499409"/>
                </a:cubicBezTo>
                <a:cubicBezTo>
                  <a:pt x="825730" y="499409"/>
                  <a:pt x="817661" y="497192"/>
                  <a:pt x="810816" y="492758"/>
                </a:cubicBezTo>
                <a:cubicBezTo>
                  <a:pt x="803970" y="488324"/>
                  <a:pt x="795201" y="483050"/>
                  <a:pt x="784510" y="476935"/>
                </a:cubicBezTo>
                <a:cubicBezTo>
                  <a:pt x="773820" y="470821"/>
                  <a:pt x="759371" y="461966"/>
                  <a:pt x="741164" y="450370"/>
                </a:cubicBezTo>
                <a:cubicBezTo>
                  <a:pt x="732185" y="461420"/>
                  <a:pt x="721938" y="471119"/>
                  <a:pt x="710422" y="479466"/>
                </a:cubicBezTo>
                <a:cubicBezTo>
                  <a:pt x="704664" y="483639"/>
                  <a:pt x="698506" y="487466"/>
                  <a:pt x="691947" y="490946"/>
                </a:cubicBezTo>
                <a:lnTo>
                  <a:pt x="682653" y="495131"/>
                </a:lnTo>
                <a:lnTo>
                  <a:pt x="694637" y="496981"/>
                </a:lnTo>
                <a:cubicBezTo>
                  <a:pt x="697837" y="496950"/>
                  <a:pt x="704472" y="496196"/>
                  <a:pt x="714542" y="494720"/>
                </a:cubicBezTo>
                <a:cubicBezTo>
                  <a:pt x="724613" y="493245"/>
                  <a:pt x="734284" y="491344"/>
                  <a:pt x="743555" y="489019"/>
                </a:cubicBezTo>
                <a:cubicBezTo>
                  <a:pt x="752826" y="486693"/>
                  <a:pt x="760193" y="483927"/>
                  <a:pt x="765656" y="480721"/>
                </a:cubicBezTo>
                <a:cubicBezTo>
                  <a:pt x="771119" y="477515"/>
                  <a:pt x="777144" y="477146"/>
                  <a:pt x="783729" y="479614"/>
                </a:cubicBezTo>
                <a:cubicBezTo>
                  <a:pt x="790315" y="482083"/>
                  <a:pt x="796823" y="485422"/>
                  <a:pt x="803254" y="489632"/>
                </a:cubicBezTo>
                <a:cubicBezTo>
                  <a:pt x="809684" y="493843"/>
                  <a:pt x="810103" y="498602"/>
                  <a:pt x="804509" y="503911"/>
                </a:cubicBezTo>
                <a:cubicBezTo>
                  <a:pt x="798916" y="509219"/>
                  <a:pt x="794320" y="517950"/>
                  <a:pt x="790724" y="530104"/>
                </a:cubicBezTo>
                <a:cubicBezTo>
                  <a:pt x="800845" y="538116"/>
                  <a:pt x="799694" y="543564"/>
                  <a:pt x="787272" y="546448"/>
                </a:cubicBezTo>
                <a:cubicBezTo>
                  <a:pt x="774852" y="549331"/>
                  <a:pt x="762286" y="551743"/>
                  <a:pt x="749573" y="553684"/>
                </a:cubicBezTo>
                <a:cubicBezTo>
                  <a:pt x="736861" y="555625"/>
                  <a:pt x="719317" y="558400"/>
                  <a:pt x="696944" y="562009"/>
                </a:cubicBezTo>
                <a:cubicBezTo>
                  <a:pt x="696423" y="566065"/>
                  <a:pt x="697995" y="572663"/>
                  <a:pt x="701660" y="581804"/>
                </a:cubicBezTo>
                <a:cubicBezTo>
                  <a:pt x="705325" y="590944"/>
                  <a:pt x="715045" y="596789"/>
                  <a:pt x="730821" y="599337"/>
                </a:cubicBezTo>
                <a:cubicBezTo>
                  <a:pt x="746597" y="601886"/>
                  <a:pt x="762906" y="602230"/>
                  <a:pt x="779748" y="600370"/>
                </a:cubicBezTo>
                <a:cubicBezTo>
                  <a:pt x="796590" y="598510"/>
                  <a:pt x="807880" y="594888"/>
                  <a:pt x="813616" y="589505"/>
                </a:cubicBezTo>
                <a:cubicBezTo>
                  <a:pt x="819352" y="584123"/>
                  <a:pt x="823175" y="577646"/>
                  <a:pt x="825085" y="570074"/>
                </a:cubicBezTo>
                <a:cubicBezTo>
                  <a:pt x="826995" y="562502"/>
                  <a:pt x="829361" y="554838"/>
                  <a:pt x="832182" y="547080"/>
                </a:cubicBezTo>
                <a:cubicBezTo>
                  <a:pt x="835003" y="539322"/>
                  <a:pt x="837345" y="543722"/>
                  <a:pt x="839205" y="560279"/>
                </a:cubicBezTo>
                <a:cubicBezTo>
                  <a:pt x="841065" y="576836"/>
                  <a:pt x="844345" y="588203"/>
                  <a:pt x="849046" y="594380"/>
                </a:cubicBezTo>
                <a:cubicBezTo>
                  <a:pt x="853746" y="600556"/>
                  <a:pt x="848048" y="607281"/>
                  <a:pt x="831950" y="614555"/>
                </a:cubicBezTo>
                <a:cubicBezTo>
                  <a:pt x="815851" y="621829"/>
                  <a:pt x="795096" y="625661"/>
                  <a:pt x="769684" y="626052"/>
                </a:cubicBezTo>
                <a:cubicBezTo>
                  <a:pt x="744271" y="626443"/>
                  <a:pt x="724192" y="623981"/>
                  <a:pt x="709446" y="618666"/>
                </a:cubicBezTo>
                <a:cubicBezTo>
                  <a:pt x="694699" y="613352"/>
                  <a:pt x="685664" y="605070"/>
                  <a:pt x="682341" y="593821"/>
                </a:cubicBezTo>
                <a:cubicBezTo>
                  <a:pt x="679016" y="582573"/>
                  <a:pt x="677742" y="568375"/>
                  <a:pt x="678517" y="551229"/>
                </a:cubicBezTo>
                <a:cubicBezTo>
                  <a:pt x="679292" y="534082"/>
                  <a:pt x="679125" y="523109"/>
                  <a:pt x="678014" y="518310"/>
                </a:cubicBezTo>
                <a:cubicBezTo>
                  <a:pt x="676905" y="513510"/>
                  <a:pt x="675156" y="507969"/>
                  <a:pt x="672768" y="501688"/>
                </a:cubicBezTo>
                <a:lnTo>
                  <a:pt x="672735" y="499597"/>
                </a:lnTo>
                <a:lnTo>
                  <a:pt x="671067" y="500348"/>
                </a:lnTo>
                <a:cubicBezTo>
                  <a:pt x="656345" y="505923"/>
                  <a:pt x="642817" y="509299"/>
                  <a:pt x="630482" y="510478"/>
                </a:cubicBezTo>
                <a:cubicBezTo>
                  <a:pt x="618149" y="511656"/>
                  <a:pt x="612993" y="510754"/>
                  <a:pt x="615014" y="507771"/>
                </a:cubicBezTo>
                <a:cubicBezTo>
                  <a:pt x="617036" y="504788"/>
                  <a:pt x="624322" y="501136"/>
                  <a:pt x="636872" y="496813"/>
                </a:cubicBezTo>
                <a:cubicBezTo>
                  <a:pt x="649424" y="492491"/>
                  <a:pt x="663517" y="485946"/>
                  <a:pt x="679149" y="477177"/>
                </a:cubicBezTo>
                <a:cubicBezTo>
                  <a:pt x="694783" y="468409"/>
                  <a:pt x="708968" y="456410"/>
                  <a:pt x="721705" y="441180"/>
                </a:cubicBezTo>
                <a:cubicBezTo>
                  <a:pt x="707542" y="433899"/>
                  <a:pt x="697191" y="429326"/>
                  <a:pt x="690656" y="427459"/>
                </a:cubicBezTo>
                <a:cubicBezTo>
                  <a:pt x="684120" y="425593"/>
                  <a:pt x="681382" y="423143"/>
                  <a:pt x="682442" y="420111"/>
                </a:cubicBezTo>
                <a:cubicBezTo>
                  <a:pt x="683503" y="417079"/>
                  <a:pt x="687552" y="414921"/>
                  <a:pt x="694590" y="413637"/>
                </a:cubicBezTo>
                <a:cubicBezTo>
                  <a:pt x="701629" y="412353"/>
                  <a:pt x="707052" y="412946"/>
                  <a:pt x="710859" y="415414"/>
                </a:cubicBezTo>
                <a:cubicBezTo>
                  <a:pt x="714667" y="417882"/>
                  <a:pt x="721364" y="422092"/>
                  <a:pt x="730951" y="428045"/>
                </a:cubicBezTo>
                <a:cubicBezTo>
                  <a:pt x="740352" y="413225"/>
                  <a:pt x="744274" y="401932"/>
                  <a:pt x="742718" y="394168"/>
                </a:cubicBezTo>
                <a:cubicBezTo>
                  <a:pt x="741550" y="388346"/>
                  <a:pt x="742663" y="385299"/>
                  <a:pt x="746054" y="385029"/>
                </a:cubicBezTo>
                <a:close/>
                <a:moveTo>
                  <a:pt x="1740438" y="381644"/>
                </a:moveTo>
                <a:cubicBezTo>
                  <a:pt x="1743511" y="382174"/>
                  <a:pt x="1747007" y="383577"/>
                  <a:pt x="1750927" y="385853"/>
                </a:cubicBezTo>
                <a:cubicBezTo>
                  <a:pt x="1758765" y="390404"/>
                  <a:pt x="1765722" y="395340"/>
                  <a:pt x="1771800" y="400661"/>
                </a:cubicBezTo>
                <a:cubicBezTo>
                  <a:pt x="1778844" y="408909"/>
                  <a:pt x="1777517" y="413981"/>
                  <a:pt x="1767818" y="415879"/>
                </a:cubicBezTo>
                <a:cubicBezTo>
                  <a:pt x="1758119" y="417776"/>
                  <a:pt x="1746617" y="423026"/>
                  <a:pt x="1733309" y="431627"/>
                </a:cubicBezTo>
                <a:cubicBezTo>
                  <a:pt x="1720001" y="440228"/>
                  <a:pt x="1715517" y="439918"/>
                  <a:pt x="1719858" y="430696"/>
                </a:cubicBezTo>
                <a:cubicBezTo>
                  <a:pt x="1724199" y="421475"/>
                  <a:pt x="1727312" y="415057"/>
                  <a:pt x="1729197" y="411442"/>
                </a:cubicBezTo>
                <a:cubicBezTo>
                  <a:pt x="1731083" y="407827"/>
                  <a:pt x="1729712" y="406019"/>
                  <a:pt x="1725085" y="406019"/>
                </a:cubicBezTo>
                <a:cubicBezTo>
                  <a:pt x="1718414" y="406019"/>
                  <a:pt x="1699953" y="408347"/>
                  <a:pt x="1669703" y="413005"/>
                </a:cubicBezTo>
                <a:cubicBezTo>
                  <a:pt x="1639454" y="417662"/>
                  <a:pt x="1620596" y="421357"/>
                  <a:pt x="1613130" y="424092"/>
                </a:cubicBezTo>
                <a:cubicBezTo>
                  <a:pt x="1605664" y="426827"/>
                  <a:pt x="1597348" y="424089"/>
                  <a:pt x="1588183" y="415879"/>
                </a:cubicBezTo>
                <a:cubicBezTo>
                  <a:pt x="1579017" y="407668"/>
                  <a:pt x="1578348" y="403563"/>
                  <a:pt x="1586173" y="403563"/>
                </a:cubicBezTo>
                <a:cubicBezTo>
                  <a:pt x="1592052" y="403563"/>
                  <a:pt x="1599050" y="403380"/>
                  <a:pt x="1607167" y="403014"/>
                </a:cubicBezTo>
                <a:cubicBezTo>
                  <a:pt x="1615284" y="402649"/>
                  <a:pt x="1630425" y="401104"/>
                  <a:pt x="1652588" y="398382"/>
                </a:cubicBezTo>
                <a:cubicBezTo>
                  <a:pt x="1674751" y="395660"/>
                  <a:pt x="1692496" y="392969"/>
                  <a:pt x="1705822" y="390308"/>
                </a:cubicBezTo>
                <a:cubicBezTo>
                  <a:pt x="1719148" y="387648"/>
                  <a:pt x="1728038" y="385102"/>
                  <a:pt x="1732490" y="382671"/>
                </a:cubicBezTo>
                <a:cubicBezTo>
                  <a:pt x="1734716" y="381456"/>
                  <a:pt x="1737365" y="381113"/>
                  <a:pt x="1740438" y="381644"/>
                </a:cubicBezTo>
                <a:close/>
                <a:moveTo>
                  <a:pt x="85218" y="381532"/>
                </a:moveTo>
                <a:cubicBezTo>
                  <a:pt x="86829" y="381558"/>
                  <a:pt x="88806" y="381985"/>
                  <a:pt x="91148" y="382811"/>
                </a:cubicBezTo>
                <a:cubicBezTo>
                  <a:pt x="100518" y="386116"/>
                  <a:pt x="107352" y="390035"/>
                  <a:pt x="111649" y="394568"/>
                </a:cubicBezTo>
                <a:cubicBezTo>
                  <a:pt x="115946" y="399101"/>
                  <a:pt x="116688" y="403541"/>
                  <a:pt x="113873" y="407889"/>
                </a:cubicBezTo>
                <a:cubicBezTo>
                  <a:pt x="111057" y="412236"/>
                  <a:pt x="107885" y="422058"/>
                  <a:pt x="104357" y="437357"/>
                </a:cubicBezTo>
                <a:cubicBezTo>
                  <a:pt x="100828" y="452655"/>
                  <a:pt x="97235" y="466288"/>
                  <a:pt x="93576" y="478256"/>
                </a:cubicBezTo>
                <a:cubicBezTo>
                  <a:pt x="102345" y="477537"/>
                  <a:pt x="111398" y="476179"/>
                  <a:pt x="120737" y="474182"/>
                </a:cubicBezTo>
                <a:cubicBezTo>
                  <a:pt x="122771" y="467696"/>
                  <a:pt x="123010" y="461110"/>
                  <a:pt x="121453" y="454425"/>
                </a:cubicBezTo>
                <a:cubicBezTo>
                  <a:pt x="119896" y="447740"/>
                  <a:pt x="124587" y="447415"/>
                  <a:pt x="135527" y="453449"/>
                </a:cubicBezTo>
                <a:cubicBezTo>
                  <a:pt x="146466" y="459482"/>
                  <a:pt x="150934" y="465132"/>
                  <a:pt x="148930" y="470396"/>
                </a:cubicBezTo>
                <a:cubicBezTo>
                  <a:pt x="146928" y="475661"/>
                  <a:pt x="144955" y="482576"/>
                  <a:pt x="143014" y="491139"/>
                </a:cubicBezTo>
                <a:cubicBezTo>
                  <a:pt x="141073" y="499703"/>
                  <a:pt x="137945" y="509867"/>
                  <a:pt x="133629" y="521630"/>
                </a:cubicBezTo>
                <a:cubicBezTo>
                  <a:pt x="129313" y="533394"/>
                  <a:pt x="124520" y="543753"/>
                  <a:pt x="119248" y="552708"/>
                </a:cubicBezTo>
                <a:cubicBezTo>
                  <a:pt x="131502" y="561575"/>
                  <a:pt x="139043" y="569925"/>
                  <a:pt x="141870" y="577757"/>
                </a:cubicBezTo>
                <a:cubicBezTo>
                  <a:pt x="144698" y="585589"/>
                  <a:pt x="144239" y="593359"/>
                  <a:pt x="140494" y="601067"/>
                </a:cubicBezTo>
                <a:cubicBezTo>
                  <a:pt x="136749" y="608776"/>
                  <a:pt x="131387" y="607340"/>
                  <a:pt x="124411" y="596761"/>
                </a:cubicBezTo>
                <a:cubicBezTo>
                  <a:pt x="117435" y="586182"/>
                  <a:pt x="111218" y="576688"/>
                  <a:pt x="105761" y="568279"/>
                </a:cubicBezTo>
                <a:cubicBezTo>
                  <a:pt x="92566" y="581239"/>
                  <a:pt x="80182" y="590113"/>
                  <a:pt x="68610" y="594900"/>
                </a:cubicBezTo>
                <a:cubicBezTo>
                  <a:pt x="57038" y="599688"/>
                  <a:pt x="45830" y="602478"/>
                  <a:pt x="34984" y="603272"/>
                </a:cubicBezTo>
                <a:cubicBezTo>
                  <a:pt x="24138" y="604066"/>
                  <a:pt x="22880" y="601985"/>
                  <a:pt x="31208" y="597031"/>
                </a:cubicBezTo>
                <a:cubicBezTo>
                  <a:pt x="39536" y="592076"/>
                  <a:pt x="49396" y="586182"/>
                  <a:pt x="60788" y="579348"/>
                </a:cubicBezTo>
                <a:cubicBezTo>
                  <a:pt x="72179" y="572514"/>
                  <a:pt x="83059" y="564279"/>
                  <a:pt x="93428" y="554642"/>
                </a:cubicBezTo>
                <a:cubicBezTo>
                  <a:pt x="81794" y="543753"/>
                  <a:pt x="74024" y="536947"/>
                  <a:pt x="70116" y="534225"/>
                </a:cubicBezTo>
                <a:cubicBezTo>
                  <a:pt x="66211" y="531503"/>
                  <a:pt x="65034" y="527109"/>
                  <a:pt x="66592" y="521044"/>
                </a:cubicBezTo>
                <a:cubicBezTo>
                  <a:pt x="68148" y="514980"/>
                  <a:pt x="70092" y="507768"/>
                  <a:pt x="72424" y="499409"/>
                </a:cubicBezTo>
                <a:cubicBezTo>
                  <a:pt x="49951" y="504742"/>
                  <a:pt x="35281" y="508993"/>
                  <a:pt x="28416" y="512161"/>
                </a:cubicBezTo>
                <a:cubicBezTo>
                  <a:pt x="21552" y="515330"/>
                  <a:pt x="13940" y="512220"/>
                  <a:pt x="5581" y="502832"/>
                </a:cubicBezTo>
                <a:cubicBezTo>
                  <a:pt x="-2779" y="493443"/>
                  <a:pt x="-1745" y="489139"/>
                  <a:pt x="8679" y="489921"/>
                </a:cubicBezTo>
                <a:cubicBezTo>
                  <a:pt x="19103" y="490702"/>
                  <a:pt x="41194" y="488550"/>
                  <a:pt x="74953" y="483465"/>
                </a:cubicBezTo>
                <a:cubicBezTo>
                  <a:pt x="77993" y="459851"/>
                  <a:pt x="80275" y="441093"/>
                  <a:pt x="81800" y="427190"/>
                </a:cubicBezTo>
                <a:cubicBezTo>
                  <a:pt x="83326" y="413287"/>
                  <a:pt x="82923" y="401588"/>
                  <a:pt x="80591" y="392094"/>
                </a:cubicBezTo>
                <a:cubicBezTo>
                  <a:pt x="78841" y="384974"/>
                  <a:pt x="80385" y="381453"/>
                  <a:pt x="85218" y="381532"/>
                </a:cubicBezTo>
                <a:close/>
                <a:moveTo>
                  <a:pt x="498540" y="381153"/>
                </a:moveTo>
                <a:cubicBezTo>
                  <a:pt x="501927" y="381378"/>
                  <a:pt x="505650" y="382312"/>
                  <a:pt x="509709" y="383955"/>
                </a:cubicBezTo>
                <a:cubicBezTo>
                  <a:pt x="517826" y="387242"/>
                  <a:pt x="524647" y="391446"/>
                  <a:pt x="530173" y="396568"/>
                </a:cubicBezTo>
                <a:cubicBezTo>
                  <a:pt x="535698" y="401690"/>
                  <a:pt x="536169" y="406112"/>
                  <a:pt x="531586" y="409833"/>
                </a:cubicBezTo>
                <a:cubicBezTo>
                  <a:pt x="527004" y="413553"/>
                  <a:pt x="522648" y="418793"/>
                  <a:pt x="518517" y="425553"/>
                </a:cubicBezTo>
                <a:cubicBezTo>
                  <a:pt x="514388" y="432312"/>
                  <a:pt x="507386" y="443781"/>
                  <a:pt x="497514" y="459960"/>
                </a:cubicBezTo>
                <a:cubicBezTo>
                  <a:pt x="487642" y="476139"/>
                  <a:pt x="480610" y="479559"/>
                  <a:pt x="476418" y="470220"/>
                </a:cubicBezTo>
                <a:cubicBezTo>
                  <a:pt x="469038" y="471770"/>
                  <a:pt x="461312" y="473481"/>
                  <a:pt x="453238" y="475354"/>
                </a:cubicBezTo>
                <a:lnTo>
                  <a:pt x="453238" y="496934"/>
                </a:lnTo>
                <a:cubicBezTo>
                  <a:pt x="485174" y="493127"/>
                  <a:pt x="506124" y="489840"/>
                  <a:pt x="516090" y="487074"/>
                </a:cubicBezTo>
                <a:cubicBezTo>
                  <a:pt x="526055" y="484309"/>
                  <a:pt x="534414" y="485369"/>
                  <a:pt x="541167" y="490256"/>
                </a:cubicBezTo>
                <a:cubicBezTo>
                  <a:pt x="547920" y="495142"/>
                  <a:pt x="550723" y="499226"/>
                  <a:pt x="549576" y="502506"/>
                </a:cubicBezTo>
                <a:cubicBezTo>
                  <a:pt x="548429" y="505787"/>
                  <a:pt x="538628" y="508028"/>
                  <a:pt x="520173" y="509231"/>
                </a:cubicBezTo>
                <a:cubicBezTo>
                  <a:pt x="501719" y="510434"/>
                  <a:pt x="479407" y="512487"/>
                  <a:pt x="453238" y="515389"/>
                </a:cubicBezTo>
                <a:lnTo>
                  <a:pt x="453238" y="519686"/>
                </a:lnTo>
                <a:cubicBezTo>
                  <a:pt x="470589" y="536306"/>
                  <a:pt x="486535" y="549585"/>
                  <a:pt x="501076" y="559526"/>
                </a:cubicBezTo>
                <a:cubicBezTo>
                  <a:pt x="515619" y="569466"/>
                  <a:pt x="529726" y="576715"/>
                  <a:pt x="543400" y="581273"/>
                </a:cubicBezTo>
                <a:cubicBezTo>
                  <a:pt x="557074" y="585831"/>
                  <a:pt x="568230" y="589890"/>
                  <a:pt x="576868" y="593449"/>
                </a:cubicBezTo>
                <a:cubicBezTo>
                  <a:pt x="585506" y="597009"/>
                  <a:pt x="582550" y="600311"/>
                  <a:pt x="568002" y="603356"/>
                </a:cubicBezTo>
                <a:cubicBezTo>
                  <a:pt x="553455" y="606401"/>
                  <a:pt x="541911" y="608124"/>
                  <a:pt x="533373" y="608527"/>
                </a:cubicBezTo>
                <a:cubicBezTo>
                  <a:pt x="524834" y="608931"/>
                  <a:pt x="517280" y="605861"/>
                  <a:pt x="510713" y="599319"/>
                </a:cubicBezTo>
                <a:cubicBezTo>
                  <a:pt x="504147" y="592777"/>
                  <a:pt x="496562" y="585400"/>
                  <a:pt x="487962" y="577190"/>
                </a:cubicBezTo>
                <a:cubicBezTo>
                  <a:pt x="479360" y="568980"/>
                  <a:pt x="467785" y="555504"/>
                  <a:pt x="453238" y="536764"/>
                </a:cubicBezTo>
                <a:lnTo>
                  <a:pt x="453238" y="592724"/>
                </a:lnTo>
                <a:cubicBezTo>
                  <a:pt x="453238" y="605523"/>
                  <a:pt x="451235" y="617488"/>
                  <a:pt x="447229" y="628619"/>
                </a:cubicBezTo>
                <a:cubicBezTo>
                  <a:pt x="443223" y="639750"/>
                  <a:pt x="438141" y="640553"/>
                  <a:pt x="431984" y="631028"/>
                </a:cubicBezTo>
                <a:cubicBezTo>
                  <a:pt x="425826" y="621503"/>
                  <a:pt x="423720" y="611929"/>
                  <a:pt x="425667" y="602305"/>
                </a:cubicBezTo>
                <a:cubicBezTo>
                  <a:pt x="427615" y="592680"/>
                  <a:pt x="428976" y="582994"/>
                  <a:pt x="429750" y="573246"/>
                </a:cubicBezTo>
                <a:cubicBezTo>
                  <a:pt x="430526" y="563498"/>
                  <a:pt x="430914" y="549390"/>
                  <a:pt x="430914" y="530923"/>
                </a:cubicBezTo>
                <a:cubicBezTo>
                  <a:pt x="414828" y="554301"/>
                  <a:pt x="401638" y="570741"/>
                  <a:pt x="391343" y="580241"/>
                </a:cubicBezTo>
                <a:cubicBezTo>
                  <a:pt x="381050" y="589741"/>
                  <a:pt x="369745" y="597868"/>
                  <a:pt x="357429" y="604621"/>
                </a:cubicBezTo>
                <a:cubicBezTo>
                  <a:pt x="345114" y="611374"/>
                  <a:pt x="334634" y="615761"/>
                  <a:pt x="325990" y="617783"/>
                </a:cubicBezTo>
                <a:cubicBezTo>
                  <a:pt x="317345" y="619804"/>
                  <a:pt x="318822" y="616459"/>
                  <a:pt x="330417" y="607746"/>
                </a:cubicBezTo>
                <a:cubicBezTo>
                  <a:pt x="342014" y="599034"/>
                  <a:pt x="357052" y="586011"/>
                  <a:pt x="375531" y="568679"/>
                </a:cubicBezTo>
                <a:cubicBezTo>
                  <a:pt x="394010" y="551347"/>
                  <a:pt x="408974" y="534867"/>
                  <a:pt x="420421" y="519240"/>
                </a:cubicBezTo>
                <a:cubicBezTo>
                  <a:pt x="397142" y="524585"/>
                  <a:pt x="381301" y="528452"/>
                  <a:pt x="372899" y="530839"/>
                </a:cubicBezTo>
                <a:cubicBezTo>
                  <a:pt x="364496" y="533227"/>
                  <a:pt x="355917" y="530706"/>
                  <a:pt x="347160" y="523277"/>
                </a:cubicBezTo>
                <a:cubicBezTo>
                  <a:pt x="338404" y="515848"/>
                  <a:pt x="339112" y="512133"/>
                  <a:pt x="349281" y="512133"/>
                </a:cubicBezTo>
                <a:cubicBezTo>
                  <a:pt x="356858" y="512133"/>
                  <a:pt x="367309" y="511182"/>
                  <a:pt x="380628" y="509278"/>
                </a:cubicBezTo>
                <a:cubicBezTo>
                  <a:pt x="393948" y="507374"/>
                  <a:pt x="410710" y="504618"/>
                  <a:pt x="430914" y="501008"/>
                </a:cubicBezTo>
                <a:lnTo>
                  <a:pt x="430914" y="478387"/>
                </a:lnTo>
                <a:cubicBezTo>
                  <a:pt x="427416" y="479156"/>
                  <a:pt x="420831" y="480576"/>
                  <a:pt x="411156" y="482647"/>
                </a:cubicBezTo>
                <a:cubicBezTo>
                  <a:pt x="404459" y="491477"/>
                  <a:pt x="399148" y="491344"/>
                  <a:pt x="395222" y="482247"/>
                </a:cubicBezTo>
                <a:cubicBezTo>
                  <a:pt x="391297" y="473150"/>
                  <a:pt x="387751" y="463650"/>
                  <a:pt x="384581" y="453746"/>
                </a:cubicBezTo>
                <a:cubicBezTo>
                  <a:pt x="381412" y="443843"/>
                  <a:pt x="378139" y="435316"/>
                  <a:pt x="374759" y="428166"/>
                </a:cubicBezTo>
                <a:cubicBezTo>
                  <a:pt x="371378" y="421016"/>
                  <a:pt x="367441" y="414511"/>
                  <a:pt x="362946" y="408651"/>
                </a:cubicBezTo>
                <a:cubicBezTo>
                  <a:pt x="358450" y="402791"/>
                  <a:pt x="359138" y="399111"/>
                  <a:pt x="365010" y="397610"/>
                </a:cubicBezTo>
                <a:cubicBezTo>
                  <a:pt x="370883" y="396109"/>
                  <a:pt x="376553" y="395945"/>
                  <a:pt x="382024" y="397117"/>
                </a:cubicBezTo>
                <a:cubicBezTo>
                  <a:pt x="387492" y="398289"/>
                  <a:pt x="399068" y="397716"/>
                  <a:pt x="416746" y="395396"/>
                </a:cubicBezTo>
                <a:cubicBezTo>
                  <a:pt x="434426" y="393077"/>
                  <a:pt x="449595" y="390962"/>
                  <a:pt x="462251" y="389052"/>
                </a:cubicBezTo>
                <a:cubicBezTo>
                  <a:pt x="474908" y="387142"/>
                  <a:pt x="483952" y="384994"/>
                  <a:pt x="489384" y="382606"/>
                </a:cubicBezTo>
                <a:cubicBezTo>
                  <a:pt x="492101" y="381413"/>
                  <a:pt x="495152" y="380928"/>
                  <a:pt x="498540" y="381153"/>
                </a:cubicBezTo>
                <a:close/>
                <a:moveTo>
                  <a:pt x="2839851" y="376316"/>
                </a:moveTo>
                <a:cubicBezTo>
                  <a:pt x="2841165" y="376428"/>
                  <a:pt x="2842747" y="376850"/>
                  <a:pt x="2844597" y="377583"/>
                </a:cubicBezTo>
                <a:cubicBezTo>
                  <a:pt x="2851995" y="380517"/>
                  <a:pt x="2858246" y="384290"/>
                  <a:pt x="2863349" y="388904"/>
                </a:cubicBezTo>
                <a:cubicBezTo>
                  <a:pt x="2868453" y="393517"/>
                  <a:pt x="2868936" y="397883"/>
                  <a:pt x="2864800" y="402001"/>
                </a:cubicBezTo>
                <a:cubicBezTo>
                  <a:pt x="2860664" y="406118"/>
                  <a:pt x="2855322" y="414527"/>
                  <a:pt x="2848773" y="427227"/>
                </a:cubicBezTo>
                <a:cubicBezTo>
                  <a:pt x="2842225" y="439927"/>
                  <a:pt x="2835627" y="451114"/>
                  <a:pt x="2828979" y="460788"/>
                </a:cubicBezTo>
                <a:cubicBezTo>
                  <a:pt x="2839868" y="470722"/>
                  <a:pt x="2844330" y="478387"/>
                  <a:pt x="2842364" y="483782"/>
                </a:cubicBezTo>
                <a:cubicBezTo>
                  <a:pt x="2840399" y="489177"/>
                  <a:pt x="2839220" y="510596"/>
                  <a:pt x="2838830" y="548038"/>
                </a:cubicBezTo>
                <a:cubicBezTo>
                  <a:pt x="2838439" y="585481"/>
                  <a:pt x="2835863" y="607941"/>
                  <a:pt x="2831100" y="615420"/>
                </a:cubicBezTo>
                <a:cubicBezTo>
                  <a:pt x="2826338" y="622899"/>
                  <a:pt x="2821268" y="621426"/>
                  <a:pt x="2815892" y="611002"/>
                </a:cubicBezTo>
                <a:cubicBezTo>
                  <a:pt x="2810515" y="600578"/>
                  <a:pt x="2809191" y="592147"/>
                  <a:pt x="2811920" y="585710"/>
                </a:cubicBezTo>
                <a:cubicBezTo>
                  <a:pt x="2814648" y="579273"/>
                  <a:pt x="2816397" y="566381"/>
                  <a:pt x="2817166" y="547034"/>
                </a:cubicBezTo>
                <a:cubicBezTo>
                  <a:pt x="2817935" y="527686"/>
                  <a:pt x="2818319" y="512177"/>
                  <a:pt x="2818319" y="500506"/>
                </a:cubicBezTo>
                <a:cubicBezTo>
                  <a:pt x="2818319" y="489183"/>
                  <a:pt x="2817817" y="480253"/>
                  <a:pt x="2816813" y="473717"/>
                </a:cubicBezTo>
                <a:cubicBezTo>
                  <a:pt x="2805464" y="491056"/>
                  <a:pt x="2792374" y="503756"/>
                  <a:pt x="2777540" y="511817"/>
                </a:cubicBezTo>
                <a:cubicBezTo>
                  <a:pt x="2762707" y="519879"/>
                  <a:pt x="2760413" y="517888"/>
                  <a:pt x="2770657" y="505845"/>
                </a:cubicBezTo>
                <a:cubicBezTo>
                  <a:pt x="2780902" y="493803"/>
                  <a:pt x="2790864" y="480613"/>
                  <a:pt x="2800544" y="466276"/>
                </a:cubicBezTo>
                <a:cubicBezTo>
                  <a:pt x="2810224" y="451939"/>
                  <a:pt x="2818719" y="436346"/>
                  <a:pt x="2826031" y="419497"/>
                </a:cubicBezTo>
                <a:cubicBezTo>
                  <a:pt x="2833342" y="402649"/>
                  <a:pt x="2836415" y="390717"/>
                  <a:pt x="2835249" y="383704"/>
                </a:cubicBezTo>
                <a:cubicBezTo>
                  <a:pt x="2834374" y="378444"/>
                  <a:pt x="2835908" y="375981"/>
                  <a:pt x="2839851" y="376316"/>
                </a:cubicBezTo>
                <a:close/>
                <a:moveTo>
                  <a:pt x="1006092" y="374528"/>
                </a:moveTo>
                <a:cubicBezTo>
                  <a:pt x="1007729" y="373901"/>
                  <a:pt x="1010283" y="374114"/>
                  <a:pt x="1013752" y="375165"/>
                </a:cubicBezTo>
                <a:cubicBezTo>
                  <a:pt x="1020692" y="377267"/>
                  <a:pt x="1027069" y="380396"/>
                  <a:pt x="1032886" y="384550"/>
                </a:cubicBezTo>
                <a:cubicBezTo>
                  <a:pt x="1038976" y="389065"/>
                  <a:pt x="1038526" y="393542"/>
                  <a:pt x="1031537" y="397982"/>
                </a:cubicBezTo>
                <a:cubicBezTo>
                  <a:pt x="1024549" y="402422"/>
                  <a:pt x="1017157" y="406980"/>
                  <a:pt x="1009362" y="411656"/>
                </a:cubicBezTo>
                <a:cubicBezTo>
                  <a:pt x="1001568" y="416331"/>
                  <a:pt x="992975" y="419866"/>
                  <a:pt x="983586" y="422260"/>
                </a:cubicBezTo>
                <a:cubicBezTo>
                  <a:pt x="974198" y="424653"/>
                  <a:pt x="973290" y="422328"/>
                  <a:pt x="980862" y="415283"/>
                </a:cubicBezTo>
                <a:cubicBezTo>
                  <a:pt x="988433" y="408239"/>
                  <a:pt x="994268" y="401570"/>
                  <a:pt x="998367" y="395275"/>
                </a:cubicBezTo>
                <a:cubicBezTo>
                  <a:pt x="1002467" y="388981"/>
                  <a:pt x="1004321" y="383530"/>
                  <a:pt x="1003930" y="378923"/>
                </a:cubicBezTo>
                <a:cubicBezTo>
                  <a:pt x="1003735" y="376619"/>
                  <a:pt x="1004455" y="375154"/>
                  <a:pt x="1006092" y="374528"/>
                </a:cubicBezTo>
                <a:close/>
                <a:moveTo>
                  <a:pt x="691767" y="374528"/>
                </a:moveTo>
                <a:cubicBezTo>
                  <a:pt x="693405" y="373901"/>
                  <a:pt x="695957" y="374114"/>
                  <a:pt x="699428" y="375165"/>
                </a:cubicBezTo>
                <a:cubicBezTo>
                  <a:pt x="706367" y="377267"/>
                  <a:pt x="712745" y="380396"/>
                  <a:pt x="718561" y="384550"/>
                </a:cubicBezTo>
                <a:cubicBezTo>
                  <a:pt x="724651" y="389065"/>
                  <a:pt x="724201" y="393542"/>
                  <a:pt x="717212" y="397982"/>
                </a:cubicBezTo>
                <a:cubicBezTo>
                  <a:pt x="710223" y="402422"/>
                  <a:pt x="702831" y="406980"/>
                  <a:pt x="695037" y="411656"/>
                </a:cubicBezTo>
                <a:cubicBezTo>
                  <a:pt x="687242" y="416331"/>
                  <a:pt x="678651" y="419866"/>
                  <a:pt x="669262" y="422260"/>
                </a:cubicBezTo>
                <a:cubicBezTo>
                  <a:pt x="659873" y="424653"/>
                  <a:pt x="658965" y="422328"/>
                  <a:pt x="666536" y="415283"/>
                </a:cubicBezTo>
                <a:cubicBezTo>
                  <a:pt x="674108" y="408239"/>
                  <a:pt x="679943" y="401570"/>
                  <a:pt x="684042" y="395275"/>
                </a:cubicBezTo>
                <a:cubicBezTo>
                  <a:pt x="688141" y="388981"/>
                  <a:pt x="689995" y="383530"/>
                  <a:pt x="689605" y="378923"/>
                </a:cubicBezTo>
                <a:cubicBezTo>
                  <a:pt x="689409" y="376619"/>
                  <a:pt x="690130" y="375154"/>
                  <a:pt x="691767" y="374528"/>
                </a:cubicBezTo>
                <a:close/>
                <a:moveTo>
                  <a:pt x="2016006" y="374149"/>
                </a:moveTo>
                <a:cubicBezTo>
                  <a:pt x="2017640" y="374099"/>
                  <a:pt x="2019658" y="374432"/>
                  <a:pt x="2022063" y="375146"/>
                </a:cubicBezTo>
                <a:cubicBezTo>
                  <a:pt x="2031679" y="378005"/>
                  <a:pt x="2038900" y="381332"/>
                  <a:pt x="2043725" y="385127"/>
                </a:cubicBezTo>
                <a:cubicBezTo>
                  <a:pt x="2048549" y="388922"/>
                  <a:pt x="2049117" y="393089"/>
                  <a:pt x="2045427" y="397629"/>
                </a:cubicBezTo>
                <a:cubicBezTo>
                  <a:pt x="2041737" y="402168"/>
                  <a:pt x="2037378" y="409461"/>
                  <a:pt x="2032349" y="419506"/>
                </a:cubicBezTo>
                <a:cubicBezTo>
                  <a:pt x="2027320" y="429552"/>
                  <a:pt x="2019909" y="439797"/>
                  <a:pt x="2010111" y="450239"/>
                </a:cubicBezTo>
                <a:cubicBezTo>
                  <a:pt x="2034628" y="449557"/>
                  <a:pt x="2049787" y="447052"/>
                  <a:pt x="2055585" y="442724"/>
                </a:cubicBezTo>
                <a:cubicBezTo>
                  <a:pt x="2061383" y="438395"/>
                  <a:pt x="2068102" y="437899"/>
                  <a:pt x="2075741" y="441235"/>
                </a:cubicBezTo>
                <a:cubicBezTo>
                  <a:pt x="2083381" y="444572"/>
                  <a:pt x="2089530" y="448742"/>
                  <a:pt x="2094187" y="453746"/>
                </a:cubicBezTo>
                <a:cubicBezTo>
                  <a:pt x="2098844" y="458751"/>
                  <a:pt x="2099194" y="463408"/>
                  <a:pt x="2095238" y="467717"/>
                </a:cubicBezTo>
                <a:cubicBezTo>
                  <a:pt x="2091282" y="472027"/>
                  <a:pt x="2088538" y="482247"/>
                  <a:pt x="2087006" y="498376"/>
                </a:cubicBezTo>
                <a:cubicBezTo>
                  <a:pt x="2085474" y="514505"/>
                  <a:pt x="2084125" y="530728"/>
                  <a:pt x="2082960" y="547043"/>
                </a:cubicBezTo>
                <a:cubicBezTo>
                  <a:pt x="2081794" y="563358"/>
                  <a:pt x="2078352" y="577432"/>
                  <a:pt x="2072635" y="589264"/>
                </a:cubicBezTo>
                <a:cubicBezTo>
                  <a:pt x="2066917" y="601095"/>
                  <a:pt x="2058046" y="610090"/>
                  <a:pt x="2046022" y="616248"/>
                </a:cubicBezTo>
                <a:cubicBezTo>
                  <a:pt x="2033998" y="622406"/>
                  <a:pt x="2027530" y="620859"/>
                  <a:pt x="2026622" y="611606"/>
                </a:cubicBezTo>
                <a:cubicBezTo>
                  <a:pt x="2025710" y="602354"/>
                  <a:pt x="2020761" y="591825"/>
                  <a:pt x="2011775" y="580018"/>
                </a:cubicBezTo>
                <a:cubicBezTo>
                  <a:pt x="2002790" y="568211"/>
                  <a:pt x="2004005" y="565073"/>
                  <a:pt x="2015422" y="570604"/>
                </a:cubicBezTo>
                <a:cubicBezTo>
                  <a:pt x="2026836" y="576136"/>
                  <a:pt x="2034807" y="579249"/>
                  <a:pt x="2039334" y="579943"/>
                </a:cubicBezTo>
                <a:cubicBezTo>
                  <a:pt x="2043861" y="580638"/>
                  <a:pt x="2048075" y="576480"/>
                  <a:pt x="2051975" y="567470"/>
                </a:cubicBezTo>
                <a:cubicBezTo>
                  <a:pt x="2055876" y="558459"/>
                  <a:pt x="2058605" y="544814"/>
                  <a:pt x="2060161" y="526532"/>
                </a:cubicBezTo>
                <a:cubicBezTo>
                  <a:pt x="2061717" y="508251"/>
                  <a:pt x="2062496" y="492959"/>
                  <a:pt x="2062496" y="480656"/>
                </a:cubicBezTo>
                <a:cubicBezTo>
                  <a:pt x="2062496" y="469556"/>
                  <a:pt x="2061426" y="463290"/>
                  <a:pt x="2059287" y="461857"/>
                </a:cubicBezTo>
                <a:cubicBezTo>
                  <a:pt x="2057147" y="460425"/>
                  <a:pt x="2051830" y="460775"/>
                  <a:pt x="2043334" y="462908"/>
                </a:cubicBezTo>
                <a:lnTo>
                  <a:pt x="2019004" y="469010"/>
                </a:lnTo>
                <a:cubicBezTo>
                  <a:pt x="2013100" y="469817"/>
                  <a:pt x="2007854" y="467882"/>
                  <a:pt x="2003265" y="463206"/>
                </a:cubicBezTo>
                <a:cubicBezTo>
                  <a:pt x="1991395" y="476687"/>
                  <a:pt x="1979039" y="487062"/>
                  <a:pt x="1966196" y="494330"/>
                </a:cubicBezTo>
                <a:cubicBezTo>
                  <a:pt x="1962986" y="496147"/>
                  <a:pt x="1960569" y="497253"/>
                  <a:pt x="1958945" y="497647"/>
                </a:cubicBezTo>
                <a:lnTo>
                  <a:pt x="1957507" y="497099"/>
                </a:lnTo>
                <a:lnTo>
                  <a:pt x="1957232" y="501911"/>
                </a:lnTo>
                <a:cubicBezTo>
                  <a:pt x="1957054" y="508251"/>
                  <a:pt x="1957159" y="516090"/>
                  <a:pt x="1957546" y="525426"/>
                </a:cubicBezTo>
                <a:cubicBezTo>
                  <a:pt x="1958322" y="544097"/>
                  <a:pt x="1957707" y="558236"/>
                  <a:pt x="1955704" y="567842"/>
                </a:cubicBezTo>
                <a:cubicBezTo>
                  <a:pt x="1953702" y="577447"/>
                  <a:pt x="1951010" y="585174"/>
                  <a:pt x="1947631" y="591022"/>
                </a:cubicBezTo>
                <a:cubicBezTo>
                  <a:pt x="1944252" y="596869"/>
                  <a:pt x="1940633" y="596956"/>
                  <a:pt x="1936775" y="591282"/>
                </a:cubicBezTo>
                <a:cubicBezTo>
                  <a:pt x="1932918" y="585608"/>
                  <a:pt x="1929967" y="580895"/>
                  <a:pt x="1927920" y="577143"/>
                </a:cubicBezTo>
                <a:cubicBezTo>
                  <a:pt x="1925874" y="573392"/>
                  <a:pt x="1923874" y="571364"/>
                  <a:pt x="1921920" y="571060"/>
                </a:cubicBezTo>
                <a:cubicBezTo>
                  <a:pt x="1919967" y="570756"/>
                  <a:pt x="1910259" y="572031"/>
                  <a:pt x="1892797" y="574883"/>
                </a:cubicBezTo>
                <a:cubicBezTo>
                  <a:pt x="1888729" y="592271"/>
                  <a:pt x="1884087" y="597027"/>
                  <a:pt x="1878872" y="589152"/>
                </a:cubicBezTo>
                <a:cubicBezTo>
                  <a:pt x="1873657" y="581276"/>
                  <a:pt x="1871049" y="570790"/>
                  <a:pt x="1871049" y="557693"/>
                </a:cubicBezTo>
                <a:cubicBezTo>
                  <a:pt x="1871049" y="545353"/>
                  <a:pt x="1870667" y="530021"/>
                  <a:pt x="1869905" y="511696"/>
                </a:cubicBezTo>
                <a:cubicBezTo>
                  <a:pt x="1869142" y="493372"/>
                  <a:pt x="1866420" y="480107"/>
                  <a:pt x="1861738" y="471903"/>
                </a:cubicBezTo>
                <a:cubicBezTo>
                  <a:pt x="1857057" y="463699"/>
                  <a:pt x="1857853" y="459597"/>
                  <a:pt x="1864128" y="459597"/>
                </a:cubicBezTo>
                <a:cubicBezTo>
                  <a:pt x="1868271" y="459597"/>
                  <a:pt x="1873114" y="459975"/>
                  <a:pt x="1878658" y="460732"/>
                </a:cubicBezTo>
                <a:cubicBezTo>
                  <a:pt x="1884611" y="453253"/>
                  <a:pt x="1891253" y="441688"/>
                  <a:pt x="1898582" y="426036"/>
                </a:cubicBezTo>
                <a:cubicBezTo>
                  <a:pt x="1905912" y="410385"/>
                  <a:pt x="1908216" y="398053"/>
                  <a:pt x="1905493" y="389043"/>
                </a:cubicBezTo>
                <a:cubicBezTo>
                  <a:pt x="1902771" y="380033"/>
                  <a:pt x="1909627" y="379093"/>
                  <a:pt x="1926060" y="386225"/>
                </a:cubicBezTo>
                <a:cubicBezTo>
                  <a:pt x="1940074" y="392996"/>
                  <a:pt x="1944406" y="398959"/>
                  <a:pt x="1939054" y="404112"/>
                </a:cubicBezTo>
                <a:cubicBezTo>
                  <a:pt x="1933702" y="409265"/>
                  <a:pt x="1927939" y="416474"/>
                  <a:pt x="1921762" y="425739"/>
                </a:cubicBezTo>
                <a:cubicBezTo>
                  <a:pt x="1915585" y="435003"/>
                  <a:pt x="1906124" y="446668"/>
                  <a:pt x="1893373" y="460732"/>
                </a:cubicBezTo>
                <a:cubicBezTo>
                  <a:pt x="1908381" y="458574"/>
                  <a:pt x="1918811" y="454921"/>
                  <a:pt x="1924664" y="449774"/>
                </a:cubicBezTo>
                <a:cubicBezTo>
                  <a:pt x="1930519" y="444627"/>
                  <a:pt x="1936856" y="443716"/>
                  <a:pt x="1943677" y="447040"/>
                </a:cubicBezTo>
                <a:cubicBezTo>
                  <a:pt x="1950498" y="450363"/>
                  <a:pt x="1956468" y="453824"/>
                  <a:pt x="1961583" y="457420"/>
                </a:cubicBezTo>
                <a:cubicBezTo>
                  <a:pt x="1966699" y="461017"/>
                  <a:pt x="1967857" y="465237"/>
                  <a:pt x="1965052" y="470080"/>
                </a:cubicBezTo>
                <a:cubicBezTo>
                  <a:pt x="1962250" y="474923"/>
                  <a:pt x="1960105" y="480690"/>
                  <a:pt x="1958616" y="487381"/>
                </a:cubicBezTo>
                <a:cubicBezTo>
                  <a:pt x="1958245" y="489054"/>
                  <a:pt x="1957942" y="491101"/>
                  <a:pt x="1957713" y="493523"/>
                </a:cubicBezTo>
                <a:lnTo>
                  <a:pt x="1957694" y="493845"/>
                </a:lnTo>
                <a:lnTo>
                  <a:pt x="1958722" y="491480"/>
                </a:lnTo>
                <a:cubicBezTo>
                  <a:pt x="1960271" y="489030"/>
                  <a:pt x="1962614" y="485868"/>
                  <a:pt x="1965751" y="481996"/>
                </a:cubicBezTo>
                <a:cubicBezTo>
                  <a:pt x="1978296" y="466505"/>
                  <a:pt x="1989774" y="448798"/>
                  <a:pt x="2000187" y="428873"/>
                </a:cubicBezTo>
                <a:cubicBezTo>
                  <a:pt x="2010598" y="408949"/>
                  <a:pt x="2014442" y="394299"/>
                  <a:pt x="2011720" y="384922"/>
                </a:cubicBezTo>
                <a:cubicBezTo>
                  <a:pt x="2009679" y="377890"/>
                  <a:pt x="2011107" y="374299"/>
                  <a:pt x="2016006" y="374149"/>
                </a:cubicBezTo>
                <a:close/>
                <a:moveTo>
                  <a:pt x="2514561" y="370356"/>
                </a:moveTo>
                <a:cubicBezTo>
                  <a:pt x="2521606" y="371584"/>
                  <a:pt x="2528635" y="373829"/>
                  <a:pt x="2535648" y="377090"/>
                </a:cubicBezTo>
                <a:cubicBezTo>
                  <a:pt x="2542662" y="380352"/>
                  <a:pt x="2544401" y="384640"/>
                  <a:pt x="2540867" y="389955"/>
                </a:cubicBezTo>
                <a:cubicBezTo>
                  <a:pt x="2537332" y="395269"/>
                  <a:pt x="2535205" y="413026"/>
                  <a:pt x="2534486" y="443226"/>
                </a:cubicBezTo>
                <a:cubicBezTo>
                  <a:pt x="2536036" y="442556"/>
                  <a:pt x="2539431" y="441415"/>
                  <a:pt x="2544671" y="439803"/>
                </a:cubicBezTo>
                <a:cubicBezTo>
                  <a:pt x="2549911" y="438191"/>
                  <a:pt x="2554779" y="438817"/>
                  <a:pt x="2559275" y="441682"/>
                </a:cubicBezTo>
                <a:cubicBezTo>
                  <a:pt x="2563771" y="444547"/>
                  <a:pt x="2565507" y="447964"/>
                  <a:pt x="2564484" y="451932"/>
                </a:cubicBezTo>
                <a:cubicBezTo>
                  <a:pt x="2563461" y="455901"/>
                  <a:pt x="2553461" y="460546"/>
                  <a:pt x="2534486" y="465866"/>
                </a:cubicBezTo>
                <a:lnTo>
                  <a:pt x="2534486" y="485921"/>
                </a:lnTo>
                <a:cubicBezTo>
                  <a:pt x="2541084" y="487248"/>
                  <a:pt x="2547210" y="489880"/>
                  <a:pt x="2552866" y="493818"/>
                </a:cubicBezTo>
                <a:cubicBezTo>
                  <a:pt x="2558521" y="497756"/>
                  <a:pt x="2560825" y="503563"/>
                  <a:pt x="2559777" y="511240"/>
                </a:cubicBezTo>
                <a:cubicBezTo>
                  <a:pt x="2558729" y="518917"/>
                  <a:pt x="2554187" y="520443"/>
                  <a:pt x="2546150" y="515817"/>
                </a:cubicBezTo>
                <a:cubicBezTo>
                  <a:pt x="2538113" y="511191"/>
                  <a:pt x="2534225" y="506106"/>
                  <a:pt x="2534486" y="500562"/>
                </a:cubicBezTo>
                <a:cubicBezTo>
                  <a:pt x="2534486" y="523047"/>
                  <a:pt x="2534281" y="544299"/>
                  <a:pt x="2533872" y="564316"/>
                </a:cubicBezTo>
                <a:cubicBezTo>
                  <a:pt x="2533462" y="584334"/>
                  <a:pt x="2532030" y="600116"/>
                  <a:pt x="2529574" y="611662"/>
                </a:cubicBezTo>
                <a:cubicBezTo>
                  <a:pt x="2527119" y="623209"/>
                  <a:pt x="2523268" y="626337"/>
                  <a:pt x="2518021" y="621048"/>
                </a:cubicBezTo>
                <a:cubicBezTo>
                  <a:pt x="2512775" y="615758"/>
                  <a:pt x="2509321" y="609926"/>
                  <a:pt x="2507659" y="603551"/>
                </a:cubicBezTo>
                <a:cubicBezTo>
                  <a:pt x="2505997" y="597176"/>
                  <a:pt x="2506143" y="590603"/>
                  <a:pt x="2508096" y="583831"/>
                </a:cubicBezTo>
                <a:cubicBezTo>
                  <a:pt x="2510050" y="577060"/>
                  <a:pt x="2511609" y="567060"/>
                  <a:pt x="2512775" y="553833"/>
                </a:cubicBezTo>
                <a:cubicBezTo>
                  <a:pt x="2513941" y="540606"/>
                  <a:pt x="2514909" y="522465"/>
                  <a:pt x="2515677" y="499409"/>
                </a:cubicBezTo>
                <a:cubicBezTo>
                  <a:pt x="2509005" y="518012"/>
                  <a:pt x="2500109" y="532678"/>
                  <a:pt x="2488991" y="543406"/>
                </a:cubicBezTo>
                <a:cubicBezTo>
                  <a:pt x="2477872" y="554134"/>
                  <a:pt x="2468062" y="561157"/>
                  <a:pt x="2459560" y="564474"/>
                </a:cubicBezTo>
                <a:cubicBezTo>
                  <a:pt x="2451058" y="567792"/>
                  <a:pt x="2451337" y="563823"/>
                  <a:pt x="2460397" y="552568"/>
                </a:cubicBezTo>
                <a:cubicBezTo>
                  <a:pt x="2469457" y="541313"/>
                  <a:pt x="2479202" y="527379"/>
                  <a:pt x="2489632" y="510766"/>
                </a:cubicBezTo>
                <a:cubicBezTo>
                  <a:pt x="2500063" y="494153"/>
                  <a:pt x="2507579" y="480638"/>
                  <a:pt x="2512180" y="470220"/>
                </a:cubicBezTo>
                <a:cubicBezTo>
                  <a:pt x="2506400" y="471733"/>
                  <a:pt x="2500227" y="473085"/>
                  <a:pt x="2493660" y="474275"/>
                </a:cubicBezTo>
                <a:cubicBezTo>
                  <a:pt x="2487093" y="475466"/>
                  <a:pt x="2479782" y="474021"/>
                  <a:pt x="2471727" y="469941"/>
                </a:cubicBezTo>
                <a:cubicBezTo>
                  <a:pt x="2463671" y="465860"/>
                  <a:pt x="2465491" y="462552"/>
                  <a:pt x="2477187" y="460016"/>
                </a:cubicBezTo>
                <a:cubicBezTo>
                  <a:pt x="2488882" y="457479"/>
                  <a:pt x="2501712" y="453421"/>
                  <a:pt x="2515677" y="447840"/>
                </a:cubicBezTo>
                <a:cubicBezTo>
                  <a:pt x="2515677" y="427872"/>
                  <a:pt x="2515299" y="412803"/>
                  <a:pt x="2514543" y="402633"/>
                </a:cubicBezTo>
                <a:cubicBezTo>
                  <a:pt x="2513786" y="392463"/>
                  <a:pt x="2511839" y="384234"/>
                  <a:pt x="2508701" y="377946"/>
                </a:cubicBezTo>
                <a:cubicBezTo>
                  <a:pt x="2505563" y="371658"/>
                  <a:pt x="2507517" y="369128"/>
                  <a:pt x="2514561" y="370356"/>
                </a:cubicBezTo>
                <a:close/>
                <a:moveTo>
                  <a:pt x="3204826" y="368676"/>
                </a:moveTo>
                <a:cubicBezTo>
                  <a:pt x="3206186" y="368567"/>
                  <a:pt x="3207869" y="368770"/>
                  <a:pt x="3209877" y="369286"/>
                </a:cubicBezTo>
                <a:cubicBezTo>
                  <a:pt x="3217908" y="371351"/>
                  <a:pt x="3225324" y="374839"/>
                  <a:pt x="3232127" y="379751"/>
                </a:cubicBezTo>
                <a:cubicBezTo>
                  <a:pt x="3238929" y="384662"/>
                  <a:pt x="3239937" y="390535"/>
                  <a:pt x="3235150" y="397368"/>
                </a:cubicBezTo>
                <a:cubicBezTo>
                  <a:pt x="3230363" y="404202"/>
                  <a:pt x="3223033" y="423767"/>
                  <a:pt x="3213160" y="456062"/>
                </a:cubicBezTo>
                <a:cubicBezTo>
                  <a:pt x="3243137" y="450804"/>
                  <a:pt x="3261260" y="446184"/>
                  <a:pt x="3267529" y="442203"/>
                </a:cubicBezTo>
                <a:cubicBezTo>
                  <a:pt x="3273799" y="438222"/>
                  <a:pt x="3280666" y="437881"/>
                  <a:pt x="3288133" y="441180"/>
                </a:cubicBezTo>
                <a:cubicBezTo>
                  <a:pt x="3295599" y="444479"/>
                  <a:pt x="3302284" y="448379"/>
                  <a:pt x="3308187" y="452881"/>
                </a:cubicBezTo>
                <a:cubicBezTo>
                  <a:pt x="3314091" y="457383"/>
                  <a:pt x="3315260" y="461845"/>
                  <a:pt x="3311694" y="466266"/>
                </a:cubicBezTo>
                <a:cubicBezTo>
                  <a:pt x="3308128" y="470688"/>
                  <a:pt x="3305592" y="477971"/>
                  <a:pt x="3304085" y="488116"/>
                </a:cubicBezTo>
                <a:cubicBezTo>
                  <a:pt x="3302578" y="498261"/>
                  <a:pt x="3300845" y="510372"/>
                  <a:pt x="3298885" y="524449"/>
                </a:cubicBezTo>
                <a:cubicBezTo>
                  <a:pt x="3296926" y="538526"/>
                  <a:pt x="3292759" y="555526"/>
                  <a:pt x="3286384" y="575450"/>
                </a:cubicBezTo>
                <a:cubicBezTo>
                  <a:pt x="3280009" y="595375"/>
                  <a:pt x="3270940" y="609861"/>
                  <a:pt x="3259176" y="618908"/>
                </a:cubicBezTo>
                <a:cubicBezTo>
                  <a:pt x="3247413" y="627956"/>
                  <a:pt x="3240163" y="628359"/>
                  <a:pt x="3237429" y="620117"/>
                </a:cubicBezTo>
                <a:cubicBezTo>
                  <a:pt x="3234694" y="611876"/>
                  <a:pt x="3227801" y="602708"/>
                  <a:pt x="3216751" y="592612"/>
                </a:cubicBezTo>
                <a:cubicBezTo>
                  <a:pt x="3205700" y="582517"/>
                  <a:pt x="3205992" y="579243"/>
                  <a:pt x="3217625" y="582790"/>
                </a:cubicBezTo>
                <a:cubicBezTo>
                  <a:pt x="3229259" y="586337"/>
                  <a:pt x="3237813" y="588284"/>
                  <a:pt x="3243289" y="588631"/>
                </a:cubicBezTo>
                <a:cubicBezTo>
                  <a:pt x="3248764" y="588978"/>
                  <a:pt x="3253852" y="584427"/>
                  <a:pt x="3258553" y="574976"/>
                </a:cubicBezTo>
                <a:cubicBezTo>
                  <a:pt x="3263254" y="565525"/>
                  <a:pt x="3267151" y="552475"/>
                  <a:pt x="3270245" y="535825"/>
                </a:cubicBezTo>
                <a:cubicBezTo>
                  <a:pt x="3273340" y="519175"/>
                  <a:pt x="3275470" y="502909"/>
                  <a:pt x="3276636" y="487028"/>
                </a:cubicBezTo>
                <a:cubicBezTo>
                  <a:pt x="3277802" y="471147"/>
                  <a:pt x="3275020" y="463398"/>
                  <a:pt x="3268292" y="463783"/>
                </a:cubicBezTo>
                <a:cubicBezTo>
                  <a:pt x="3261564" y="464167"/>
                  <a:pt x="3241289" y="467361"/>
                  <a:pt x="3207468" y="473364"/>
                </a:cubicBezTo>
                <a:cubicBezTo>
                  <a:pt x="3194569" y="505994"/>
                  <a:pt x="3180009" y="532002"/>
                  <a:pt x="3163787" y="551387"/>
                </a:cubicBezTo>
                <a:cubicBezTo>
                  <a:pt x="3147564" y="570772"/>
                  <a:pt x="3129144" y="584659"/>
                  <a:pt x="3108525" y="593049"/>
                </a:cubicBezTo>
                <a:cubicBezTo>
                  <a:pt x="3087906" y="601440"/>
                  <a:pt x="3086067" y="598590"/>
                  <a:pt x="3103009" y="584501"/>
                </a:cubicBezTo>
                <a:cubicBezTo>
                  <a:pt x="3119951" y="570412"/>
                  <a:pt x="3134765" y="554720"/>
                  <a:pt x="3147453" y="537425"/>
                </a:cubicBezTo>
                <a:cubicBezTo>
                  <a:pt x="3160140" y="520130"/>
                  <a:pt x="3171489" y="500060"/>
                  <a:pt x="3181497" y="477215"/>
                </a:cubicBezTo>
                <a:cubicBezTo>
                  <a:pt x="3158354" y="482535"/>
                  <a:pt x="3143068" y="486008"/>
                  <a:pt x="3135640" y="487633"/>
                </a:cubicBezTo>
                <a:cubicBezTo>
                  <a:pt x="3128211" y="489257"/>
                  <a:pt x="3120961" y="485958"/>
                  <a:pt x="3113892" y="477735"/>
                </a:cubicBezTo>
                <a:cubicBezTo>
                  <a:pt x="3106823" y="469513"/>
                  <a:pt x="3109049" y="465798"/>
                  <a:pt x="3120571" y="466592"/>
                </a:cubicBezTo>
                <a:cubicBezTo>
                  <a:pt x="3132092" y="467386"/>
                  <a:pt x="3154156" y="465190"/>
                  <a:pt x="3186762" y="460006"/>
                </a:cubicBezTo>
                <a:cubicBezTo>
                  <a:pt x="3192641" y="443821"/>
                  <a:pt x="3197124" y="428111"/>
                  <a:pt x="3200212" y="412874"/>
                </a:cubicBezTo>
                <a:cubicBezTo>
                  <a:pt x="3203301" y="397638"/>
                  <a:pt x="3203676" y="386048"/>
                  <a:pt x="3201338" y="378104"/>
                </a:cubicBezTo>
                <a:cubicBezTo>
                  <a:pt x="3199584" y="372147"/>
                  <a:pt x="3200747" y="369004"/>
                  <a:pt x="3204826" y="368676"/>
                </a:cubicBezTo>
                <a:close/>
                <a:moveTo>
                  <a:pt x="1309269" y="366831"/>
                </a:moveTo>
                <a:cubicBezTo>
                  <a:pt x="1315464" y="368040"/>
                  <a:pt x="1321907" y="369804"/>
                  <a:pt x="1328598" y="372123"/>
                </a:cubicBezTo>
                <a:cubicBezTo>
                  <a:pt x="1335289" y="374443"/>
                  <a:pt x="1337261" y="379050"/>
                  <a:pt x="1334514" y="385946"/>
                </a:cubicBezTo>
                <a:cubicBezTo>
                  <a:pt x="1331767" y="392841"/>
                  <a:pt x="1330028" y="406490"/>
                  <a:pt x="1329296" y="426892"/>
                </a:cubicBezTo>
                <a:cubicBezTo>
                  <a:pt x="1332471" y="426979"/>
                  <a:pt x="1336800" y="426222"/>
                  <a:pt x="1342281" y="424622"/>
                </a:cubicBezTo>
                <a:cubicBezTo>
                  <a:pt x="1347763" y="423023"/>
                  <a:pt x="1353586" y="423850"/>
                  <a:pt x="1359750" y="427106"/>
                </a:cubicBezTo>
                <a:cubicBezTo>
                  <a:pt x="1365914" y="430362"/>
                  <a:pt x="1366460" y="433471"/>
                  <a:pt x="1361387" y="436436"/>
                </a:cubicBezTo>
                <a:cubicBezTo>
                  <a:pt x="1356315" y="439400"/>
                  <a:pt x="1345618" y="442655"/>
                  <a:pt x="1329296" y="446202"/>
                </a:cubicBezTo>
                <a:lnTo>
                  <a:pt x="1329296" y="462369"/>
                </a:lnTo>
                <a:cubicBezTo>
                  <a:pt x="1339404" y="463733"/>
                  <a:pt x="1347574" y="465767"/>
                  <a:pt x="1353806" y="468471"/>
                </a:cubicBezTo>
                <a:cubicBezTo>
                  <a:pt x="1360039" y="471175"/>
                  <a:pt x="1362376" y="476421"/>
                  <a:pt x="1360820" y="484210"/>
                </a:cubicBezTo>
                <a:cubicBezTo>
                  <a:pt x="1359263" y="491998"/>
                  <a:pt x="1355251" y="493874"/>
                  <a:pt x="1348783" y="489837"/>
                </a:cubicBezTo>
                <a:cubicBezTo>
                  <a:pt x="1342315" y="485800"/>
                  <a:pt x="1335820" y="480427"/>
                  <a:pt x="1329296" y="473717"/>
                </a:cubicBezTo>
                <a:cubicBezTo>
                  <a:pt x="1330040" y="505231"/>
                  <a:pt x="1328847" y="525367"/>
                  <a:pt x="1325715" y="534123"/>
                </a:cubicBezTo>
                <a:cubicBezTo>
                  <a:pt x="1322583" y="542879"/>
                  <a:pt x="1318094" y="543263"/>
                  <a:pt x="1312246" y="535276"/>
                </a:cubicBezTo>
                <a:cubicBezTo>
                  <a:pt x="1306398" y="527289"/>
                  <a:pt x="1304061" y="521404"/>
                  <a:pt x="1305232" y="517621"/>
                </a:cubicBezTo>
                <a:cubicBezTo>
                  <a:pt x="1306404" y="513839"/>
                  <a:pt x="1307381" y="508013"/>
                  <a:pt x="1308162" y="500143"/>
                </a:cubicBezTo>
                <a:cubicBezTo>
                  <a:pt x="1308944" y="492274"/>
                  <a:pt x="1309719" y="481909"/>
                  <a:pt x="1310488" y="469048"/>
                </a:cubicBezTo>
                <a:cubicBezTo>
                  <a:pt x="1308590" y="478945"/>
                  <a:pt x="1304039" y="488296"/>
                  <a:pt x="1296833" y="497102"/>
                </a:cubicBezTo>
                <a:cubicBezTo>
                  <a:pt x="1289627" y="505907"/>
                  <a:pt x="1279206" y="514133"/>
                  <a:pt x="1265569" y="521779"/>
                </a:cubicBezTo>
                <a:cubicBezTo>
                  <a:pt x="1251933" y="529425"/>
                  <a:pt x="1250631" y="526833"/>
                  <a:pt x="1261663" y="514003"/>
                </a:cubicBezTo>
                <a:cubicBezTo>
                  <a:pt x="1272695" y="501173"/>
                  <a:pt x="1281847" y="488823"/>
                  <a:pt x="1289122" y="476954"/>
                </a:cubicBezTo>
                <a:cubicBezTo>
                  <a:pt x="1296396" y="465085"/>
                  <a:pt x="1301180" y="456614"/>
                  <a:pt x="1303474" y="451542"/>
                </a:cubicBezTo>
                <a:cubicBezTo>
                  <a:pt x="1297683" y="453080"/>
                  <a:pt x="1292303" y="454242"/>
                  <a:pt x="1287335" y="455030"/>
                </a:cubicBezTo>
                <a:cubicBezTo>
                  <a:pt x="1282369" y="455817"/>
                  <a:pt x="1275647" y="454391"/>
                  <a:pt x="1267169" y="450751"/>
                </a:cubicBezTo>
                <a:cubicBezTo>
                  <a:pt x="1258693" y="447111"/>
                  <a:pt x="1259738" y="444190"/>
                  <a:pt x="1270305" y="441989"/>
                </a:cubicBezTo>
                <a:cubicBezTo>
                  <a:pt x="1280871" y="439787"/>
                  <a:pt x="1294265" y="436219"/>
                  <a:pt x="1310488" y="431282"/>
                </a:cubicBezTo>
                <a:cubicBezTo>
                  <a:pt x="1310488" y="417615"/>
                  <a:pt x="1310299" y="406651"/>
                  <a:pt x="1309920" y="398391"/>
                </a:cubicBezTo>
                <a:cubicBezTo>
                  <a:pt x="1309542" y="390131"/>
                  <a:pt x="1307790" y="382504"/>
                  <a:pt x="1304665" y="375509"/>
                </a:cubicBezTo>
                <a:cubicBezTo>
                  <a:pt x="1301539" y="368514"/>
                  <a:pt x="1303074" y="365621"/>
                  <a:pt x="1309269" y="366831"/>
                </a:cubicBezTo>
                <a:close/>
                <a:moveTo>
                  <a:pt x="2919671" y="365789"/>
                </a:moveTo>
                <a:cubicBezTo>
                  <a:pt x="2927311" y="367866"/>
                  <a:pt x="2933950" y="370775"/>
                  <a:pt x="2939586" y="374514"/>
                </a:cubicBezTo>
                <a:cubicBezTo>
                  <a:pt x="2945223" y="378253"/>
                  <a:pt x="2946581" y="382048"/>
                  <a:pt x="2943661" y="385899"/>
                </a:cubicBezTo>
                <a:cubicBezTo>
                  <a:pt x="2940740" y="389750"/>
                  <a:pt x="2938312" y="393648"/>
                  <a:pt x="2936377" y="397591"/>
                </a:cubicBezTo>
                <a:cubicBezTo>
                  <a:pt x="2954683" y="417150"/>
                  <a:pt x="2968453" y="431165"/>
                  <a:pt x="2977686" y="439635"/>
                </a:cubicBezTo>
                <a:cubicBezTo>
                  <a:pt x="2986920" y="448106"/>
                  <a:pt x="2996463" y="455371"/>
                  <a:pt x="3006317" y="461429"/>
                </a:cubicBezTo>
                <a:cubicBezTo>
                  <a:pt x="3016171" y="467488"/>
                  <a:pt x="3026043" y="472520"/>
                  <a:pt x="3035934" y="476526"/>
                </a:cubicBezTo>
                <a:cubicBezTo>
                  <a:pt x="3045825" y="480532"/>
                  <a:pt x="3047158" y="483983"/>
                  <a:pt x="3039934" y="486879"/>
                </a:cubicBezTo>
                <a:cubicBezTo>
                  <a:pt x="3032710" y="489775"/>
                  <a:pt x="3022282" y="490820"/>
                  <a:pt x="3008652" y="490014"/>
                </a:cubicBezTo>
                <a:cubicBezTo>
                  <a:pt x="2995022" y="489208"/>
                  <a:pt x="2984858" y="484622"/>
                  <a:pt x="2978161" y="476256"/>
                </a:cubicBezTo>
                <a:cubicBezTo>
                  <a:pt x="2971464" y="467891"/>
                  <a:pt x="2964996" y="459030"/>
                  <a:pt x="2958757" y="449672"/>
                </a:cubicBezTo>
                <a:cubicBezTo>
                  <a:pt x="2952519" y="440314"/>
                  <a:pt x="2942907" y="426539"/>
                  <a:pt x="2929922" y="408344"/>
                </a:cubicBezTo>
                <a:cubicBezTo>
                  <a:pt x="2917470" y="434538"/>
                  <a:pt x="2905300" y="455362"/>
                  <a:pt x="2893412" y="470815"/>
                </a:cubicBezTo>
                <a:lnTo>
                  <a:pt x="2888401" y="476141"/>
                </a:lnTo>
                <a:lnTo>
                  <a:pt x="2894409" y="476634"/>
                </a:lnTo>
                <a:cubicBezTo>
                  <a:pt x="2897211" y="477216"/>
                  <a:pt x="2900659" y="478204"/>
                  <a:pt x="2904751" y="479596"/>
                </a:cubicBezTo>
                <a:cubicBezTo>
                  <a:pt x="2915715" y="483490"/>
                  <a:pt x="2920205" y="487543"/>
                  <a:pt x="2918220" y="491753"/>
                </a:cubicBezTo>
                <a:cubicBezTo>
                  <a:pt x="2916236" y="495964"/>
                  <a:pt x="2914664" y="506425"/>
                  <a:pt x="2913504" y="523137"/>
                </a:cubicBezTo>
                <a:cubicBezTo>
                  <a:pt x="2912345" y="539850"/>
                  <a:pt x="2908112" y="555300"/>
                  <a:pt x="2900807" y="569488"/>
                </a:cubicBezTo>
                <a:cubicBezTo>
                  <a:pt x="2893502" y="583676"/>
                  <a:pt x="2882598" y="594026"/>
                  <a:pt x="2868093" y="600537"/>
                </a:cubicBezTo>
                <a:cubicBezTo>
                  <a:pt x="2853588" y="607049"/>
                  <a:pt x="2851049" y="604884"/>
                  <a:pt x="2860475" y="594045"/>
                </a:cubicBezTo>
                <a:cubicBezTo>
                  <a:pt x="2869901" y="583205"/>
                  <a:pt x="2877103" y="572427"/>
                  <a:pt x="2882083" y="561712"/>
                </a:cubicBezTo>
                <a:cubicBezTo>
                  <a:pt x="2887063" y="550996"/>
                  <a:pt x="2890132" y="536935"/>
                  <a:pt x="2891292" y="519528"/>
                </a:cubicBezTo>
                <a:cubicBezTo>
                  <a:pt x="2892451" y="502122"/>
                  <a:pt x="2890892" y="489722"/>
                  <a:pt x="2886613" y="482331"/>
                </a:cubicBezTo>
                <a:lnTo>
                  <a:pt x="2885652" y="479062"/>
                </a:lnTo>
                <a:lnTo>
                  <a:pt x="2874632" y="490772"/>
                </a:lnTo>
                <a:cubicBezTo>
                  <a:pt x="2868056" y="496350"/>
                  <a:pt x="2861163" y="500853"/>
                  <a:pt x="2853954" y="504283"/>
                </a:cubicBezTo>
                <a:cubicBezTo>
                  <a:pt x="2839537" y="511141"/>
                  <a:pt x="2838442" y="507752"/>
                  <a:pt x="2850671" y="494116"/>
                </a:cubicBezTo>
                <a:cubicBezTo>
                  <a:pt x="2862900" y="480480"/>
                  <a:pt x="2874381" y="464657"/>
                  <a:pt x="2885115" y="446649"/>
                </a:cubicBezTo>
                <a:cubicBezTo>
                  <a:pt x="2895850" y="428641"/>
                  <a:pt x="2903161" y="413479"/>
                  <a:pt x="2907049" y="401163"/>
                </a:cubicBezTo>
                <a:cubicBezTo>
                  <a:pt x="2910937" y="388848"/>
                  <a:pt x="2912103" y="379354"/>
                  <a:pt x="2910546" y="372681"/>
                </a:cubicBezTo>
                <a:cubicBezTo>
                  <a:pt x="2908990" y="366009"/>
                  <a:pt x="2912031" y="363711"/>
                  <a:pt x="2919671" y="365789"/>
                </a:cubicBezTo>
                <a:close/>
                <a:moveTo>
                  <a:pt x="1096699" y="364873"/>
                </a:moveTo>
                <a:cubicBezTo>
                  <a:pt x="1099364" y="365012"/>
                  <a:pt x="1102383" y="365494"/>
                  <a:pt x="1105756" y="366319"/>
                </a:cubicBezTo>
                <a:cubicBezTo>
                  <a:pt x="1112503" y="367968"/>
                  <a:pt x="1120664" y="371187"/>
                  <a:pt x="1130238" y="375974"/>
                </a:cubicBezTo>
                <a:cubicBezTo>
                  <a:pt x="1141400" y="381121"/>
                  <a:pt x="1147192" y="390138"/>
                  <a:pt x="1147614" y="403024"/>
                </a:cubicBezTo>
                <a:cubicBezTo>
                  <a:pt x="1148036" y="415910"/>
                  <a:pt x="1142774" y="418902"/>
                  <a:pt x="1131829" y="412000"/>
                </a:cubicBezTo>
                <a:cubicBezTo>
                  <a:pt x="1120884" y="405098"/>
                  <a:pt x="1113024" y="399266"/>
                  <a:pt x="1108249" y="394503"/>
                </a:cubicBezTo>
                <a:lnTo>
                  <a:pt x="1093068" y="379323"/>
                </a:lnTo>
                <a:cubicBezTo>
                  <a:pt x="1086954" y="371187"/>
                  <a:pt x="1085854" y="366573"/>
                  <a:pt x="1089766" y="365482"/>
                </a:cubicBezTo>
                <a:cubicBezTo>
                  <a:pt x="1091723" y="364936"/>
                  <a:pt x="1094034" y="364733"/>
                  <a:pt x="1096699" y="364873"/>
                </a:cubicBezTo>
                <a:close/>
                <a:moveTo>
                  <a:pt x="782373" y="364873"/>
                </a:moveTo>
                <a:cubicBezTo>
                  <a:pt x="785038" y="365012"/>
                  <a:pt x="788058" y="365494"/>
                  <a:pt x="791431" y="366319"/>
                </a:cubicBezTo>
                <a:cubicBezTo>
                  <a:pt x="798178" y="367968"/>
                  <a:pt x="806338" y="371187"/>
                  <a:pt x="815914" y="375974"/>
                </a:cubicBezTo>
                <a:cubicBezTo>
                  <a:pt x="827076" y="381121"/>
                  <a:pt x="832867" y="390138"/>
                  <a:pt x="833289" y="403024"/>
                </a:cubicBezTo>
                <a:cubicBezTo>
                  <a:pt x="833710" y="415910"/>
                  <a:pt x="828450" y="418902"/>
                  <a:pt x="817503" y="412000"/>
                </a:cubicBezTo>
                <a:cubicBezTo>
                  <a:pt x="806559" y="405098"/>
                  <a:pt x="798699" y="399266"/>
                  <a:pt x="793924" y="394503"/>
                </a:cubicBezTo>
                <a:lnTo>
                  <a:pt x="778744" y="379323"/>
                </a:lnTo>
                <a:cubicBezTo>
                  <a:pt x="772629" y="371187"/>
                  <a:pt x="771528" y="366573"/>
                  <a:pt x="775441" y="365482"/>
                </a:cubicBezTo>
                <a:cubicBezTo>
                  <a:pt x="777397" y="364936"/>
                  <a:pt x="779708" y="364733"/>
                  <a:pt x="782373" y="364873"/>
                </a:cubicBezTo>
                <a:close/>
                <a:moveTo>
                  <a:pt x="2242082" y="362180"/>
                </a:moveTo>
                <a:cubicBezTo>
                  <a:pt x="2243211" y="361874"/>
                  <a:pt x="2244706" y="361874"/>
                  <a:pt x="2246568" y="362180"/>
                </a:cubicBezTo>
                <a:cubicBezTo>
                  <a:pt x="2254016" y="363401"/>
                  <a:pt x="2261625" y="365789"/>
                  <a:pt x="2269395" y="369342"/>
                </a:cubicBezTo>
                <a:cubicBezTo>
                  <a:pt x="2277165" y="372895"/>
                  <a:pt x="2279872" y="377692"/>
                  <a:pt x="2277515" y="383732"/>
                </a:cubicBezTo>
                <a:cubicBezTo>
                  <a:pt x="2275159" y="389772"/>
                  <a:pt x="2273615" y="405324"/>
                  <a:pt x="2272883" y="430390"/>
                </a:cubicBezTo>
                <a:cubicBezTo>
                  <a:pt x="2287208" y="428231"/>
                  <a:pt x="2297108" y="425162"/>
                  <a:pt x="2302583" y="421181"/>
                </a:cubicBezTo>
                <a:cubicBezTo>
                  <a:pt x="2308059" y="417200"/>
                  <a:pt x="2313994" y="416679"/>
                  <a:pt x="2320387" y="419618"/>
                </a:cubicBezTo>
                <a:cubicBezTo>
                  <a:pt x="2326780" y="422557"/>
                  <a:pt x="2332718" y="426315"/>
                  <a:pt x="2338200" y="430892"/>
                </a:cubicBezTo>
                <a:cubicBezTo>
                  <a:pt x="2343682" y="435468"/>
                  <a:pt x="2343840" y="440358"/>
                  <a:pt x="2338674" y="445561"/>
                </a:cubicBezTo>
                <a:cubicBezTo>
                  <a:pt x="2333509" y="450763"/>
                  <a:pt x="2328700" y="464384"/>
                  <a:pt x="2324247" y="486423"/>
                </a:cubicBezTo>
                <a:cubicBezTo>
                  <a:pt x="2338820" y="484997"/>
                  <a:pt x="2348717" y="482889"/>
                  <a:pt x="2353938" y="480098"/>
                </a:cubicBezTo>
                <a:cubicBezTo>
                  <a:pt x="2359160" y="477308"/>
                  <a:pt x="2365903" y="478607"/>
                  <a:pt x="2374170" y="483996"/>
                </a:cubicBezTo>
                <a:cubicBezTo>
                  <a:pt x="2382436" y="489384"/>
                  <a:pt x="2387856" y="493921"/>
                  <a:pt x="2390429" y="497604"/>
                </a:cubicBezTo>
                <a:cubicBezTo>
                  <a:pt x="2393003" y="501288"/>
                  <a:pt x="2392494" y="505858"/>
                  <a:pt x="2388904" y="511315"/>
                </a:cubicBezTo>
                <a:cubicBezTo>
                  <a:pt x="2385313" y="516772"/>
                  <a:pt x="2381165" y="529308"/>
                  <a:pt x="2376458" y="548922"/>
                </a:cubicBezTo>
                <a:cubicBezTo>
                  <a:pt x="2371751" y="568536"/>
                  <a:pt x="2363622" y="582697"/>
                  <a:pt x="2352069" y="591403"/>
                </a:cubicBezTo>
                <a:cubicBezTo>
                  <a:pt x="2340516" y="600109"/>
                  <a:pt x="2333809" y="600553"/>
                  <a:pt x="2331949" y="592733"/>
                </a:cubicBezTo>
                <a:cubicBezTo>
                  <a:pt x="2330089" y="584913"/>
                  <a:pt x="2323649" y="576719"/>
                  <a:pt x="2312629" y="568149"/>
                </a:cubicBezTo>
                <a:cubicBezTo>
                  <a:pt x="2301610" y="559579"/>
                  <a:pt x="2301104" y="556478"/>
                  <a:pt x="2311113" y="558847"/>
                </a:cubicBezTo>
                <a:cubicBezTo>
                  <a:pt x="2321122" y="561216"/>
                  <a:pt x="2328712" y="562385"/>
                  <a:pt x="2333884" y="562354"/>
                </a:cubicBezTo>
                <a:cubicBezTo>
                  <a:pt x="2339056" y="562323"/>
                  <a:pt x="2343390" y="559343"/>
                  <a:pt x="2346888" y="553415"/>
                </a:cubicBezTo>
                <a:cubicBezTo>
                  <a:pt x="2350385" y="547486"/>
                  <a:pt x="2353300" y="537688"/>
                  <a:pt x="2355631" y="524021"/>
                </a:cubicBezTo>
                <a:cubicBezTo>
                  <a:pt x="2357963" y="510354"/>
                  <a:pt x="2356010" y="503027"/>
                  <a:pt x="2349771" y="502041"/>
                </a:cubicBezTo>
                <a:cubicBezTo>
                  <a:pt x="2343533" y="501055"/>
                  <a:pt x="2317903" y="503917"/>
                  <a:pt x="2272883" y="510626"/>
                </a:cubicBezTo>
                <a:lnTo>
                  <a:pt x="2272883" y="575218"/>
                </a:lnTo>
                <a:cubicBezTo>
                  <a:pt x="2272883" y="591676"/>
                  <a:pt x="2271568" y="606112"/>
                  <a:pt x="2268939" y="618527"/>
                </a:cubicBezTo>
                <a:cubicBezTo>
                  <a:pt x="2266310" y="630942"/>
                  <a:pt x="2262617" y="636628"/>
                  <a:pt x="2257861" y="635586"/>
                </a:cubicBezTo>
                <a:cubicBezTo>
                  <a:pt x="2253104" y="634545"/>
                  <a:pt x="2250311" y="627577"/>
                  <a:pt x="2249480" y="614685"/>
                </a:cubicBezTo>
                <a:cubicBezTo>
                  <a:pt x="2248649" y="601793"/>
                  <a:pt x="2248233" y="589022"/>
                  <a:pt x="2248233" y="576371"/>
                </a:cubicBezTo>
                <a:lnTo>
                  <a:pt x="2248233" y="514570"/>
                </a:lnTo>
                <a:cubicBezTo>
                  <a:pt x="2219100" y="520015"/>
                  <a:pt x="2200813" y="523711"/>
                  <a:pt x="2193371" y="525658"/>
                </a:cubicBezTo>
                <a:cubicBezTo>
                  <a:pt x="2185930" y="527605"/>
                  <a:pt x="2178036" y="524864"/>
                  <a:pt x="2169689" y="517435"/>
                </a:cubicBezTo>
                <a:cubicBezTo>
                  <a:pt x="2161342" y="510006"/>
                  <a:pt x="2161473" y="506292"/>
                  <a:pt x="2170080" y="506292"/>
                </a:cubicBezTo>
                <a:cubicBezTo>
                  <a:pt x="2176219" y="506292"/>
                  <a:pt x="2185710" y="505538"/>
                  <a:pt x="2198553" y="504032"/>
                </a:cubicBezTo>
                <a:cubicBezTo>
                  <a:pt x="2211395" y="502525"/>
                  <a:pt x="2227955" y="500320"/>
                  <a:pt x="2248233" y="497418"/>
                </a:cubicBezTo>
                <a:lnTo>
                  <a:pt x="2248233" y="451542"/>
                </a:lnTo>
                <a:cubicBezTo>
                  <a:pt x="2237096" y="453849"/>
                  <a:pt x="2228777" y="455786"/>
                  <a:pt x="2223277" y="457355"/>
                </a:cubicBezTo>
                <a:cubicBezTo>
                  <a:pt x="2217776" y="458924"/>
                  <a:pt x="2210831" y="456186"/>
                  <a:pt x="2202441" y="449142"/>
                </a:cubicBezTo>
                <a:cubicBezTo>
                  <a:pt x="2194051" y="442097"/>
                  <a:pt x="2195331" y="438575"/>
                  <a:pt x="2206282" y="438575"/>
                </a:cubicBezTo>
                <a:cubicBezTo>
                  <a:pt x="2214642" y="438575"/>
                  <a:pt x="2228625" y="437174"/>
                  <a:pt x="2248233" y="434371"/>
                </a:cubicBezTo>
                <a:cubicBezTo>
                  <a:pt x="2248233" y="402125"/>
                  <a:pt x="2246094" y="381726"/>
                  <a:pt x="2241815" y="373174"/>
                </a:cubicBezTo>
                <a:cubicBezTo>
                  <a:pt x="2238606" y="366761"/>
                  <a:pt x="2238695" y="363096"/>
                  <a:pt x="2242082" y="362180"/>
                </a:cubicBezTo>
                <a:close/>
                <a:moveTo>
                  <a:pt x="5228233" y="211354"/>
                </a:moveTo>
                <a:cubicBezTo>
                  <a:pt x="5222953" y="211690"/>
                  <a:pt x="5215581" y="212536"/>
                  <a:pt x="5206118" y="213891"/>
                </a:cubicBezTo>
                <a:cubicBezTo>
                  <a:pt x="5187192" y="216601"/>
                  <a:pt x="5173214" y="218272"/>
                  <a:pt x="5164185" y="218905"/>
                </a:cubicBezTo>
                <a:cubicBezTo>
                  <a:pt x="5164929" y="231357"/>
                  <a:pt x="5165631" y="241520"/>
                  <a:pt x="5166288" y="249396"/>
                </a:cubicBezTo>
                <a:cubicBezTo>
                  <a:pt x="5167156" y="249396"/>
                  <a:pt x="5172970" y="248819"/>
                  <a:pt x="5183728" y="247666"/>
                </a:cubicBezTo>
                <a:cubicBezTo>
                  <a:pt x="5194488" y="246512"/>
                  <a:pt x="5211798" y="244491"/>
                  <a:pt x="5235660" y="241601"/>
                </a:cubicBezTo>
                <a:cubicBezTo>
                  <a:pt x="5237731" y="232733"/>
                  <a:pt x="5239155" y="225903"/>
                  <a:pt x="5239930" y="221109"/>
                </a:cubicBezTo>
                <a:cubicBezTo>
                  <a:pt x="5240705" y="216316"/>
                  <a:pt x="5239995" y="213237"/>
                  <a:pt x="5237799" y="211873"/>
                </a:cubicBezTo>
                <a:cubicBezTo>
                  <a:pt x="5236702" y="211190"/>
                  <a:pt x="5233513" y="211018"/>
                  <a:pt x="5228233" y="211354"/>
                </a:cubicBezTo>
                <a:close/>
                <a:moveTo>
                  <a:pt x="5410542" y="203954"/>
                </a:moveTo>
                <a:cubicBezTo>
                  <a:pt x="5413988" y="203398"/>
                  <a:pt x="5417795" y="203656"/>
                  <a:pt x="5421965" y="204729"/>
                </a:cubicBezTo>
                <a:cubicBezTo>
                  <a:pt x="5430306" y="206874"/>
                  <a:pt x="5435754" y="211386"/>
                  <a:pt x="5438308" y="218263"/>
                </a:cubicBezTo>
                <a:cubicBezTo>
                  <a:pt x="5440863" y="225140"/>
                  <a:pt x="5440503" y="233744"/>
                  <a:pt x="5437229" y="244075"/>
                </a:cubicBezTo>
                <a:cubicBezTo>
                  <a:pt x="5433955" y="254406"/>
                  <a:pt x="5428008" y="264288"/>
                  <a:pt x="5419388" y="273720"/>
                </a:cubicBezTo>
                <a:cubicBezTo>
                  <a:pt x="5410769" y="283152"/>
                  <a:pt x="5402459" y="288287"/>
                  <a:pt x="5394460" y="289124"/>
                </a:cubicBezTo>
                <a:cubicBezTo>
                  <a:pt x="5386460" y="289961"/>
                  <a:pt x="5384897" y="287812"/>
                  <a:pt x="5389772" y="282678"/>
                </a:cubicBezTo>
                <a:cubicBezTo>
                  <a:pt x="5394646" y="277543"/>
                  <a:pt x="5399138" y="272362"/>
                  <a:pt x="5403250" y="267134"/>
                </a:cubicBezTo>
                <a:cubicBezTo>
                  <a:pt x="5407361" y="261907"/>
                  <a:pt x="5410937" y="255647"/>
                  <a:pt x="5413975" y="248354"/>
                </a:cubicBezTo>
                <a:cubicBezTo>
                  <a:pt x="5408505" y="248354"/>
                  <a:pt x="5403907" y="246956"/>
                  <a:pt x="5400180" y="244159"/>
                </a:cubicBezTo>
                <a:cubicBezTo>
                  <a:pt x="5396454" y="241362"/>
                  <a:pt x="5393929" y="237704"/>
                  <a:pt x="5392609" y="233183"/>
                </a:cubicBezTo>
                <a:cubicBezTo>
                  <a:pt x="5391288" y="228662"/>
                  <a:pt x="5391046" y="224439"/>
                  <a:pt x="5391883" y="220514"/>
                </a:cubicBezTo>
                <a:cubicBezTo>
                  <a:pt x="5392720" y="216589"/>
                  <a:pt x="5395858" y="212440"/>
                  <a:pt x="5401296" y="208068"/>
                </a:cubicBezTo>
                <a:cubicBezTo>
                  <a:pt x="5404016" y="205882"/>
                  <a:pt x="5407098" y="204511"/>
                  <a:pt x="5410542" y="203954"/>
                </a:cubicBezTo>
                <a:close/>
                <a:moveTo>
                  <a:pt x="3115018" y="203954"/>
                </a:moveTo>
                <a:cubicBezTo>
                  <a:pt x="3118462" y="203398"/>
                  <a:pt x="3122270" y="203656"/>
                  <a:pt x="3126440" y="204729"/>
                </a:cubicBezTo>
                <a:cubicBezTo>
                  <a:pt x="3134781" y="206874"/>
                  <a:pt x="3140229" y="211386"/>
                  <a:pt x="3142783" y="218263"/>
                </a:cubicBezTo>
                <a:cubicBezTo>
                  <a:pt x="3145338" y="225140"/>
                  <a:pt x="3144979" y="233744"/>
                  <a:pt x="3141704" y="244075"/>
                </a:cubicBezTo>
                <a:cubicBezTo>
                  <a:pt x="3138430" y="254406"/>
                  <a:pt x="3132483" y="264288"/>
                  <a:pt x="3123864" y="273720"/>
                </a:cubicBezTo>
                <a:cubicBezTo>
                  <a:pt x="3115244" y="283152"/>
                  <a:pt x="3106934" y="288287"/>
                  <a:pt x="3098935" y="289124"/>
                </a:cubicBezTo>
                <a:cubicBezTo>
                  <a:pt x="3090935" y="289961"/>
                  <a:pt x="3089373" y="287812"/>
                  <a:pt x="3094247" y="282678"/>
                </a:cubicBezTo>
                <a:cubicBezTo>
                  <a:pt x="3099121" y="277543"/>
                  <a:pt x="3103614" y="272362"/>
                  <a:pt x="3107725" y="267134"/>
                </a:cubicBezTo>
                <a:cubicBezTo>
                  <a:pt x="3111836" y="261907"/>
                  <a:pt x="3115411" y="255647"/>
                  <a:pt x="3118450" y="248354"/>
                </a:cubicBezTo>
                <a:cubicBezTo>
                  <a:pt x="3112980" y="248354"/>
                  <a:pt x="3108382" y="246956"/>
                  <a:pt x="3104655" y="244159"/>
                </a:cubicBezTo>
                <a:cubicBezTo>
                  <a:pt x="3100929" y="241362"/>
                  <a:pt x="3098405" y="237704"/>
                  <a:pt x="3097084" y="233183"/>
                </a:cubicBezTo>
                <a:cubicBezTo>
                  <a:pt x="3095763" y="228662"/>
                  <a:pt x="3095521" y="224439"/>
                  <a:pt x="3096358" y="220514"/>
                </a:cubicBezTo>
                <a:cubicBezTo>
                  <a:pt x="3097195" y="216589"/>
                  <a:pt x="3100333" y="212440"/>
                  <a:pt x="3105772" y="208068"/>
                </a:cubicBezTo>
                <a:cubicBezTo>
                  <a:pt x="3108491" y="205882"/>
                  <a:pt x="3111573" y="204511"/>
                  <a:pt x="3115018" y="203954"/>
                </a:cubicBezTo>
                <a:close/>
                <a:moveTo>
                  <a:pt x="8036082" y="195148"/>
                </a:moveTo>
                <a:cubicBezTo>
                  <a:pt x="8033166" y="195312"/>
                  <a:pt x="8030330" y="196419"/>
                  <a:pt x="8027573" y="198469"/>
                </a:cubicBezTo>
                <a:cubicBezTo>
                  <a:pt x="8022061" y="202568"/>
                  <a:pt x="8019304" y="208031"/>
                  <a:pt x="8019304" y="214858"/>
                </a:cubicBezTo>
                <a:cubicBezTo>
                  <a:pt x="8019304" y="221686"/>
                  <a:pt x="8022373" y="226811"/>
                  <a:pt x="8028513" y="230234"/>
                </a:cubicBezTo>
                <a:cubicBezTo>
                  <a:pt x="8034651" y="233657"/>
                  <a:pt x="8040661" y="233484"/>
                  <a:pt x="8046539" y="229713"/>
                </a:cubicBezTo>
                <a:cubicBezTo>
                  <a:pt x="8052418" y="225931"/>
                  <a:pt x="8055181" y="220474"/>
                  <a:pt x="8054827" y="213342"/>
                </a:cubicBezTo>
                <a:cubicBezTo>
                  <a:pt x="8054474" y="206211"/>
                  <a:pt x="8051221" y="200924"/>
                  <a:pt x="8045069" y="197483"/>
                </a:cubicBezTo>
                <a:cubicBezTo>
                  <a:pt x="8041995" y="195762"/>
                  <a:pt x="8038998" y="194984"/>
                  <a:pt x="8036082" y="195148"/>
                </a:cubicBezTo>
                <a:close/>
                <a:moveTo>
                  <a:pt x="2600212" y="192884"/>
                </a:moveTo>
                <a:cubicBezTo>
                  <a:pt x="2601922" y="192472"/>
                  <a:pt x="2604542" y="192666"/>
                  <a:pt x="2608072" y="193464"/>
                </a:cubicBezTo>
                <a:cubicBezTo>
                  <a:pt x="2622192" y="196658"/>
                  <a:pt x="2635499" y="201281"/>
                  <a:pt x="2647995" y="207333"/>
                </a:cubicBezTo>
                <a:cubicBezTo>
                  <a:pt x="2660490" y="213386"/>
                  <a:pt x="2670378" y="221534"/>
                  <a:pt x="2677658" y="231778"/>
                </a:cubicBezTo>
                <a:cubicBezTo>
                  <a:pt x="2684938" y="242023"/>
                  <a:pt x="2686836" y="250847"/>
                  <a:pt x="2683351" y="258251"/>
                </a:cubicBezTo>
                <a:cubicBezTo>
                  <a:pt x="2679866" y="265655"/>
                  <a:pt x="2670657" y="263138"/>
                  <a:pt x="2655725" y="250698"/>
                </a:cubicBezTo>
                <a:cubicBezTo>
                  <a:pt x="2640792" y="238259"/>
                  <a:pt x="2625351" y="225664"/>
                  <a:pt x="2609402" y="212914"/>
                </a:cubicBezTo>
                <a:cubicBezTo>
                  <a:pt x="2598147" y="200794"/>
                  <a:pt x="2595084" y="194117"/>
                  <a:pt x="2600212" y="192884"/>
                </a:cubicBezTo>
                <a:close/>
                <a:moveTo>
                  <a:pt x="5247580" y="188641"/>
                </a:moveTo>
                <a:cubicBezTo>
                  <a:pt x="5250616" y="188778"/>
                  <a:pt x="5253898" y="189679"/>
                  <a:pt x="5257426" y="191344"/>
                </a:cubicBezTo>
                <a:cubicBezTo>
                  <a:pt x="5264483" y="194674"/>
                  <a:pt x="5270746" y="198856"/>
                  <a:pt x="5276216" y="203892"/>
                </a:cubicBezTo>
                <a:cubicBezTo>
                  <a:pt x="5281685" y="208927"/>
                  <a:pt x="5281385" y="214065"/>
                  <a:pt x="5275313" y="219305"/>
                </a:cubicBezTo>
                <a:cubicBezTo>
                  <a:pt x="5269243" y="224545"/>
                  <a:pt x="5263721" y="231871"/>
                  <a:pt x="5258747" y="241285"/>
                </a:cubicBezTo>
                <a:cubicBezTo>
                  <a:pt x="5268086" y="254555"/>
                  <a:pt x="5267109" y="260995"/>
                  <a:pt x="5255817" y="260605"/>
                </a:cubicBezTo>
                <a:cubicBezTo>
                  <a:pt x="5244525" y="260214"/>
                  <a:pt x="5233257" y="260409"/>
                  <a:pt x="5222014" y="261191"/>
                </a:cubicBezTo>
                <a:cubicBezTo>
                  <a:pt x="5210772" y="261972"/>
                  <a:pt x="5192004" y="263088"/>
                  <a:pt x="5165711" y="264539"/>
                </a:cubicBezTo>
                <a:cubicBezTo>
                  <a:pt x="5161122" y="276321"/>
                  <a:pt x="5156983" y="278644"/>
                  <a:pt x="5153293" y="271506"/>
                </a:cubicBezTo>
                <a:cubicBezTo>
                  <a:pt x="5149604" y="264369"/>
                  <a:pt x="5146785" y="256515"/>
                  <a:pt x="5144838" y="247945"/>
                </a:cubicBezTo>
                <a:cubicBezTo>
                  <a:pt x="5142891" y="239375"/>
                  <a:pt x="5141353" y="232454"/>
                  <a:pt x="5140224" y="227183"/>
                </a:cubicBezTo>
                <a:cubicBezTo>
                  <a:pt x="5139096" y="221912"/>
                  <a:pt x="5136752" y="215733"/>
                  <a:pt x="5133192" y="208645"/>
                </a:cubicBezTo>
                <a:cubicBezTo>
                  <a:pt x="5129633" y="201557"/>
                  <a:pt x="5131313" y="198419"/>
                  <a:pt x="5138233" y="199232"/>
                </a:cubicBezTo>
                <a:cubicBezTo>
                  <a:pt x="5145154" y="200044"/>
                  <a:pt x="5150856" y="200822"/>
                  <a:pt x="5155339" y="201566"/>
                </a:cubicBezTo>
                <a:cubicBezTo>
                  <a:pt x="5159823" y="202310"/>
                  <a:pt x="5173652" y="201352"/>
                  <a:pt x="5196825" y="198692"/>
                </a:cubicBezTo>
                <a:cubicBezTo>
                  <a:pt x="5219999" y="196032"/>
                  <a:pt x="5234129" y="193309"/>
                  <a:pt x="5239213" y="190525"/>
                </a:cubicBezTo>
                <a:cubicBezTo>
                  <a:pt x="5241756" y="189133"/>
                  <a:pt x="5244545" y="188505"/>
                  <a:pt x="5247580" y="188641"/>
                </a:cubicBezTo>
                <a:close/>
                <a:moveTo>
                  <a:pt x="690864" y="188488"/>
                </a:moveTo>
                <a:cubicBezTo>
                  <a:pt x="693342" y="188330"/>
                  <a:pt x="697781" y="192497"/>
                  <a:pt x="704181" y="200990"/>
                </a:cubicBezTo>
                <a:cubicBezTo>
                  <a:pt x="710084" y="209101"/>
                  <a:pt x="717495" y="216688"/>
                  <a:pt x="726412" y="223751"/>
                </a:cubicBezTo>
                <a:cubicBezTo>
                  <a:pt x="735329" y="230814"/>
                  <a:pt x="748560" y="234718"/>
                  <a:pt x="766103" y="235462"/>
                </a:cubicBezTo>
                <a:cubicBezTo>
                  <a:pt x="783646" y="236206"/>
                  <a:pt x="796006" y="235766"/>
                  <a:pt x="803180" y="234141"/>
                </a:cubicBezTo>
                <a:cubicBezTo>
                  <a:pt x="810355" y="232516"/>
                  <a:pt x="812432" y="228873"/>
                  <a:pt x="809412" y="223211"/>
                </a:cubicBezTo>
                <a:cubicBezTo>
                  <a:pt x="806392" y="217550"/>
                  <a:pt x="803470" y="210769"/>
                  <a:pt x="800649" y="202868"/>
                </a:cubicBezTo>
                <a:cubicBezTo>
                  <a:pt x="797828" y="194968"/>
                  <a:pt x="800764" y="194863"/>
                  <a:pt x="809458" y="202552"/>
                </a:cubicBezTo>
                <a:cubicBezTo>
                  <a:pt x="818152" y="210242"/>
                  <a:pt x="827321" y="217153"/>
                  <a:pt x="836963" y="223286"/>
                </a:cubicBezTo>
                <a:cubicBezTo>
                  <a:pt x="846606" y="229419"/>
                  <a:pt x="850495" y="235028"/>
                  <a:pt x="848627" y="240113"/>
                </a:cubicBezTo>
                <a:cubicBezTo>
                  <a:pt x="846761" y="245198"/>
                  <a:pt x="839859" y="249591"/>
                  <a:pt x="827921" y="253293"/>
                </a:cubicBezTo>
                <a:cubicBezTo>
                  <a:pt x="815985" y="256995"/>
                  <a:pt x="798832" y="259042"/>
                  <a:pt x="776465" y="259432"/>
                </a:cubicBezTo>
                <a:cubicBezTo>
                  <a:pt x="754097" y="259823"/>
                  <a:pt x="736179" y="255737"/>
                  <a:pt x="722709" y="247173"/>
                </a:cubicBezTo>
                <a:cubicBezTo>
                  <a:pt x="709242" y="238609"/>
                  <a:pt x="699871" y="227968"/>
                  <a:pt x="694600" y="215249"/>
                </a:cubicBezTo>
                <a:cubicBezTo>
                  <a:pt x="689329" y="202531"/>
                  <a:pt x="687475" y="194143"/>
                  <a:pt x="689037" y="190088"/>
                </a:cubicBezTo>
                <a:cubicBezTo>
                  <a:pt x="689428" y="189074"/>
                  <a:pt x="690037" y="188541"/>
                  <a:pt x="690864" y="188488"/>
                </a:cubicBezTo>
                <a:close/>
                <a:moveTo>
                  <a:pt x="6020589" y="184358"/>
                </a:moveTo>
                <a:cubicBezTo>
                  <a:pt x="6016689" y="183440"/>
                  <a:pt x="5992613" y="186690"/>
                  <a:pt x="5948361" y="194106"/>
                </a:cubicBezTo>
                <a:cubicBezTo>
                  <a:pt x="5949886" y="208282"/>
                  <a:pt x="5951337" y="221646"/>
                  <a:pt x="5952714" y="234197"/>
                </a:cubicBezTo>
                <a:cubicBezTo>
                  <a:pt x="5974431" y="232684"/>
                  <a:pt x="5996804" y="230848"/>
                  <a:pt x="6019835" y="228690"/>
                </a:cubicBezTo>
                <a:cubicBezTo>
                  <a:pt x="6022688" y="214477"/>
                  <a:pt x="6024502" y="203765"/>
                  <a:pt x="6025277" y="196553"/>
                </a:cubicBezTo>
                <a:cubicBezTo>
                  <a:pt x="6026053" y="189341"/>
                  <a:pt x="6024490" y="185276"/>
                  <a:pt x="6020589" y="184358"/>
                </a:cubicBezTo>
                <a:close/>
                <a:moveTo>
                  <a:pt x="3725064" y="184358"/>
                </a:moveTo>
                <a:cubicBezTo>
                  <a:pt x="3721163" y="183440"/>
                  <a:pt x="3697088" y="186690"/>
                  <a:pt x="3652836" y="194106"/>
                </a:cubicBezTo>
                <a:cubicBezTo>
                  <a:pt x="3654361" y="208282"/>
                  <a:pt x="3655812" y="221646"/>
                  <a:pt x="3657189" y="234197"/>
                </a:cubicBezTo>
                <a:cubicBezTo>
                  <a:pt x="3678906" y="232684"/>
                  <a:pt x="3701279" y="230848"/>
                  <a:pt x="3724311" y="228690"/>
                </a:cubicBezTo>
                <a:cubicBezTo>
                  <a:pt x="3727163" y="214477"/>
                  <a:pt x="3728977" y="203765"/>
                  <a:pt x="3729752" y="196553"/>
                </a:cubicBezTo>
                <a:cubicBezTo>
                  <a:pt x="3730527" y="189341"/>
                  <a:pt x="3728965" y="185276"/>
                  <a:pt x="3725064" y="184358"/>
                </a:cubicBezTo>
                <a:close/>
                <a:moveTo>
                  <a:pt x="2343939" y="184358"/>
                </a:moveTo>
                <a:cubicBezTo>
                  <a:pt x="2340038" y="183440"/>
                  <a:pt x="2315962" y="186690"/>
                  <a:pt x="2271711" y="194106"/>
                </a:cubicBezTo>
                <a:cubicBezTo>
                  <a:pt x="2273236" y="208282"/>
                  <a:pt x="2274687" y="221646"/>
                  <a:pt x="2276064" y="234197"/>
                </a:cubicBezTo>
                <a:cubicBezTo>
                  <a:pt x="2297781" y="232684"/>
                  <a:pt x="2320154" y="230848"/>
                  <a:pt x="2343186" y="228690"/>
                </a:cubicBezTo>
                <a:cubicBezTo>
                  <a:pt x="2346038" y="214477"/>
                  <a:pt x="2347852" y="203765"/>
                  <a:pt x="2348627" y="196553"/>
                </a:cubicBezTo>
                <a:cubicBezTo>
                  <a:pt x="2349402" y="189341"/>
                  <a:pt x="2347839" y="185276"/>
                  <a:pt x="2343939" y="184358"/>
                </a:cubicBezTo>
                <a:close/>
                <a:moveTo>
                  <a:pt x="826202" y="177968"/>
                </a:moveTo>
                <a:cubicBezTo>
                  <a:pt x="832043" y="177341"/>
                  <a:pt x="839732" y="177431"/>
                  <a:pt x="849269" y="178237"/>
                </a:cubicBezTo>
                <a:cubicBezTo>
                  <a:pt x="860631" y="179106"/>
                  <a:pt x="869082" y="182811"/>
                  <a:pt x="874626" y="189353"/>
                </a:cubicBezTo>
                <a:cubicBezTo>
                  <a:pt x="880170" y="195895"/>
                  <a:pt x="881695" y="202112"/>
                  <a:pt x="879203" y="208003"/>
                </a:cubicBezTo>
                <a:cubicBezTo>
                  <a:pt x="876710" y="213894"/>
                  <a:pt x="871538" y="215413"/>
                  <a:pt x="863688" y="212561"/>
                </a:cubicBezTo>
                <a:cubicBezTo>
                  <a:pt x="855837" y="209708"/>
                  <a:pt x="846166" y="203386"/>
                  <a:pt x="834675" y="193595"/>
                </a:cubicBezTo>
                <a:cubicBezTo>
                  <a:pt x="823184" y="183803"/>
                  <a:pt x="820360" y="178594"/>
                  <a:pt x="826202" y="177968"/>
                </a:cubicBezTo>
                <a:close/>
                <a:moveTo>
                  <a:pt x="674561" y="176819"/>
                </a:moveTo>
                <a:cubicBezTo>
                  <a:pt x="676204" y="177231"/>
                  <a:pt x="677467" y="179918"/>
                  <a:pt x="678349" y="184879"/>
                </a:cubicBezTo>
                <a:cubicBezTo>
                  <a:pt x="680118" y="194801"/>
                  <a:pt x="679336" y="203730"/>
                  <a:pt x="676005" y="211668"/>
                </a:cubicBezTo>
                <a:cubicBezTo>
                  <a:pt x="672676" y="219605"/>
                  <a:pt x="667417" y="226535"/>
                  <a:pt x="660230" y="232457"/>
                </a:cubicBezTo>
                <a:cubicBezTo>
                  <a:pt x="653043" y="238379"/>
                  <a:pt x="648070" y="238879"/>
                  <a:pt x="645310" y="233955"/>
                </a:cubicBezTo>
                <a:cubicBezTo>
                  <a:pt x="642550" y="229031"/>
                  <a:pt x="641776" y="224418"/>
                  <a:pt x="642985" y="220114"/>
                </a:cubicBezTo>
                <a:cubicBezTo>
                  <a:pt x="644194" y="215810"/>
                  <a:pt x="647757" y="210279"/>
                  <a:pt x="653672" y="203520"/>
                </a:cubicBezTo>
                <a:cubicBezTo>
                  <a:pt x="658757" y="197715"/>
                  <a:pt x="663699" y="190677"/>
                  <a:pt x="668500" y="182405"/>
                </a:cubicBezTo>
                <a:cubicBezTo>
                  <a:pt x="670899" y="178268"/>
                  <a:pt x="672921" y="176407"/>
                  <a:pt x="674561" y="176819"/>
                </a:cubicBezTo>
                <a:close/>
                <a:moveTo>
                  <a:pt x="7184089" y="176107"/>
                </a:moveTo>
                <a:cubicBezTo>
                  <a:pt x="7183401" y="175245"/>
                  <a:pt x="7181745" y="175397"/>
                  <a:pt x="7179123" y="176563"/>
                </a:cubicBezTo>
                <a:cubicBezTo>
                  <a:pt x="7176499" y="177729"/>
                  <a:pt x="7172323" y="179149"/>
                  <a:pt x="7166593" y="180823"/>
                </a:cubicBezTo>
                <a:cubicBezTo>
                  <a:pt x="7168143" y="189803"/>
                  <a:pt x="7169483" y="197089"/>
                  <a:pt x="7170611" y="202682"/>
                </a:cubicBezTo>
                <a:cubicBezTo>
                  <a:pt x="7173105" y="202087"/>
                  <a:pt x="7177569" y="200506"/>
                  <a:pt x="7184006" y="197939"/>
                </a:cubicBezTo>
                <a:cubicBezTo>
                  <a:pt x="7184750" y="184246"/>
                  <a:pt x="7184778" y="176969"/>
                  <a:pt x="7184089" y="176107"/>
                </a:cubicBezTo>
                <a:close/>
                <a:moveTo>
                  <a:pt x="8038229" y="175326"/>
                </a:moveTo>
                <a:cubicBezTo>
                  <a:pt x="8043003" y="175431"/>
                  <a:pt x="8047885" y="176532"/>
                  <a:pt x="8052874" y="178628"/>
                </a:cubicBezTo>
                <a:cubicBezTo>
                  <a:pt x="8062852" y="182820"/>
                  <a:pt x="8069477" y="189462"/>
                  <a:pt x="8072751" y="198552"/>
                </a:cubicBezTo>
                <a:cubicBezTo>
                  <a:pt x="8076026" y="207643"/>
                  <a:pt x="8076411" y="216635"/>
                  <a:pt x="8073905" y="225528"/>
                </a:cubicBezTo>
                <a:cubicBezTo>
                  <a:pt x="8071400" y="234420"/>
                  <a:pt x="8066712" y="241226"/>
                  <a:pt x="8059841" y="245945"/>
                </a:cubicBezTo>
                <a:cubicBezTo>
                  <a:pt x="8052971" y="250664"/>
                  <a:pt x="8044807" y="253024"/>
                  <a:pt x="8035349" y="253024"/>
                </a:cubicBezTo>
                <a:cubicBezTo>
                  <a:pt x="8025893" y="253024"/>
                  <a:pt x="8017329" y="249185"/>
                  <a:pt x="8009658" y="241508"/>
                </a:cubicBezTo>
                <a:cubicBezTo>
                  <a:pt x="8001987" y="233831"/>
                  <a:pt x="7998151" y="225577"/>
                  <a:pt x="7998151" y="216747"/>
                </a:cubicBezTo>
                <a:cubicBezTo>
                  <a:pt x="7998151" y="207916"/>
                  <a:pt x="8000217" y="200193"/>
                  <a:pt x="8004347" y="193576"/>
                </a:cubicBezTo>
                <a:cubicBezTo>
                  <a:pt x="8008477" y="186959"/>
                  <a:pt x="8015103" y="181766"/>
                  <a:pt x="8024225" y="177996"/>
                </a:cubicBezTo>
                <a:cubicBezTo>
                  <a:pt x="8028786" y="176110"/>
                  <a:pt x="8033453" y="175221"/>
                  <a:pt x="8038229" y="175326"/>
                </a:cubicBezTo>
                <a:close/>
                <a:moveTo>
                  <a:pt x="739797" y="165596"/>
                </a:moveTo>
                <a:cubicBezTo>
                  <a:pt x="745632" y="164635"/>
                  <a:pt x="753598" y="167478"/>
                  <a:pt x="763693" y="174126"/>
                </a:cubicBezTo>
                <a:cubicBezTo>
                  <a:pt x="773938" y="179447"/>
                  <a:pt x="776648" y="187505"/>
                  <a:pt x="771824" y="198301"/>
                </a:cubicBezTo>
                <a:cubicBezTo>
                  <a:pt x="766998" y="209098"/>
                  <a:pt x="758995" y="206586"/>
                  <a:pt x="747815" y="190767"/>
                </a:cubicBezTo>
                <a:cubicBezTo>
                  <a:pt x="736634" y="174948"/>
                  <a:pt x="733962" y="166558"/>
                  <a:pt x="739797" y="165596"/>
                </a:cubicBezTo>
                <a:close/>
                <a:moveTo>
                  <a:pt x="6305753" y="154964"/>
                </a:moveTo>
                <a:lnTo>
                  <a:pt x="6281959" y="160304"/>
                </a:lnTo>
                <a:lnTo>
                  <a:pt x="6277569" y="173821"/>
                </a:lnTo>
                <a:lnTo>
                  <a:pt x="6280601" y="173568"/>
                </a:lnTo>
                <a:cubicBezTo>
                  <a:pt x="6287211" y="174498"/>
                  <a:pt x="6292104" y="176817"/>
                  <a:pt x="6295279" y="180526"/>
                </a:cubicBezTo>
                <a:lnTo>
                  <a:pt x="6296771" y="190066"/>
                </a:lnTo>
                <a:lnTo>
                  <a:pt x="6297651" y="188265"/>
                </a:lnTo>
                <a:cubicBezTo>
                  <a:pt x="6301489" y="176743"/>
                  <a:pt x="6304190" y="165643"/>
                  <a:pt x="6305753" y="154964"/>
                </a:cubicBezTo>
                <a:close/>
                <a:moveTo>
                  <a:pt x="5701418" y="149123"/>
                </a:moveTo>
                <a:lnTo>
                  <a:pt x="5701418" y="214384"/>
                </a:lnTo>
                <a:lnTo>
                  <a:pt x="5724691" y="214384"/>
                </a:lnTo>
                <a:cubicBezTo>
                  <a:pt x="5737713" y="214384"/>
                  <a:pt x="5747573" y="211916"/>
                  <a:pt x="5754270" y="206980"/>
                </a:cubicBezTo>
                <a:cubicBezTo>
                  <a:pt x="5760968" y="202044"/>
                  <a:pt x="5764316" y="192854"/>
                  <a:pt x="5764316" y="179409"/>
                </a:cubicBezTo>
                <a:cubicBezTo>
                  <a:pt x="5764316" y="168309"/>
                  <a:pt x="5760645" y="160487"/>
                  <a:pt x="5753303" y="155941"/>
                </a:cubicBezTo>
                <a:cubicBezTo>
                  <a:pt x="5745961" y="151396"/>
                  <a:pt x="5737589" y="149123"/>
                  <a:pt x="5728188" y="149123"/>
                </a:cubicBezTo>
                <a:close/>
                <a:moveTo>
                  <a:pt x="418487" y="146797"/>
                </a:moveTo>
                <a:cubicBezTo>
                  <a:pt x="414741" y="147566"/>
                  <a:pt x="406351" y="148986"/>
                  <a:pt x="393316" y="151058"/>
                </a:cubicBezTo>
                <a:cubicBezTo>
                  <a:pt x="392796" y="155175"/>
                  <a:pt x="392535" y="166158"/>
                  <a:pt x="392535" y="184005"/>
                </a:cubicBezTo>
                <a:cubicBezTo>
                  <a:pt x="398786" y="183322"/>
                  <a:pt x="407690" y="181282"/>
                  <a:pt x="419249" y="177884"/>
                </a:cubicBezTo>
                <a:lnTo>
                  <a:pt x="419249" y="154890"/>
                </a:lnTo>
                <a:cubicBezTo>
                  <a:pt x="419249" y="149979"/>
                  <a:pt x="418996" y="147281"/>
                  <a:pt x="418487" y="146797"/>
                </a:cubicBezTo>
                <a:close/>
                <a:moveTo>
                  <a:pt x="113686" y="146797"/>
                </a:moveTo>
                <a:cubicBezTo>
                  <a:pt x="109942" y="147566"/>
                  <a:pt x="101550" y="148986"/>
                  <a:pt x="88516" y="151058"/>
                </a:cubicBezTo>
                <a:cubicBezTo>
                  <a:pt x="87995" y="155175"/>
                  <a:pt x="87736" y="166158"/>
                  <a:pt x="87736" y="184005"/>
                </a:cubicBezTo>
                <a:cubicBezTo>
                  <a:pt x="93985" y="183322"/>
                  <a:pt x="102891" y="181282"/>
                  <a:pt x="114450" y="177884"/>
                </a:cubicBezTo>
                <a:lnTo>
                  <a:pt x="114450" y="154890"/>
                </a:lnTo>
                <a:cubicBezTo>
                  <a:pt x="114450" y="149979"/>
                  <a:pt x="114195" y="147281"/>
                  <a:pt x="113686" y="146797"/>
                </a:cubicBezTo>
                <a:close/>
                <a:moveTo>
                  <a:pt x="463674" y="138612"/>
                </a:moveTo>
                <a:cubicBezTo>
                  <a:pt x="458541" y="138612"/>
                  <a:pt x="450001" y="139728"/>
                  <a:pt x="438057" y="141961"/>
                </a:cubicBezTo>
                <a:cubicBezTo>
                  <a:pt x="442733" y="145049"/>
                  <a:pt x="444278" y="148338"/>
                  <a:pt x="442690" y="151830"/>
                </a:cubicBezTo>
                <a:cubicBezTo>
                  <a:pt x="441103" y="155321"/>
                  <a:pt x="439948" y="162933"/>
                  <a:pt x="439229" y="174666"/>
                </a:cubicBezTo>
                <a:cubicBezTo>
                  <a:pt x="446423" y="173177"/>
                  <a:pt x="454652" y="171441"/>
                  <a:pt x="463916" y="169457"/>
                </a:cubicBezTo>
                <a:cubicBezTo>
                  <a:pt x="465269" y="162821"/>
                  <a:pt x="466332" y="156022"/>
                  <a:pt x="467107" y="149058"/>
                </a:cubicBezTo>
                <a:cubicBezTo>
                  <a:pt x="467882" y="142094"/>
                  <a:pt x="466739" y="138612"/>
                  <a:pt x="463674" y="138612"/>
                </a:cubicBezTo>
                <a:close/>
                <a:moveTo>
                  <a:pt x="158874" y="138612"/>
                </a:moveTo>
                <a:cubicBezTo>
                  <a:pt x="153741" y="138612"/>
                  <a:pt x="145201" y="139728"/>
                  <a:pt x="133257" y="141961"/>
                </a:cubicBezTo>
                <a:cubicBezTo>
                  <a:pt x="137933" y="145049"/>
                  <a:pt x="139477" y="148338"/>
                  <a:pt x="137890" y="151830"/>
                </a:cubicBezTo>
                <a:cubicBezTo>
                  <a:pt x="136301" y="155321"/>
                  <a:pt x="135150" y="162933"/>
                  <a:pt x="134430" y="174666"/>
                </a:cubicBezTo>
                <a:cubicBezTo>
                  <a:pt x="141624" y="173177"/>
                  <a:pt x="149852" y="171441"/>
                  <a:pt x="159116" y="169457"/>
                </a:cubicBezTo>
                <a:cubicBezTo>
                  <a:pt x="160468" y="162821"/>
                  <a:pt x="161532" y="156022"/>
                  <a:pt x="162307" y="149058"/>
                </a:cubicBezTo>
                <a:cubicBezTo>
                  <a:pt x="163082" y="142094"/>
                  <a:pt x="161938" y="138612"/>
                  <a:pt x="158874" y="138612"/>
                </a:cubicBezTo>
                <a:close/>
                <a:moveTo>
                  <a:pt x="6499843" y="133831"/>
                </a:moveTo>
                <a:cubicBezTo>
                  <a:pt x="6488817" y="135307"/>
                  <a:pt x="6480799" y="140689"/>
                  <a:pt x="6475789" y="149979"/>
                </a:cubicBezTo>
                <a:cubicBezTo>
                  <a:pt x="6470779" y="159268"/>
                  <a:pt x="6468649" y="169302"/>
                  <a:pt x="6469399" y="180079"/>
                </a:cubicBezTo>
                <a:cubicBezTo>
                  <a:pt x="6470149" y="190857"/>
                  <a:pt x="6473779" y="199681"/>
                  <a:pt x="6480291" y="206552"/>
                </a:cubicBezTo>
                <a:cubicBezTo>
                  <a:pt x="6486802" y="213423"/>
                  <a:pt x="6495245" y="217026"/>
                  <a:pt x="6505619" y="217361"/>
                </a:cubicBezTo>
                <a:cubicBezTo>
                  <a:pt x="6515995" y="217695"/>
                  <a:pt x="6524791" y="214074"/>
                  <a:pt x="6532009" y="206496"/>
                </a:cubicBezTo>
                <a:cubicBezTo>
                  <a:pt x="6539227" y="198918"/>
                  <a:pt x="6542836" y="187390"/>
                  <a:pt x="6542836" y="171912"/>
                </a:cubicBezTo>
                <a:cubicBezTo>
                  <a:pt x="6542836" y="156434"/>
                  <a:pt x="6538427" y="145849"/>
                  <a:pt x="6529609" y="140156"/>
                </a:cubicBezTo>
                <a:cubicBezTo>
                  <a:pt x="6520791" y="134463"/>
                  <a:pt x="6510869" y="132355"/>
                  <a:pt x="6499843" y="133831"/>
                </a:cubicBezTo>
                <a:close/>
                <a:moveTo>
                  <a:pt x="6210266" y="132617"/>
                </a:moveTo>
                <a:cubicBezTo>
                  <a:pt x="6212284" y="131336"/>
                  <a:pt x="6212395" y="134327"/>
                  <a:pt x="6210596" y="141588"/>
                </a:cubicBezTo>
                <a:cubicBezTo>
                  <a:pt x="6207000" y="156112"/>
                  <a:pt x="6202367" y="171447"/>
                  <a:pt x="6196699" y="187595"/>
                </a:cubicBezTo>
                <a:cubicBezTo>
                  <a:pt x="6191577" y="201510"/>
                  <a:pt x="6187847" y="217060"/>
                  <a:pt x="6185509" y="234243"/>
                </a:cubicBezTo>
                <a:cubicBezTo>
                  <a:pt x="6183171" y="251427"/>
                  <a:pt x="6176750" y="252059"/>
                  <a:pt x="6166245" y="236141"/>
                </a:cubicBezTo>
                <a:cubicBezTo>
                  <a:pt x="6155741" y="220222"/>
                  <a:pt x="6152376" y="211559"/>
                  <a:pt x="6156153" y="210152"/>
                </a:cubicBezTo>
                <a:cubicBezTo>
                  <a:pt x="6159929" y="208744"/>
                  <a:pt x="6165011" y="203157"/>
                  <a:pt x="6171398" y="193390"/>
                </a:cubicBezTo>
                <a:cubicBezTo>
                  <a:pt x="6177786" y="183623"/>
                  <a:pt x="6186815" y="168917"/>
                  <a:pt x="6198485" y="149272"/>
                </a:cubicBezTo>
                <a:cubicBezTo>
                  <a:pt x="6204321" y="139449"/>
                  <a:pt x="6208247" y="133897"/>
                  <a:pt x="6210266" y="132617"/>
                </a:cubicBezTo>
                <a:close/>
                <a:moveTo>
                  <a:pt x="7123969" y="120218"/>
                </a:moveTo>
                <a:cubicBezTo>
                  <a:pt x="7124593" y="120962"/>
                  <a:pt x="7124554" y="122802"/>
                  <a:pt x="7123851" y="125738"/>
                </a:cubicBezTo>
                <a:cubicBezTo>
                  <a:pt x="7121043" y="137483"/>
                  <a:pt x="7114987" y="153042"/>
                  <a:pt x="7105685" y="172415"/>
                </a:cubicBezTo>
                <a:cubicBezTo>
                  <a:pt x="7096383" y="191787"/>
                  <a:pt x="7090741" y="205005"/>
                  <a:pt x="7088756" y="212068"/>
                </a:cubicBezTo>
                <a:cubicBezTo>
                  <a:pt x="7086772" y="219131"/>
                  <a:pt x="7082428" y="220520"/>
                  <a:pt x="7075724" y="216235"/>
                </a:cubicBezTo>
                <a:cubicBezTo>
                  <a:pt x="7069021" y="211950"/>
                  <a:pt x="7063983" y="206521"/>
                  <a:pt x="7060609" y="199948"/>
                </a:cubicBezTo>
                <a:cubicBezTo>
                  <a:pt x="7057236" y="193374"/>
                  <a:pt x="7058417" y="188996"/>
                  <a:pt x="7064153" y="186814"/>
                </a:cubicBezTo>
                <a:cubicBezTo>
                  <a:pt x="7069889" y="184631"/>
                  <a:pt x="7081991" y="170064"/>
                  <a:pt x="7100457" y="143114"/>
                </a:cubicBezTo>
                <a:cubicBezTo>
                  <a:pt x="7114261" y="125617"/>
                  <a:pt x="7122099" y="117985"/>
                  <a:pt x="7123969" y="120218"/>
                </a:cubicBezTo>
                <a:close/>
                <a:moveTo>
                  <a:pt x="6307706" y="116437"/>
                </a:moveTo>
                <a:cubicBezTo>
                  <a:pt x="6300599" y="117999"/>
                  <a:pt x="6291435" y="119475"/>
                  <a:pt x="6280210" y="120864"/>
                </a:cubicBezTo>
                <a:cubicBezTo>
                  <a:pt x="6286437" y="122911"/>
                  <a:pt x="6288753" y="126129"/>
                  <a:pt x="6287159" y="130519"/>
                </a:cubicBezTo>
                <a:cubicBezTo>
                  <a:pt x="6285565" y="134910"/>
                  <a:pt x="6284415" y="139511"/>
                  <a:pt x="6283707" y="144323"/>
                </a:cubicBezTo>
                <a:lnTo>
                  <a:pt x="6307092" y="141309"/>
                </a:lnTo>
                <a:cubicBezTo>
                  <a:pt x="6308531" y="129515"/>
                  <a:pt x="6308735" y="121224"/>
                  <a:pt x="6307706" y="116437"/>
                </a:cubicBezTo>
                <a:close/>
                <a:moveTo>
                  <a:pt x="2513327" y="105573"/>
                </a:moveTo>
                <a:cubicBezTo>
                  <a:pt x="2515364" y="105534"/>
                  <a:pt x="2517887" y="105871"/>
                  <a:pt x="2520896" y="106586"/>
                </a:cubicBezTo>
                <a:cubicBezTo>
                  <a:pt x="2532932" y="109445"/>
                  <a:pt x="2541514" y="113448"/>
                  <a:pt x="2546643" y="118595"/>
                </a:cubicBezTo>
                <a:cubicBezTo>
                  <a:pt x="2551771" y="123742"/>
                  <a:pt x="2553836" y="130312"/>
                  <a:pt x="2552838" y="138305"/>
                </a:cubicBezTo>
                <a:cubicBezTo>
                  <a:pt x="2551839" y="146298"/>
                  <a:pt x="2547964" y="148828"/>
                  <a:pt x="2541211" y="145895"/>
                </a:cubicBezTo>
                <a:cubicBezTo>
                  <a:pt x="2534458" y="142962"/>
                  <a:pt x="2528229" y="138435"/>
                  <a:pt x="2522523" y="132315"/>
                </a:cubicBezTo>
                <a:cubicBezTo>
                  <a:pt x="2516818" y="126194"/>
                  <a:pt x="2512019" y="120790"/>
                  <a:pt x="2508124" y="116102"/>
                </a:cubicBezTo>
                <a:cubicBezTo>
                  <a:pt x="2505483" y="109200"/>
                  <a:pt x="2507217" y="105690"/>
                  <a:pt x="2513327" y="105573"/>
                </a:cubicBezTo>
                <a:close/>
                <a:moveTo>
                  <a:pt x="4861092" y="98986"/>
                </a:moveTo>
                <a:cubicBezTo>
                  <a:pt x="4865412" y="98875"/>
                  <a:pt x="4868998" y="99997"/>
                  <a:pt x="4871850" y="102354"/>
                </a:cubicBezTo>
                <a:cubicBezTo>
                  <a:pt x="4877555" y="107067"/>
                  <a:pt x="4876476" y="111156"/>
                  <a:pt x="4868613" y="114623"/>
                </a:cubicBezTo>
                <a:cubicBezTo>
                  <a:pt x="4860750" y="118089"/>
                  <a:pt x="4853786" y="120511"/>
                  <a:pt x="4847721" y="121887"/>
                </a:cubicBezTo>
                <a:cubicBezTo>
                  <a:pt x="4853166" y="126662"/>
                  <a:pt x="4854332" y="131803"/>
                  <a:pt x="4851218" y="137310"/>
                </a:cubicBezTo>
                <a:lnTo>
                  <a:pt x="4867310" y="134035"/>
                </a:lnTo>
                <a:cubicBezTo>
                  <a:pt x="4873537" y="131555"/>
                  <a:pt x="4878832" y="132749"/>
                  <a:pt x="4883198" y="137617"/>
                </a:cubicBezTo>
                <a:cubicBezTo>
                  <a:pt x="4887564" y="142485"/>
                  <a:pt x="4885514" y="146398"/>
                  <a:pt x="4877049" y="149355"/>
                </a:cubicBezTo>
                <a:cubicBezTo>
                  <a:pt x="4868585" y="152313"/>
                  <a:pt x="4859528" y="155461"/>
                  <a:pt x="4849879" y="158797"/>
                </a:cubicBezTo>
                <a:cubicBezTo>
                  <a:pt x="4849172" y="175007"/>
                  <a:pt x="4848453" y="188469"/>
                  <a:pt x="4847721" y="199185"/>
                </a:cubicBezTo>
                <a:cubicBezTo>
                  <a:pt x="4859578" y="193269"/>
                  <a:pt x="4871103" y="187704"/>
                  <a:pt x="4882296" y="182488"/>
                </a:cubicBezTo>
                <a:cubicBezTo>
                  <a:pt x="4893489" y="177273"/>
                  <a:pt x="4894738" y="179453"/>
                  <a:pt x="4886044" y="189027"/>
                </a:cubicBezTo>
                <a:cubicBezTo>
                  <a:pt x="4877351" y="198602"/>
                  <a:pt x="4868417" y="207020"/>
                  <a:pt x="4859246" y="214282"/>
                </a:cubicBezTo>
                <a:cubicBezTo>
                  <a:pt x="4850074" y="221543"/>
                  <a:pt x="4842239" y="229037"/>
                  <a:pt x="4835740" y="236764"/>
                </a:cubicBezTo>
                <a:cubicBezTo>
                  <a:pt x="4829242" y="244491"/>
                  <a:pt x="4823558" y="243858"/>
                  <a:pt x="4818690" y="234867"/>
                </a:cubicBezTo>
                <a:cubicBezTo>
                  <a:pt x="4813822" y="225875"/>
                  <a:pt x="4813925" y="218561"/>
                  <a:pt x="4818997" y="212924"/>
                </a:cubicBezTo>
                <a:cubicBezTo>
                  <a:pt x="4824070" y="207287"/>
                  <a:pt x="4827378" y="199845"/>
                  <a:pt x="4828922" y="190599"/>
                </a:cubicBezTo>
                <a:cubicBezTo>
                  <a:pt x="4830466" y="181354"/>
                  <a:pt x="4831238" y="172197"/>
                  <a:pt x="4831238" y="163131"/>
                </a:cubicBezTo>
                <a:cubicBezTo>
                  <a:pt x="4831747" y="163131"/>
                  <a:pt x="4828730" y="164105"/>
                  <a:pt x="4822188" y="166052"/>
                </a:cubicBezTo>
                <a:cubicBezTo>
                  <a:pt x="4815646" y="167999"/>
                  <a:pt x="4808514" y="166740"/>
                  <a:pt x="4800794" y="162276"/>
                </a:cubicBezTo>
                <a:cubicBezTo>
                  <a:pt x="4793073" y="157811"/>
                  <a:pt x="4793291" y="154515"/>
                  <a:pt x="4801445" y="152388"/>
                </a:cubicBezTo>
                <a:cubicBezTo>
                  <a:pt x="4809599" y="150261"/>
                  <a:pt x="4819531" y="147473"/>
                  <a:pt x="4831238" y="144026"/>
                </a:cubicBezTo>
                <a:cubicBezTo>
                  <a:pt x="4831238" y="138482"/>
                  <a:pt x="4830389" y="133180"/>
                  <a:pt x="4828690" y="128120"/>
                </a:cubicBezTo>
                <a:cubicBezTo>
                  <a:pt x="4822836" y="128120"/>
                  <a:pt x="4817320" y="126529"/>
                  <a:pt x="4812142" y="123348"/>
                </a:cubicBezTo>
                <a:cubicBezTo>
                  <a:pt x="4806964" y="120167"/>
                  <a:pt x="4808409" y="117274"/>
                  <a:pt x="4816476" y="114669"/>
                </a:cubicBezTo>
                <a:cubicBezTo>
                  <a:pt x="4824544" y="112065"/>
                  <a:pt x="4834364" y="108183"/>
                  <a:pt x="4845935" y="103023"/>
                </a:cubicBezTo>
                <a:cubicBezTo>
                  <a:pt x="4851721" y="100444"/>
                  <a:pt x="4856773" y="99098"/>
                  <a:pt x="4861092" y="98986"/>
                </a:cubicBezTo>
                <a:close/>
                <a:moveTo>
                  <a:pt x="3436144" y="93029"/>
                </a:moveTo>
                <a:lnTo>
                  <a:pt x="3419901" y="152509"/>
                </a:lnTo>
                <a:lnTo>
                  <a:pt x="3452439" y="152509"/>
                </a:lnTo>
                <a:close/>
                <a:moveTo>
                  <a:pt x="6161985" y="92540"/>
                </a:moveTo>
                <a:cubicBezTo>
                  <a:pt x="6171212" y="94605"/>
                  <a:pt x="6178437" y="97613"/>
                  <a:pt x="6183658" y="101563"/>
                </a:cubicBezTo>
                <a:cubicBezTo>
                  <a:pt x="6188880" y="105513"/>
                  <a:pt x="6190759" y="112093"/>
                  <a:pt x="6189295" y="121301"/>
                </a:cubicBezTo>
                <a:cubicBezTo>
                  <a:pt x="6187832" y="130510"/>
                  <a:pt x="6184108" y="133611"/>
                  <a:pt x="6178123" y="130603"/>
                </a:cubicBezTo>
                <a:cubicBezTo>
                  <a:pt x="6172140" y="127596"/>
                  <a:pt x="6166710" y="123245"/>
                  <a:pt x="6161836" y="117553"/>
                </a:cubicBezTo>
                <a:cubicBezTo>
                  <a:pt x="6156875" y="111773"/>
                  <a:pt x="6153353" y="105643"/>
                  <a:pt x="6151269" y="99163"/>
                </a:cubicBezTo>
                <a:cubicBezTo>
                  <a:pt x="6149186" y="92683"/>
                  <a:pt x="6152758" y="90475"/>
                  <a:pt x="6161985" y="92540"/>
                </a:cubicBezTo>
                <a:close/>
                <a:moveTo>
                  <a:pt x="6352931" y="89508"/>
                </a:moveTo>
                <a:cubicBezTo>
                  <a:pt x="6358512" y="88696"/>
                  <a:pt x="6363740" y="91709"/>
                  <a:pt x="6368614" y="98549"/>
                </a:cubicBezTo>
                <a:cubicBezTo>
                  <a:pt x="6373488" y="105389"/>
                  <a:pt x="6371504" y="109302"/>
                  <a:pt x="6362661" y="110288"/>
                </a:cubicBezTo>
                <a:cubicBezTo>
                  <a:pt x="6353819" y="111274"/>
                  <a:pt x="6341118" y="112486"/>
                  <a:pt x="6324561" y="113925"/>
                </a:cubicBezTo>
                <a:cubicBezTo>
                  <a:pt x="6333119" y="115761"/>
                  <a:pt x="6336389" y="119171"/>
                  <a:pt x="6334374" y="124157"/>
                </a:cubicBezTo>
                <a:cubicBezTo>
                  <a:pt x="6332359" y="129143"/>
                  <a:pt x="6330644" y="133527"/>
                  <a:pt x="6329231" y="137310"/>
                </a:cubicBezTo>
                <a:cubicBezTo>
                  <a:pt x="6341298" y="135164"/>
                  <a:pt x="6349669" y="132684"/>
                  <a:pt x="6354345" y="129868"/>
                </a:cubicBezTo>
                <a:cubicBezTo>
                  <a:pt x="6359021" y="127053"/>
                  <a:pt x="6364695" y="126889"/>
                  <a:pt x="6371367" y="129375"/>
                </a:cubicBezTo>
                <a:cubicBezTo>
                  <a:pt x="6378040" y="131862"/>
                  <a:pt x="6384163" y="135139"/>
                  <a:pt x="6389738" y="139207"/>
                </a:cubicBezTo>
                <a:cubicBezTo>
                  <a:pt x="6395313" y="143275"/>
                  <a:pt x="6396138" y="148478"/>
                  <a:pt x="6392213" y="154816"/>
                </a:cubicBezTo>
                <a:cubicBezTo>
                  <a:pt x="6388287" y="161153"/>
                  <a:pt x="6385937" y="171438"/>
                  <a:pt x="6385161" y="185670"/>
                </a:cubicBezTo>
                <a:cubicBezTo>
                  <a:pt x="6384387" y="199901"/>
                  <a:pt x="6383203" y="213978"/>
                  <a:pt x="6381609" y="227900"/>
                </a:cubicBezTo>
                <a:cubicBezTo>
                  <a:pt x="6380015" y="241821"/>
                  <a:pt x="6374549" y="253185"/>
                  <a:pt x="6365209" y="261990"/>
                </a:cubicBezTo>
                <a:cubicBezTo>
                  <a:pt x="6355871" y="270796"/>
                  <a:pt x="6349549" y="271450"/>
                  <a:pt x="6346243" y="263953"/>
                </a:cubicBezTo>
                <a:cubicBezTo>
                  <a:pt x="6342938" y="256456"/>
                  <a:pt x="6337890" y="248456"/>
                  <a:pt x="6331100" y="239955"/>
                </a:cubicBezTo>
                <a:cubicBezTo>
                  <a:pt x="6324309" y="231453"/>
                  <a:pt x="6324763" y="228194"/>
                  <a:pt x="6332458" y="230178"/>
                </a:cubicBezTo>
                <a:cubicBezTo>
                  <a:pt x="6340154" y="232163"/>
                  <a:pt x="6345713" y="233136"/>
                  <a:pt x="6349136" y="233099"/>
                </a:cubicBezTo>
                <a:cubicBezTo>
                  <a:pt x="6352559" y="233062"/>
                  <a:pt x="6355328" y="229326"/>
                  <a:pt x="6357443" y="221891"/>
                </a:cubicBezTo>
                <a:cubicBezTo>
                  <a:pt x="6359557" y="214455"/>
                  <a:pt x="6361197" y="204524"/>
                  <a:pt x="6362363" y="192097"/>
                </a:cubicBezTo>
                <a:cubicBezTo>
                  <a:pt x="6363529" y="179670"/>
                  <a:pt x="6363939" y="169364"/>
                  <a:pt x="6363591" y="161178"/>
                </a:cubicBezTo>
                <a:cubicBezTo>
                  <a:pt x="6363244" y="152992"/>
                  <a:pt x="6360981" y="148742"/>
                  <a:pt x="6356801" y="148425"/>
                </a:cubicBezTo>
                <a:cubicBezTo>
                  <a:pt x="6352621" y="148109"/>
                  <a:pt x="6342929" y="149693"/>
                  <a:pt x="6327723" y="153178"/>
                </a:cubicBezTo>
                <a:lnTo>
                  <a:pt x="6321055" y="177560"/>
                </a:lnTo>
                <a:lnTo>
                  <a:pt x="6322161" y="177028"/>
                </a:lnTo>
                <a:cubicBezTo>
                  <a:pt x="6327321" y="177028"/>
                  <a:pt x="6332805" y="178148"/>
                  <a:pt x="6338615" y="180386"/>
                </a:cubicBezTo>
                <a:cubicBezTo>
                  <a:pt x="6344427" y="182625"/>
                  <a:pt x="6348401" y="186135"/>
                  <a:pt x="6350541" y="190916"/>
                </a:cubicBezTo>
                <a:cubicBezTo>
                  <a:pt x="6352680" y="195697"/>
                  <a:pt x="6352925" y="201017"/>
                  <a:pt x="6351275" y="206878"/>
                </a:cubicBezTo>
                <a:cubicBezTo>
                  <a:pt x="6349626" y="212738"/>
                  <a:pt x="6345065" y="213131"/>
                  <a:pt x="6337593" y="208059"/>
                </a:cubicBezTo>
                <a:cubicBezTo>
                  <a:pt x="6330121" y="202986"/>
                  <a:pt x="6323916" y="196546"/>
                  <a:pt x="6318979" y="188739"/>
                </a:cubicBezTo>
                <a:lnTo>
                  <a:pt x="6318443" y="187115"/>
                </a:lnTo>
                <a:lnTo>
                  <a:pt x="6316571" y="193957"/>
                </a:lnTo>
                <a:cubicBezTo>
                  <a:pt x="6310549" y="208419"/>
                  <a:pt x="6301598" y="218961"/>
                  <a:pt x="6289717" y="225583"/>
                </a:cubicBezTo>
                <a:cubicBezTo>
                  <a:pt x="6277835" y="232206"/>
                  <a:pt x="6275227" y="230523"/>
                  <a:pt x="6281893" y="220533"/>
                </a:cubicBezTo>
                <a:lnTo>
                  <a:pt x="6291925" y="199990"/>
                </a:lnTo>
                <a:lnTo>
                  <a:pt x="6289869" y="199784"/>
                </a:lnTo>
                <a:cubicBezTo>
                  <a:pt x="6288579" y="199347"/>
                  <a:pt x="6287141" y="198590"/>
                  <a:pt x="6285559" y="197511"/>
                </a:cubicBezTo>
                <a:lnTo>
                  <a:pt x="6274355" y="183720"/>
                </a:lnTo>
                <a:lnTo>
                  <a:pt x="6272731" y="188721"/>
                </a:lnTo>
                <a:cubicBezTo>
                  <a:pt x="6268663" y="197272"/>
                  <a:pt x="6262255" y="204484"/>
                  <a:pt x="6253505" y="210356"/>
                </a:cubicBezTo>
                <a:cubicBezTo>
                  <a:pt x="6244755" y="216229"/>
                  <a:pt x="6242141" y="214979"/>
                  <a:pt x="6245663" y="206608"/>
                </a:cubicBezTo>
                <a:cubicBezTo>
                  <a:pt x="6249185" y="198236"/>
                  <a:pt x="6252311" y="190162"/>
                  <a:pt x="6255039" y="182386"/>
                </a:cubicBezTo>
                <a:cubicBezTo>
                  <a:pt x="6257769" y="174610"/>
                  <a:pt x="6259883" y="167801"/>
                  <a:pt x="6261383" y="161959"/>
                </a:cubicBezTo>
                <a:lnTo>
                  <a:pt x="6242854" y="165029"/>
                </a:lnTo>
                <a:cubicBezTo>
                  <a:pt x="6244379" y="188668"/>
                  <a:pt x="6244479" y="210409"/>
                  <a:pt x="6243152" y="230253"/>
                </a:cubicBezTo>
                <a:cubicBezTo>
                  <a:pt x="6241825" y="250097"/>
                  <a:pt x="6237971" y="257805"/>
                  <a:pt x="6231589" y="253377"/>
                </a:cubicBezTo>
                <a:cubicBezTo>
                  <a:pt x="6225209" y="248949"/>
                  <a:pt x="6221380" y="243911"/>
                  <a:pt x="6220102" y="238262"/>
                </a:cubicBezTo>
                <a:cubicBezTo>
                  <a:pt x="6218825" y="232612"/>
                  <a:pt x="6218776" y="226185"/>
                  <a:pt x="6219953" y="218979"/>
                </a:cubicBezTo>
                <a:cubicBezTo>
                  <a:pt x="6221131" y="211773"/>
                  <a:pt x="6221910" y="201427"/>
                  <a:pt x="6222288" y="187939"/>
                </a:cubicBezTo>
                <a:cubicBezTo>
                  <a:pt x="6222667" y="174452"/>
                  <a:pt x="6220716" y="163810"/>
                  <a:pt x="6216437" y="156016"/>
                </a:cubicBezTo>
                <a:cubicBezTo>
                  <a:pt x="6212159" y="148221"/>
                  <a:pt x="6213321" y="144729"/>
                  <a:pt x="6219926" y="145542"/>
                </a:cubicBezTo>
                <a:cubicBezTo>
                  <a:pt x="6226529" y="146354"/>
                  <a:pt x="6231680" y="147325"/>
                  <a:pt x="6235375" y="148453"/>
                </a:cubicBezTo>
                <a:cubicBezTo>
                  <a:pt x="6239072" y="149582"/>
                  <a:pt x="6248163" y="149179"/>
                  <a:pt x="6262649" y="147244"/>
                </a:cubicBezTo>
                <a:cubicBezTo>
                  <a:pt x="6263368" y="135474"/>
                  <a:pt x="6263498" y="127927"/>
                  <a:pt x="6263039" y="124603"/>
                </a:cubicBezTo>
                <a:cubicBezTo>
                  <a:pt x="6259169" y="125385"/>
                  <a:pt x="6255529" y="125776"/>
                  <a:pt x="6252119" y="125776"/>
                </a:cubicBezTo>
                <a:cubicBezTo>
                  <a:pt x="6248225" y="125776"/>
                  <a:pt x="6243347" y="123031"/>
                  <a:pt x="6237487" y="117543"/>
                </a:cubicBezTo>
                <a:cubicBezTo>
                  <a:pt x="6231627" y="112055"/>
                  <a:pt x="6232225" y="109311"/>
                  <a:pt x="6239283" y="109311"/>
                </a:cubicBezTo>
                <a:cubicBezTo>
                  <a:pt x="6243797" y="109311"/>
                  <a:pt x="6250389" y="108747"/>
                  <a:pt x="6259058" y="107618"/>
                </a:cubicBezTo>
                <a:cubicBezTo>
                  <a:pt x="6267727" y="106490"/>
                  <a:pt x="6280818" y="104369"/>
                  <a:pt x="6298330" y="101256"/>
                </a:cubicBezTo>
                <a:cubicBezTo>
                  <a:pt x="6315842" y="98143"/>
                  <a:pt x="6327925" y="95610"/>
                  <a:pt x="6334579" y="93657"/>
                </a:cubicBezTo>
                <a:cubicBezTo>
                  <a:pt x="6341233" y="91703"/>
                  <a:pt x="6347350" y="90320"/>
                  <a:pt x="6352931" y="89508"/>
                </a:cubicBezTo>
                <a:close/>
                <a:moveTo>
                  <a:pt x="5960532" y="82367"/>
                </a:moveTo>
                <a:cubicBezTo>
                  <a:pt x="5961839" y="82063"/>
                  <a:pt x="5963559" y="82112"/>
                  <a:pt x="5965690" y="82513"/>
                </a:cubicBezTo>
                <a:cubicBezTo>
                  <a:pt x="5974217" y="84119"/>
                  <a:pt x="5981828" y="86088"/>
                  <a:pt x="5988526" y="88420"/>
                </a:cubicBezTo>
                <a:cubicBezTo>
                  <a:pt x="5995223" y="90751"/>
                  <a:pt x="5997384" y="94612"/>
                  <a:pt x="5995009" y="100000"/>
                </a:cubicBezTo>
                <a:cubicBezTo>
                  <a:pt x="5992634" y="105389"/>
                  <a:pt x="5991093" y="111990"/>
                  <a:pt x="5990386" y="119804"/>
                </a:cubicBezTo>
                <a:cubicBezTo>
                  <a:pt x="6004041" y="116877"/>
                  <a:pt x="6014106" y="113810"/>
                  <a:pt x="6020580" y="110604"/>
                </a:cubicBezTo>
                <a:cubicBezTo>
                  <a:pt x="6027054" y="107398"/>
                  <a:pt x="6034148" y="108794"/>
                  <a:pt x="6041862" y="114790"/>
                </a:cubicBezTo>
                <a:cubicBezTo>
                  <a:pt x="6049577" y="120787"/>
                  <a:pt x="6044848" y="126451"/>
                  <a:pt x="6027677" y="131784"/>
                </a:cubicBezTo>
                <a:cubicBezTo>
                  <a:pt x="6010506" y="137117"/>
                  <a:pt x="5997958" y="138227"/>
                  <a:pt x="5990033" y="135114"/>
                </a:cubicBezTo>
                <a:cubicBezTo>
                  <a:pt x="5989462" y="144515"/>
                  <a:pt x="5988805" y="156924"/>
                  <a:pt x="5988061" y="172340"/>
                </a:cubicBezTo>
                <a:cubicBezTo>
                  <a:pt x="6007855" y="169401"/>
                  <a:pt x="6020332" y="166136"/>
                  <a:pt x="6025491" y="162545"/>
                </a:cubicBezTo>
                <a:cubicBezTo>
                  <a:pt x="6030650" y="158955"/>
                  <a:pt x="6036594" y="159026"/>
                  <a:pt x="6043322" y="162759"/>
                </a:cubicBezTo>
                <a:cubicBezTo>
                  <a:pt x="6050051" y="166492"/>
                  <a:pt x="6056336" y="170663"/>
                  <a:pt x="6062177" y="175270"/>
                </a:cubicBezTo>
                <a:cubicBezTo>
                  <a:pt x="6068019" y="179878"/>
                  <a:pt x="6067715" y="184826"/>
                  <a:pt x="6061265" y="190116"/>
                </a:cubicBezTo>
                <a:cubicBezTo>
                  <a:pt x="6054816" y="195405"/>
                  <a:pt x="6047536" y="208090"/>
                  <a:pt x="6039425" y="228169"/>
                </a:cubicBezTo>
                <a:cubicBezTo>
                  <a:pt x="6046433" y="235871"/>
                  <a:pt x="6048777" y="240764"/>
                  <a:pt x="6046457" y="242847"/>
                </a:cubicBezTo>
                <a:cubicBezTo>
                  <a:pt x="6044138" y="244931"/>
                  <a:pt x="6036576" y="246174"/>
                  <a:pt x="6023770" y="246577"/>
                </a:cubicBezTo>
                <a:cubicBezTo>
                  <a:pt x="6010965" y="246981"/>
                  <a:pt x="5987528" y="248292"/>
                  <a:pt x="5953458" y="250512"/>
                </a:cubicBezTo>
                <a:cubicBezTo>
                  <a:pt x="5950606" y="259963"/>
                  <a:pt x="5946935" y="263252"/>
                  <a:pt x="5942445" y="260381"/>
                </a:cubicBezTo>
                <a:cubicBezTo>
                  <a:pt x="5937956" y="257510"/>
                  <a:pt x="5934712" y="251876"/>
                  <a:pt x="5932715" y="243480"/>
                </a:cubicBezTo>
                <a:cubicBezTo>
                  <a:pt x="5930719" y="235084"/>
                  <a:pt x="5928750" y="225453"/>
                  <a:pt x="5926809" y="214589"/>
                </a:cubicBezTo>
                <a:cubicBezTo>
                  <a:pt x="5924868" y="203724"/>
                  <a:pt x="5921727" y="193967"/>
                  <a:pt x="5917386" y="185316"/>
                </a:cubicBezTo>
                <a:cubicBezTo>
                  <a:pt x="5913045" y="176665"/>
                  <a:pt x="5914580" y="172948"/>
                  <a:pt x="5921990" y="174163"/>
                </a:cubicBezTo>
                <a:cubicBezTo>
                  <a:pt x="5929401" y="175379"/>
                  <a:pt x="5934938" y="176544"/>
                  <a:pt x="5938603" y="177661"/>
                </a:cubicBezTo>
                <a:cubicBezTo>
                  <a:pt x="5942268" y="178777"/>
                  <a:pt x="5946327" y="178947"/>
                  <a:pt x="5950779" y="178172"/>
                </a:cubicBezTo>
                <a:cubicBezTo>
                  <a:pt x="5955232" y="177397"/>
                  <a:pt x="5960230" y="176842"/>
                  <a:pt x="5965774" y="176507"/>
                </a:cubicBezTo>
                <a:cubicBezTo>
                  <a:pt x="5966531" y="131611"/>
                  <a:pt x="5964574" y="104319"/>
                  <a:pt x="5959904" y="94633"/>
                </a:cubicBezTo>
                <a:cubicBezTo>
                  <a:pt x="5956402" y="87369"/>
                  <a:pt x="5956611" y="83280"/>
                  <a:pt x="5960532" y="82367"/>
                </a:cubicBezTo>
                <a:close/>
                <a:moveTo>
                  <a:pt x="3665007" y="82367"/>
                </a:moveTo>
                <a:cubicBezTo>
                  <a:pt x="3666314" y="82063"/>
                  <a:pt x="3668034" y="82112"/>
                  <a:pt x="3670165" y="82513"/>
                </a:cubicBezTo>
                <a:cubicBezTo>
                  <a:pt x="3678692" y="84119"/>
                  <a:pt x="3686304" y="86088"/>
                  <a:pt x="3693001" y="88420"/>
                </a:cubicBezTo>
                <a:cubicBezTo>
                  <a:pt x="3699698" y="90751"/>
                  <a:pt x="3701859" y="94612"/>
                  <a:pt x="3699484" y="100000"/>
                </a:cubicBezTo>
                <a:cubicBezTo>
                  <a:pt x="3697109" y="105389"/>
                  <a:pt x="3695568" y="111990"/>
                  <a:pt x="3694861" y="119804"/>
                </a:cubicBezTo>
                <a:cubicBezTo>
                  <a:pt x="3708516" y="116877"/>
                  <a:pt x="3718581" y="113810"/>
                  <a:pt x="3725055" y="110604"/>
                </a:cubicBezTo>
                <a:cubicBezTo>
                  <a:pt x="3731529" y="107398"/>
                  <a:pt x="3738623" y="108794"/>
                  <a:pt x="3746337" y="114790"/>
                </a:cubicBezTo>
                <a:cubicBezTo>
                  <a:pt x="3754052" y="120787"/>
                  <a:pt x="3749323" y="126451"/>
                  <a:pt x="3732152" y="131784"/>
                </a:cubicBezTo>
                <a:cubicBezTo>
                  <a:pt x="3714981" y="137117"/>
                  <a:pt x="3702433" y="138227"/>
                  <a:pt x="3694508" y="135114"/>
                </a:cubicBezTo>
                <a:cubicBezTo>
                  <a:pt x="3693937" y="144515"/>
                  <a:pt x="3693280" y="156924"/>
                  <a:pt x="3692536" y="172340"/>
                </a:cubicBezTo>
                <a:cubicBezTo>
                  <a:pt x="3712330" y="169401"/>
                  <a:pt x="3724807" y="166136"/>
                  <a:pt x="3729966" y="162545"/>
                </a:cubicBezTo>
                <a:cubicBezTo>
                  <a:pt x="3735125" y="158955"/>
                  <a:pt x="3741069" y="159026"/>
                  <a:pt x="3747798" y="162759"/>
                </a:cubicBezTo>
                <a:cubicBezTo>
                  <a:pt x="3754526" y="166492"/>
                  <a:pt x="3760811" y="170663"/>
                  <a:pt x="3766652" y="175270"/>
                </a:cubicBezTo>
                <a:cubicBezTo>
                  <a:pt x="3772494" y="179878"/>
                  <a:pt x="3772190" y="184826"/>
                  <a:pt x="3765741" y="190116"/>
                </a:cubicBezTo>
                <a:cubicBezTo>
                  <a:pt x="3759291" y="195405"/>
                  <a:pt x="3752011" y="208090"/>
                  <a:pt x="3743900" y="228169"/>
                </a:cubicBezTo>
                <a:cubicBezTo>
                  <a:pt x="3750908" y="235871"/>
                  <a:pt x="3753252" y="240764"/>
                  <a:pt x="3750932" y="242847"/>
                </a:cubicBezTo>
                <a:cubicBezTo>
                  <a:pt x="3748613" y="244931"/>
                  <a:pt x="3741051" y="246174"/>
                  <a:pt x="3728245" y="246577"/>
                </a:cubicBezTo>
                <a:cubicBezTo>
                  <a:pt x="3715440" y="246981"/>
                  <a:pt x="3692002" y="248292"/>
                  <a:pt x="3657933" y="250512"/>
                </a:cubicBezTo>
                <a:cubicBezTo>
                  <a:pt x="3655081" y="259963"/>
                  <a:pt x="3651410" y="263252"/>
                  <a:pt x="3646920" y="260381"/>
                </a:cubicBezTo>
                <a:cubicBezTo>
                  <a:pt x="3642430" y="257510"/>
                  <a:pt x="3639187" y="251876"/>
                  <a:pt x="3637190" y="243480"/>
                </a:cubicBezTo>
                <a:cubicBezTo>
                  <a:pt x="3635194" y="235084"/>
                  <a:pt x="3633225" y="225453"/>
                  <a:pt x="3631284" y="214589"/>
                </a:cubicBezTo>
                <a:cubicBezTo>
                  <a:pt x="3629343" y="203724"/>
                  <a:pt x="3626202" y="193967"/>
                  <a:pt x="3621861" y="185316"/>
                </a:cubicBezTo>
                <a:cubicBezTo>
                  <a:pt x="3617520" y="176665"/>
                  <a:pt x="3619055" y="172948"/>
                  <a:pt x="3626465" y="174163"/>
                </a:cubicBezTo>
                <a:cubicBezTo>
                  <a:pt x="3633876" y="175379"/>
                  <a:pt x="3639413" y="176544"/>
                  <a:pt x="3643078" y="177661"/>
                </a:cubicBezTo>
                <a:cubicBezTo>
                  <a:pt x="3646743" y="178777"/>
                  <a:pt x="3650802" y="178947"/>
                  <a:pt x="3655254" y="178172"/>
                </a:cubicBezTo>
                <a:cubicBezTo>
                  <a:pt x="3659707" y="177397"/>
                  <a:pt x="3664705" y="176842"/>
                  <a:pt x="3670249" y="176507"/>
                </a:cubicBezTo>
                <a:cubicBezTo>
                  <a:pt x="3671005" y="131611"/>
                  <a:pt x="3669049" y="104319"/>
                  <a:pt x="3664379" y="94633"/>
                </a:cubicBezTo>
                <a:cubicBezTo>
                  <a:pt x="3660877" y="87369"/>
                  <a:pt x="3661087" y="83280"/>
                  <a:pt x="3665007" y="82367"/>
                </a:cubicBezTo>
                <a:close/>
                <a:moveTo>
                  <a:pt x="2283882" y="82367"/>
                </a:moveTo>
                <a:cubicBezTo>
                  <a:pt x="2285189" y="82063"/>
                  <a:pt x="2286908" y="82112"/>
                  <a:pt x="2289040" y="82513"/>
                </a:cubicBezTo>
                <a:cubicBezTo>
                  <a:pt x="2297567" y="84119"/>
                  <a:pt x="2305179" y="86088"/>
                  <a:pt x="2311876" y="88420"/>
                </a:cubicBezTo>
                <a:cubicBezTo>
                  <a:pt x="2318573" y="90751"/>
                  <a:pt x="2320734" y="94612"/>
                  <a:pt x="2318359" y="100000"/>
                </a:cubicBezTo>
                <a:cubicBezTo>
                  <a:pt x="2315984" y="105389"/>
                  <a:pt x="2314443" y="111990"/>
                  <a:pt x="2313736" y="119804"/>
                </a:cubicBezTo>
                <a:cubicBezTo>
                  <a:pt x="2327391" y="116877"/>
                  <a:pt x="2337456" y="113810"/>
                  <a:pt x="2343930" y="110604"/>
                </a:cubicBezTo>
                <a:cubicBezTo>
                  <a:pt x="2350404" y="107398"/>
                  <a:pt x="2357498" y="108794"/>
                  <a:pt x="2365212" y="114790"/>
                </a:cubicBezTo>
                <a:cubicBezTo>
                  <a:pt x="2372926" y="120787"/>
                  <a:pt x="2368198" y="126451"/>
                  <a:pt x="2351027" y="131784"/>
                </a:cubicBezTo>
                <a:cubicBezTo>
                  <a:pt x="2333856" y="137117"/>
                  <a:pt x="2321308" y="138227"/>
                  <a:pt x="2313383" y="135114"/>
                </a:cubicBezTo>
                <a:cubicBezTo>
                  <a:pt x="2312812" y="144515"/>
                  <a:pt x="2312155" y="156924"/>
                  <a:pt x="2311411" y="172340"/>
                </a:cubicBezTo>
                <a:cubicBezTo>
                  <a:pt x="2331205" y="169401"/>
                  <a:pt x="2343682" y="166136"/>
                  <a:pt x="2348841" y="162545"/>
                </a:cubicBezTo>
                <a:cubicBezTo>
                  <a:pt x="2354000" y="158955"/>
                  <a:pt x="2359944" y="159026"/>
                  <a:pt x="2366673" y="162759"/>
                </a:cubicBezTo>
                <a:cubicBezTo>
                  <a:pt x="2373401" y="166492"/>
                  <a:pt x="2379686" y="170663"/>
                  <a:pt x="2385527" y="175270"/>
                </a:cubicBezTo>
                <a:cubicBezTo>
                  <a:pt x="2391369" y="179878"/>
                  <a:pt x="2391065" y="184826"/>
                  <a:pt x="2384616" y="190116"/>
                </a:cubicBezTo>
                <a:cubicBezTo>
                  <a:pt x="2378166" y="195405"/>
                  <a:pt x="2370886" y="208090"/>
                  <a:pt x="2362775" y="228169"/>
                </a:cubicBezTo>
                <a:cubicBezTo>
                  <a:pt x="2369782" y="235871"/>
                  <a:pt x="2372126" y="240764"/>
                  <a:pt x="2369807" y="242847"/>
                </a:cubicBezTo>
                <a:cubicBezTo>
                  <a:pt x="2367488" y="244931"/>
                  <a:pt x="2359926" y="246174"/>
                  <a:pt x="2347120" y="246577"/>
                </a:cubicBezTo>
                <a:cubicBezTo>
                  <a:pt x="2334315" y="246981"/>
                  <a:pt x="2310878" y="248292"/>
                  <a:pt x="2276808" y="250512"/>
                </a:cubicBezTo>
                <a:cubicBezTo>
                  <a:pt x="2273956" y="259963"/>
                  <a:pt x="2270285" y="263252"/>
                  <a:pt x="2265795" y="260381"/>
                </a:cubicBezTo>
                <a:cubicBezTo>
                  <a:pt x="2261305" y="257510"/>
                  <a:pt x="2258062" y="251876"/>
                  <a:pt x="2256065" y="243480"/>
                </a:cubicBezTo>
                <a:cubicBezTo>
                  <a:pt x="2254069" y="235084"/>
                  <a:pt x="2252100" y="225453"/>
                  <a:pt x="2250159" y="214589"/>
                </a:cubicBezTo>
                <a:cubicBezTo>
                  <a:pt x="2248218" y="203724"/>
                  <a:pt x="2245077" y="193967"/>
                  <a:pt x="2240736" y="185316"/>
                </a:cubicBezTo>
                <a:cubicBezTo>
                  <a:pt x="2236395" y="176665"/>
                  <a:pt x="2237930" y="172948"/>
                  <a:pt x="2245340" y="174163"/>
                </a:cubicBezTo>
                <a:cubicBezTo>
                  <a:pt x="2252751" y="175379"/>
                  <a:pt x="2258288" y="176544"/>
                  <a:pt x="2261953" y="177661"/>
                </a:cubicBezTo>
                <a:cubicBezTo>
                  <a:pt x="2265618" y="178777"/>
                  <a:pt x="2269677" y="178947"/>
                  <a:pt x="2274129" y="178172"/>
                </a:cubicBezTo>
                <a:cubicBezTo>
                  <a:pt x="2278582" y="177397"/>
                  <a:pt x="2283580" y="176842"/>
                  <a:pt x="2289124" y="176507"/>
                </a:cubicBezTo>
                <a:cubicBezTo>
                  <a:pt x="2289880" y="131611"/>
                  <a:pt x="2287924" y="104319"/>
                  <a:pt x="2283254" y="94633"/>
                </a:cubicBezTo>
                <a:cubicBezTo>
                  <a:pt x="2279752" y="87369"/>
                  <a:pt x="2279962" y="83280"/>
                  <a:pt x="2283882" y="82367"/>
                </a:cubicBezTo>
                <a:close/>
                <a:moveTo>
                  <a:pt x="2913728" y="81406"/>
                </a:moveTo>
                <a:cubicBezTo>
                  <a:pt x="2908128" y="82175"/>
                  <a:pt x="2900888" y="83515"/>
                  <a:pt x="2892008" y="85424"/>
                </a:cubicBezTo>
                <a:lnTo>
                  <a:pt x="2892008" y="131468"/>
                </a:lnTo>
                <a:cubicBezTo>
                  <a:pt x="2895518" y="131518"/>
                  <a:pt x="2904875" y="130507"/>
                  <a:pt x="2920081" y="128436"/>
                </a:cubicBezTo>
                <a:cubicBezTo>
                  <a:pt x="2923070" y="101250"/>
                  <a:pt x="2924158" y="86423"/>
                  <a:pt x="2923346" y="83955"/>
                </a:cubicBezTo>
                <a:cubicBezTo>
                  <a:pt x="2922533" y="81487"/>
                  <a:pt x="2919327" y="80637"/>
                  <a:pt x="2913728" y="81406"/>
                </a:cubicBezTo>
                <a:close/>
                <a:moveTo>
                  <a:pt x="1989805" y="81406"/>
                </a:moveTo>
                <a:cubicBezTo>
                  <a:pt x="1984206" y="82175"/>
                  <a:pt x="1976965" y="83515"/>
                  <a:pt x="1968086" y="85424"/>
                </a:cubicBezTo>
                <a:lnTo>
                  <a:pt x="1968086" y="131468"/>
                </a:lnTo>
                <a:cubicBezTo>
                  <a:pt x="1971596" y="131518"/>
                  <a:pt x="1980953" y="130507"/>
                  <a:pt x="1996159" y="128436"/>
                </a:cubicBezTo>
                <a:cubicBezTo>
                  <a:pt x="1999148" y="101250"/>
                  <a:pt x="2000235" y="86423"/>
                  <a:pt x="1999423" y="83955"/>
                </a:cubicBezTo>
                <a:cubicBezTo>
                  <a:pt x="1998610" y="81487"/>
                  <a:pt x="1995405" y="80637"/>
                  <a:pt x="1989805" y="81406"/>
                </a:cubicBezTo>
                <a:close/>
                <a:moveTo>
                  <a:pt x="4085747" y="79713"/>
                </a:moveTo>
                <a:cubicBezTo>
                  <a:pt x="4090030" y="80395"/>
                  <a:pt x="4093956" y="82113"/>
                  <a:pt x="4097525" y="84866"/>
                </a:cubicBezTo>
                <a:cubicBezTo>
                  <a:pt x="4104663" y="90373"/>
                  <a:pt x="4106932" y="94658"/>
                  <a:pt x="4104334" y="97721"/>
                </a:cubicBezTo>
                <a:cubicBezTo>
                  <a:pt x="4101736" y="100785"/>
                  <a:pt x="4094970" y="102726"/>
                  <a:pt x="4084037" y="103544"/>
                </a:cubicBezTo>
                <a:cubicBezTo>
                  <a:pt x="4073105" y="104363"/>
                  <a:pt x="4063750" y="105160"/>
                  <a:pt x="4055974" y="105935"/>
                </a:cubicBezTo>
                <a:cubicBezTo>
                  <a:pt x="4048198" y="106710"/>
                  <a:pt x="4041879" y="107209"/>
                  <a:pt x="4037017" y="107432"/>
                </a:cubicBezTo>
                <a:cubicBezTo>
                  <a:pt x="4044806" y="111600"/>
                  <a:pt x="4047727" y="116198"/>
                  <a:pt x="4045779" y="121227"/>
                </a:cubicBezTo>
                <a:cubicBezTo>
                  <a:pt x="4043832" y="126256"/>
                  <a:pt x="4043637" y="139632"/>
                  <a:pt x="4045193" y="161355"/>
                </a:cubicBezTo>
                <a:cubicBezTo>
                  <a:pt x="4046750" y="183077"/>
                  <a:pt x="4047528" y="201157"/>
                  <a:pt x="4047528" y="215593"/>
                </a:cubicBezTo>
                <a:cubicBezTo>
                  <a:pt x="4047528" y="230265"/>
                  <a:pt x="4045435" y="241164"/>
                  <a:pt x="4041249" y="248289"/>
                </a:cubicBezTo>
                <a:cubicBezTo>
                  <a:pt x="4037064" y="255414"/>
                  <a:pt x="4031461" y="261097"/>
                  <a:pt x="4024441" y="265339"/>
                </a:cubicBezTo>
                <a:cubicBezTo>
                  <a:pt x="4017421" y="269581"/>
                  <a:pt x="4012563" y="267578"/>
                  <a:pt x="4009865" y="259330"/>
                </a:cubicBezTo>
                <a:cubicBezTo>
                  <a:pt x="4007168" y="251083"/>
                  <a:pt x="4000684" y="242305"/>
                  <a:pt x="3990415" y="232997"/>
                </a:cubicBezTo>
                <a:cubicBezTo>
                  <a:pt x="3980146" y="223689"/>
                  <a:pt x="3981628" y="220591"/>
                  <a:pt x="3994862" y="223704"/>
                </a:cubicBezTo>
                <a:cubicBezTo>
                  <a:pt x="4008095" y="226817"/>
                  <a:pt x="4016268" y="227106"/>
                  <a:pt x="4019381" y="224569"/>
                </a:cubicBezTo>
                <a:cubicBezTo>
                  <a:pt x="4022494" y="222033"/>
                  <a:pt x="4023666" y="203123"/>
                  <a:pt x="4022897" y="167838"/>
                </a:cubicBezTo>
                <a:cubicBezTo>
                  <a:pt x="4022128" y="132553"/>
                  <a:pt x="4019486" y="113472"/>
                  <a:pt x="4014972" y="110595"/>
                </a:cubicBezTo>
                <a:cubicBezTo>
                  <a:pt x="4003661" y="111352"/>
                  <a:pt x="3994220" y="112319"/>
                  <a:pt x="3986648" y="113497"/>
                </a:cubicBezTo>
                <a:cubicBezTo>
                  <a:pt x="3979076" y="114675"/>
                  <a:pt x="3971743" y="111938"/>
                  <a:pt x="3964649" y="105284"/>
                </a:cubicBezTo>
                <a:cubicBezTo>
                  <a:pt x="3957555" y="98630"/>
                  <a:pt x="3960644" y="95303"/>
                  <a:pt x="3973914" y="95303"/>
                </a:cubicBezTo>
                <a:cubicBezTo>
                  <a:pt x="3985386" y="95303"/>
                  <a:pt x="3997686" y="94339"/>
                  <a:pt x="4010814" y="92410"/>
                </a:cubicBezTo>
                <a:cubicBezTo>
                  <a:pt x="4023942" y="90482"/>
                  <a:pt x="4034893" y="88755"/>
                  <a:pt x="4043668" y="87229"/>
                </a:cubicBezTo>
                <a:cubicBezTo>
                  <a:pt x="4052443" y="85704"/>
                  <a:pt x="4061828" y="83552"/>
                  <a:pt x="4071824" y="80774"/>
                </a:cubicBezTo>
                <a:cubicBezTo>
                  <a:pt x="4076823" y="79385"/>
                  <a:pt x="4081463" y="79031"/>
                  <a:pt x="4085747" y="79713"/>
                </a:cubicBezTo>
                <a:close/>
                <a:moveTo>
                  <a:pt x="7868523" y="78969"/>
                </a:moveTo>
                <a:cubicBezTo>
                  <a:pt x="7875815" y="78969"/>
                  <a:pt x="7882515" y="82135"/>
                  <a:pt x="7888623" y="88466"/>
                </a:cubicBezTo>
                <a:cubicBezTo>
                  <a:pt x="7894732" y="94798"/>
                  <a:pt x="7891749" y="98884"/>
                  <a:pt x="7879675" y="100726"/>
                </a:cubicBezTo>
                <a:cubicBezTo>
                  <a:pt x="7867601" y="102568"/>
                  <a:pt x="7846007" y="105690"/>
                  <a:pt x="7814889" y="110093"/>
                </a:cubicBezTo>
                <a:cubicBezTo>
                  <a:pt x="7827341" y="113863"/>
                  <a:pt x="7831601" y="118601"/>
                  <a:pt x="7827669" y="124306"/>
                </a:cubicBezTo>
                <a:cubicBezTo>
                  <a:pt x="7823738" y="130011"/>
                  <a:pt x="7821013" y="143495"/>
                  <a:pt x="7819493" y="164759"/>
                </a:cubicBezTo>
                <a:cubicBezTo>
                  <a:pt x="7817973" y="186023"/>
                  <a:pt x="7819394" y="201374"/>
                  <a:pt x="7823753" y="210812"/>
                </a:cubicBezTo>
                <a:cubicBezTo>
                  <a:pt x="7828113" y="220250"/>
                  <a:pt x="7840971" y="225152"/>
                  <a:pt x="7862327" y="225518"/>
                </a:cubicBezTo>
                <a:cubicBezTo>
                  <a:pt x="7883684" y="225884"/>
                  <a:pt x="7898453" y="224294"/>
                  <a:pt x="7906631" y="220746"/>
                </a:cubicBezTo>
                <a:cubicBezTo>
                  <a:pt x="7914811" y="217199"/>
                  <a:pt x="7921177" y="207467"/>
                  <a:pt x="7925728" y="191548"/>
                </a:cubicBezTo>
                <a:cubicBezTo>
                  <a:pt x="7930280" y="175630"/>
                  <a:pt x="7933362" y="168982"/>
                  <a:pt x="7934974" y="171605"/>
                </a:cubicBezTo>
                <a:cubicBezTo>
                  <a:pt x="7936587" y="174228"/>
                  <a:pt x="7937588" y="182144"/>
                  <a:pt x="7937979" y="195353"/>
                </a:cubicBezTo>
                <a:cubicBezTo>
                  <a:pt x="7938369" y="208561"/>
                  <a:pt x="7939939" y="217947"/>
                  <a:pt x="7942685" y="223509"/>
                </a:cubicBezTo>
                <a:cubicBezTo>
                  <a:pt x="7945433" y="229072"/>
                  <a:pt x="7943510" y="234591"/>
                  <a:pt x="7936918" y="240066"/>
                </a:cubicBezTo>
                <a:cubicBezTo>
                  <a:pt x="7930327" y="245542"/>
                  <a:pt x="7914064" y="249266"/>
                  <a:pt x="7888131" y="251238"/>
                </a:cubicBezTo>
                <a:cubicBezTo>
                  <a:pt x="7862197" y="253210"/>
                  <a:pt x="7842837" y="251731"/>
                  <a:pt x="7830051" y="246801"/>
                </a:cubicBezTo>
                <a:cubicBezTo>
                  <a:pt x="7817264" y="241871"/>
                  <a:pt x="7808988" y="234374"/>
                  <a:pt x="7805224" y="224309"/>
                </a:cubicBezTo>
                <a:cubicBezTo>
                  <a:pt x="7801460" y="214245"/>
                  <a:pt x="7799773" y="203650"/>
                  <a:pt x="7800163" y="192525"/>
                </a:cubicBezTo>
                <a:cubicBezTo>
                  <a:pt x="7800555" y="181400"/>
                  <a:pt x="7801137" y="167190"/>
                  <a:pt x="7801913" y="149895"/>
                </a:cubicBezTo>
                <a:cubicBezTo>
                  <a:pt x="7802688" y="132600"/>
                  <a:pt x="7802219" y="120281"/>
                  <a:pt x="7800508" y="112939"/>
                </a:cubicBezTo>
                <a:cubicBezTo>
                  <a:pt x="7797011" y="114353"/>
                  <a:pt x="7792081" y="115494"/>
                  <a:pt x="7785718" y="116362"/>
                </a:cubicBezTo>
                <a:lnTo>
                  <a:pt x="7791653" y="119357"/>
                </a:lnTo>
                <a:cubicBezTo>
                  <a:pt x="7795473" y="123636"/>
                  <a:pt x="7795178" y="129152"/>
                  <a:pt x="7790769" y="135905"/>
                </a:cubicBezTo>
                <a:cubicBezTo>
                  <a:pt x="7786360" y="142658"/>
                  <a:pt x="7779623" y="153724"/>
                  <a:pt x="7770556" y="169103"/>
                </a:cubicBezTo>
                <a:cubicBezTo>
                  <a:pt x="7761491" y="184482"/>
                  <a:pt x="7750961" y="197563"/>
                  <a:pt x="7738967" y="208347"/>
                </a:cubicBezTo>
                <a:cubicBezTo>
                  <a:pt x="7726975" y="219131"/>
                  <a:pt x="7714861" y="227134"/>
                  <a:pt x="7702625" y="232355"/>
                </a:cubicBezTo>
                <a:cubicBezTo>
                  <a:pt x="7690391" y="237576"/>
                  <a:pt x="7683839" y="238922"/>
                  <a:pt x="7682971" y="236392"/>
                </a:cubicBezTo>
                <a:cubicBezTo>
                  <a:pt x="7682103" y="233862"/>
                  <a:pt x="7686639" y="228771"/>
                  <a:pt x="7696579" y="221119"/>
                </a:cubicBezTo>
                <a:cubicBezTo>
                  <a:pt x="7706520" y="213466"/>
                  <a:pt x="7716107" y="204450"/>
                  <a:pt x="7725341" y="194069"/>
                </a:cubicBezTo>
                <a:cubicBezTo>
                  <a:pt x="7734574" y="183688"/>
                  <a:pt x="7743613" y="170802"/>
                  <a:pt x="7752455" y="155411"/>
                </a:cubicBezTo>
                <a:cubicBezTo>
                  <a:pt x="7761298" y="140020"/>
                  <a:pt x="7765719" y="128194"/>
                  <a:pt x="7765719" y="119934"/>
                </a:cubicBezTo>
                <a:cubicBezTo>
                  <a:pt x="7755401" y="123010"/>
                  <a:pt x="7745916" y="125531"/>
                  <a:pt x="7737265" y="127496"/>
                </a:cubicBezTo>
                <a:cubicBezTo>
                  <a:pt x="7728615" y="129462"/>
                  <a:pt x="7719911" y="127047"/>
                  <a:pt x="7711155" y="120250"/>
                </a:cubicBezTo>
                <a:cubicBezTo>
                  <a:pt x="7702399" y="113454"/>
                  <a:pt x="7703401" y="109550"/>
                  <a:pt x="7714159" y="108539"/>
                </a:cubicBezTo>
                <a:cubicBezTo>
                  <a:pt x="7724919" y="107529"/>
                  <a:pt x="7737489" y="105699"/>
                  <a:pt x="7751869" y="103051"/>
                </a:cubicBezTo>
                <a:cubicBezTo>
                  <a:pt x="7766249" y="100403"/>
                  <a:pt x="7781908" y="97157"/>
                  <a:pt x="7798843" y="93312"/>
                </a:cubicBezTo>
                <a:cubicBezTo>
                  <a:pt x="7815779" y="89468"/>
                  <a:pt x="7830162" y="86116"/>
                  <a:pt x="7841993" y="83257"/>
                </a:cubicBezTo>
                <a:cubicBezTo>
                  <a:pt x="7853825" y="80398"/>
                  <a:pt x="7862669" y="78969"/>
                  <a:pt x="7868523" y="78969"/>
                </a:cubicBezTo>
                <a:close/>
                <a:moveTo>
                  <a:pt x="6944597" y="78969"/>
                </a:moveTo>
                <a:cubicBezTo>
                  <a:pt x="6951890" y="78969"/>
                  <a:pt x="6958591" y="82135"/>
                  <a:pt x="6964699" y="88466"/>
                </a:cubicBezTo>
                <a:cubicBezTo>
                  <a:pt x="6970807" y="94798"/>
                  <a:pt x="6967824" y="98884"/>
                  <a:pt x="6955750" y="100726"/>
                </a:cubicBezTo>
                <a:cubicBezTo>
                  <a:pt x="6943677" y="102568"/>
                  <a:pt x="6922081" y="105690"/>
                  <a:pt x="6890963" y="110093"/>
                </a:cubicBezTo>
                <a:cubicBezTo>
                  <a:pt x="6903415" y="113863"/>
                  <a:pt x="6907676" y="118601"/>
                  <a:pt x="6903744" y="124306"/>
                </a:cubicBezTo>
                <a:cubicBezTo>
                  <a:pt x="6899813" y="130011"/>
                  <a:pt x="6897087" y="143495"/>
                  <a:pt x="6895568" y="164759"/>
                </a:cubicBezTo>
                <a:cubicBezTo>
                  <a:pt x="6894049" y="186023"/>
                  <a:pt x="6895469" y="201374"/>
                  <a:pt x="6899828" y="210812"/>
                </a:cubicBezTo>
                <a:cubicBezTo>
                  <a:pt x="6904187" y="220250"/>
                  <a:pt x="6917045" y="225152"/>
                  <a:pt x="6938403" y="225518"/>
                </a:cubicBezTo>
                <a:cubicBezTo>
                  <a:pt x="6959759" y="225884"/>
                  <a:pt x="6974527" y="224294"/>
                  <a:pt x="6982707" y="220746"/>
                </a:cubicBezTo>
                <a:cubicBezTo>
                  <a:pt x="6990887" y="217199"/>
                  <a:pt x="6997251" y="207467"/>
                  <a:pt x="7001803" y="191548"/>
                </a:cubicBezTo>
                <a:cubicBezTo>
                  <a:pt x="7006355" y="175630"/>
                  <a:pt x="7009437" y="168982"/>
                  <a:pt x="7011049" y="171605"/>
                </a:cubicBezTo>
                <a:cubicBezTo>
                  <a:pt x="7012662" y="174228"/>
                  <a:pt x="7013663" y="182144"/>
                  <a:pt x="7014053" y="195353"/>
                </a:cubicBezTo>
                <a:cubicBezTo>
                  <a:pt x="7014445" y="208561"/>
                  <a:pt x="7016013" y="217947"/>
                  <a:pt x="7018761" y="223509"/>
                </a:cubicBezTo>
                <a:cubicBezTo>
                  <a:pt x="7021508" y="229072"/>
                  <a:pt x="7019585" y="234591"/>
                  <a:pt x="7012993" y="240066"/>
                </a:cubicBezTo>
                <a:cubicBezTo>
                  <a:pt x="7006401" y="245542"/>
                  <a:pt x="6990139" y="249266"/>
                  <a:pt x="6964205" y="251238"/>
                </a:cubicBezTo>
                <a:cubicBezTo>
                  <a:pt x="6938272" y="253210"/>
                  <a:pt x="6918913" y="251731"/>
                  <a:pt x="6906125" y="246801"/>
                </a:cubicBezTo>
                <a:cubicBezTo>
                  <a:pt x="6893339" y="241871"/>
                  <a:pt x="6885063" y="234374"/>
                  <a:pt x="6881299" y="224309"/>
                </a:cubicBezTo>
                <a:cubicBezTo>
                  <a:pt x="6877535" y="214245"/>
                  <a:pt x="6875848" y="203650"/>
                  <a:pt x="6876239" y="192525"/>
                </a:cubicBezTo>
                <a:cubicBezTo>
                  <a:pt x="6876629" y="181400"/>
                  <a:pt x="6877213" y="167190"/>
                  <a:pt x="6877987" y="149895"/>
                </a:cubicBezTo>
                <a:cubicBezTo>
                  <a:pt x="6878763" y="132600"/>
                  <a:pt x="6878295" y="120281"/>
                  <a:pt x="6876583" y="112939"/>
                </a:cubicBezTo>
                <a:cubicBezTo>
                  <a:pt x="6873085" y="114353"/>
                  <a:pt x="6868155" y="115494"/>
                  <a:pt x="6861793" y="116362"/>
                </a:cubicBezTo>
                <a:lnTo>
                  <a:pt x="6867727" y="119357"/>
                </a:lnTo>
                <a:cubicBezTo>
                  <a:pt x="6871547" y="123636"/>
                  <a:pt x="6871253" y="129152"/>
                  <a:pt x="6866844" y="135905"/>
                </a:cubicBezTo>
                <a:cubicBezTo>
                  <a:pt x="6862435" y="142658"/>
                  <a:pt x="6855697" y="153724"/>
                  <a:pt x="6846631" y="169103"/>
                </a:cubicBezTo>
                <a:cubicBezTo>
                  <a:pt x="6837565" y="184482"/>
                  <a:pt x="6827036" y="197563"/>
                  <a:pt x="6815043" y="208347"/>
                </a:cubicBezTo>
                <a:cubicBezTo>
                  <a:pt x="6803049" y="219131"/>
                  <a:pt x="6790936" y="227134"/>
                  <a:pt x="6778701" y="232355"/>
                </a:cubicBezTo>
                <a:cubicBezTo>
                  <a:pt x="6766466" y="237576"/>
                  <a:pt x="6759915" y="238922"/>
                  <a:pt x="6759046" y="236392"/>
                </a:cubicBezTo>
                <a:cubicBezTo>
                  <a:pt x="6758178" y="233862"/>
                  <a:pt x="6762715" y="228771"/>
                  <a:pt x="6772655" y="221119"/>
                </a:cubicBezTo>
                <a:cubicBezTo>
                  <a:pt x="6782595" y="213466"/>
                  <a:pt x="6792182" y="204450"/>
                  <a:pt x="6801415" y="194069"/>
                </a:cubicBezTo>
                <a:cubicBezTo>
                  <a:pt x="6810649" y="183688"/>
                  <a:pt x="6819687" y="170802"/>
                  <a:pt x="6828530" y="155411"/>
                </a:cubicBezTo>
                <a:cubicBezTo>
                  <a:pt x="6837373" y="140020"/>
                  <a:pt x="6841795" y="128194"/>
                  <a:pt x="6841795" y="119934"/>
                </a:cubicBezTo>
                <a:cubicBezTo>
                  <a:pt x="6831476" y="123010"/>
                  <a:pt x="6821991" y="125531"/>
                  <a:pt x="6813340" y="127496"/>
                </a:cubicBezTo>
                <a:cubicBezTo>
                  <a:pt x="6804689" y="129462"/>
                  <a:pt x="6795987" y="127047"/>
                  <a:pt x="6787230" y="120250"/>
                </a:cubicBezTo>
                <a:cubicBezTo>
                  <a:pt x="6778475" y="113454"/>
                  <a:pt x="6779476" y="109550"/>
                  <a:pt x="6790235" y="108539"/>
                </a:cubicBezTo>
                <a:cubicBezTo>
                  <a:pt x="6800994" y="107529"/>
                  <a:pt x="6813563" y="105699"/>
                  <a:pt x="6827944" y="103051"/>
                </a:cubicBezTo>
                <a:cubicBezTo>
                  <a:pt x="6842325" y="100403"/>
                  <a:pt x="6857983" y="97157"/>
                  <a:pt x="6874918" y="93312"/>
                </a:cubicBezTo>
                <a:cubicBezTo>
                  <a:pt x="6891853" y="89468"/>
                  <a:pt x="6906237" y="86116"/>
                  <a:pt x="6918069" y="83257"/>
                </a:cubicBezTo>
                <a:cubicBezTo>
                  <a:pt x="6929901" y="80398"/>
                  <a:pt x="6938743" y="78969"/>
                  <a:pt x="6944597" y="78969"/>
                </a:cubicBezTo>
                <a:close/>
                <a:moveTo>
                  <a:pt x="1400436" y="75472"/>
                </a:moveTo>
                <a:cubicBezTo>
                  <a:pt x="1403413" y="75472"/>
                  <a:pt x="1408643" y="77323"/>
                  <a:pt x="1416128" y="81025"/>
                </a:cubicBezTo>
                <a:cubicBezTo>
                  <a:pt x="1423613" y="84727"/>
                  <a:pt x="1426115" y="88723"/>
                  <a:pt x="1423635" y="93015"/>
                </a:cubicBezTo>
                <a:cubicBezTo>
                  <a:pt x="1421154" y="97306"/>
                  <a:pt x="1416169" y="108319"/>
                  <a:pt x="1408677" y="126055"/>
                </a:cubicBezTo>
                <a:cubicBezTo>
                  <a:pt x="1410761" y="126898"/>
                  <a:pt x="1415951" y="130026"/>
                  <a:pt x="1424248" y="135440"/>
                </a:cubicBezTo>
                <a:cubicBezTo>
                  <a:pt x="1432546" y="140854"/>
                  <a:pt x="1435953" y="148962"/>
                  <a:pt x="1434472" y="159764"/>
                </a:cubicBezTo>
                <a:cubicBezTo>
                  <a:pt x="1432989" y="170567"/>
                  <a:pt x="1427296" y="171909"/>
                  <a:pt x="1417394" y="163792"/>
                </a:cubicBezTo>
                <a:cubicBezTo>
                  <a:pt x="1407490" y="155674"/>
                  <a:pt x="1400877" y="149228"/>
                  <a:pt x="1397552" y="144453"/>
                </a:cubicBezTo>
                <a:cubicBezTo>
                  <a:pt x="1395060" y="149873"/>
                  <a:pt x="1391634" y="154763"/>
                  <a:pt x="1387274" y="159122"/>
                </a:cubicBezTo>
                <a:cubicBezTo>
                  <a:pt x="1382915" y="163482"/>
                  <a:pt x="1376227" y="168353"/>
                  <a:pt x="1367210" y="173735"/>
                </a:cubicBezTo>
                <a:cubicBezTo>
                  <a:pt x="1358194" y="179118"/>
                  <a:pt x="1356451" y="177382"/>
                  <a:pt x="1361982" y="168526"/>
                </a:cubicBezTo>
                <a:cubicBezTo>
                  <a:pt x="1367515" y="159671"/>
                  <a:pt x="1374863" y="147808"/>
                  <a:pt x="1384029" y="132938"/>
                </a:cubicBezTo>
                <a:cubicBezTo>
                  <a:pt x="1378608" y="129974"/>
                  <a:pt x="1373362" y="124907"/>
                  <a:pt x="1368290" y="117739"/>
                </a:cubicBezTo>
                <a:cubicBezTo>
                  <a:pt x="1363216" y="110570"/>
                  <a:pt x="1363428" y="106986"/>
                  <a:pt x="1368922" y="106986"/>
                </a:cubicBezTo>
                <a:cubicBezTo>
                  <a:pt x="1372667" y="106986"/>
                  <a:pt x="1380121" y="109702"/>
                  <a:pt x="1391283" y="115134"/>
                </a:cubicBezTo>
                <a:cubicBezTo>
                  <a:pt x="1391940" y="113299"/>
                  <a:pt x="1393231" y="108992"/>
                  <a:pt x="1395153" y="102214"/>
                </a:cubicBezTo>
                <a:cubicBezTo>
                  <a:pt x="1397075" y="95436"/>
                  <a:pt x="1397453" y="89285"/>
                  <a:pt x="1396288" y="83759"/>
                </a:cubicBezTo>
                <a:cubicBezTo>
                  <a:pt x="1395122" y="78234"/>
                  <a:pt x="1396505" y="75472"/>
                  <a:pt x="1400436" y="75472"/>
                </a:cubicBezTo>
                <a:close/>
                <a:moveTo>
                  <a:pt x="1350021" y="73323"/>
                </a:moveTo>
                <a:cubicBezTo>
                  <a:pt x="1356148" y="75028"/>
                  <a:pt x="1361816" y="77744"/>
                  <a:pt x="1367025" y="81471"/>
                </a:cubicBezTo>
                <a:cubicBezTo>
                  <a:pt x="1372233" y="85198"/>
                  <a:pt x="1373005" y="89533"/>
                  <a:pt x="1369341" y="94475"/>
                </a:cubicBezTo>
                <a:cubicBezTo>
                  <a:pt x="1365675" y="99417"/>
                  <a:pt x="1358944" y="112090"/>
                  <a:pt x="1349146" y="132491"/>
                </a:cubicBezTo>
                <a:cubicBezTo>
                  <a:pt x="1351429" y="132888"/>
                  <a:pt x="1354916" y="135880"/>
                  <a:pt x="1359611" y="141468"/>
                </a:cubicBezTo>
                <a:cubicBezTo>
                  <a:pt x="1364304" y="147055"/>
                  <a:pt x="1365873" y="153619"/>
                  <a:pt x="1364317" y="161159"/>
                </a:cubicBezTo>
                <a:cubicBezTo>
                  <a:pt x="1362761" y="168700"/>
                  <a:pt x="1358569" y="170312"/>
                  <a:pt x="1351741" y="165996"/>
                </a:cubicBezTo>
                <a:cubicBezTo>
                  <a:pt x="1344915" y="161680"/>
                  <a:pt x="1340756" y="156837"/>
                  <a:pt x="1339268" y="151467"/>
                </a:cubicBezTo>
                <a:cubicBezTo>
                  <a:pt x="1335212" y="159925"/>
                  <a:pt x="1330096" y="167038"/>
                  <a:pt x="1323920" y="172805"/>
                </a:cubicBezTo>
                <a:cubicBezTo>
                  <a:pt x="1317743" y="178572"/>
                  <a:pt x="1311626" y="182098"/>
                  <a:pt x="1305567" y="183381"/>
                </a:cubicBezTo>
                <a:cubicBezTo>
                  <a:pt x="1299509" y="184665"/>
                  <a:pt x="1299050" y="181850"/>
                  <a:pt x="1304191" y="174935"/>
                </a:cubicBezTo>
                <a:cubicBezTo>
                  <a:pt x="1309332" y="168021"/>
                  <a:pt x="1316876" y="155851"/>
                  <a:pt x="1326822" y="138426"/>
                </a:cubicBezTo>
                <a:cubicBezTo>
                  <a:pt x="1321439" y="134159"/>
                  <a:pt x="1315425" y="127459"/>
                  <a:pt x="1308777" y="118325"/>
                </a:cubicBezTo>
                <a:cubicBezTo>
                  <a:pt x="1302129" y="109190"/>
                  <a:pt x="1303661" y="106267"/>
                  <a:pt x="1313372" y="109553"/>
                </a:cubicBezTo>
                <a:cubicBezTo>
                  <a:pt x="1323083" y="112840"/>
                  <a:pt x="1330283" y="117032"/>
                  <a:pt x="1334971" y="122129"/>
                </a:cubicBezTo>
                <a:cubicBezTo>
                  <a:pt x="1336620" y="117888"/>
                  <a:pt x="1338595" y="111423"/>
                  <a:pt x="1340895" y="102735"/>
                </a:cubicBezTo>
                <a:cubicBezTo>
                  <a:pt x="1343196" y="94047"/>
                  <a:pt x="1343761" y="86547"/>
                  <a:pt x="1342589" y="80234"/>
                </a:cubicBezTo>
                <a:cubicBezTo>
                  <a:pt x="1341416" y="73921"/>
                  <a:pt x="1343893" y="71618"/>
                  <a:pt x="1350021" y="73323"/>
                </a:cubicBezTo>
                <a:close/>
                <a:moveTo>
                  <a:pt x="2527073" y="69045"/>
                </a:moveTo>
                <a:cubicBezTo>
                  <a:pt x="2528987" y="68930"/>
                  <a:pt x="2531399" y="69181"/>
                  <a:pt x="2534309" y="69798"/>
                </a:cubicBezTo>
                <a:cubicBezTo>
                  <a:pt x="2545949" y="72266"/>
                  <a:pt x="2554336" y="76076"/>
                  <a:pt x="2559470" y="81229"/>
                </a:cubicBezTo>
                <a:cubicBezTo>
                  <a:pt x="2564605" y="86383"/>
                  <a:pt x="2566673" y="93151"/>
                  <a:pt x="2565674" y="101535"/>
                </a:cubicBezTo>
                <a:cubicBezTo>
                  <a:pt x="2564676" y="109919"/>
                  <a:pt x="2560989" y="112635"/>
                  <a:pt x="2554615" y="109683"/>
                </a:cubicBezTo>
                <a:cubicBezTo>
                  <a:pt x="2548240" y="106732"/>
                  <a:pt x="2542389" y="102388"/>
                  <a:pt x="2537062" y="96652"/>
                </a:cubicBezTo>
                <a:cubicBezTo>
                  <a:pt x="2531735" y="90916"/>
                  <a:pt x="2527143" y="85356"/>
                  <a:pt x="2523286" y="79974"/>
                </a:cubicBezTo>
                <a:cubicBezTo>
                  <a:pt x="2520068" y="73035"/>
                  <a:pt x="2521330" y="69392"/>
                  <a:pt x="2527073" y="69045"/>
                </a:cubicBezTo>
                <a:close/>
                <a:moveTo>
                  <a:pt x="7084543" y="67993"/>
                </a:moveTo>
                <a:cubicBezTo>
                  <a:pt x="7097645" y="70027"/>
                  <a:pt x="7107201" y="73639"/>
                  <a:pt x="7113211" y="78830"/>
                </a:cubicBezTo>
                <a:cubicBezTo>
                  <a:pt x="7119219" y="84020"/>
                  <a:pt x="7121501" y="91002"/>
                  <a:pt x="7120057" y="99777"/>
                </a:cubicBezTo>
                <a:cubicBezTo>
                  <a:pt x="7118611" y="108552"/>
                  <a:pt x="7114147" y="111274"/>
                  <a:pt x="7106662" y="107944"/>
                </a:cubicBezTo>
                <a:cubicBezTo>
                  <a:pt x="7099177" y="104614"/>
                  <a:pt x="7090313" y="97827"/>
                  <a:pt x="7080068" y="87582"/>
                </a:cubicBezTo>
                <a:cubicBezTo>
                  <a:pt x="7069948" y="72489"/>
                  <a:pt x="7071439" y="65959"/>
                  <a:pt x="7084543" y="67993"/>
                </a:cubicBezTo>
                <a:close/>
                <a:moveTo>
                  <a:pt x="5701418" y="65072"/>
                </a:moveTo>
                <a:lnTo>
                  <a:pt x="5701418" y="120994"/>
                </a:lnTo>
                <a:lnTo>
                  <a:pt x="5731686" y="120994"/>
                </a:lnTo>
                <a:cubicBezTo>
                  <a:pt x="5739189" y="120994"/>
                  <a:pt x="5745725" y="118731"/>
                  <a:pt x="5751294" y="114204"/>
                </a:cubicBezTo>
                <a:cubicBezTo>
                  <a:pt x="5756863" y="109677"/>
                  <a:pt x="5759647" y="101839"/>
                  <a:pt x="5759647" y="90689"/>
                </a:cubicBezTo>
                <a:cubicBezTo>
                  <a:pt x="5759647" y="81710"/>
                  <a:pt x="5757111" y="75196"/>
                  <a:pt x="5752038" y="71146"/>
                </a:cubicBezTo>
                <a:cubicBezTo>
                  <a:pt x="5746965" y="67097"/>
                  <a:pt x="5740572" y="65072"/>
                  <a:pt x="5732858" y="65072"/>
                </a:cubicBezTo>
                <a:close/>
                <a:moveTo>
                  <a:pt x="4894213" y="63657"/>
                </a:moveTo>
                <a:cubicBezTo>
                  <a:pt x="4896204" y="63754"/>
                  <a:pt x="4898693" y="64325"/>
                  <a:pt x="4901680" y="65370"/>
                </a:cubicBezTo>
                <a:cubicBezTo>
                  <a:pt x="4913630" y="69549"/>
                  <a:pt x="4920660" y="74904"/>
                  <a:pt x="4922768" y="81434"/>
                </a:cubicBezTo>
                <a:cubicBezTo>
                  <a:pt x="4924876" y="87964"/>
                  <a:pt x="4924507" y="93486"/>
                  <a:pt x="4921661" y="98000"/>
                </a:cubicBezTo>
                <a:cubicBezTo>
                  <a:pt x="4918814" y="102515"/>
                  <a:pt x="4914058" y="102031"/>
                  <a:pt x="4907392" y="96549"/>
                </a:cubicBezTo>
                <a:cubicBezTo>
                  <a:pt x="4900726" y="91068"/>
                  <a:pt x="4894844" y="84079"/>
                  <a:pt x="4889746" y="75583"/>
                </a:cubicBezTo>
                <a:cubicBezTo>
                  <a:pt x="4886751" y="67342"/>
                  <a:pt x="4888240" y="63367"/>
                  <a:pt x="4894213" y="63657"/>
                </a:cubicBezTo>
                <a:close/>
                <a:moveTo>
                  <a:pt x="7576596" y="62747"/>
                </a:moveTo>
                <a:cubicBezTo>
                  <a:pt x="7572528" y="61965"/>
                  <a:pt x="7567195" y="62992"/>
                  <a:pt x="7560597" y="65826"/>
                </a:cubicBezTo>
                <a:cubicBezTo>
                  <a:pt x="7553999" y="68660"/>
                  <a:pt x="7548709" y="74405"/>
                  <a:pt x="7544728" y="83062"/>
                </a:cubicBezTo>
                <a:cubicBezTo>
                  <a:pt x="7540747" y="91719"/>
                  <a:pt x="7539321" y="100865"/>
                  <a:pt x="7540449" y="110502"/>
                </a:cubicBezTo>
                <a:cubicBezTo>
                  <a:pt x="7541579" y="120139"/>
                  <a:pt x="7545509" y="127794"/>
                  <a:pt x="7552244" y="133468"/>
                </a:cubicBezTo>
                <a:cubicBezTo>
                  <a:pt x="7558979" y="139142"/>
                  <a:pt x="7566085" y="141818"/>
                  <a:pt x="7573563" y="141495"/>
                </a:cubicBezTo>
                <a:cubicBezTo>
                  <a:pt x="7581042" y="141173"/>
                  <a:pt x="7587073" y="139251"/>
                  <a:pt x="7591655" y="135728"/>
                </a:cubicBezTo>
                <a:cubicBezTo>
                  <a:pt x="7596239" y="132206"/>
                  <a:pt x="7600775" y="125943"/>
                  <a:pt x="7605264" y="116939"/>
                </a:cubicBezTo>
                <a:cubicBezTo>
                  <a:pt x="7608303" y="105702"/>
                  <a:pt x="7609097" y="96320"/>
                  <a:pt x="7607645" y="88792"/>
                </a:cubicBezTo>
                <a:cubicBezTo>
                  <a:pt x="7606194" y="81263"/>
                  <a:pt x="7602480" y="75041"/>
                  <a:pt x="7596501" y="70123"/>
                </a:cubicBezTo>
                <a:cubicBezTo>
                  <a:pt x="7590524" y="65206"/>
                  <a:pt x="7583889" y="62747"/>
                  <a:pt x="7576596" y="62747"/>
                </a:cubicBezTo>
                <a:close/>
                <a:moveTo>
                  <a:pt x="6652671" y="62747"/>
                </a:moveTo>
                <a:cubicBezTo>
                  <a:pt x="6648603" y="61965"/>
                  <a:pt x="6643271" y="62992"/>
                  <a:pt x="6636672" y="65826"/>
                </a:cubicBezTo>
                <a:cubicBezTo>
                  <a:pt x="6630074" y="68660"/>
                  <a:pt x="6624785" y="74405"/>
                  <a:pt x="6620803" y="83062"/>
                </a:cubicBezTo>
                <a:cubicBezTo>
                  <a:pt x="6616822" y="91719"/>
                  <a:pt x="6615396" y="100865"/>
                  <a:pt x="6616525" y="110502"/>
                </a:cubicBezTo>
                <a:cubicBezTo>
                  <a:pt x="6617653" y="120139"/>
                  <a:pt x="6621585" y="127794"/>
                  <a:pt x="6628319" y="133468"/>
                </a:cubicBezTo>
                <a:cubicBezTo>
                  <a:pt x="6635053" y="139142"/>
                  <a:pt x="6642160" y="141818"/>
                  <a:pt x="6649639" y="141495"/>
                </a:cubicBezTo>
                <a:cubicBezTo>
                  <a:pt x="6657117" y="141173"/>
                  <a:pt x="6663149" y="139251"/>
                  <a:pt x="6667731" y="135728"/>
                </a:cubicBezTo>
                <a:cubicBezTo>
                  <a:pt x="6672313" y="132206"/>
                  <a:pt x="6676849" y="125943"/>
                  <a:pt x="6681339" y="116939"/>
                </a:cubicBezTo>
                <a:cubicBezTo>
                  <a:pt x="6684378" y="105702"/>
                  <a:pt x="6685171" y="96320"/>
                  <a:pt x="6683721" y="88792"/>
                </a:cubicBezTo>
                <a:cubicBezTo>
                  <a:pt x="6682269" y="81263"/>
                  <a:pt x="6678555" y="75041"/>
                  <a:pt x="6672577" y="70123"/>
                </a:cubicBezTo>
                <a:cubicBezTo>
                  <a:pt x="6666599" y="65206"/>
                  <a:pt x="6659963" y="62747"/>
                  <a:pt x="6652671" y="62747"/>
                </a:cubicBezTo>
                <a:close/>
                <a:moveTo>
                  <a:pt x="2587663" y="55657"/>
                </a:moveTo>
                <a:cubicBezTo>
                  <a:pt x="2589166" y="55751"/>
                  <a:pt x="2591032" y="56211"/>
                  <a:pt x="2593263" y="57036"/>
                </a:cubicBezTo>
                <a:cubicBezTo>
                  <a:pt x="2602187" y="60335"/>
                  <a:pt x="2609603" y="64220"/>
                  <a:pt x="2615513" y="68691"/>
                </a:cubicBezTo>
                <a:cubicBezTo>
                  <a:pt x="2621423" y="73162"/>
                  <a:pt x="2622778" y="77617"/>
                  <a:pt x="2619578" y="82057"/>
                </a:cubicBezTo>
                <a:cubicBezTo>
                  <a:pt x="2616378" y="86497"/>
                  <a:pt x="2613802" y="93970"/>
                  <a:pt x="2611848" y="104474"/>
                </a:cubicBezTo>
                <a:cubicBezTo>
                  <a:pt x="2609895" y="114979"/>
                  <a:pt x="2606680" y="128262"/>
                  <a:pt x="2602202" y="144323"/>
                </a:cubicBezTo>
                <a:cubicBezTo>
                  <a:pt x="2634399" y="142054"/>
                  <a:pt x="2654683" y="139930"/>
                  <a:pt x="2663054" y="137952"/>
                </a:cubicBezTo>
                <a:cubicBezTo>
                  <a:pt x="2671426" y="135973"/>
                  <a:pt x="2678694" y="135614"/>
                  <a:pt x="2684858" y="136872"/>
                </a:cubicBezTo>
                <a:cubicBezTo>
                  <a:pt x="2691022" y="138131"/>
                  <a:pt x="2697074" y="142627"/>
                  <a:pt x="2703015" y="150360"/>
                </a:cubicBezTo>
                <a:cubicBezTo>
                  <a:pt x="2708955" y="158093"/>
                  <a:pt x="2702615" y="161767"/>
                  <a:pt x="2683993" y="161383"/>
                </a:cubicBezTo>
                <a:cubicBezTo>
                  <a:pt x="2665371" y="160998"/>
                  <a:pt x="2636675" y="162300"/>
                  <a:pt x="2597905" y="165289"/>
                </a:cubicBezTo>
                <a:cubicBezTo>
                  <a:pt x="2591109" y="191682"/>
                  <a:pt x="2577937" y="213054"/>
                  <a:pt x="2558391" y="229406"/>
                </a:cubicBezTo>
                <a:cubicBezTo>
                  <a:pt x="2538845" y="245759"/>
                  <a:pt x="2517501" y="256118"/>
                  <a:pt x="2494358" y="260484"/>
                </a:cubicBezTo>
                <a:cubicBezTo>
                  <a:pt x="2471215" y="264849"/>
                  <a:pt x="2469383" y="261857"/>
                  <a:pt x="2488860" y="251507"/>
                </a:cubicBezTo>
                <a:cubicBezTo>
                  <a:pt x="2508338" y="241158"/>
                  <a:pt x="2525115" y="229896"/>
                  <a:pt x="2539192" y="217723"/>
                </a:cubicBezTo>
                <a:cubicBezTo>
                  <a:pt x="2553269" y="205550"/>
                  <a:pt x="2564884" y="188519"/>
                  <a:pt x="2574037" y="166629"/>
                </a:cubicBezTo>
                <a:cubicBezTo>
                  <a:pt x="2534188" y="172049"/>
                  <a:pt x="2510534" y="176129"/>
                  <a:pt x="2503074" y="178870"/>
                </a:cubicBezTo>
                <a:cubicBezTo>
                  <a:pt x="2495614" y="181611"/>
                  <a:pt x="2486706" y="178482"/>
                  <a:pt x="2476350" y="169484"/>
                </a:cubicBezTo>
                <a:cubicBezTo>
                  <a:pt x="2465994" y="160487"/>
                  <a:pt x="2466815" y="156385"/>
                  <a:pt x="2478815" y="157178"/>
                </a:cubicBezTo>
                <a:cubicBezTo>
                  <a:pt x="2490814" y="157972"/>
                  <a:pt x="2504491" y="157603"/>
                  <a:pt x="2519845" y="156071"/>
                </a:cubicBezTo>
                <a:cubicBezTo>
                  <a:pt x="2535199" y="154540"/>
                  <a:pt x="2554565" y="151944"/>
                  <a:pt x="2577943" y="148286"/>
                </a:cubicBezTo>
                <a:cubicBezTo>
                  <a:pt x="2580808" y="136888"/>
                  <a:pt x="2583208" y="122197"/>
                  <a:pt x="2585143" y="104214"/>
                </a:cubicBezTo>
                <a:cubicBezTo>
                  <a:pt x="2587078" y="86231"/>
                  <a:pt x="2586684" y="73047"/>
                  <a:pt x="2583962" y="64663"/>
                </a:cubicBezTo>
                <a:cubicBezTo>
                  <a:pt x="2581920" y="58375"/>
                  <a:pt x="2583154" y="55373"/>
                  <a:pt x="2587663" y="55657"/>
                </a:cubicBezTo>
                <a:close/>
                <a:moveTo>
                  <a:pt x="805208" y="49185"/>
                </a:moveTo>
                <a:cubicBezTo>
                  <a:pt x="799744" y="50264"/>
                  <a:pt x="789081" y="52608"/>
                  <a:pt x="773219" y="56217"/>
                </a:cubicBezTo>
                <a:lnTo>
                  <a:pt x="773219" y="75434"/>
                </a:lnTo>
                <a:cubicBezTo>
                  <a:pt x="778725" y="75534"/>
                  <a:pt x="784896" y="74588"/>
                  <a:pt x="791729" y="72597"/>
                </a:cubicBezTo>
                <a:cubicBezTo>
                  <a:pt x="798562" y="70607"/>
                  <a:pt x="804190" y="71707"/>
                  <a:pt x="808613" y="75899"/>
                </a:cubicBezTo>
                <a:cubicBezTo>
                  <a:pt x="813033" y="80091"/>
                  <a:pt x="810054" y="83421"/>
                  <a:pt x="799673" y="85890"/>
                </a:cubicBezTo>
                <a:cubicBezTo>
                  <a:pt x="789293" y="88358"/>
                  <a:pt x="780475" y="89592"/>
                  <a:pt x="773219" y="89592"/>
                </a:cubicBezTo>
                <a:lnTo>
                  <a:pt x="773219" y="109293"/>
                </a:lnTo>
                <a:cubicBezTo>
                  <a:pt x="778651" y="109380"/>
                  <a:pt x="784793" y="108235"/>
                  <a:pt x="791645" y="105860"/>
                </a:cubicBezTo>
                <a:cubicBezTo>
                  <a:pt x="798498" y="103485"/>
                  <a:pt x="804532" y="104772"/>
                  <a:pt x="809746" y="109721"/>
                </a:cubicBezTo>
                <a:cubicBezTo>
                  <a:pt x="814962" y="114669"/>
                  <a:pt x="812202" y="118582"/>
                  <a:pt x="801468" y="121459"/>
                </a:cubicBezTo>
                <a:cubicBezTo>
                  <a:pt x="790734" y="124337"/>
                  <a:pt x="781317" y="125775"/>
                  <a:pt x="773219" y="125775"/>
                </a:cubicBezTo>
                <a:lnTo>
                  <a:pt x="773219" y="144323"/>
                </a:lnTo>
                <a:cubicBezTo>
                  <a:pt x="780424" y="144385"/>
                  <a:pt x="788855" y="143427"/>
                  <a:pt x="798511" y="141449"/>
                </a:cubicBezTo>
                <a:cubicBezTo>
                  <a:pt x="808165" y="139471"/>
                  <a:pt x="813808" y="139843"/>
                  <a:pt x="815440" y="142565"/>
                </a:cubicBezTo>
                <a:cubicBezTo>
                  <a:pt x="817070" y="145288"/>
                  <a:pt x="818589" y="135964"/>
                  <a:pt x="819998" y="114595"/>
                </a:cubicBezTo>
                <a:cubicBezTo>
                  <a:pt x="821404" y="93226"/>
                  <a:pt x="821743" y="77282"/>
                  <a:pt x="821011" y="66765"/>
                </a:cubicBezTo>
                <a:cubicBezTo>
                  <a:pt x="820280" y="56248"/>
                  <a:pt x="818828" y="50419"/>
                  <a:pt x="816658" y="49278"/>
                </a:cubicBezTo>
                <a:cubicBezTo>
                  <a:pt x="814487" y="48137"/>
                  <a:pt x="810670" y="48106"/>
                  <a:pt x="805208" y="49185"/>
                </a:cubicBezTo>
                <a:close/>
                <a:moveTo>
                  <a:pt x="6183918" y="37595"/>
                </a:moveTo>
                <a:cubicBezTo>
                  <a:pt x="6192973" y="38823"/>
                  <a:pt x="6200777" y="41198"/>
                  <a:pt x="6207331" y="44720"/>
                </a:cubicBezTo>
                <a:cubicBezTo>
                  <a:pt x="6213886" y="48242"/>
                  <a:pt x="6216434" y="54850"/>
                  <a:pt x="6214977" y="64542"/>
                </a:cubicBezTo>
                <a:cubicBezTo>
                  <a:pt x="6213520" y="74234"/>
                  <a:pt x="6207254" y="76117"/>
                  <a:pt x="6196178" y="70188"/>
                </a:cubicBezTo>
                <a:cubicBezTo>
                  <a:pt x="6188936" y="64558"/>
                  <a:pt x="6182818" y="57411"/>
                  <a:pt x="6177826" y="48748"/>
                </a:cubicBezTo>
                <a:cubicBezTo>
                  <a:pt x="6172834" y="40085"/>
                  <a:pt x="6174865" y="36367"/>
                  <a:pt x="6183918" y="37595"/>
                </a:cubicBezTo>
                <a:close/>
                <a:moveTo>
                  <a:pt x="6024010" y="37558"/>
                </a:moveTo>
                <a:cubicBezTo>
                  <a:pt x="6028672" y="37768"/>
                  <a:pt x="6032715" y="38971"/>
                  <a:pt x="6036141" y="41167"/>
                </a:cubicBezTo>
                <a:cubicBezTo>
                  <a:pt x="6042994" y="45557"/>
                  <a:pt x="6044312" y="49439"/>
                  <a:pt x="6040095" y="52813"/>
                </a:cubicBezTo>
                <a:cubicBezTo>
                  <a:pt x="6035878" y="56186"/>
                  <a:pt x="6027361" y="59073"/>
                  <a:pt x="6014543" y="61472"/>
                </a:cubicBezTo>
                <a:cubicBezTo>
                  <a:pt x="6001725" y="63872"/>
                  <a:pt x="5987369" y="66433"/>
                  <a:pt x="5971476" y="69156"/>
                </a:cubicBezTo>
                <a:cubicBezTo>
                  <a:pt x="5955582" y="71878"/>
                  <a:pt x="5940287" y="74293"/>
                  <a:pt x="5925590" y="76402"/>
                </a:cubicBezTo>
                <a:cubicBezTo>
                  <a:pt x="5918831" y="112431"/>
                  <a:pt x="5911926" y="140240"/>
                  <a:pt x="5904875" y="159829"/>
                </a:cubicBezTo>
                <a:cubicBezTo>
                  <a:pt x="5897824" y="179419"/>
                  <a:pt x="5888759" y="197529"/>
                  <a:pt x="5877677" y="214161"/>
                </a:cubicBezTo>
                <a:cubicBezTo>
                  <a:pt x="5866595" y="230792"/>
                  <a:pt x="5852432" y="244736"/>
                  <a:pt x="5835186" y="255991"/>
                </a:cubicBezTo>
                <a:cubicBezTo>
                  <a:pt x="5817941" y="267246"/>
                  <a:pt x="5817330" y="263193"/>
                  <a:pt x="5833354" y="243833"/>
                </a:cubicBezTo>
                <a:cubicBezTo>
                  <a:pt x="5849378" y="224473"/>
                  <a:pt x="5863191" y="201647"/>
                  <a:pt x="5874793" y="175354"/>
                </a:cubicBezTo>
                <a:cubicBezTo>
                  <a:pt x="5886396" y="149061"/>
                  <a:pt x="5893558" y="125949"/>
                  <a:pt x="5896280" y="106019"/>
                </a:cubicBezTo>
                <a:cubicBezTo>
                  <a:pt x="5899003" y="86088"/>
                  <a:pt x="5898807" y="71925"/>
                  <a:pt x="5895694" y="63528"/>
                </a:cubicBezTo>
                <a:cubicBezTo>
                  <a:pt x="5892582" y="55132"/>
                  <a:pt x="5893968" y="51346"/>
                  <a:pt x="5899852" y="52171"/>
                </a:cubicBezTo>
                <a:cubicBezTo>
                  <a:pt x="5905737" y="52995"/>
                  <a:pt x="5912766" y="54915"/>
                  <a:pt x="5920939" y="57928"/>
                </a:cubicBezTo>
                <a:cubicBezTo>
                  <a:pt x="5940957" y="55659"/>
                  <a:pt x="5957551" y="52974"/>
                  <a:pt x="5970722" y="49873"/>
                </a:cubicBezTo>
                <a:cubicBezTo>
                  <a:pt x="5983893" y="46773"/>
                  <a:pt x="5996376" y="43449"/>
                  <a:pt x="6008171" y="39902"/>
                </a:cubicBezTo>
                <a:cubicBezTo>
                  <a:pt x="6014068" y="38128"/>
                  <a:pt x="6019348" y="37347"/>
                  <a:pt x="6024010" y="37558"/>
                </a:cubicBezTo>
                <a:close/>
                <a:moveTo>
                  <a:pt x="3728485" y="37558"/>
                </a:moveTo>
                <a:cubicBezTo>
                  <a:pt x="3733146" y="37768"/>
                  <a:pt x="3737190" y="38971"/>
                  <a:pt x="3740617" y="41167"/>
                </a:cubicBezTo>
                <a:cubicBezTo>
                  <a:pt x="3747469" y="45557"/>
                  <a:pt x="3748787" y="49439"/>
                  <a:pt x="3744570" y="52813"/>
                </a:cubicBezTo>
                <a:cubicBezTo>
                  <a:pt x="3740353" y="56186"/>
                  <a:pt x="3731836" y="59073"/>
                  <a:pt x="3719018" y="61472"/>
                </a:cubicBezTo>
                <a:cubicBezTo>
                  <a:pt x="3706200" y="63872"/>
                  <a:pt x="3691844" y="66433"/>
                  <a:pt x="3675951" y="69156"/>
                </a:cubicBezTo>
                <a:cubicBezTo>
                  <a:pt x="3660057" y="71878"/>
                  <a:pt x="3644762" y="74293"/>
                  <a:pt x="3630065" y="76402"/>
                </a:cubicBezTo>
                <a:cubicBezTo>
                  <a:pt x="3623306" y="112431"/>
                  <a:pt x="3616401" y="140240"/>
                  <a:pt x="3609350" y="159829"/>
                </a:cubicBezTo>
                <a:cubicBezTo>
                  <a:pt x="3602299" y="179419"/>
                  <a:pt x="3593233" y="197529"/>
                  <a:pt x="3582152" y="214161"/>
                </a:cubicBezTo>
                <a:cubicBezTo>
                  <a:pt x="3571070" y="230792"/>
                  <a:pt x="3556907" y="244736"/>
                  <a:pt x="3539661" y="255991"/>
                </a:cubicBezTo>
                <a:cubicBezTo>
                  <a:pt x="3522416" y="267246"/>
                  <a:pt x="3521805" y="263193"/>
                  <a:pt x="3537829" y="243833"/>
                </a:cubicBezTo>
                <a:cubicBezTo>
                  <a:pt x="3553853" y="224473"/>
                  <a:pt x="3567666" y="201647"/>
                  <a:pt x="3579268" y="175354"/>
                </a:cubicBezTo>
                <a:cubicBezTo>
                  <a:pt x="3590871" y="149061"/>
                  <a:pt x="3598033" y="125949"/>
                  <a:pt x="3600755" y="106019"/>
                </a:cubicBezTo>
                <a:cubicBezTo>
                  <a:pt x="3603478" y="86088"/>
                  <a:pt x="3603282" y="71925"/>
                  <a:pt x="3600169" y="63528"/>
                </a:cubicBezTo>
                <a:cubicBezTo>
                  <a:pt x="3597056" y="55132"/>
                  <a:pt x="3598442" y="51346"/>
                  <a:pt x="3604327" y="52171"/>
                </a:cubicBezTo>
                <a:cubicBezTo>
                  <a:pt x="3610212" y="52995"/>
                  <a:pt x="3617241" y="54915"/>
                  <a:pt x="3625414" y="57928"/>
                </a:cubicBezTo>
                <a:cubicBezTo>
                  <a:pt x="3645432" y="55659"/>
                  <a:pt x="3662026" y="52974"/>
                  <a:pt x="3675197" y="49873"/>
                </a:cubicBezTo>
                <a:cubicBezTo>
                  <a:pt x="3688369" y="46773"/>
                  <a:pt x="3700852" y="43449"/>
                  <a:pt x="3712646" y="39902"/>
                </a:cubicBezTo>
                <a:cubicBezTo>
                  <a:pt x="3718544" y="38128"/>
                  <a:pt x="3723823" y="37347"/>
                  <a:pt x="3728485" y="37558"/>
                </a:cubicBezTo>
                <a:close/>
                <a:moveTo>
                  <a:pt x="2347360" y="37558"/>
                </a:moveTo>
                <a:cubicBezTo>
                  <a:pt x="2352021" y="37768"/>
                  <a:pt x="2356065" y="38971"/>
                  <a:pt x="2359492" y="41167"/>
                </a:cubicBezTo>
                <a:cubicBezTo>
                  <a:pt x="2366344" y="45557"/>
                  <a:pt x="2367661" y="49439"/>
                  <a:pt x="2363445" y="52813"/>
                </a:cubicBezTo>
                <a:cubicBezTo>
                  <a:pt x="2359228" y="56186"/>
                  <a:pt x="2350711" y="59073"/>
                  <a:pt x="2337893" y="61472"/>
                </a:cubicBezTo>
                <a:cubicBezTo>
                  <a:pt x="2325075" y="63872"/>
                  <a:pt x="2310719" y="66433"/>
                  <a:pt x="2294826" y="69156"/>
                </a:cubicBezTo>
                <a:cubicBezTo>
                  <a:pt x="2278932" y="71878"/>
                  <a:pt x="2263637" y="74293"/>
                  <a:pt x="2248940" y="76402"/>
                </a:cubicBezTo>
                <a:cubicBezTo>
                  <a:pt x="2242181" y="112431"/>
                  <a:pt x="2235276" y="140240"/>
                  <a:pt x="2228225" y="159829"/>
                </a:cubicBezTo>
                <a:cubicBezTo>
                  <a:pt x="2221174" y="179419"/>
                  <a:pt x="2212108" y="197529"/>
                  <a:pt x="2201027" y="214161"/>
                </a:cubicBezTo>
                <a:cubicBezTo>
                  <a:pt x="2189945" y="230792"/>
                  <a:pt x="2175782" y="244736"/>
                  <a:pt x="2158536" y="255991"/>
                </a:cubicBezTo>
                <a:cubicBezTo>
                  <a:pt x="2141291" y="267246"/>
                  <a:pt x="2140680" y="263193"/>
                  <a:pt x="2156704" y="243833"/>
                </a:cubicBezTo>
                <a:cubicBezTo>
                  <a:pt x="2172728" y="224473"/>
                  <a:pt x="2186541" y="201647"/>
                  <a:pt x="2198143" y="175354"/>
                </a:cubicBezTo>
                <a:cubicBezTo>
                  <a:pt x="2209746" y="149061"/>
                  <a:pt x="2216908" y="125949"/>
                  <a:pt x="2219630" y="106019"/>
                </a:cubicBezTo>
                <a:cubicBezTo>
                  <a:pt x="2222353" y="86088"/>
                  <a:pt x="2222157" y="71925"/>
                  <a:pt x="2219044" y="63528"/>
                </a:cubicBezTo>
                <a:cubicBezTo>
                  <a:pt x="2215931" y="55132"/>
                  <a:pt x="2217317" y="51346"/>
                  <a:pt x="2223202" y="52171"/>
                </a:cubicBezTo>
                <a:cubicBezTo>
                  <a:pt x="2229087" y="52995"/>
                  <a:pt x="2236116" y="54915"/>
                  <a:pt x="2244289" y="57928"/>
                </a:cubicBezTo>
                <a:cubicBezTo>
                  <a:pt x="2264307" y="55659"/>
                  <a:pt x="2280901" y="52974"/>
                  <a:pt x="2294072" y="49873"/>
                </a:cubicBezTo>
                <a:cubicBezTo>
                  <a:pt x="2307244" y="46773"/>
                  <a:pt x="2319727" y="43449"/>
                  <a:pt x="2331521" y="39902"/>
                </a:cubicBezTo>
                <a:cubicBezTo>
                  <a:pt x="2337419" y="38128"/>
                  <a:pt x="2342698" y="37347"/>
                  <a:pt x="2347360" y="37558"/>
                </a:cubicBezTo>
                <a:close/>
                <a:moveTo>
                  <a:pt x="5667410" y="36944"/>
                </a:moveTo>
                <a:lnTo>
                  <a:pt x="5731686" y="36944"/>
                </a:lnTo>
                <a:cubicBezTo>
                  <a:pt x="5752385" y="36944"/>
                  <a:pt x="5767885" y="42298"/>
                  <a:pt x="5778185" y="53008"/>
                </a:cubicBezTo>
                <a:cubicBezTo>
                  <a:pt x="5788486" y="63717"/>
                  <a:pt x="5793635" y="76278"/>
                  <a:pt x="5793635" y="90689"/>
                </a:cubicBezTo>
                <a:cubicBezTo>
                  <a:pt x="5793635" y="105696"/>
                  <a:pt x="5790058" y="116778"/>
                  <a:pt x="5782901" y="123934"/>
                </a:cubicBezTo>
                <a:cubicBezTo>
                  <a:pt x="5775745" y="131090"/>
                  <a:pt x="5769203" y="134854"/>
                  <a:pt x="5763274" y="135226"/>
                </a:cubicBezTo>
                <a:cubicBezTo>
                  <a:pt x="5771720" y="136144"/>
                  <a:pt x="5779866" y="140522"/>
                  <a:pt x="5787710" y="148360"/>
                </a:cubicBezTo>
                <a:cubicBezTo>
                  <a:pt x="5795555" y="156198"/>
                  <a:pt x="5799477" y="166548"/>
                  <a:pt x="5799477" y="179409"/>
                </a:cubicBezTo>
                <a:cubicBezTo>
                  <a:pt x="5799477" y="203234"/>
                  <a:pt x="5792842" y="219708"/>
                  <a:pt x="5779571" y="228830"/>
                </a:cubicBezTo>
                <a:cubicBezTo>
                  <a:pt x="5766301" y="237952"/>
                  <a:pt x="5749564" y="242513"/>
                  <a:pt x="5729360" y="242513"/>
                </a:cubicBezTo>
                <a:lnTo>
                  <a:pt x="5667410" y="242513"/>
                </a:lnTo>
                <a:close/>
                <a:moveTo>
                  <a:pt x="7416550" y="34600"/>
                </a:moveTo>
                <a:lnTo>
                  <a:pt x="7436363" y="34600"/>
                </a:lnTo>
                <a:lnTo>
                  <a:pt x="7436363" y="241341"/>
                </a:lnTo>
                <a:lnTo>
                  <a:pt x="7405871" y="241341"/>
                </a:lnTo>
                <a:lnTo>
                  <a:pt x="7405871" y="80253"/>
                </a:lnTo>
                <a:cubicBezTo>
                  <a:pt x="7399695" y="89815"/>
                  <a:pt x="7386853" y="99545"/>
                  <a:pt x="7367343" y="109442"/>
                </a:cubicBezTo>
                <a:lnTo>
                  <a:pt x="7367343" y="82801"/>
                </a:lnTo>
                <a:cubicBezTo>
                  <a:pt x="7387163" y="69345"/>
                  <a:pt x="7403565" y="53278"/>
                  <a:pt x="7416550" y="34600"/>
                </a:cubicBezTo>
                <a:close/>
                <a:moveTo>
                  <a:pt x="6509089" y="34600"/>
                </a:moveTo>
                <a:lnTo>
                  <a:pt x="6541813" y="34600"/>
                </a:lnTo>
                <a:lnTo>
                  <a:pt x="6492774" y="110465"/>
                </a:lnTo>
                <a:cubicBezTo>
                  <a:pt x="6511824" y="105020"/>
                  <a:pt x="6527978" y="106177"/>
                  <a:pt x="6541236" y="113934"/>
                </a:cubicBezTo>
                <a:cubicBezTo>
                  <a:pt x="6554495" y="121692"/>
                  <a:pt x="6563341" y="130206"/>
                  <a:pt x="6567774" y="139477"/>
                </a:cubicBezTo>
                <a:cubicBezTo>
                  <a:pt x="6572208" y="148748"/>
                  <a:pt x="6574627" y="158800"/>
                  <a:pt x="6575029" y="169633"/>
                </a:cubicBezTo>
                <a:cubicBezTo>
                  <a:pt x="6575433" y="180467"/>
                  <a:pt x="6573799" y="191185"/>
                  <a:pt x="6570127" y="201789"/>
                </a:cubicBezTo>
                <a:cubicBezTo>
                  <a:pt x="6566457" y="212393"/>
                  <a:pt x="6559893" y="222018"/>
                  <a:pt x="6550435" y="230662"/>
                </a:cubicBezTo>
                <a:cubicBezTo>
                  <a:pt x="6540979" y="239307"/>
                  <a:pt x="6527857" y="244026"/>
                  <a:pt x="6511071" y="244819"/>
                </a:cubicBezTo>
                <a:cubicBezTo>
                  <a:pt x="6494284" y="245613"/>
                  <a:pt x="6479919" y="242522"/>
                  <a:pt x="6467975" y="235546"/>
                </a:cubicBezTo>
                <a:cubicBezTo>
                  <a:pt x="6456032" y="228569"/>
                  <a:pt x="6447819" y="218734"/>
                  <a:pt x="6443335" y="206040"/>
                </a:cubicBezTo>
                <a:cubicBezTo>
                  <a:pt x="6438851" y="193347"/>
                  <a:pt x="6437001" y="181195"/>
                  <a:pt x="6437782" y="169587"/>
                </a:cubicBezTo>
                <a:cubicBezTo>
                  <a:pt x="6438563" y="157978"/>
                  <a:pt x="6440703" y="148295"/>
                  <a:pt x="6444200" y="140537"/>
                </a:cubicBezTo>
                <a:cubicBezTo>
                  <a:pt x="6447697" y="132780"/>
                  <a:pt x="6453037" y="122892"/>
                  <a:pt x="6460217" y="110874"/>
                </a:cubicBezTo>
                <a:close/>
                <a:moveTo>
                  <a:pt x="3421538" y="34600"/>
                </a:moveTo>
                <a:lnTo>
                  <a:pt x="3450746" y="34600"/>
                </a:lnTo>
                <a:lnTo>
                  <a:pt x="3509775" y="242513"/>
                </a:lnTo>
                <a:lnTo>
                  <a:pt x="3475414" y="242513"/>
                </a:lnTo>
                <a:lnTo>
                  <a:pt x="3459080" y="180637"/>
                </a:lnTo>
                <a:lnTo>
                  <a:pt x="3413204" y="180637"/>
                </a:lnTo>
                <a:lnTo>
                  <a:pt x="3396852" y="242513"/>
                </a:lnTo>
                <a:lnTo>
                  <a:pt x="3362547" y="242513"/>
                </a:lnTo>
                <a:close/>
                <a:moveTo>
                  <a:pt x="7577833" y="33446"/>
                </a:moveTo>
                <a:cubicBezTo>
                  <a:pt x="7585739" y="33446"/>
                  <a:pt x="7593857" y="35111"/>
                  <a:pt x="7602185" y="38441"/>
                </a:cubicBezTo>
                <a:cubicBezTo>
                  <a:pt x="7610513" y="41771"/>
                  <a:pt x="7617933" y="46692"/>
                  <a:pt x="7624444" y="53203"/>
                </a:cubicBezTo>
                <a:cubicBezTo>
                  <a:pt x="7630955" y="59714"/>
                  <a:pt x="7635424" y="66396"/>
                  <a:pt x="7637848" y="73248"/>
                </a:cubicBezTo>
                <a:cubicBezTo>
                  <a:pt x="7640273" y="80101"/>
                  <a:pt x="7641485" y="88931"/>
                  <a:pt x="7641485" y="99740"/>
                </a:cubicBezTo>
                <a:cubicBezTo>
                  <a:pt x="7641485" y="110549"/>
                  <a:pt x="7637495" y="124334"/>
                  <a:pt x="7629513" y="141095"/>
                </a:cubicBezTo>
                <a:cubicBezTo>
                  <a:pt x="7621533" y="157857"/>
                  <a:pt x="7602059" y="192444"/>
                  <a:pt x="7571089" y="244857"/>
                </a:cubicBezTo>
                <a:lnTo>
                  <a:pt x="7539779" y="244857"/>
                </a:lnTo>
                <a:cubicBezTo>
                  <a:pt x="7556957" y="213293"/>
                  <a:pt x="7570965" y="187217"/>
                  <a:pt x="7581805" y="166629"/>
                </a:cubicBezTo>
                <a:cubicBezTo>
                  <a:pt x="7564231" y="169742"/>
                  <a:pt x="7548613" y="166989"/>
                  <a:pt x="7534952" y="158369"/>
                </a:cubicBezTo>
                <a:cubicBezTo>
                  <a:pt x="7521291" y="149749"/>
                  <a:pt x="7513037" y="138072"/>
                  <a:pt x="7510191" y="123338"/>
                </a:cubicBezTo>
                <a:cubicBezTo>
                  <a:pt x="7507345" y="108604"/>
                  <a:pt x="7507503" y="95467"/>
                  <a:pt x="7510665" y="83927"/>
                </a:cubicBezTo>
                <a:cubicBezTo>
                  <a:pt x="7513827" y="72387"/>
                  <a:pt x="7518875" y="62741"/>
                  <a:pt x="7525809" y="54989"/>
                </a:cubicBezTo>
                <a:cubicBezTo>
                  <a:pt x="7532741" y="47238"/>
                  <a:pt x="7541169" y="41709"/>
                  <a:pt x="7551091" y="38404"/>
                </a:cubicBezTo>
                <a:cubicBezTo>
                  <a:pt x="7561013" y="35099"/>
                  <a:pt x="7569927" y="33446"/>
                  <a:pt x="7577833" y="33446"/>
                </a:cubicBezTo>
                <a:close/>
                <a:moveTo>
                  <a:pt x="6653908" y="33446"/>
                </a:moveTo>
                <a:cubicBezTo>
                  <a:pt x="6661815" y="33446"/>
                  <a:pt x="6669932" y="35111"/>
                  <a:pt x="6678260" y="38441"/>
                </a:cubicBezTo>
                <a:cubicBezTo>
                  <a:pt x="6686589" y="41771"/>
                  <a:pt x="6694008" y="46692"/>
                  <a:pt x="6700519" y="53203"/>
                </a:cubicBezTo>
                <a:cubicBezTo>
                  <a:pt x="6707031" y="59714"/>
                  <a:pt x="6711499" y="66396"/>
                  <a:pt x="6713923" y="73248"/>
                </a:cubicBezTo>
                <a:cubicBezTo>
                  <a:pt x="6716348" y="80101"/>
                  <a:pt x="6717560" y="88931"/>
                  <a:pt x="6717560" y="99740"/>
                </a:cubicBezTo>
                <a:cubicBezTo>
                  <a:pt x="6717560" y="110549"/>
                  <a:pt x="6713569" y="124334"/>
                  <a:pt x="6705589" y="141095"/>
                </a:cubicBezTo>
                <a:cubicBezTo>
                  <a:pt x="6697608" y="157857"/>
                  <a:pt x="6678133" y="192444"/>
                  <a:pt x="6647165" y="244857"/>
                </a:cubicBezTo>
                <a:lnTo>
                  <a:pt x="6615855" y="244857"/>
                </a:lnTo>
                <a:cubicBezTo>
                  <a:pt x="6633032" y="213293"/>
                  <a:pt x="6647041" y="187217"/>
                  <a:pt x="6657880" y="166629"/>
                </a:cubicBezTo>
                <a:cubicBezTo>
                  <a:pt x="6640306" y="169742"/>
                  <a:pt x="6624689" y="166989"/>
                  <a:pt x="6611027" y="158369"/>
                </a:cubicBezTo>
                <a:cubicBezTo>
                  <a:pt x="6597366" y="149749"/>
                  <a:pt x="6589112" y="138072"/>
                  <a:pt x="6586265" y="123338"/>
                </a:cubicBezTo>
                <a:cubicBezTo>
                  <a:pt x="6583419" y="108604"/>
                  <a:pt x="6583577" y="95467"/>
                  <a:pt x="6586740" y="83927"/>
                </a:cubicBezTo>
                <a:cubicBezTo>
                  <a:pt x="6589903" y="72387"/>
                  <a:pt x="6594951" y="62741"/>
                  <a:pt x="6601883" y="54989"/>
                </a:cubicBezTo>
                <a:cubicBezTo>
                  <a:pt x="6608817" y="47238"/>
                  <a:pt x="6617244" y="41709"/>
                  <a:pt x="6627165" y="38404"/>
                </a:cubicBezTo>
                <a:cubicBezTo>
                  <a:pt x="6637087" y="35099"/>
                  <a:pt x="6646001" y="33446"/>
                  <a:pt x="6653908" y="33446"/>
                </a:cubicBezTo>
                <a:close/>
                <a:moveTo>
                  <a:pt x="4997247" y="32349"/>
                </a:moveTo>
                <a:cubicBezTo>
                  <a:pt x="5002859" y="33192"/>
                  <a:pt x="5009696" y="36429"/>
                  <a:pt x="5017757" y="42060"/>
                </a:cubicBezTo>
                <a:cubicBezTo>
                  <a:pt x="5026575" y="50034"/>
                  <a:pt x="5027515" y="55051"/>
                  <a:pt x="5020576" y="57110"/>
                </a:cubicBezTo>
                <a:cubicBezTo>
                  <a:pt x="5013636" y="59169"/>
                  <a:pt x="5006139" y="63268"/>
                  <a:pt x="4998084" y="69407"/>
                </a:cubicBezTo>
                <a:cubicBezTo>
                  <a:pt x="4990029" y="75546"/>
                  <a:pt x="4981024" y="80640"/>
                  <a:pt x="4971072" y="84690"/>
                </a:cubicBezTo>
                <a:cubicBezTo>
                  <a:pt x="4961119" y="88739"/>
                  <a:pt x="4958548" y="87840"/>
                  <a:pt x="4963360" y="81992"/>
                </a:cubicBezTo>
                <a:cubicBezTo>
                  <a:pt x="4968173" y="76144"/>
                  <a:pt x="4973620" y="68660"/>
                  <a:pt x="4979704" y="59538"/>
                </a:cubicBezTo>
                <a:cubicBezTo>
                  <a:pt x="4985787" y="50416"/>
                  <a:pt x="4988829" y="44069"/>
                  <a:pt x="4988829" y="40497"/>
                </a:cubicBezTo>
                <a:cubicBezTo>
                  <a:pt x="4988829" y="34221"/>
                  <a:pt x="4991635" y="31505"/>
                  <a:pt x="4997247" y="32349"/>
                </a:cubicBezTo>
                <a:close/>
                <a:moveTo>
                  <a:pt x="820413" y="26979"/>
                </a:moveTo>
                <a:cubicBezTo>
                  <a:pt x="822613" y="27086"/>
                  <a:pt x="825209" y="27772"/>
                  <a:pt x="828201" y="29037"/>
                </a:cubicBezTo>
                <a:cubicBezTo>
                  <a:pt x="834186" y="31567"/>
                  <a:pt x="839748" y="34417"/>
                  <a:pt x="844889" y="37586"/>
                </a:cubicBezTo>
                <a:cubicBezTo>
                  <a:pt x="850030" y="40754"/>
                  <a:pt x="851607" y="44171"/>
                  <a:pt x="849623" y="47836"/>
                </a:cubicBezTo>
                <a:cubicBezTo>
                  <a:pt x="847639" y="51501"/>
                  <a:pt x="846073" y="61922"/>
                  <a:pt x="844925" y="79099"/>
                </a:cubicBezTo>
                <a:cubicBezTo>
                  <a:pt x="843779" y="96277"/>
                  <a:pt x="843007" y="110797"/>
                  <a:pt x="842609" y="122659"/>
                </a:cubicBezTo>
                <a:cubicBezTo>
                  <a:pt x="842213" y="134522"/>
                  <a:pt x="840375" y="144763"/>
                  <a:pt x="837094" y="153383"/>
                </a:cubicBezTo>
                <a:cubicBezTo>
                  <a:pt x="833813" y="162003"/>
                  <a:pt x="830532" y="167534"/>
                  <a:pt x="827252" y="169977"/>
                </a:cubicBezTo>
                <a:cubicBezTo>
                  <a:pt x="823972" y="172421"/>
                  <a:pt x="820759" y="170917"/>
                  <a:pt x="817616" y="165466"/>
                </a:cubicBezTo>
                <a:cubicBezTo>
                  <a:pt x="814472" y="160015"/>
                  <a:pt x="810934" y="157290"/>
                  <a:pt x="807003" y="157290"/>
                </a:cubicBezTo>
                <a:cubicBezTo>
                  <a:pt x="802662" y="157290"/>
                  <a:pt x="790036" y="158784"/>
                  <a:pt x="769125" y="161773"/>
                </a:cubicBezTo>
                <a:cubicBezTo>
                  <a:pt x="763235" y="166573"/>
                  <a:pt x="758723" y="165323"/>
                  <a:pt x="755592" y="158025"/>
                </a:cubicBezTo>
                <a:cubicBezTo>
                  <a:pt x="752460" y="150726"/>
                  <a:pt x="751673" y="142302"/>
                  <a:pt x="753229" y="132752"/>
                </a:cubicBezTo>
                <a:cubicBezTo>
                  <a:pt x="754786" y="123202"/>
                  <a:pt x="755179" y="109826"/>
                  <a:pt x="754410" y="92624"/>
                </a:cubicBezTo>
                <a:cubicBezTo>
                  <a:pt x="753641" y="75422"/>
                  <a:pt x="751890" y="61838"/>
                  <a:pt x="749155" y="51873"/>
                </a:cubicBezTo>
                <a:cubicBezTo>
                  <a:pt x="746420" y="41908"/>
                  <a:pt x="748792" y="38286"/>
                  <a:pt x="756271" y="41009"/>
                </a:cubicBezTo>
                <a:cubicBezTo>
                  <a:pt x="763749" y="43731"/>
                  <a:pt x="774704" y="42835"/>
                  <a:pt x="789134" y="38320"/>
                </a:cubicBezTo>
                <a:cubicBezTo>
                  <a:pt x="803564" y="33806"/>
                  <a:pt x="812186" y="30498"/>
                  <a:pt x="815001" y="28395"/>
                </a:cubicBezTo>
                <a:cubicBezTo>
                  <a:pt x="816410" y="27344"/>
                  <a:pt x="818213" y="26872"/>
                  <a:pt x="820413" y="26979"/>
                </a:cubicBezTo>
                <a:close/>
                <a:moveTo>
                  <a:pt x="7258578" y="26516"/>
                </a:moveTo>
                <a:cubicBezTo>
                  <a:pt x="7273307" y="28147"/>
                  <a:pt x="7282862" y="31375"/>
                  <a:pt x="7287246" y="36200"/>
                </a:cubicBezTo>
                <a:cubicBezTo>
                  <a:pt x="7291631" y="41024"/>
                  <a:pt x="7293562" y="46847"/>
                  <a:pt x="7293041" y="53668"/>
                </a:cubicBezTo>
                <a:cubicBezTo>
                  <a:pt x="7292521" y="60490"/>
                  <a:pt x="7288149" y="62486"/>
                  <a:pt x="7279925" y="59659"/>
                </a:cubicBezTo>
                <a:cubicBezTo>
                  <a:pt x="7271703" y="56831"/>
                  <a:pt x="7262141" y="51219"/>
                  <a:pt x="7251239" y="42822"/>
                </a:cubicBezTo>
                <a:cubicBezTo>
                  <a:pt x="7241404" y="30321"/>
                  <a:pt x="7243851" y="24886"/>
                  <a:pt x="7258578" y="26516"/>
                </a:cubicBezTo>
                <a:close/>
                <a:moveTo>
                  <a:pt x="1433002" y="25923"/>
                </a:moveTo>
                <a:cubicBezTo>
                  <a:pt x="1436970" y="26154"/>
                  <a:pt x="1440757" y="27388"/>
                  <a:pt x="1444359" y="29623"/>
                </a:cubicBezTo>
                <a:cubicBezTo>
                  <a:pt x="1451565" y="34094"/>
                  <a:pt x="1458315" y="38562"/>
                  <a:pt x="1464609" y="43027"/>
                </a:cubicBezTo>
                <a:cubicBezTo>
                  <a:pt x="1470904" y="47492"/>
                  <a:pt x="1472107" y="52292"/>
                  <a:pt x="1468218" y="57426"/>
                </a:cubicBezTo>
                <a:cubicBezTo>
                  <a:pt x="1464330" y="62561"/>
                  <a:pt x="1462764" y="73831"/>
                  <a:pt x="1463521" y="91238"/>
                </a:cubicBezTo>
                <a:cubicBezTo>
                  <a:pt x="1464278" y="108645"/>
                  <a:pt x="1466221" y="134032"/>
                  <a:pt x="1469353" y="167401"/>
                </a:cubicBezTo>
                <a:cubicBezTo>
                  <a:pt x="1472484" y="200769"/>
                  <a:pt x="1469834" y="225717"/>
                  <a:pt x="1461399" y="242243"/>
                </a:cubicBezTo>
                <a:cubicBezTo>
                  <a:pt x="1452966" y="258769"/>
                  <a:pt x="1446483" y="264133"/>
                  <a:pt x="1441950" y="258335"/>
                </a:cubicBezTo>
                <a:cubicBezTo>
                  <a:pt x="1437417" y="252537"/>
                  <a:pt x="1432813" y="246515"/>
                  <a:pt x="1428137" y="240271"/>
                </a:cubicBezTo>
                <a:cubicBezTo>
                  <a:pt x="1423461" y="234026"/>
                  <a:pt x="1417859" y="227369"/>
                  <a:pt x="1411329" y="220300"/>
                </a:cubicBezTo>
                <a:cubicBezTo>
                  <a:pt x="1404798" y="213231"/>
                  <a:pt x="1406166" y="211128"/>
                  <a:pt x="1415430" y="213993"/>
                </a:cubicBezTo>
                <a:cubicBezTo>
                  <a:pt x="1424695" y="216858"/>
                  <a:pt x="1431374" y="218802"/>
                  <a:pt x="1435466" y="219826"/>
                </a:cubicBezTo>
                <a:cubicBezTo>
                  <a:pt x="1439560" y="220849"/>
                  <a:pt x="1442321" y="215516"/>
                  <a:pt x="1443754" y="203827"/>
                </a:cubicBezTo>
                <a:cubicBezTo>
                  <a:pt x="1445187" y="192137"/>
                  <a:pt x="1445125" y="174703"/>
                  <a:pt x="1443569" y="151523"/>
                </a:cubicBezTo>
                <a:cubicBezTo>
                  <a:pt x="1442012" y="128343"/>
                  <a:pt x="1440270" y="107507"/>
                  <a:pt x="1438341" y="89015"/>
                </a:cubicBezTo>
                <a:cubicBezTo>
                  <a:pt x="1436413" y="70523"/>
                  <a:pt x="1434304" y="58601"/>
                  <a:pt x="1432015" y="53250"/>
                </a:cubicBezTo>
                <a:cubicBezTo>
                  <a:pt x="1429727" y="47898"/>
                  <a:pt x="1417995" y="46580"/>
                  <a:pt x="1396818" y="49296"/>
                </a:cubicBezTo>
                <a:cubicBezTo>
                  <a:pt x="1375641" y="52013"/>
                  <a:pt x="1343795" y="55231"/>
                  <a:pt x="1301280" y="58952"/>
                </a:cubicBezTo>
                <a:cubicBezTo>
                  <a:pt x="1302023" y="98900"/>
                  <a:pt x="1302009" y="131167"/>
                  <a:pt x="1301233" y="155755"/>
                </a:cubicBezTo>
                <a:cubicBezTo>
                  <a:pt x="1300458" y="180343"/>
                  <a:pt x="1298688" y="203867"/>
                  <a:pt x="1295922" y="226328"/>
                </a:cubicBezTo>
                <a:cubicBezTo>
                  <a:pt x="1293156" y="248788"/>
                  <a:pt x="1288084" y="254270"/>
                  <a:pt x="1280704" y="242773"/>
                </a:cubicBezTo>
                <a:cubicBezTo>
                  <a:pt x="1273324" y="231276"/>
                  <a:pt x="1270413" y="221695"/>
                  <a:pt x="1271969" y="214031"/>
                </a:cubicBezTo>
                <a:cubicBezTo>
                  <a:pt x="1273526" y="206366"/>
                  <a:pt x="1275274" y="193002"/>
                  <a:pt x="1277216" y="173940"/>
                </a:cubicBezTo>
                <a:cubicBezTo>
                  <a:pt x="1279156" y="154878"/>
                  <a:pt x="1280322" y="130836"/>
                  <a:pt x="1280714" y="101814"/>
                </a:cubicBezTo>
                <a:cubicBezTo>
                  <a:pt x="1281104" y="72793"/>
                  <a:pt x="1279355" y="55504"/>
                  <a:pt x="1275467" y="49948"/>
                </a:cubicBezTo>
                <a:cubicBezTo>
                  <a:pt x="1271579" y="44391"/>
                  <a:pt x="1273157" y="41613"/>
                  <a:pt x="1280202" y="41613"/>
                </a:cubicBezTo>
                <a:cubicBezTo>
                  <a:pt x="1285423" y="41613"/>
                  <a:pt x="1289941" y="42193"/>
                  <a:pt x="1293755" y="43353"/>
                </a:cubicBezTo>
                <a:cubicBezTo>
                  <a:pt x="1297569" y="44512"/>
                  <a:pt x="1317486" y="43170"/>
                  <a:pt x="1353509" y="39325"/>
                </a:cubicBezTo>
                <a:cubicBezTo>
                  <a:pt x="1389532" y="35480"/>
                  <a:pt x="1411877" y="31784"/>
                  <a:pt x="1420547" y="28237"/>
                </a:cubicBezTo>
                <a:cubicBezTo>
                  <a:pt x="1424881" y="26464"/>
                  <a:pt x="1429033" y="25692"/>
                  <a:pt x="1433002" y="25923"/>
                </a:cubicBezTo>
                <a:close/>
                <a:moveTo>
                  <a:pt x="2958164" y="25386"/>
                </a:moveTo>
                <a:cubicBezTo>
                  <a:pt x="2960073" y="25084"/>
                  <a:pt x="2962614" y="25287"/>
                  <a:pt x="2965789" y="25996"/>
                </a:cubicBezTo>
                <a:cubicBezTo>
                  <a:pt x="2978490" y="28829"/>
                  <a:pt x="2988436" y="33006"/>
                  <a:pt x="2995630" y="38525"/>
                </a:cubicBezTo>
                <a:cubicBezTo>
                  <a:pt x="3002823" y="44044"/>
                  <a:pt x="3005685" y="51988"/>
                  <a:pt x="3004215" y="62356"/>
                </a:cubicBezTo>
                <a:cubicBezTo>
                  <a:pt x="3002745" y="72724"/>
                  <a:pt x="2996656" y="74039"/>
                  <a:pt x="2985946" y="66300"/>
                </a:cubicBezTo>
                <a:cubicBezTo>
                  <a:pt x="2975237" y="58561"/>
                  <a:pt x="2965951" y="50375"/>
                  <a:pt x="2958088" y="41743"/>
                </a:cubicBezTo>
                <a:cubicBezTo>
                  <a:pt x="2952414" y="31744"/>
                  <a:pt x="2952439" y="26291"/>
                  <a:pt x="2958164" y="25386"/>
                </a:cubicBezTo>
                <a:close/>
                <a:moveTo>
                  <a:pt x="2034239" y="25386"/>
                </a:moveTo>
                <a:cubicBezTo>
                  <a:pt x="2036148" y="25084"/>
                  <a:pt x="2038690" y="25287"/>
                  <a:pt x="2041864" y="25996"/>
                </a:cubicBezTo>
                <a:cubicBezTo>
                  <a:pt x="2054564" y="28829"/>
                  <a:pt x="2064511" y="33006"/>
                  <a:pt x="2071705" y="38525"/>
                </a:cubicBezTo>
                <a:cubicBezTo>
                  <a:pt x="2078898" y="44044"/>
                  <a:pt x="2081760" y="51988"/>
                  <a:pt x="2080290" y="62356"/>
                </a:cubicBezTo>
                <a:cubicBezTo>
                  <a:pt x="2078820" y="72724"/>
                  <a:pt x="2072731" y="74039"/>
                  <a:pt x="2062021" y="66300"/>
                </a:cubicBezTo>
                <a:cubicBezTo>
                  <a:pt x="2051312" y="58561"/>
                  <a:pt x="2042026" y="50375"/>
                  <a:pt x="2034163" y="41743"/>
                </a:cubicBezTo>
                <a:cubicBezTo>
                  <a:pt x="2028489" y="31744"/>
                  <a:pt x="2028514" y="26291"/>
                  <a:pt x="2034239" y="25386"/>
                </a:cubicBezTo>
                <a:close/>
                <a:moveTo>
                  <a:pt x="4643476" y="24882"/>
                </a:moveTo>
                <a:cubicBezTo>
                  <a:pt x="4647768" y="25302"/>
                  <a:pt x="4654499" y="27549"/>
                  <a:pt x="4663667" y="31623"/>
                </a:cubicBezTo>
                <a:cubicBezTo>
                  <a:pt x="4682004" y="39771"/>
                  <a:pt x="4684956" y="45988"/>
                  <a:pt x="4672523" y="50273"/>
                </a:cubicBezTo>
                <a:cubicBezTo>
                  <a:pt x="4660089" y="54558"/>
                  <a:pt x="4649436" y="59209"/>
                  <a:pt x="4640562" y="64226"/>
                </a:cubicBezTo>
                <a:cubicBezTo>
                  <a:pt x="4631688" y="69243"/>
                  <a:pt x="4619760" y="74901"/>
                  <a:pt x="4604778" y="81201"/>
                </a:cubicBezTo>
                <a:cubicBezTo>
                  <a:pt x="4607122" y="93753"/>
                  <a:pt x="4608294" y="105070"/>
                  <a:pt x="4608294" y="115153"/>
                </a:cubicBezTo>
                <a:cubicBezTo>
                  <a:pt x="4614954" y="115153"/>
                  <a:pt x="4629614" y="112657"/>
                  <a:pt x="4652273" y="107665"/>
                </a:cubicBezTo>
                <a:cubicBezTo>
                  <a:pt x="4674932" y="102673"/>
                  <a:pt x="4690019" y="98779"/>
                  <a:pt x="4697535" y="95982"/>
                </a:cubicBezTo>
                <a:cubicBezTo>
                  <a:pt x="4705051" y="93185"/>
                  <a:pt x="4712874" y="93994"/>
                  <a:pt x="4721003" y="98410"/>
                </a:cubicBezTo>
                <a:cubicBezTo>
                  <a:pt x="4729133" y="102825"/>
                  <a:pt x="4730290" y="106902"/>
                  <a:pt x="4724473" y="110642"/>
                </a:cubicBezTo>
                <a:cubicBezTo>
                  <a:pt x="4718656" y="114381"/>
                  <a:pt x="4711382" y="117060"/>
                  <a:pt x="4702651" y="118678"/>
                </a:cubicBezTo>
                <a:cubicBezTo>
                  <a:pt x="4693920" y="120297"/>
                  <a:pt x="4680364" y="122328"/>
                  <a:pt x="4661984" y="124771"/>
                </a:cubicBezTo>
                <a:cubicBezTo>
                  <a:pt x="4668210" y="128268"/>
                  <a:pt x="4670154" y="133108"/>
                  <a:pt x="4667816" y="139291"/>
                </a:cubicBezTo>
                <a:cubicBezTo>
                  <a:pt x="4665478" y="145474"/>
                  <a:pt x="4664886" y="159147"/>
                  <a:pt x="4666039" y="180312"/>
                </a:cubicBezTo>
                <a:cubicBezTo>
                  <a:pt x="4667193" y="201476"/>
                  <a:pt x="4667574" y="217981"/>
                  <a:pt x="4667183" y="229825"/>
                </a:cubicBezTo>
                <a:cubicBezTo>
                  <a:pt x="4666793" y="241669"/>
                  <a:pt x="4664427" y="254140"/>
                  <a:pt x="4660086" y="267237"/>
                </a:cubicBezTo>
                <a:cubicBezTo>
                  <a:pt x="4655745" y="280334"/>
                  <a:pt x="4651842" y="281524"/>
                  <a:pt x="4648375" y="270809"/>
                </a:cubicBezTo>
                <a:cubicBezTo>
                  <a:pt x="4644909" y="260093"/>
                  <a:pt x="4643176" y="243635"/>
                  <a:pt x="4643176" y="221435"/>
                </a:cubicBezTo>
                <a:cubicBezTo>
                  <a:pt x="4643176" y="199718"/>
                  <a:pt x="4642983" y="181375"/>
                  <a:pt x="4642599" y="166406"/>
                </a:cubicBezTo>
                <a:cubicBezTo>
                  <a:pt x="4642214" y="151436"/>
                  <a:pt x="4641390" y="139449"/>
                  <a:pt x="4640125" y="130445"/>
                </a:cubicBezTo>
                <a:cubicBezTo>
                  <a:pt x="4631480" y="131226"/>
                  <a:pt x="4620870" y="131617"/>
                  <a:pt x="4608294" y="131617"/>
                </a:cubicBezTo>
                <a:cubicBezTo>
                  <a:pt x="4608294" y="150655"/>
                  <a:pt x="4604874" y="169624"/>
                  <a:pt x="4598034" y="188525"/>
                </a:cubicBezTo>
                <a:cubicBezTo>
                  <a:pt x="4591194" y="207426"/>
                  <a:pt x="4580469" y="220762"/>
                  <a:pt x="4565859" y="228532"/>
                </a:cubicBezTo>
                <a:cubicBezTo>
                  <a:pt x="4551250" y="236302"/>
                  <a:pt x="4547095" y="235955"/>
                  <a:pt x="4553395" y="227490"/>
                </a:cubicBezTo>
                <a:cubicBezTo>
                  <a:pt x="4559695" y="219026"/>
                  <a:pt x="4566120" y="208629"/>
                  <a:pt x="4572668" y="196301"/>
                </a:cubicBezTo>
                <a:cubicBezTo>
                  <a:pt x="4579217" y="183974"/>
                  <a:pt x="4583266" y="167829"/>
                  <a:pt x="4584816" y="147867"/>
                </a:cubicBezTo>
                <a:cubicBezTo>
                  <a:pt x="4586367" y="127906"/>
                  <a:pt x="4586193" y="112455"/>
                  <a:pt x="4584295" y="101517"/>
                </a:cubicBezTo>
                <a:cubicBezTo>
                  <a:pt x="4582398" y="90578"/>
                  <a:pt x="4579868" y="82758"/>
                  <a:pt x="4576705" y="78057"/>
                </a:cubicBezTo>
                <a:cubicBezTo>
                  <a:pt x="4573543" y="73357"/>
                  <a:pt x="4573893" y="70188"/>
                  <a:pt x="4577756" y="68551"/>
                </a:cubicBezTo>
                <a:cubicBezTo>
                  <a:pt x="4581620" y="66914"/>
                  <a:pt x="4585954" y="66681"/>
                  <a:pt x="4590760" y="67853"/>
                </a:cubicBezTo>
                <a:cubicBezTo>
                  <a:pt x="4595566" y="69025"/>
                  <a:pt x="4601780" y="67215"/>
                  <a:pt x="4609401" y="62421"/>
                </a:cubicBezTo>
                <a:cubicBezTo>
                  <a:pt x="4617022" y="57628"/>
                  <a:pt x="4623971" y="52493"/>
                  <a:pt x="4630246" y="47018"/>
                </a:cubicBezTo>
                <a:cubicBezTo>
                  <a:pt x="4636522" y="41542"/>
                  <a:pt x="4639077" y="35570"/>
                  <a:pt x="4637911" y="29102"/>
                </a:cubicBezTo>
                <a:cubicBezTo>
                  <a:pt x="4637328" y="25868"/>
                  <a:pt x="4639183" y="24462"/>
                  <a:pt x="4643476" y="24882"/>
                </a:cubicBezTo>
                <a:close/>
                <a:moveTo>
                  <a:pt x="7843903" y="24045"/>
                </a:moveTo>
                <a:cubicBezTo>
                  <a:pt x="7848906" y="24759"/>
                  <a:pt x="7853187" y="26631"/>
                  <a:pt x="7856747" y="29660"/>
                </a:cubicBezTo>
                <a:cubicBezTo>
                  <a:pt x="7863865" y="35719"/>
                  <a:pt x="7861639" y="40413"/>
                  <a:pt x="7850067" y="43743"/>
                </a:cubicBezTo>
                <a:cubicBezTo>
                  <a:pt x="7838497" y="47073"/>
                  <a:pt x="7828079" y="49706"/>
                  <a:pt x="7818814" y="51640"/>
                </a:cubicBezTo>
                <a:cubicBezTo>
                  <a:pt x="7809549" y="53575"/>
                  <a:pt x="7799621" y="55132"/>
                  <a:pt x="7789029" y="56310"/>
                </a:cubicBezTo>
                <a:cubicBezTo>
                  <a:pt x="7778439" y="57488"/>
                  <a:pt x="7768987" y="55163"/>
                  <a:pt x="7760678" y="49334"/>
                </a:cubicBezTo>
                <a:cubicBezTo>
                  <a:pt x="7752369" y="43505"/>
                  <a:pt x="7752607" y="39793"/>
                  <a:pt x="7761394" y="38199"/>
                </a:cubicBezTo>
                <a:cubicBezTo>
                  <a:pt x="7770181" y="36606"/>
                  <a:pt x="7780075" y="35028"/>
                  <a:pt x="7791076" y="33465"/>
                </a:cubicBezTo>
                <a:cubicBezTo>
                  <a:pt x="7801953" y="31270"/>
                  <a:pt x="7813837" y="28572"/>
                  <a:pt x="7826729" y="25372"/>
                </a:cubicBezTo>
                <a:cubicBezTo>
                  <a:pt x="7833175" y="23772"/>
                  <a:pt x="7838901" y="23330"/>
                  <a:pt x="7843903" y="24045"/>
                </a:cubicBezTo>
                <a:close/>
                <a:moveTo>
                  <a:pt x="6919978" y="24045"/>
                </a:moveTo>
                <a:cubicBezTo>
                  <a:pt x="6924981" y="24759"/>
                  <a:pt x="6929262" y="26631"/>
                  <a:pt x="6932821" y="29660"/>
                </a:cubicBezTo>
                <a:cubicBezTo>
                  <a:pt x="6939941" y="35719"/>
                  <a:pt x="6937714" y="40413"/>
                  <a:pt x="6926143" y="43743"/>
                </a:cubicBezTo>
                <a:cubicBezTo>
                  <a:pt x="6914571" y="47073"/>
                  <a:pt x="6904153" y="49706"/>
                  <a:pt x="6894889" y="51640"/>
                </a:cubicBezTo>
                <a:cubicBezTo>
                  <a:pt x="6885624" y="53575"/>
                  <a:pt x="6875697" y="55132"/>
                  <a:pt x="6865105" y="56310"/>
                </a:cubicBezTo>
                <a:cubicBezTo>
                  <a:pt x="6854513" y="57488"/>
                  <a:pt x="6845063" y="55163"/>
                  <a:pt x="6836753" y="49334"/>
                </a:cubicBezTo>
                <a:cubicBezTo>
                  <a:pt x="6828443" y="43505"/>
                  <a:pt x="6828683" y="39793"/>
                  <a:pt x="6837469" y="38199"/>
                </a:cubicBezTo>
                <a:cubicBezTo>
                  <a:pt x="6846257" y="36606"/>
                  <a:pt x="6856151" y="35028"/>
                  <a:pt x="6867151" y="33465"/>
                </a:cubicBezTo>
                <a:cubicBezTo>
                  <a:pt x="6878028" y="31270"/>
                  <a:pt x="6889913" y="28572"/>
                  <a:pt x="6902805" y="25372"/>
                </a:cubicBezTo>
                <a:cubicBezTo>
                  <a:pt x="6909251" y="23772"/>
                  <a:pt x="6914975" y="23330"/>
                  <a:pt x="6919978" y="24045"/>
                </a:cubicBezTo>
                <a:close/>
                <a:moveTo>
                  <a:pt x="441255" y="23079"/>
                </a:moveTo>
                <a:cubicBezTo>
                  <a:pt x="442385" y="22990"/>
                  <a:pt x="443769" y="23208"/>
                  <a:pt x="445405" y="23735"/>
                </a:cubicBezTo>
                <a:cubicBezTo>
                  <a:pt x="451954" y="25844"/>
                  <a:pt x="458401" y="29654"/>
                  <a:pt x="464745" y="35167"/>
                </a:cubicBezTo>
                <a:cubicBezTo>
                  <a:pt x="471088" y="40680"/>
                  <a:pt x="471960" y="45306"/>
                  <a:pt x="467358" y="49045"/>
                </a:cubicBezTo>
                <a:cubicBezTo>
                  <a:pt x="462757" y="52785"/>
                  <a:pt x="456103" y="61457"/>
                  <a:pt x="447396" y="75062"/>
                </a:cubicBezTo>
                <a:cubicBezTo>
                  <a:pt x="460332" y="82628"/>
                  <a:pt x="477761" y="90643"/>
                  <a:pt x="499682" y="99107"/>
                </a:cubicBezTo>
                <a:cubicBezTo>
                  <a:pt x="521603" y="107572"/>
                  <a:pt x="538194" y="112775"/>
                  <a:pt x="549455" y="114716"/>
                </a:cubicBezTo>
                <a:cubicBezTo>
                  <a:pt x="560717" y="116657"/>
                  <a:pt x="570843" y="118576"/>
                  <a:pt x="579834" y="120474"/>
                </a:cubicBezTo>
                <a:cubicBezTo>
                  <a:pt x="588827" y="122371"/>
                  <a:pt x="585029" y="125676"/>
                  <a:pt x="568440" y="130389"/>
                </a:cubicBezTo>
                <a:cubicBezTo>
                  <a:pt x="551852" y="135102"/>
                  <a:pt x="539112" y="137459"/>
                  <a:pt x="530219" y="137459"/>
                </a:cubicBezTo>
                <a:cubicBezTo>
                  <a:pt x="520930" y="137459"/>
                  <a:pt x="512862" y="135242"/>
                  <a:pt x="506016" y="130808"/>
                </a:cubicBezTo>
                <a:cubicBezTo>
                  <a:pt x="499170" y="126374"/>
                  <a:pt x="490401" y="121100"/>
                  <a:pt x="479711" y="114985"/>
                </a:cubicBezTo>
                <a:cubicBezTo>
                  <a:pt x="469020" y="108871"/>
                  <a:pt x="454572" y="100016"/>
                  <a:pt x="436364" y="88420"/>
                </a:cubicBezTo>
                <a:cubicBezTo>
                  <a:pt x="427386" y="99470"/>
                  <a:pt x="417138" y="109169"/>
                  <a:pt x="405623" y="117516"/>
                </a:cubicBezTo>
                <a:cubicBezTo>
                  <a:pt x="399864" y="121689"/>
                  <a:pt x="393706" y="125516"/>
                  <a:pt x="387148" y="128996"/>
                </a:cubicBezTo>
                <a:lnTo>
                  <a:pt x="377853" y="133181"/>
                </a:lnTo>
                <a:lnTo>
                  <a:pt x="389837" y="135031"/>
                </a:lnTo>
                <a:cubicBezTo>
                  <a:pt x="393038" y="135000"/>
                  <a:pt x="399673" y="134246"/>
                  <a:pt x="409744" y="132770"/>
                </a:cubicBezTo>
                <a:cubicBezTo>
                  <a:pt x="419813" y="131295"/>
                  <a:pt x="429484" y="129394"/>
                  <a:pt x="438755" y="127068"/>
                </a:cubicBezTo>
                <a:cubicBezTo>
                  <a:pt x="448026" y="124743"/>
                  <a:pt x="455393" y="121977"/>
                  <a:pt x="460856" y="118771"/>
                </a:cubicBezTo>
                <a:cubicBezTo>
                  <a:pt x="466319" y="115565"/>
                  <a:pt x="472344" y="115196"/>
                  <a:pt x="478930" y="117664"/>
                </a:cubicBezTo>
                <a:cubicBezTo>
                  <a:pt x="485515" y="120132"/>
                  <a:pt x="492024" y="123472"/>
                  <a:pt x="498454" y="127682"/>
                </a:cubicBezTo>
                <a:cubicBezTo>
                  <a:pt x="504885" y="131893"/>
                  <a:pt x="505303" y="136652"/>
                  <a:pt x="499709" y="141961"/>
                </a:cubicBezTo>
                <a:cubicBezTo>
                  <a:pt x="494116" y="147269"/>
                  <a:pt x="489521" y="156000"/>
                  <a:pt x="485925" y="168154"/>
                </a:cubicBezTo>
                <a:cubicBezTo>
                  <a:pt x="496045" y="176166"/>
                  <a:pt x="494895" y="181614"/>
                  <a:pt x="482474" y="184498"/>
                </a:cubicBezTo>
                <a:cubicBezTo>
                  <a:pt x="470053" y="187381"/>
                  <a:pt x="457486" y="189793"/>
                  <a:pt x="444773" y="191734"/>
                </a:cubicBezTo>
                <a:cubicBezTo>
                  <a:pt x="432061" y="193675"/>
                  <a:pt x="414519" y="196450"/>
                  <a:pt x="392144" y="200059"/>
                </a:cubicBezTo>
                <a:cubicBezTo>
                  <a:pt x="391623" y="204115"/>
                  <a:pt x="393195" y="210713"/>
                  <a:pt x="396860" y="219854"/>
                </a:cubicBezTo>
                <a:cubicBezTo>
                  <a:pt x="400525" y="228994"/>
                  <a:pt x="410245" y="234839"/>
                  <a:pt x="426020" y="237387"/>
                </a:cubicBezTo>
                <a:cubicBezTo>
                  <a:pt x="441796" y="239936"/>
                  <a:pt x="458106" y="240280"/>
                  <a:pt x="474948" y="238420"/>
                </a:cubicBezTo>
                <a:cubicBezTo>
                  <a:pt x="491791" y="236559"/>
                  <a:pt x="503080" y="232938"/>
                  <a:pt x="508816" y="227555"/>
                </a:cubicBezTo>
                <a:cubicBezTo>
                  <a:pt x="514552" y="222173"/>
                  <a:pt x="518376" y="215696"/>
                  <a:pt x="520285" y="208124"/>
                </a:cubicBezTo>
                <a:cubicBezTo>
                  <a:pt x="522195" y="200552"/>
                  <a:pt x="524561" y="192888"/>
                  <a:pt x="527383" y="185130"/>
                </a:cubicBezTo>
                <a:cubicBezTo>
                  <a:pt x="530204" y="177372"/>
                  <a:pt x="532545" y="181772"/>
                  <a:pt x="534405" y="198329"/>
                </a:cubicBezTo>
                <a:cubicBezTo>
                  <a:pt x="536266" y="214886"/>
                  <a:pt x="539546" y="226253"/>
                  <a:pt x="544246" y="232429"/>
                </a:cubicBezTo>
                <a:cubicBezTo>
                  <a:pt x="548947" y="238606"/>
                  <a:pt x="543248" y="245331"/>
                  <a:pt x="527149" y="252605"/>
                </a:cubicBezTo>
                <a:cubicBezTo>
                  <a:pt x="511052" y="259879"/>
                  <a:pt x="490296" y="263711"/>
                  <a:pt x="464883" y="264102"/>
                </a:cubicBezTo>
                <a:cubicBezTo>
                  <a:pt x="439471" y="264493"/>
                  <a:pt x="419393" y="262031"/>
                  <a:pt x="404646" y="256716"/>
                </a:cubicBezTo>
                <a:cubicBezTo>
                  <a:pt x="389899" y="251402"/>
                  <a:pt x="380864" y="243120"/>
                  <a:pt x="377540" y="231871"/>
                </a:cubicBezTo>
                <a:cubicBezTo>
                  <a:pt x="374216" y="220622"/>
                  <a:pt x="372942" y="206425"/>
                  <a:pt x="373716" y="189279"/>
                </a:cubicBezTo>
                <a:cubicBezTo>
                  <a:pt x="374492" y="172132"/>
                  <a:pt x="374325" y="161159"/>
                  <a:pt x="373215" y="156360"/>
                </a:cubicBezTo>
                <a:cubicBezTo>
                  <a:pt x="372105" y="151560"/>
                  <a:pt x="370357" y="146019"/>
                  <a:pt x="367970" y="139737"/>
                </a:cubicBezTo>
                <a:lnTo>
                  <a:pt x="367935" y="137647"/>
                </a:lnTo>
                <a:lnTo>
                  <a:pt x="366267" y="138398"/>
                </a:lnTo>
                <a:cubicBezTo>
                  <a:pt x="351545" y="143973"/>
                  <a:pt x="338016" y="147349"/>
                  <a:pt x="325683" y="148528"/>
                </a:cubicBezTo>
                <a:cubicBezTo>
                  <a:pt x="313349" y="149706"/>
                  <a:pt x="308193" y="148804"/>
                  <a:pt x="310214" y="145821"/>
                </a:cubicBezTo>
                <a:cubicBezTo>
                  <a:pt x="312236" y="142838"/>
                  <a:pt x="319522" y="139186"/>
                  <a:pt x="332074" y="134863"/>
                </a:cubicBezTo>
                <a:cubicBezTo>
                  <a:pt x="344625" y="130541"/>
                  <a:pt x="358716" y="123996"/>
                  <a:pt x="374350" y="115227"/>
                </a:cubicBezTo>
                <a:cubicBezTo>
                  <a:pt x="389984" y="106459"/>
                  <a:pt x="404169" y="94460"/>
                  <a:pt x="416906" y="79230"/>
                </a:cubicBezTo>
                <a:cubicBezTo>
                  <a:pt x="402741" y="71949"/>
                  <a:pt x="392392" y="67376"/>
                  <a:pt x="385856" y="65509"/>
                </a:cubicBezTo>
                <a:cubicBezTo>
                  <a:pt x="379320" y="63643"/>
                  <a:pt x="376582" y="61193"/>
                  <a:pt x="377642" y="58161"/>
                </a:cubicBezTo>
                <a:cubicBezTo>
                  <a:pt x="378703" y="55129"/>
                  <a:pt x="382753" y="52971"/>
                  <a:pt x="389792" y="51687"/>
                </a:cubicBezTo>
                <a:cubicBezTo>
                  <a:pt x="396830" y="50403"/>
                  <a:pt x="402252" y="50996"/>
                  <a:pt x="406059" y="53464"/>
                </a:cubicBezTo>
                <a:cubicBezTo>
                  <a:pt x="409868" y="55932"/>
                  <a:pt x="416564" y="60142"/>
                  <a:pt x="426152" y="66095"/>
                </a:cubicBezTo>
                <a:cubicBezTo>
                  <a:pt x="435553" y="51275"/>
                  <a:pt x="439475" y="39982"/>
                  <a:pt x="437918" y="32218"/>
                </a:cubicBezTo>
                <a:cubicBezTo>
                  <a:pt x="436751" y="26396"/>
                  <a:pt x="437863" y="23349"/>
                  <a:pt x="441255" y="23079"/>
                </a:cubicBezTo>
                <a:close/>
                <a:moveTo>
                  <a:pt x="136455" y="23079"/>
                </a:moveTo>
                <a:cubicBezTo>
                  <a:pt x="137585" y="22990"/>
                  <a:pt x="138969" y="23208"/>
                  <a:pt x="140605" y="23735"/>
                </a:cubicBezTo>
                <a:cubicBezTo>
                  <a:pt x="147154" y="25844"/>
                  <a:pt x="153600" y="29654"/>
                  <a:pt x="159945" y="35167"/>
                </a:cubicBezTo>
                <a:cubicBezTo>
                  <a:pt x="166287" y="40680"/>
                  <a:pt x="167160" y="45306"/>
                  <a:pt x="162557" y="49045"/>
                </a:cubicBezTo>
                <a:cubicBezTo>
                  <a:pt x="157957" y="52785"/>
                  <a:pt x="151303" y="61457"/>
                  <a:pt x="142596" y="75062"/>
                </a:cubicBezTo>
                <a:cubicBezTo>
                  <a:pt x="155532" y="82628"/>
                  <a:pt x="172961" y="90643"/>
                  <a:pt x="194881" y="99107"/>
                </a:cubicBezTo>
                <a:cubicBezTo>
                  <a:pt x="216803" y="107572"/>
                  <a:pt x="233394" y="112775"/>
                  <a:pt x="244656" y="114716"/>
                </a:cubicBezTo>
                <a:cubicBezTo>
                  <a:pt x="255917" y="116657"/>
                  <a:pt x="266043" y="118576"/>
                  <a:pt x="275036" y="120474"/>
                </a:cubicBezTo>
                <a:cubicBezTo>
                  <a:pt x="284027" y="122371"/>
                  <a:pt x="280228" y="125676"/>
                  <a:pt x="263641" y="130389"/>
                </a:cubicBezTo>
                <a:cubicBezTo>
                  <a:pt x="247052" y="135102"/>
                  <a:pt x="234312" y="137459"/>
                  <a:pt x="225419" y="137459"/>
                </a:cubicBezTo>
                <a:cubicBezTo>
                  <a:pt x="216130" y="137459"/>
                  <a:pt x="208062" y="135242"/>
                  <a:pt x="201216" y="130808"/>
                </a:cubicBezTo>
                <a:cubicBezTo>
                  <a:pt x="194370" y="126374"/>
                  <a:pt x="185601" y="121100"/>
                  <a:pt x="174911" y="114985"/>
                </a:cubicBezTo>
                <a:cubicBezTo>
                  <a:pt x="164220" y="108871"/>
                  <a:pt x="149772" y="100016"/>
                  <a:pt x="131565" y="88420"/>
                </a:cubicBezTo>
                <a:cubicBezTo>
                  <a:pt x="122585" y="99470"/>
                  <a:pt x="112338" y="109169"/>
                  <a:pt x="100824" y="117516"/>
                </a:cubicBezTo>
                <a:cubicBezTo>
                  <a:pt x="95065" y="121689"/>
                  <a:pt x="88907" y="125516"/>
                  <a:pt x="82348" y="128996"/>
                </a:cubicBezTo>
                <a:lnTo>
                  <a:pt x="73053" y="133181"/>
                </a:lnTo>
                <a:lnTo>
                  <a:pt x="85038" y="135031"/>
                </a:lnTo>
                <a:cubicBezTo>
                  <a:pt x="88237" y="135000"/>
                  <a:pt x="94872" y="134246"/>
                  <a:pt x="104944" y="132770"/>
                </a:cubicBezTo>
                <a:cubicBezTo>
                  <a:pt x="115014" y="131295"/>
                  <a:pt x="124684" y="129394"/>
                  <a:pt x="133955" y="127068"/>
                </a:cubicBezTo>
                <a:cubicBezTo>
                  <a:pt x="143227" y="124743"/>
                  <a:pt x="150594" y="121977"/>
                  <a:pt x="156056" y="118771"/>
                </a:cubicBezTo>
                <a:cubicBezTo>
                  <a:pt x="161519" y="115565"/>
                  <a:pt x="167544" y="115196"/>
                  <a:pt x="174130" y="117664"/>
                </a:cubicBezTo>
                <a:cubicBezTo>
                  <a:pt x="180715" y="120132"/>
                  <a:pt x="187223" y="123472"/>
                  <a:pt x="193654" y="127682"/>
                </a:cubicBezTo>
                <a:cubicBezTo>
                  <a:pt x="200084" y="131893"/>
                  <a:pt x="200503" y="136652"/>
                  <a:pt x="194909" y="141961"/>
                </a:cubicBezTo>
                <a:cubicBezTo>
                  <a:pt x="189316" y="147269"/>
                  <a:pt x="184721" y="156000"/>
                  <a:pt x="181125" y="168154"/>
                </a:cubicBezTo>
                <a:cubicBezTo>
                  <a:pt x="191246" y="176166"/>
                  <a:pt x="190094" y="181614"/>
                  <a:pt x="177675" y="184498"/>
                </a:cubicBezTo>
                <a:cubicBezTo>
                  <a:pt x="165252" y="187381"/>
                  <a:pt x="152687" y="189793"/>
                  <a:pt x="139974" y="191734"/>
                </a:cubicBezTo>
                <a:cubicBezTo>
                  <a:pt x="127261" y="193675"/>
                  <a:pt x="109717" y="196450"/>
                  <a:pt x="87343" y="200059"/>
                </a:cubicBezTo>
                <a:cubicBezTo>
                  <a:pt x="86824" y="204115"/>
                  <a:pt x="88395" y="210713"/>
                  <a:pt x="92060" y="219854"/>
                </a:cubicBezTo>
                <a:cubicBezTo>
                  <a:pt x="95724" y="228994"/>
                  <a:pt x="105445" y="234839"/>
                  <a:pt x="121221" y="237387"/>
                </a:cubicBezTo>
                <a:cubicBezTo>
                  <a:pt x="136997" y="239936"/>
                  <a:pt x="153306" y="240280"/>
                  <a:pt x="170149" y="238420"/>
                </a:cubicBezTo>
                <a:cubicBezTo>
                  <a:pt x="186990" y="236559"/>
                  <a:pt x="198280" y="232938"/>
                  <a:pt x="204017" y="227555"/>
                </a:cubicBezTo>
                <a:cubicBezTo>
                  <a:pt x="209753" y="222173"/>
                  <a:pt x="213574" y="215696"/>
                  <a:pt x="215485" y="208124"/>
                </a:cubicBezTo>
                <a:cubicBezTo>
                  <a:pt x="217395" y="200552"/>
                  <a:pt x="219761" y="192888"/>
                  <a:pt x="222583" y="185130"/>
                </a:cubicBezTo>
                <a:cubicBezTo>
                  <a:pt x="225404" y="177372"/>
                  <a:pt x="227745" y="181772"/>
                  <a:pt x="229606" y="198329"/>
                </a:cubicBezTo>
                <a:cubicBezTo>
                  <a:pt x="231466" y="214886"/>
                  <a:pt x="234746" y="226253"/>
                  <a:pt x="239447" y="232429"/>
                </a:cubicBezTo>
                <a:cubicBezTo>
                  <a:pt x="244147" y="238606"/>
                  <a:pt x="238448" y="245331"/>
                  <a:pt x="222350" y="252605"/>
                </a:cubicBezTo>
                <a:cubicBezTo>
                  <a:pt x="206252" y="259879"/>
                  <a:pt x="185497" y="263711"/>
                  <a:pt x="160084" y="264102"/>
                </a:cubicBezTo>
                <a:cubicBezTo>
                  <a:pt x="134672" y="264493"/>
                  <a:pt x="114592" y="262031"/>
                  <a:pt x="99847" y="256716"/>
                </a:cubicBezTo>
                <a:cubicBezTo>
                  <a:pt x="85099" y="251402"/>
                  <a:pt x="76064" y="243120"/>
                  <a:pt x="72740" y="231871"/>
                </a:cubicBezTo>
                <a:cubicBezTo>
                  <a:pt x="69416" y="220622"/>
                  <a:pt x="68143" y="206425"/>
                  <a:pt x="68917" y="189279"/>
                </a:cubicBezTo>
                <a:cubicBezTo>
                  <a:pt x="69693" y="172132"/>
                  <a:pt x="69526" y="161159"/>
                  <a:pt x="68416" y="156360"/>
                </a:cubicBezTo>
                <a:cubicBezTo>
                  <a:pt x="67304" y="151560"/>
                  <a:pt x="65557" y="146019"/>
                  <a:pt x="63168" y="139737"/>
                </a:cubicBezTo>
                <a:lnTo>
                  <a:pt x="63135" y="137647"/>
                </a:lnTo>
                <a:lnTo>
                  <a:pt x="61467" y="138398"/>
                </a:lnTo>
                <a:cubicBezTo>
                  <a:pt x="46746" y="143973"/>
                  <a:pt x="33217" y="147349"/>
                  <a:pt x="20884" y="148528"/>
                </a:cubicBezTo>
                <a:cubicBezTo>
                  <a:pt x="8548" y="149706"/>
                  <a:pt x="3392" y="148804"/>
                  <a:pt x="5414" y="145821"/>
                </a:cubicBezTo>
                <a:cubicBezTo>
                  <a:pt x="7436" y="142838"/>
                  <a:pt x="14723" y="139186"/>
                  <a:pt x="27274" y="134863"/>
                </a:cubicBezTo>
                <a:cubicBezTo>
                  <a:pt x="39824" y="130541"/>
                  <a:pt x="53917" y="123996"/>
                  <a:pt x="69550" y="115227"/>
                </a:cubicBezTo>
                <a:cubicBezTo>
                  <a:pt x="85183" y="106459"/>
                  <a:pt x="99368" y="94460"/>
                  <a:pt x="112106" y="79230"/>
                </a:cubicBezTo>
                <a:cubicBezTo>
                  <a:pt x="97942" y="71949"/>
                  <a:pt x="87592" y="67376"/>
                  <a:pt x="81056" y="65509"/>
                </a:cubicBezTo>
                <a:cubicBezTo>
                  <a:pt x="74520" y="63643"/>
                  <a:pt x="71783" y="61193"/>
                  <a:pt x="72843" y="58161"/>
                </a:cubicBezTo>
                <a:cubicBezTo>
                  <a:pt x="73904" y="55129"/>
                  <a:pt x="77952" y="52971"/>
                  <a:pt x="84992" y="51687"/>
                </a:cubicBezTo>
                <a:cubicBezTo>
                  <a:pt x="92029" y="50403"/>
                  <a:pt x="97452" y="50996"/>
                  <a:pt x="101260" y="53464"/>
                </a:cubicBezTo>
                <a:cubicBezTo>
                  <a:pt x="105067" y="55932"/>
                  <a:pt x="111764" y="60142"/>
                  <a:pt x="121351" y="66095"/>
                </a:cubicBezTo>
                <a:cubicBezTo>
                  <a:pt x="130752" y="51275"/>
                  <a:pt x="134675" y="39982"/>
                  <a:pt x="133118" y="32218"/>
                </a:cubicBezTo>
                <a:cubicBezTo>
                  <a:pt x="131951" y="26396"/>
                  <a:pt x="133064" y="23349"/>
                  <a:pt x="136455" y="23079"/>
                </a:cubicBezTo>
                <a:close/>
                <a:moveTo>
                  <a:pt x="4229222" y="22782"/>
                </a:moveTo>
                <a:cubicBezTo>
                  <a:pt x="4230525" y="22523"/>
                  <a:pt x="4232258" y="22596"/>
                  <a:pt x="4234419" y="23000"/>
                </a:cubicBezTo>
                <a:cubicBezTo>
                  <a:pt x="4243064" y="24619"/>
                  <a:pt x="4251451" y="27648"/>
                  <a:pt x="4259580" y="32088"/>
                </a:cubicBezTo>
                <a:cubicBezTo>
                  <a:pt x="4267710" y="36528"/>
                  <a:pt x="4270398" y="41368"/>
                  <a:pt x="4267645" y="46608"/>
                </a:cubicBezTo>
                <a:cubicBezTo>
                  <a:pt x="4264892" y="51848"/>
                  <a:pt x="4263143" y="63779"/>
                  <a:pt x="4262399" y="82401"/>
                </a:cubicBezTo>
                <a:cubicBezTo>
                  <a:pt x="4261655" y="101024"/>
                  <a:pt x="4261283" y="112325"/>
                  <a:pt x="4261283" y="116306"/>
                </a:cubicBezTo>
                <a:cubicBezTo>
                  <a:pt x="4278249" y="109435"/>
                  <a:pt x="4295215" y="102720"/>
                  <a:pt x="4312182" y="96159"/>
                </a:cubicBezTo>
                <a:cubicBezTo>
                  <a:pt x="4329148" y="89598"/>
                  <a:pt x="4342264" y="84116"/>
                  <a:pt x="4351528" y="79713"/>
                </a:cubicBezTo>
                <a:cubicBezTo>
                  <a:pt x="4360793" y="75310"/>
                  <a:pt x="4370247" y="76672"/>
                  <a:pt x="4379889" y="83797"/>
                </a:cubicBezTo>
                <a:cubicBezTo>
                  <a:pt x="4389532" y="90922"/>
                  <a:pt x="4390382" y="95942"/>
                  <a:pt x="4382438" y="98856"/>
                </a:cubicBezTo>
                <a:cubicBezTo>
                  <a:pt x="4374494" y="101771"/>
                  <a:pt x="4359891" y="106180"/>
                  <a:pt x="4338627" y="112083"/>
                </a:cubicBezTo>
                <a:cubicBezTo>
                  <a:pt x="4317363" y="117987"/>
                  <a:pt x="4291544" y="126495"/>
                  <a:pt x="4261171" y="137607"/>
                </a:cubicBezTo>
                <a:cubicBezTo>
                  <a:pt x="4260427" y="166046"/>
                  <a:pt x="4261180" y="183825"/>
                  <a:pt x="4263431" y="190944"/>
                </a:cubicBezTo>
                <a:cubicBezTo>
                  <a:pt x="4265682" y="198063"/>
                  <a:pt x="4269970" y="203554"/>
                  <a:pt x="4276296" y="207417"/>
                </a:cubicBezTo>
                <a:cubicBezTo>
                  <a:pt x="4282621" y="211280"/>
                  <a:pt x="4293045" y="213026"/>
                  <a:pt x="4307568" y="212654"/>
                </a:cubicBezTo>
                <a:cubicBezTo>
                  <a:pt x="4322091" y="212282"/>
                  <a:pt x="4334174" y="210797"/>
                  <a:pt x="4343817" y="208198"/>
                </a:cubicBezTo>
                <a:cubicBezTo>
                  <a:pt x="4353460" y="205600"/>
                  <a:pt x="4360594" y="202344"/>
                  <a:pt x="4365220" y="198432"/>
                </a:cubicBezTo>
                <a:cubicBezTo>
                  <a:pt x="4369847" y="194519"/>
                  <a:pt x="4375080" y="184910"/>
                  <a:pt x="4380922" y="169605"/>
                </a:cubicBezTo>
                <a:cubicBezTo>
                  <a:pt x="4386763" y="154301"/>
                  <a:pt x="4389483" y="155163"/>
                  <a:pt x="4389079" y="172191"/>
                </a:cubicBezTo>
                <a:cubicBezTo>
                  <a:pt x="4388676" y="189220"/>
                  <a:pt x="4390038" y="201017"/>
                  <a:pt x="4393163" y="207584"/>
                </a:cubicBezTo>
                <a:cubicBezTo>
                  <a:pt x="4396288" y="214152"/>
                  <a:pt x="4392543" y="219854"/>
                  <a:pt x="4381926" y="224690"/>
                </a:cubicBezTo>
                <a:cubicBezTo>
                  <a:pt x="4371310" y="229527"/>
                  <a:pt x="4361106" y="232727"/>
                  <a:pt x="4351314" y="234290"/>
                </a:cubicBezTo>
                <a:cubicBezTo>
                  <a:pt x="4341523" y="235853"/>
                  <a:pt x="4329626" y="237031"/>
                  <a:pt x="4315623" y="237824"/>
                </a:cubicBezTo>
                <a:cubicBezTo>
                  <a:pt x="4301621" y="238618"/>
                  <a:pt x="4287650" y="237381"/>
                  <a:pt x="4273710" y="234113"/>
                </a:cubicBezTo>
                <a:cubicBezTo>
                  <a:pt x="4259770" y="230845"/>
                  <a:pt x="4250493" y="223757"/>
                  <a:pt x="4245879" y="212849"/>
                </a:cubicBezTo>
                <a:cubicBezTo>
                  <a:pt x="4241265" y="201941"/>
                  <a:pt x="4238958" y="190013"/>
                  <a:pt x="4238958" y="177065"/>
                </a:cubicBezTo>
                <a:lnTo>
                  <a:pt x="4238958" y="143281"/>
                </a:lnTo>
                <a:cubicBezTo>
                  <a:pt x="4208845" y="157122"/>
                  <a:pt x="4190226" y="165252"/>
                  <a:pt x="4183101" y="167671"/>
                </a:cubicBezTo>
                <a:cubicBezTo>
                  <a:pt x="4175976" y="170089"/>
                  <a:pt x="4166771" y="168502"/>
                  <a:pt x="4155484" y="162908"/>
                </a:cubicBezTo>
                <a:cubicBezTo>
                  <a:pt x="4144198" y="157315"/>
                  <a:pt x="4144549" y="153058"/>
                  <a:pt x="4156536" y="150137"/>
                </a:cubicBezTo>
                <a:cubicBezTo>
                  <a:pt x="4168522" y="147216"/>
                  <a:pt x="4180590" y="143598"/>
                  <a:pt x="4192738" y="139282"/>
                </a:cubicBezTo>
                <a:cubicBezTo>
                  <a:pt x="4204886" y="134966"/>
                  <a:pt x="4220293" y="129589"/>
                  <a:pt x="4238958" y="123152"/>
                </a:cubicBezTo>
                <a:cubicBezTo>
                  <a:pt x="4238958" y="107067"/>
                  <a:pt x="4238577" y="90447"/>
                  <a:pt x="4237814" y="73295"/>
                </a:cubicBezTo>
                <a:cubicBezTo>
                  <a:pt x="4237052" y="56143"/>
                  <a:pt x="4234134" y="43067"/>
                  <a:pt x="4229061" y="34069"/>
                </a:cubicBezTo>
                <a:cubicBezTo>
                  <a:pt x="4225257" y="27321"/>
                  <a:pt x="4225310" y="23558"/>
                  <a:pt x="4229222" y="22782"/>
                </a:cubicBezTo>
                <a:close/>
                <a:moveTo>
                  <a:pt x="2654836" y="19694"/>
                </a:moveTo>
                <a:cubicBezTo>
                  <a:pt x="2657909" y="20224"/>
                  <a:pt x="2661405" y="21627"/>
                  <a:pt x="2665324" y="23903"/>
                </a:cubicBezTo>
                <a:cubicBezTo>
                  <a:pt x="2673162" y="28454"/>
                  <a:pt x="2680120" y="33390"/>
                  <a:pt x="2686197" y="38711"/>
                </a:cubicBezTo>
                <a:cubicBezTo>
                  <a:pt x="2693242" y="46959"/>
                  <a:pt x="2691915" y="52031"/>
                  <a:pt x="2682216" y="53929"/>
                </a:cubicBezTo>
                <a:cubicBezTo>
                  <a:pt x="2672518" y="55826"/>
                  <a:pt x="2661014" y="61076"/>
                  <a:pt x="2647707" y="69677"/>
                </a:cubicBezTo>
                <a:cubicBezTo>
                  <a:pt x="2634399" y="78278"/>
                  <a:pt x="2629915" y="77968"/>
                  <a:pt x="2634256" y="68746"/>
                </a:cubicBezTo>
                <a:cubicBezTo>
                  <a:pt x="2638597" y="59525"/>
                  <a:pt x="2641710" y="53107"/>
                  <a:pt x="2643595" y="49492"/>
                </a:cubicBezTo>
                <a:cubicBezTo>
                  <a:pt x="2645480" y="45877"/>
                  <a:pt x="2644110" y="44069"/>
                  <a:pt x="2639484" y="44069"/>
                </a:cubicBezTo>
                <a:cubicBezTo>
                  <a:pt x="2632811" y="44069"/>
                  <a:pt x="2614350" y="46397"/>
                  <a:pt x="2584101" y="51054"/>
                </a:cubicBezTo>
                <a:cubicBezTo>
                  <a:pt x="2553852" y="55712"/>
                  <a:pt x="2534994" y="59407"/>
                  <a:pt x="2527528" y="62142"/>
                </a:cubicBezTo>
                <a:cubicBezTo>
                  <a:pt x="2520062" y="64877"/>
                  <a:pt x="2511746" y="62139"/>
                  <a:pt x="2502581" y="53929"/>
                </a:cubicBezTo>
                <a:cubicBezTo>
                  <a:pt x="2493415" y="45718"/>
                  <a:pt x="2492745" y="41613"/>
                  <a:pt x="2500571" y="41613"/>
                </a:cubicBezTo>
                <a:cubicBezTo>
                  <a:pt x="2506450" y="41613"/>
                  <a:pt x="2513448" y="41430"/>
                  <a:pt x="2521565" y="41064"/>
                </a:cubicBezTo>
                <a:cubicBezTo>
                  <a:pt x="2529683" y="40699"/>
                  <a:pt x="2544823" y="39154"/>
                  <a:pt x="2566986" y="36432"/>
                </a:cubicBezTo>
                <a:cubicBezTo>
                  <a:pt x="2589149" y="33710"/>
                  <a:pt x="2606894" y="31018"/>
                  <a:pt x="2620220" y="28358"/>
                </a:cubicBezTo>
                <a:cubicBezTo>
                  <a:pt x="2633546" y="25698"/>
                  <a:pt x="2642436" y="23152"/>
                  <a:pt x="2646888" y="20721"/>
                </a:cubicBezTo>
                <a:cubicBezTo>
                  <a:pt x="2649114" y="19506"/>
                  <a:pt x="2651764" y="19163"/>
                  <a:pt x="2654836" y="19694"/>
                </a:cubicBezTo>
                <a:close/>
                <a:moveTo>
                  <a:pt x="7191851" y="14847"/>
                </a:moveTo>
                <a:cubicBezTo>
                  <a:pt x="7195027" y="15219"/>
                  <a:pt x="7198929" y="15999"/>
                  <a:pt x="7203559" y="17187"/>
                </a:cubicBezTo>
                <a:cubicBezTo>
                  <a:pt x="7217040" y="20945"/>
                  <a:pt x="7222615" y="25853"/>
                  <a:pt x="7220283" y="31911"/>
                </a:cubicBezTo>
                <a:cubicBezTo>
                  <a:pt x="7217951" y="37970"/>
                  <a:pt x="7218541" y="52093"/>
                  <a:pt x="7222050" y="74281"/>
                </a:cubicBezTo>
                <a:cubicBezTo>
                  <a:pt x="7223613" y="73723"/>
                  <a:pt x="7228850" y="71441"/>
                  <a:pt x="7237761" y="67435"/>
                </a:cubicBezTo>
                <a:cubicBezTo>
                  <a:pt x="7246672" y="63429"/>
                  <a:pt x="7254353" y="64201"/>
                  <a:pt x="7260801" y="69751"/>
                </a:cubicBezTo>
                <a:cubicBezTo>
                  <a:pt x="7267251" y="75301"/>
                  <a:pt x="7265769" y="79977"/>
                  <a:pt x="7256355" y="83778"/>
                </a:cubicBezTo>
                <a:cubicBezTo>
                  <a:pt x="7246941" y="87579"/>
                  <a:pt x="7236475" y="91123"/>
                  <a:pt x="7224953" y="94410"/>
                </a:cubicBezTo>
                <a:cubicBezTo>
                  <a:pt x="7229566" y="115023"/>
                  <a:pt x="7237187" y="138271"/>
                  <a:pt x="7247816" y="164155"/>
                </a:cubicBezTo>
                <a:cubicBezTo>
                  <a:pt x="7250409" y="153848"/>
                  <a:pt x="7252671" y="143796"/>
                  <a:pt x="7254607" y="133998"/>
                </a:cubicBezTo>
                <a:cubicBezTo>
                  <a:pt x="7256541" y="124200"/>
                  <a:pt x="7256340" y="116077"/>
                  <a:pt x="7254001" y="109628"/>
                </a:cubicBezTo>
                <a:cubicBezTo>
                  <a:pt x="7251664" y="103178"/>
                  <a:pt x="7254315" y="100993"/>
                  <a:pt x="7261955" y="103070"/>
                </a:cubicBezTo>
                <a:cubicBezTo>
                  <a:pt x="7269595" y="105147"/>
                  <a:pt x="7276233" y="108022"/>
                  <a:pt x="7281870" y="111693"/>
                </a:cubicBezTo>
                <a:cubicBezTo>
                  <a:pt x="7287507" y="115364"/>
                  <a:pt x="7288911" y="119466"/>
                  <a:pt x="7286083" y="123999"/>
                </a:cubicBezTo>
                <a:cubicBezTo>
                  <a:pt x="7283255" y="128532"/>
                  <a:pt x="7280099" y="136593"/>
                  <a:pt x="7276615" y="148183"/>
                </a:cubicBezTo>
                <a:cubicBezTo>
                  <a:pt x="7273129" y="159773"/>
                  <a:pt x="7267586" y="172191"/>
                  <a:pt x="7259983" y="185437"/>
                </a:cubicBezTo>
                <a:cubicBezTo>
                  <a:pt x="7268987" y="198571"/>
                  <a:pt x="7277331" y="209203"/>
                  <a:pt x="7285014" y="217333"/>
                </a:cubicBezTo>
                <a:cubicBezTo>
                  <a:pt x="7292697" y="225462"/>
                  <a:pt x="7296861" y="228067"/>
                  <a:pt x="7297506" y="225146"/>
                </a:cubicBezTo>
                <a:cubicBezTo>
                  <a:pt x="7298151" y="222225"/>
                  <a:pt x="7301203" y="215029"/>
                  <a:pt x="7306659" y="203557"/>
                </a:cubicBezTo>
                <a:cubicBezTo>
                  <a:pt x="7312116" y="192085"/>
                  <a:pt x="7314845" y="195706"/>
                  <a:pt x="7314845" y="214421"/>
                </a:cubicBezTo>
                <a:cubicBezTo>
                  <a:pt x="7314845" y="230668"/>
                  <a:pt x="7316401" y="243886"/>
                  <a:pt x="7319514" y="254075"/>
                </a:cubicBezTo>
                <a:cubicBezTo>
                  <a:pt x="7322627" y="264263"/>
                  <a:pt x="7315177" y="264936"/>
                  <a:pt x="7297162" y="256093"/>
                </a:cubicBezTo>
                <a:cubicBezTo>
                  <a:pt x="7279148" y="247250"/>
                  <a:pt x="7262240" y="228715"/>
                  <a:pt x="7246439" y="200487"/>
                </a:cubicBezTo>
                <a:cubicBezTo>
                  <a:pt x="7234249" y="215655"/>
                  <a:pt x="7220593" y="226256"/>
                  <a:pt x="7205475" y="232290"/>
                </a:cubicBezTo>
                <a:cubicBezTo>
                  <a:pt x="7190356" y="238324"/>
                  <a:pt x="7188697" y="235899"/>
                  <a:pt x="7200498" y="225016"/>
                </a:cubicBezTo>
                <a:cubicBezTo>
                  <a:pt x="7212299" y="214133"/>
                  <a:pt x="7224295" y="199836"/>
                  <a:pt x="7236487" y="182126"/>
                </a:cubicBezTo>
                <a:cubicBezTo>
                  <a:pt x="7227333" y="169698"/>
                  <a:pt x="7217176" y="141967"/>
                  <a:pt x="7206014" y="98931"/>
                </a:cubicBezTo>
                <a:cubicBezTo>
                  <a:pt x="7194121" y="102813"/>
                  <a:pt x="7178599" y="106174"/>
                  <a:pt x="7159449" y="109014"/>
                </a:cubicBezTo>
                <a:cubicBezTo>
                  <a:pt x="7159263" y="116824"/>
                  <a:pt x="7158932" y="123904"/>
                  <a:pt x="7158455" y="130253"/>
                </a:cubicBezTo>
                <a:lnTo>
                  <a:pt x="7158215" y="132421"/>
                </a:lnTo>
                <a:lnTo>
                  <a:pt x="7160984" y="130389"/>
                </a:lnTo>
                <a:cubicBezTo>
                  <a:pt x="7167465" y="128219"/>
                  <a:pt x="7175883" y="125143"/>
                  <a:pt x="7186239" y="121162"/>
                </a:cubicBezTo>
                <a:cubicBezTo>
                  <a:pt x="7195999" y="117143"/>
                  <a:pt x="7203531" y="117233"/>
                  <a:pt x="7208833" y="121432"/>
                </a:cubicBezTo>
                <a:cubicBezTo>
                  <a:pt x="7214135" y="125630"/>
                  <a:pt x="7213288" y="129710"/>
                  <a:pt x="7206293" y="133673"/>
                </a:cubicBezTo>
                <a:cubicBezTo>
                  <a:pt x="7199298" y="137635"/>
                  <a:pt x="7191205" y="140423"/>
                  <a:pt x="7182015" y="142035"/>
                </a:cubicBezTo>
                <a:cubicBezTo>
                  <a:pt x="7172825" y="143647"/>
                  <a:pt x="7165403" y="142652"/>
                  <a:pt x="7159747" y="139049"/>
                </a:cubicBezTo>
                <a:lnTo>
                  <a:pt x="7157755" y="136583"/>
                </a:lnTo>
                <a:lnTo>
                  <a:pt x="7156589" y="147109"/>
                </a:lnTo>
                <a:cubicBezTo>
                  <a:pt x="7155055" y="156885"/>
                  <a:pt x="7152938" y="163739"/>
                  <a:pt x="7150241" y="167671"/>
                </a:cubicBezTo>
                <a:cubicBezTo>
                  <a:pt x="7152498" y="166889"/>
                  <a:pt x="7154743" y="166694"/>
                  <a:pt x="7156975" y="167085"/>
                </a:cubicBezTo>
                <a:cubicBezTo>
                  <a:pt x="7159207" y="167475"/>
                  <a:pt x="7161921" y="167314"/>
                  <a:pt x="7165114" y="166601"/>
                </a:cubicBezTo>
                <a:cubicBezTo>
                  <a:pt x="7168308" y="165888"/>
                  <a:pt x="7171257" y="165026"/>
                  <a:pt x="7173960" y="164015"/>
                </a:cubicBezTo>
                <a:cubicBezTo>
                  <a:pt x="7176664" y="163004"/>
                  <a:pt x="7179582" y="160831"/>
                  <a:pt x="7182713" y="157494"/>
                </a:cubicBezTo>
                <a:cubicBezTo>
                  <a:pt x="7185845" y="154158"/>
                  <a:pt x="7189882" y="153334"/>
                  <a:pt x="7194824" y="155020"/>
                </a:cubicBezTo>
                <a:cubicBezTo>
                  <a:pt x="7199767" y="156707"/>
                  <a:pt x="7204857" y="159249"/>
                  <a:pt x="7210097" y="162648"/>
                </a:cubicBezTo>
                <a:cubicBezTo>
                  <a:pt x="7215338" y="166046"/>
                  <a:pt x="7215757" y="170012"/>
                  <a:pt x="7211353" y="174545"/>
                </a:cubicBezTo>
                <a:cubicBezTo>
                  <a:pt x="7206951" y="179078"/>
                  <a:pt x="7203701" y="185933"/>
                  <a:pt x="7201605" y="195111"/>
                </a:cubicBezTo>
                <a:cubicBezTo>
                  <a:pt x="7208613" y="202354"/>
                  <a:pt x="7209062" y="206812"/>
                  <a:pt x="7202953" y="208487"/>
                </a:cubicBezTo>
                <a:cubicBezTo>
                  <a:pt x="7196846" y="210161"/>
                  <a:pt x="7186189" y="213429"/>
                  <a:pt x="7170983" y="218291"/>
                </a:cubicBezTo>
                <a:cubicBezTo>
                  <a:pt x="7169409" y="226662"/>
                  <a:pt x="7166333" y="227131"/>
                  <a:pt x="7161756" y="219695"/>
                </a:cubicBezTo>
                <a:cubicBezTo>
                  <a:pt x="7157179" y="212260"/>
                  <a:pt x="7153766" y="204983"/>
                  <a:pt x="7151515" y="197864"/>
                </a:cubicBezTo>
                <a:cubicBezTo>
                  <a:pt x="7149264" y="190745"/>
                  <a:pt x="7147289" y="185394"/>
                  <a:pt x="7145589" y="181809"/>
                </a:cubicBezTo>
                <a:cubicBezTo>
                  <a:pt x="7135780" y="207470"/>
                  <a:pt x="7122407" y="225559"/>
                  <a:pt x="7105471" y="236076"/>
                </a:cubicBezTo>
                <a:cubicBezTo>
                  <a:pt x="7088536" y="246593"/>
                  <a:pt x="7085551" y="243926"/>
                  <a:pt x="7096513" y="228076"/>
                </a:cubicBezTo>
                <a:cubicBezTo>
                  <a:pt x="7107477" y="212226"/>
                  <a:pt x="7116233" y="196974"/>
                  <a:pt x="7122782" y="182321"/>
                </a:cubicBezTo>
                <a:cubicBezTo>
                  <a:pt x="7129331" y="167668"/>
                  <a:pt x="7133380" y="152025"/>
                  <a:pt x="7134930" y="135394"/>
                </a:cubicBezTo>
                <a:cubicBezTo>
                  <a:pt x="7136481" y="118762"/>
                  <a:pt x="7135311" y="107339"/>
                  <a:pt x="7131423" y="101126"/>
                </a:cubicBezTo>
                <a:cubicBezTo>
                  <a:pt x="7127535" y="94912"/>
                  <a:pt x="7128729" y="91805"/>
                  <a:pt x="7135005" y="91805"/>
                </a:cubicBezTo>
                <a:cubicBezTo>
                  <a:pt x="7139209" y="91805"/>
                  <a:pt x="7143385" y="92190"/>
                  <a:pt x="7147534" y="92959"/>
                </a:cubicBezTo>
                <a:cubicBezTo>
                  <a:pt x="7151683" y="93728"/>
                  <a:pt x="7158191" y="93371"/>
                  <a:pt x="7167058" y="91889"/>
                </a:cubicBezTo>
                <a:cubicBezTo>
                  <a:pt x="7175927" y="90407"/>
                  <a:pt x="7187398" y="86919"/>
                  <a:pt x="7201475" y="81425"/>
                </a:cubicBezTo>
                <a:cubicBezTo>
                  <a:pt x="7197618" y="68663"/>
                  <a:pt x="7194737" y="57727"/>
                  <a:pt x="7192833" y="48617"/>
                </a:cubicBezTo>
                <a:cubicBezTo>
                  <a:pt x="7190930" y="39508"/>
                  <a:pt x="7187612" y="30805"/>
                  <a:pt x="7182881" y="22507"/>
                </a:cubicBezTo>
                <a:cubicBezTo>
                  <a:pt x="7179332" y="16285"/>
                  <a:pt x="7182322" y="13731"/>
                  <a:pt x="7191851" y="14847"/>
                </a:cubicBezTo>
                <a:close/>
                <a:moveTo>
                  <a:pt x="4835045" y="14599"/>
                </a:moveTo>
                <a:cubicBezTo>
                  <a:pt x="4837781" y="14668"/>
                  <a:pt x="4842177" y="16250"/>
                  <a:pt x="4848233" y="19345"/>
                </a:cubicBezTo>
                <a:cubicBezTo>
                  <a:pt x="4860343" y="25534"/>
                  <a:pt x="4864523" y="30786"/>
                  <a:pt x="4860771" y="35102"/>
                </a:cubicBezTo>
                <a:cubicBezTo>
                  <a:pt x="4857020" y="39418"/>
                  <a:pt x="4853026" y="45622"/>
                  <a:pt x="4848791" y="53715"/>
                </a:cubicBezTo>
                <a:cubicBezTo>
                  <a:pt x="4844555" y="61807"/>
                  <a:pt x="4841086" y="66325"/>
                  <a:pt x="4838382" y="67267"/>
                </a:cubicBezTo>
                <a:cubicBezTo>
                  <a:pt x="4845116" y="65878"/>
                  <a:pt x="4852474" y="63196"/>
                  <a:pt x="4860455" y="59221"/>
                </a:cubicBezTo>
                <a:cubicBezTo>
                  <a:pt x="4868436" y="55246"/>
                  <a:pt x="4876091" y="56084"/>
                  <a:pt x="4883421" y="61733"/>
                </a:cubicBezTo>
                <a:cubicBezTo>
                  <a:pt x="4890751" y="67382"/>
                  <a:pt x="4886230" y="72464"/>
                  <a:pt x="4869859" y="76978"/>
                </a:cubicBezTo>
                <a:cubicBezTo>
                  <a:pt x="4853488" y="81493"/>
                  <a:pt x="4841210" y="82975"/>
                  <a:pt x="4833024" y="81425"/>
                </a:cubicBezTo>
                <a:cubicBezTo>
                  <a:pt x="4815760" y="109442"/>
                  <a:pt x="4797721" y="130454"/>
                  <a:pt x="4778907" y="144463"/>
                </a:cubicBezTo>
                <a:cubicBezTo>
                  <a:pt x="4760092" y="158471"/>
                  <a:pt x="4754967" y="159535"/>
                  <a:pt x="4763531" y="147653"/>
                </a:cubicBezTo>
                <a:cubicBezTo>
                  <a:pt x="4772095" y="135772"/>
                  <a:pt x="4779945" y="125072"/>
                  <a:pt x="4787083" y="115553"/>
                </a:cubicBezTo>
                <a:cubicBezTo>
                  <a:pt x="4794221" y="106034"/>
                  <a:pt x="4801634" y="95126"/>
                  <a:pt x="4809323" y="82829"/>
                </a:cubicBezTo>
                <a:cubicBezTo>
                  <a:pt x="4817013" y="70532"/>
                  <a:pt x="4822975" y="58285"/>
                  <a:pt x="4827211" y="46087"/>
                </a:cubicBezTo>
                <a:cubicBezTo>
                  <a:pt x="4831446" y="33890"/>
                  <a:pt x="4832981" y="24836"/>
                  <a:pt x="4831815" y="18926"/>
                </a:cubicBezTo>
                <a:cubicBezTo>
                  <a:pt x="4831232" y="15971"/>
                  <a:pt x="4832309" y="14529"/>
                  <a:pt x="4835045" y="14599"/>
                </a:cubicBezTo>
                <a:close/>
                <a:moveTo>
                  <a:pt x="1652665" y="13882"/>
                </a:moveTo>
                <a:cubicBezTo>
                  <a:pt x="1655401" y="12926"/>
                  <a:pt x="1660867" y="14018"/>
                  <a:pt x="1669062" y="17159"/>
                </a:cubicBezTo>
                <a:cubicBezTo>
                  <a:pt x="1685452" y="23441"/>
                  <a:pt x="1692658" y="29428"/>
                  <a:pt x="1690679" y="35121"/>
                </a:cubicBezTo>
                <a:cubicBezTo>
                  <a:pt x="1688701" y="40813"/>
                  <a:pt x="1687145" y="50292"/>
                  <a:pt x="1686010" y="63556"/>
                </a:cubicBezTo>
                <a:cubicBezTo>
                  <a:pt x="1684875" y="76820"/>
                  <a:pt x="1684308" y="91291"/>
                  <a:pt x="1684308" y="106967"/>
                </a:cubicBezTo>
                <a:cubicBezTo>
                  <a:pt x="1692964" y="105491"/>
                  <a:pt x="1700806" y="103833"/>
                  <a:pt x="1707831" y="101991"/>
                </a:cubicBezTo>
                <a:cubicBezTo>
                  <a:pt x="1714857" y="100149"/>
                  <a:pt x="1722631" y="97793"/>
                  <a:pt x="1731151" y="94922"/>
                </a:cubicBezTo>
                <a:cubicBezTo>
                  <a:pt x="1739672" y="92050"/>
                  <a:pt x="1748390" y="92853"/>
                  <a:pt x="1757307" y="97331"/>
                </a:cubicBezTo>
                <a:cubicBezTo>
                  <a:pt x="1766225" y="101808"/>
                  <a:pt x="1765587" y="106490"/>
                  <a:pt x="1755391" y="111376"/>
                </a:cubicBezTo>
                <a:cubicBezTo>
                  <a:pt x="1745196" y="116263"/>
                  <a:pt x="1732791" y="119497"/>
                  <a:pt x="1718174" y="121078"/>
                </a:cubicBezTo>
                <a:cubicBezTo>
                  <a:pt x="1703559" y="122659"/>
                  <a:pt x="1692195" y="123450"/>
                  <a:pt x="1684084" y="123450"/>
                </a:cubicBezTo>
                <a:cubicBezTo>
                  <a:pt x="1683415" y="137477"/>
                  <a:pt x="1682701" y="166226"/>
                  <a:pt x="1681944" y="209696"/>
                </a:cubicBezTo>
                <a:cubicBezTo>
                  <a:pt x="1702706" y="208170"/>
                  <a:pt x="1719620" y="206831"/>
                  <a:pt x="1732686" y="205678"/>
                </a:cubicBezTo>
                <a:cubicBezTo>
                  <a:pt x="1745752" y="204524"/>
                  <a:pt x="1756151" y="203154"/>
                  <a:pt x="1763884" y="201566"/>
                </a:cubicBezTo>
                <a:cubicBezTo>
                  <a:pt x="1771616" y="199979"/>
                  <a:pt x="1779740" y="200435"/>
                  <a:pt x="1788255" y="202934"/>
                </a:cubicBezTo>
                <a:cubicBezTo>
                  <a:pt x="1796769" y="205433"/>
                  <a:pt x="1803751" y="210902"/>
                  <a:pt x="1809202" y="219342"/>
                </a:cubicBezTo>
                <a:cubicBezTo>
                  <a:pt x="1814653" y="227782"/>
                  <a:pt x="1806449" y="231223"/>
                  <a:pt x="1784590" y="229667"/>
                </a:cubicBezTo>
                <a:cubicBezTo>
                  <a:pt x="1762730" y="228110"/>
                  <a:pt x="1743116" y="227527"/>
                  <a:pt x="1725746" y="227918"/>
                </a:cubicBezTo>
                <a:cubicBezTo>
                  <a:pt x="1708377" y="228309"/>
                  <a:pt x="1688906" y="229468"/>
                  <a:pt x="1667332" y="231397"/>
                </a:cubicBezTo>
                <a:cubicBezTo>
                  <a:pt x="1645758" y="233326"/>
                  <a:pt x="1625756" y="235462"/>
                  <a:pt x="1607327" y="237806"/>
                </a:cubicBezTo>
                <a:cubicBezTo>
                  <a:pt x="1588896" y="240150"/>
                  <a:pt x="1576733" y="241911"/>
                  <a:pt x="1570835" y="243089"/>
                </a:cubicBezTo>
                <a:cubicBezTo>
                  <a:pt x="1564938" y="244267"/>
                  <a:pt x="1557447" y="240751"/>
                  <a:pt x="1548362" y="232541"/>
                </a:cubicBezTo>
                <a:cubicBezTo>
                  <a:pt x="1539278" y="224331"/>
                  <a:pt x="1540204" y="220226"/>
                  <a:pt x="1551144" y="220226"/>
                </a:cubicBezTo>
                <a:cubicBezTo>
                  <a:pt x="1559850" y="220226"/>
                  <a:pt x="1574230" y="219454"/>
                  <a:pt x="1594285" y="217909"/>
                </a:cubicBezTo>
                <a:cubicBezTo>
                  <a:pt x="1614340" y="216365"/>
                  <a:pt x="1636515" y="214514"/>
                  <a:pt x="1660811" y="212356"/>
                </a:cubicBezTo>
                <a:lnTo>
                  <a:pt x="1660811" y="88345"/>
                </a:lnTo>
                <a:cubicBezTo>
                  <a:pt x="1660811" y="54822"/>
                  <a:pt x="1658088" y="33006"/>
                  <a:pt x="1652645" y="22898"/>
                </a:cubicBezTo>
                <a:cubicBezTo>
                  <a:pt x="1649922" y="17844"/>
                  <a:pt x="1649930" y="14839"/>
                  <a:pt x="1652665" y="13882"/>
                </a:cubicBezTo>
                <a:close/>
                <a:moveTo>
                  <a:pt x="386967" y="12578"/>
                </a:moveTo>
                <a:cubicBezTo>
                  <a:pt x="388605" y="11951"/>
                  <a:pt x="391159" y="12164"/>
                  <a:pt x="394628" y="13215"/>
                </a:cubicBezTo>
                <a:cubicBezTo>
                  <a:pt x="401566" y="15317"/>
                  <a:pt x="407945" y="18446"/>
                  <a:pt x="413761" y="22600"/>
                </a:cubicBezTo>
                <a:cubicBezTo>
                  <a:pt x="419851" y="27115"/>
                  <a:pt x="419401" y="31592"/>
                  <a:pt x="412413" y="36032"/>
                </a:cubicBezTo>
                <a:cubicBezTo>
                  <a:pt x="405423" y="40472"/>
                  <a:pt x="398032" y="45030"/>
                  <a:pt x="390237" y="49706"/>
                </a:cubicBezTo>
                <a:cubicBezTo>
                  <a:pt x="382443" y="54381"/>
                  <a:pt x="373851" y="57916"/>
                  <a:pt x="364462" y="60310"/>
                </a:cubicBezTo>
                <a:cubicBezTo>
                  <a:pt x="355073" y="62703"/>
                  <a:pt x="354165" y="60378"/>
                  <a:pt x="361737" y="53333"/>
                </a:cubicBezTo>
                <a:cubicBezTo>
                  <a:pt x="369308" y="46289"/>
                  <a:pt x="375144" y="39620"/>
                  <a:pt x="379242" y="33325"/>
                </a:cubicBezTo>
                <a:cubicBezTo>
                  <a:pt x="383342" y="27031"/>
                  <a:pt x="385195" y="21580"/>
                  <a:pt x="384806" y="16973"/>
                </a:cubicBezTo>
                <a:cubicBezTo>
                  <a:pt x="384610" y="14669"/>
                  <a:pt x="385332" y="13204"/>
                  <a:pt x="386967" y="12578"/>
                </a:cubicBezTo>
                <a:close/>
                <a:moveTo>
                  <a:pt x="82168" y="12578"/>
                </a:moveTo>
                <a:cubicBezTo>
                  <a:pt x="83804" y="11951"/>
                  <a:pt x="86358" y="12164"/>
                  <a:pt x="89828" y="13215"/>
                </a:cubicBezTo>
                <a:cubicBezTo>
                  <a:pt x="96767" y="15317"/>
                  <a:pt x="103145" y="18446"/>
                  <a:pt x="108961" y="22600"/>
                </a:cubicBezTo>
                <a:cubicBezTo>
                  <a:pt x="115050" y="27115"/>
                  <a:pt x="114601" y="31592"/>
                  <a:pt x="107613" y="36032"/>
                </a:cubicBezTo>
                <a:cubicBezTo>
                  <a:pt x="100624" y="40472"/>
                  <a:pt x="93231" y="45030"/>
                  <a:pt x="85438" y="49706"/>
                </a:cubicBezTo>
                <a:cubicBezTo>
                  <a:pt x="77642" y="54381"/>
                  <a:pt x="69051" y="57916"/>
                  <a:pt x="59663" y="60310"/>
                </a:cubicBezTo>
                <a:cubicBezTo>
                  <a:pt x="50273" y="62703"/>
                  <a:pt x="49365" y="60378"/>
                  <a:pt x="56936" y="53333"/>
                </a:cubicBezTo>
                <a:cubicBezTo>
                  <a:pt x="64508" y="46289"/>
                  <a:pt x="70344" y="39620"/>
                  <a:pt x="74443" y="33325"/>
                </a:cubicBezTo>
                <a:cubicBezTo>
                  <a:pt x="78541" y="27031"/>
                  <a:pt x="80395" y="21580"/>
                  <a:pt x="80005" y="16973"/>
                </a:cubicBezTo>
                <a:cubicBezTo>
                  <a:pt x="79809" y="14669"/>
                  <a:pt x="80530" y="13204"/>
                  <a:pt x="82168" y="12578"/>
                </a:cubicBezTo>
                <a:close/>
                <a:moveTo>
                  <a:pt x="4932888" y="12480"/>
                </a:moveTo>
                <a:cubicBezTo>
                  <a:pt x="4939176" y="13311"/>
                  <a:pt x="4946010" y="15751"/>
                  <a:pt x="4953389" y="19801"/>
                </a:cubicBezTo>
                <a:cubicBezTo>
                  <a:pt x="4960769" y="23850"/>
                  <a:pt x="4963271" y="28302"/>
                  <a:pt x="4960895" y="33158"/>
                </a:cubicBezTo>
                <a:cubicBezTo>
                  <a:pt x="4958521" y="38013"/>
                  <a:pt x="4956955" y="46509"/>
                  <a:pt x="4956198" y="58645"/>
                </a:cubicBezTo>
                <a:cubicBezTo>
                  <a:pt x="4955442" y="70780"/>
                  <a:pt x="4954691" y="85331"/>
                  <a:pt x="4953947" y="102298"/>
                </a:cubicBezTo>
                <a:cubicBezTo>
                  <a:pt x="4960607" y="100921"/>
                  <a:pt x="4965723" y="99213"/>
                  <a:pt x="4969295" y="97173"/>
                </a:cubicBezTo>
                <a:cubicBezTo>
                  <a:pt x="4972867" y="95132"/>
                  <a:pt x="4976991" y="95176"/>
                  <a:pt x="4981666" y="97303"/>
                </a:cubicBezTo>
                <a:cubicBezTo>
                  <a:pt x="4986342" y="99430"/>
                  <a:pt x="4991061" y="102326"/>
                  <a:pt x="4995824" y="105991"/>
                </a:cubicBezTo>
                <a:cubicBezTo>
                  <a:pt x="5000586" y="109656"/>
                  <a:pt x="5001606" y="113838"/>
                  <a:pt x="4998884" y="118539"/>
                </a:cubicBezTo>
                <a:cubicBezTo>
                  <a:pt x="4996162" y="123239"/>
                  <a:pt x="4995374" y="134153"/>
                  <a:pt x="4996521" y="151281"/>
                </a:cubicBezTo>
                <a:cubicBezTo>
                  <a:pt x="4997669" y="168409"/>
                  <a:pt x="5000004" y="186420"/>
                  <a:pt x="5003525" y="205315"/>
                </a:cubicBezTo>
                <a:cubicBezTo>
                  <a:pt x="5007048" y="224210"/>
                  <a:pt x="5005504" y="240776"/>
                  <a:pt x="4998893" y="255014"/>
                </a:cubicBezTo>
                <a:cubicBezTo>
                  <a:pt x="4992283" y="269252"/>
                  <a:pt x="4986519" y="271655"/>
                  <a:pt x="4981601" y="262223"/>
                </a:cubicBezTo>
                <a:cubicBezTo>
                  <a:pt x="4976684" y="252791"/>
                  <a:pt x="4970433" y="243235"/>
                  <a:pt x="4962849" y="233555"/>
                </a:cubicBezTo>
                <a:cubicBezTo>
                  <a:pt x="4955265" y="223875"/>
                  <a:pt x="4953997" y="219838"/>
                  <a:pt x="4959044" y="221444"/>
                </a:cubicBezTo>
                <a:cubicBezTo>
                  <a:pt x="4964092" y="223050"/>
                  <a:pt x="4968957" y="224411"/>
                  <a:pt x="4973639" y="225528"/>
                </a:cubicBezTo>
                <a:cubicBezTo>
                  <a:pt x="4978321" y="226644"/>
                  <a:pt x="4980271" y="220644"/>
                  <a:pt x="4979490" y="207529"/>
                </a:cubicBezTo>
                <a:cubicBezTo>
                  <a:pt x="4978708" y="194413"/>
                  <a:pt x="4977936" y="182101"/>
                  <a:pt x="4977174" y="170591"/>
                </a:cubicBezTo>
                <a:cubicBezTo>
                  <a:pt x="4976411" y="159082"/>
                  <a:pt x="4975093" y="147331"/>
                  <a:pt x="4973220" y="135338"/>
                </a:cubicBezTo>
                <a:cubicBezTo>
                  <a:pt x="4971348" y="123345"/>
                  <a:pt x="4969655" y="116809"/>
                  <a:pt x="4968141" y="115730"/>
                </a:cubicBezTo>
                <a:cubicBezTo>
                  <a:pt x="4966629" y="114651"/>
                  <a:pt x="4960086" y="115082"/>
                  <a:pt x="4948515" y="117023"/>
                </a:cubicBezTo>
                <a:cubicBezTo>
                  <a:pt x="4936943" y="118964"/>
                  <a:pt x="4929025" y="120467"/>
                  <a:pt x="4924758" y="121534"/>
                </a:cubicBezTo>
                <a:lnTo>
                  <a:pt x="4924758" y="139654"/>
                </a:lnTo>
                <a:cubicBezTo>
                  <a:pt x="4927896" y="139741"/>
                  <a:pt x="4933083" y="138593"/>
                  <a:pt x="4940320" y="136212"/>
                </a:cubicBezTo>
                <a:cubicBezTo>
                  <a:pt x="4947557" y="133831"/>
                  <a:pt x="4953777" y="135158"/>
                  <a:pt x="4958979" y="140193"/>
                </a:cubicBezTo>
                <a:cubicBezTo>
                  <a:pt x="4964182" y="145229"/>
                  <a:pt x="4960945" y="148949"/>
                  <a:pt x="4949268" y="151355"/>
                </a:cubicBezTo>
                <a:cubicBezTo>
                  <a:pt x="4937592" y="153761"/>
                  <a:pt x="4929422" y="154574"/>
                  <a:pt x="4924758" y="153792"/>
                </a:cubicBezTo>
                <a:lnTo>
                  <a:pt x="4924758" y="168824"/>
                </a:lnTo>
                <a:cubicBezTo>
                  <a:pt x="4929422" y="168923"/>
                  <a:pt x="4935806" y="167587"/>
                  <a:pt x="4943910" y="164815"/>
                </a:cubicBezTo>
                <a:cubicBezTo>
                  <a:pt x="4952016" y="162043"/>
                  <a:pt x="4958437" y="163379"/>
                  <a:pt x="4963174" y="168824"/>
                </a:cubicBezTo>
                <a:cubicBezTo>
                  <a:pt x="4967912" y="174269"/>
                  <a:pt x="4965091" y="178185"/>
                  <a:pt x="4954710" y="180572"/>
                </a:cubicBezTo>
                <a:cubicBezTo>
                  <a:pt x="4944329" y="182960"/>
                  <a:pt x="4934283" y="184153"/>
                  <a:pt x="4924572" y="184153"/>
                </a:cubicBezTo>
                <a:cubicBezTo>
                  <a:pt x="4923865" y="202422"/>
                  <a:pt x="4921084" y="219829"/>
                  <a:pt x="4916228" y="236373"/>
                </a:cubicBezTo>
                <a:cubicBezTo>
                  <a:pt x="4911373" y="252918"/>
                  <a:pt x="4906725" y="259525"/>
                  <a:pt x="4902285" y="256195"/>
                </a:cubicBezTo>
                <a:cubicBezTo>
                  <a:pt x="4897845" y="252865"/>
                  <a:pt x="4895011" y="247598"/>
                  <a:pt x="4893783" y="240392"/>
                </a:cubicBezTo>
                <a:cubicBezTo>
                  <a:pt x="4892555" y="233186"/>
                  <a:pt x="4893889" y="224669"/>
                  <a:pt x="4897783" y="214840"/>
                </a:cubicBezTo>
                <a:cubicBezTo>
                  <a:pt x="4901678" y="205011"/>
                  <a:pt x="4904400" y="188252"/>
                  <a:pt x="4905950" y="164564"/>
                </a:cubicBezTo>
                <a:cubicBezTo>
                  <a:pt x="4907500" y="140875"/>
                  <a:pt x="4906524" y="125822"/>
                  <a:pt x="4903020" y="119404"/>
                </a:cubicBezTo>
                <a:cubicBezTo>
                  <a:pt x="4899517" y="112986"/>
                  <a:pt x="4900769" y="109308"/>
                  <a:pt x="4906778" y="108372"/>
                </a:cubicBezTo>
                <a:cubicBezTo>
                  <a:pt x="4912787" y="107436"/>
                  <a:pt x="4916520" y="107160"/>
                  <a:pt x="4917977" y="107544"/>
                </a:cubicBezTo>
                <a:cubicBezTo>
                  <a:pt x="4919435" y="107929"/>
                  <a:pt x="4924764" y="107569"/>
                  <a:pt x="4933967" y="106465"/>
                </a:cubicBezTo>
                <a:cubicBezTo>
                  <a:pt x="4933967" y="93691"/>
                  <a:pt x="4933775" y="78501"/>
                  <a:pt x="4933390" y="60896"/>
                </a:cubicBezTo>
                <a:cubicBezTo>
                  <a:pt x="4933006" y="43291"/>
                  <a:pt x="4931254" y="30612"/>
                  <a:pt x="4928135" y="22861"/>
                </a:cubicBezTo>
                <a:cubicBezTo>
                  <a:pt x="4925016" y="15109"/>
                  <a:pt x="4926600" y="11649"/>
                  <a:pt x="4932888" y="12480"/>
                </a:cubicBezTo>
                <a:close/>
                <a:moveTo>
                  <a:pt x="6314866" y="6625"/>
                </a:moveTo>
                <a:cubicBezTo>
                  <a:pt x="6316632" y="6713"/>
                  <a:pt x="6318821" y="7167"/>
                  <a:pt x="6321435" y="7987"/>
                </a:cubicBezTo>
                <a:cubicBezTo>
                  <a:pt x="6331891" y="11268"/>
                  <a:pt x="6338917" y="14396"/>
                  <a:pt x="6342513" y="17373"/>
                </a:cubicBezTo>
                <a:cubicBezTo>
                  <a:pt x="6346110" y="20349"/>
                  <a:pt x="6346693" y="23469"/>
                  <a:pt x="6344262" y="26730"/>
                </a:cubicBezTo>
                <a:cubicBezTo>
                  <a:pt x="6341831" y="29992"/>
                  <a:pt x="6339159" y="37279"/>
                  <a:pt x="6336244" y="48590"/>
                </a:cubicBezTo>
                <a:cubicBezTo>
                  <a:pt x="6345235" y="47225"/>
                  <a:pt x="6353533" y="45523"/>
                  <a:pt x="6361135" y="43483"/>
                </a:cubicBezTo>
                <a:cubicBezTo>
                  <a:pt x="6368739" y="41443"/>
                  <a:pt x="6375439" y="44087"/>
                  <a:pt x="6381237" y="51417"/>
                </a:cubicBezTo>
                <a:cubicBezTo>
                  <a:pt x="6387035" y="58747"/>
                  <a:pt x="6385367" y="62657"/>
                  <a:pt x="6376232" y="63147"/>
                </a:cubicBezTo>
                <a:cubicBezTo>
                  <a:pt x="6367097" y="63637"/>
                  <a:pt x="6352665" y="65339"/>
                  <a:pt x="6332933" y="68253"/>
                </a:cubicBezTo>
                <a:cubicBezTo>
                  <a:pt x="6330279" y="75571"/>
                  <a:pt x="6325473" y="83487"/>
                  <a:pt x="6318515" y="92001"/>
                </a:cubicBezTo>
                <a:cubicBezTo>
                  <a:pt x="6311557" y="100515"/>
                  <a:pt x="6308475" y="99597"/>
                  <a:pt x="6309269" y="89247"/>
                </a:cubicBezTo>
                <a:cubicBezTo>
                  <a:pt x="6310063" y="78898"/>
                  <a:pt x="6310831" y="72786"/>
                  <a:pt x="6311575" y="70914"/>
                </a:cubicBezTo>
                <a:cubicBezTo>
                  <a:pt x="6302485" y="71695"/>
                  <a:pt x="6292805" y="73047"/>
                  <a:pt x="6282535" y="74969"/>
                </a:cubicBezTo>
                <a:cubicBezTo>
                  <a:pt x="6282535" y="80191"/>
                  <a:pt x="6281293" y="86851"/>
                  <a:pt x="6278805" y="94949"/>
                </a:cubicBezTo>
                <a:cubicBezTo>
                  <a:pt x="6276319" y="103048"/>
                  <a:pt x="6273401" y="103978"/>
                  <a:pt x="6270053" y="97740"/>
                </a:cubicBezTo>
                <a:cubicBezTo>
                  <a:pt x="6266704" y="91502"/>
                  <a:pt x="6264429" y="84891"/>
                  <a:pt x="6263225" y="77909"/>
                </a:cubicBezTo>
                <a:cubicBezTo>
                  <a:pt x="6254816" y="79434"/>
                  <a:pt x="6248023" y="80789"/>
                  <a:pt x="6242845" y="81974"/>
                </a:cubicBezTo>
                <a:cubicBezTo>
                  <a:pt x="6237667" y="83158"/>
                  <a:pt x="6231485" y="80619"/>
                  <a:pt x="6224297" y="74355"/>
                </a:cubicBezTo>
                <a:cubicBezTo>
                  <a:pt x="6217111" y="68092"/>
                  <a:pt x="6217820" y="64961"/>
                  <a:pt x="6226427" y="64961"/>
                </a:cubicBezTo>
                <a:cubicBezTo>
                  <a:pt x="6233335" y="64961"/>
                  <a:pt x="6244987" y="63962"/>
                  <a:pt x="6261383" y="61965"/>
                </a:cubicBezTo>
                <a:cubicBezTo>
                  <a:pt x="6258407" y="50183"/>
                  <a:pt x="6255133" y="40922"/>
                  <a:pt x="6251561" y="34181"/>
                </a:cubicBezTo>
                <a:cubicBezTo>
                  <a:pt x="6247989" y="27440"/>
                  <a:pt x="6249735" y="24482"/>
                  <a:pt x="6256797" y="25307"/>
                </a:cubicBezTo>
                <a:cubicBezTo>
                  <a:pt x="6263861" y="26132"/>
                  <a:pt x="6270695" y="28135"/>
                  <a:pt x="6277299" y="31316"/>
                </a:cubicBezTo>
                <a:cubicBezTo>
                  <a:pt x="6283903" y="34497"/>
                  <a:pt x="6286604" y="37753"/>
                  <a:pt x="6285401" y="41083"/>
                </a:cubicBezTo>
                <a:cubicBezTo>
                  <a:pt x="6284197" y="44413"/>
                  <a:pt x="6283243" y="49638"/>
                  <a:pt x="6282535" y="56756"/>
                </a:cubicBezTo>
                <a:cubicBezTo>
                  <a:pt x="6295323" y="55243"/>
                  <a:pt x="6305443" y="53867"/>
                  <a:pt x="6312897" y="52626"/>
                </a:cubicBezTo>
                <a:cubicBezTo>
                  <a:pt x="6314360" y="36441"/>
                  <a:pt x="6313535" y="24135"/>
                  <a:pt x="6310422" y="15708"/>
                </a:cubicBezTo>
                <a:cubicBezTo>
                  <a:pt x="6308087" y="9387"/>
                  <a:pt x="6309569" y="6360"/>
                  <a:pt x="6314866" y="6625"/>
                </a:cubicBezTo>
                <a:close/>
                <a:moveTo>
                  <a:pt x="5952454" y="6062"/>
                </a:moveTo>
                <a:cubicBezTo>
                  <a:pt x="5963058" y="7277"/>
                  <a:pt x="5972226" y="10071"/>
                  <a:pt x="5979959" y="14443"/>
                </a:cubicBezTo>
                <a:cubicBezTo>
                  <a:pt x="5987692" y="18815"/>
                  <a:pt x="5990104" y="25816"/>
                  <a:pt x="5987196" y="35446"/>
                </a:cubicBezTo>
                <a:cubicBezTo>
                  <a:pt x="5984288" y="45077"/>
                  <a:pt x="5974784" y="43740"/>
                  <a:pt x="5958686" y="31437"/>
                </a:cubicBezTo>
                <a:lnTo>
                  <a:pt x="5942054" y="15996"/>
                </a:lnTo>
                <a:cubicBezTo>
                  <a:pt x="5938383" y="8158"/>
                  <a:pt x="5941850" y="4846"/>
                  <a:pt x="5952454" y="6062"/>
                </a:cubicBezTo>
                <a:close/>
                <a:moveTo>
                  <a:pt x="3656929" y="6062"/>
                </a:moveTo>
                <a:cubicBezTo>
                  <a:pt x="3667533" y="7277"/>
                  <a:pt x="3676701" y="10071"/>
                  <a:pt x="3684434" y="14443"/>
                </a:cubicBezTo>
                <a:cubicBezTo>
                  <a:pt x="3692167" y="18815"/>
                  <a:pt x="3694579" y="25816"/>
                  <a:pt x="3691671" y="35446"/>
                </a:cubicBezTo>
                <a:cubicBezTo>
                  <a:pt x="3688762" y="45077"/>
                  <a:pt x="3679259" y="43740"/>
                  <a:pt x="3663161" y="31437"/>
                </a:cubicBezTo>
                <a:lnTo>
                  <a:pt x="3646529" y="15996"/>
                </a:lnTo>
                <a:cubicBezTo>
                  <a:pt x="3642858" y="8158"/>
                  <a:pt x="3646325" y="4846"/>
                  <a:pt x="3656929" y="6062"/>
                </a:cubicBezTo>
                <a:close/>
                <a:moveTo>
                  <a:pt x="2275804" y="6062"/>
                </a:moveTo>
                <a:cubicBezTo>
                  <a:pt x="2286408" y="7277"/>
                  <a:pt x="2295576" y="10071"/>
                  <a:pt x="2303309" y="14443"/>
                </a:cubicBezTo>
                <a:cubicBezTo>
                  <a:pt x="2311042" y="18815"/>
                  <a:pt x="2313454" y="25816"/>
                  <a:pt x="2310546" y="35446"/>
                </a:cubicBezTo>
                <a:cubicBezTo>
                  <a:pt x="2307637" y="45077"/>
                  <a:pt x="2298134" y="43740"/>
                  <a:pt x="2282036" y="31437"/>
                </a:cubicBezTo>
                <a:lnTo>
                  <a:pt x="2265404" y="15996"/>
                </a:lnTo>
                <a:cubicBezTo>
                  <a:pt x="2261733" y="8158"/>
                  <a:pt x="2265200" y="4846"/>
                  <a:pt x="2275804" y="6062"/>
                </a:cubicBezTo>
                <a:close/>
                <a:moveTo>
                  <a:pt x="4517983" y="5801"/>
                </a:moveTo>
                <a:cubicBezTo>
                  <a:pt x="4521685" y="4760"/>
                  <a:pt x="4528907" y="6868"/>
                  <a:pt x="4539647" y="12127"/>
                </a:cubicBezTo>
                <a:cubicBezTo>
                  <a:pt x="4550387" y="17385"/>
                  <a:pt x="4553795" y="23059"/>
                  <a:pt x="4549870" y="29149"/>
                </a:cubicBezTo>
                <a:cubicBezTo>
                  <a:pt x="4545944" y="35238"/>
                  <a:pt x="4543628" y="50667"/>
                  <a:pt x="4542921" y="75434"/>
                </a:cubicBezTo>
                <a:cubicBezTo>
                  <a:pt x="4553401" y="71552"/>
                  <a:pt x="4560105" y="72433"/>
                  <a:pt x="4563032" y="78076"/>
                </a:cubicBezTo>
                <a:cubicBezTo>
                  <a:pt x="4565958" y="83719"/>
                  <a:pt x="4559255" y="90621"/>
                  <a:pt x="4542921" y="98782"/>
                </a:cubicBezTo>
                <a:lnTo>
                  <a:pt x="4542921" y="116306"/>
                </a:lnTo>
                <a:cubicBezTo>
                  <a:pt x="4546295" y="112635"/>
                  <a:pt x="4550443" y="110161"/>
                  <a:pt x="4555367" y="108884"/>
                </a:cubicBezTo>
                <a:cubicBezTo>
                  <a:pt x="4560291" y="107606"/>
                  <a:pt x="4560963" y="109798"/>
                  <a:pt x="4557385" y="115460"/>
                </a:cubicBezTo>
                <a:cubicBezTo>
                  <a:pt x="4553807" y="121122"/>
                  <a:pt x="4548986" y="126985"/>
                  <a:pt x="4542921" y="133049"/>
                </a:cubicBezTo>
                <a:cubicBezTo>
                  <a:pt x="4542921" y="164775"/>
                  <a:pt x="4543107" y="184975"/>
                  <a:pt x="4543479" y="193650"/>
                </a:cubicBezTo>
                <a:cubicBezTo>
                  <a:pt x="4543851" y="202326"/>
                  <a:pt x="4543216" y="210567"/>
                  <a:pt x="4541572" y="218375"/>
                </a:cubicBezTo>
                <a:cubicBezTo>
                  <a:pt x="4539929" y="226182"/>
                  <a:pt x="4536001" y="233130"/>
                  <a:pt x="4529787" y="239220"/>
                </a:cubicBezTo>
                <a:cubicBezTo>
                  <a:pt x="4523574" y="245309"/>
                  <a:pt x="4519016" y="244810"/>
                  <a:pt x="4516114" y="237722"/>
                </a:cubicBezTo>
                <a:cubicBezTo>
                  <a:pt x="4513211" y="230634"/>
                  <a:pt x="4507590" y="222827"/>
                  <a:pt x="4499249" y="214300"/>
                </a:cubicBezTo>
                <a:cubicBezTo>
                  <a:pt x="4490909" y="205774"/>
                  <a:pt x="4491665" y="202484"/>
                  <a:pt x="4501519" y="204431"/>
                </a:cubicBezTo>
                <a:cubicBezTo>
                  <a:pt x="4511373" y="206378"/>
                  <a:pt x="4517019" y="206313"/>
                  <a:pt x="4518458" y="204236"/>
                </a:cubicBezTo>
                <a:cubicBezTo>
                  <a:pt x="4519896" y="202158"/>
                  <a:pt x="4521000" y="193219"/>
                  <a:pt x="4521769" y="177419"/>
                </a:cubicBezTo>
                <a:cubicBezTo>
                  <a:pt x="4522538" y="161618"/>
                  <a:pt x="4522922" y="151020"/>
                  <a:pt x="4522922" y="145625"/>
                </a:cubicBezTo>
                <a:cubicBezTo>
                  <a:pt x="4514625" y="157308"/>
                  <a:pt x="4506564" y="166480"/>
                  <a:pt x="4498738" y="173140"/>
                </a:cubicBezTo>
                <a:cubicBezTo>
                  <a:pt x="4490912" y="179800"/>
                  <a:pt x="4484770" y="185635"/>
                  <a:pt x="4480311" y="190646"/>
                </a:cubicBezTo>
                <a:cubicBezTo>
                  <a:pt x="4475852" y="195657"/>
                  <a:pt x="4470346" y="196466"/>
                  <a:pt x="4463791" y="193074"/>
                </a:cubicBezTo>
                <a:cubicBezTo>
                  <a:pt x="4457237" y="189682"/>
                  <a:pt x="4452614" y="185787"/>
                  <a:pt x="4449922" y="181391"/>
                </a:cubicBezTo>
                <a:cubicBezTo>
                  <a:pt x="4447231" y="176994"/>
                  <a:pt x="4451379" y="173292"/>
                  <a:pt x="4462368" y="170284"/>
                </a:cubicBezTo>
                <a:cubicBezTo>
                  <a:pt x="4473357" y="167277"/>
                  <a:pt x="4493541" y="153718"/>
                  <a:pt x="4522922" y="129608"/>
                </a:cubicBezTo>
                <a:lnTo>
                  <a:pt x="4522922" y="104772"/>
                </a:lnTo>
                <a:cubicBezTo>
                  <a:pt x="4513968" y="107885"/>
                  <a:pt x="4506648" y="109829"/>
                  <a:pt x="4500961" y="110604"/>
                </a:cubicBezTo>
                <a:cubicBezTo>
                  <a:pt x="4495274" y="111379"/>
                  <a:pt x="4487982" y="110359"/>
                  <a:pt x="4479083" y="107544"/>
                </a:cubicBezTo>
                <a:cubicBezTo>
                  <a:pt x="4470185" y="104729"/>
                  <a:pt x="4470922" y="101259"/>
                  <a:pt x="4481297" y="97135"/>
                </a:cubicBezTo>
                <a:cubicBezTo>
                  <a:pt x="4491672" y="93012"/>
                  <a:pt x="4505547" y="87694"/>
                  <a:pt x="4522922" y="81183"/>
                </a:cubicBezTo>
                <a:lnTo>
                  <a:pt x="4522922" y="43994"/>
                </a:lnTo>
                <a:cubicBezTo>
                  <a:pt x="4522922" y="32994"/>
                  <a:pt x="4521174" y="24138"/>
                  <a:pt x="4517676" y="17429"/>
                </a:cubicBezTo>
                <a:cubicBezTo>
                  <a:pt x="4514179" y="10719"/>
                  <a:pt x="4514281" y="6843"/>
                  <a:pt x="4517983" y="5801"/>
                </a:cubicBezTo>
                <a:close/>
                <a:moveTo>
                  <a:pt x="5142610" y="5429"/>
                </a:moveTo>
                <a:cubicBezTo>
                  <a:pt x="5145636" y="5432"/>
                  <a:pt x="5150469" y="7389"/>
                  <a:pt x="5157107" y="11299"/>
                </a:cubicBezTo>
                <a:cubicBezTo>
                  <a:pt x="5170384" y="19118"/>
                  <a:pt x="5174942" y="25158"/>
                  <a:pt x="5170780" y="29419"/>
                </a:cubicBezTo>
                <a:cubicBezTo>
                  <a:pt x="5166619" y="33679"/>
                  <a:pt x="5156639" y="48224"/>
                  <a:pt x="5140838" y="73053"/>
                </a:cubicBezTo>
                <a:cubicBezTo>
                  <a:pt x="5150958" y="81313"/>
                  <a:pt x="5155241" y="90066"/>
                  <a:pt x="5153684" y="99312"/>
                </a:cubicBezTo>
                <a:cubicBezTo>
                  <a:pt x="5152127" y="108558"/>
                  <a:pt x="5151349" y="117745"/>
                  <a:pt x="5151349" y="126873"/>
                </a:cubicBezTo>
                <a:cubicBezTo>
                  <a:pt x="5151349" y="134798"/>
                  <a:pt x="5150958" y="146456"/>
                  <a:pt x="5150177" y="161848"/>
                </a:cubicBezTo>
                <a:cubicBezTo>
                  <a:pt x="5156862" y="161848"/>
                  <a:pt x="5164821" y="161662"/>
                  <a:pt x="5174055" y="161290"/>
                </a:cubicBezTo>
                <a:cubicBezTo>
                  <a:pt x="5183288" y="160918"/>
                  <a:pt x="5194348" y="159721"/>
                  <a:pt x="5207234" y="157699"/>
                </a:cubicBezTo>
                <a:lnTo>
                  <a:pt x="5207234" y="139784"/>
                </a:lnTo>
                <a:cubicBezTo>
                  <a:pt x="5199644" y="141260"/>
                  <a:pt x="5192330" y="142407"/>
                  <a:pt x="5185291" y="143226"/>
                </a:cubicBezTo>
                <a:cubicBezTo>
                  <a:pt x="5178253" y="144044"/>
                  <a:pt x="5171590" y="141322"/>
                  <a:pt x="5165302" y="135059"/>
                </a:cubicBezTo>
                <a:cubicBezTo>
                  <a:pt x="5159014" y="128795"/>
                  <a:pt x="5159789" y="125664"/>
                  <a:pt x="5167627" y="125664"/>
                </a:cubicBezTo>
                <a:cubicBezTo>
                  <a:pt x="5173903" y="125664"/>
                  <a:pt x="5181161" y="125289"/>
                  <a:pt x="5189402" y="124538"/>
                </a:cubicBezTo>
                <a:cubicBezTo>
                  <a:pt x="5197644" y="123788"/>
                  <a:pt x="5203588" y="123152"/>
                  <a:pt x="5207234" y="122632"/>
                </a:cubicBezTo>
                <a:lnTo>
                  <a:pt x="5207234" y="104772"/>
                </a:lnTo>
                <a:cubicBezTo>
                  <a:pt x="5203203" y="105504"/>
                  <a:pt x="5197393" y="106465"/>
                  <a:pt x="5189802" y="107656"/>
                </a:cubicBezTo>
                <a:cubicBezTo>
                  <a:pt x="5182212" y="108846"/>
                  <a:pt x="5175050" y="106307"/>
                  <a:pt x="5168315" y="100038"/>
                </a:cubicBezTo>
                <a:cubicBezTo>
                  <a:pt x="5161581" y="93768"/>
                  <a:pt x="5163292" y="90633"/>
                  <a:pt x="5173450" y="90633"/>
                </a:cubicBezTo>
                <a:cubicBezTo>
                  <a:pt x="5181834" y="90633"/>
                  <a:pt x="5193095" y="89288"/>
                  <a:pt x="5207234" y="86596"/>
                </a:cubicBezTo>
                <a:cubicBezTo>
                  <a:pt x="5207234" y="79465"/>
                  <a:pt x="5206986" y="73456"/>
                  <a:pt x="5206490" y="68570"/>
                </a:cubicBezTo>
                <a:cubicBezTo>
                  <a:pt x="5197176" y="70132"/>
                  <a:pt x="5188773" y="71301"/>
                  <a:pt x="5181282" y="72076"/>
                </a:cubicBezTo>
                <a:cubicBezTo>
                  <a:pt x="5173791" y="72852"/>
                  <a:pt x="5166517" y="69912"/>
                  <a:pt x="5159460" y="63258"/>
                </a:cubicBezTo>
                <a:cubicBezTo>
                  <a:pt x="5152404" y="56605"/>
                  <a:pt x="5153178" y="53278"/>
                  <a:pt x="5161785" y="53278"/>
                </a:cubicBezTo>
                <a:cubicBezTo>
                  <a:pt x="5167999" y="53278"/>
                  <a:pt x="5174858" y="52902"/>
                  <a:pt x="5182361" y="52152"/>
                </a:cubicBezTo>
                <a:cubicBezTo>
                  <a:pt x="5189865" y="51402"/>
                  <a:pt x="5198308" y="50037"/>
                  <a:pt x="5207690" y="48059"/>
                </a:cubicBezTo>
                <a:cubicBezTo>
                  <a:pt x="5217072" y="46081"/>
                  <a:pt x="5225574" y="44543"/>
                  <a:pt x="5233195" y="43446"/>
                </a:cubicBezTo>
                <a:cubicBezTo>
                  <a:pt x="5240817" y="42348"/>
                  <a:pt x="5248692" y="40596"/>
                  <a:pt x="5256822" y="38190"/>
                </a:cubicBezTo>
                <a:cubicBezTo>
                  <a:pt x="5264951" y="35784"/>
                  <a:pt x="5272169" y="37669"/>
                  <a:pt x="5278476" y="43846"/>
                </a:cubicBezTo>
                <a:cubicBezTo>
                  <a:pt x="5284783" y="50022"/>
                  <a:pt x="5284643" y="53938"/>
                  <a:pt x="5278057" y="55594"/>
                </a:cubicBezTo>
                <a:cubicBezTo>
                  <a:pt x="5271472" y="57249"/>
                  <a:pt x="5264629" y="58660"/>
                  <a:pt x="5257528" y="59826"/>
                </a:cubicBezTo>
                <a:cubicBezTo>
                  <a:pt x="5250428" y="60992"/>
                  <a:pt x="5240714" y="62561"/>
                  <a:pt x="5228386" y="64533"/>
                </a:cubicBezTo>
                <a:cubicBezTo>
                  <a:pt x="5233843" y="65909"/>
                  <a:pt x="5235973" y="68594"/>
                  <a:pt x="5234776" y="72588"/>
                </a:cubicBezTo>
                <a:cubicBezTo>
                  <a:pt x="5233580" y="76582"/>
                  <a:pt x="5232622" y="79478"/>
                  <a:pt x="5231902" y="81276"/>
                </a:cubicBezTo>
                <a:cubicBezTo>
                  <a:pt x="5238910" y="80606"/>
                  <a:pt x="5245858" y="79273"/>
                  <a:pt x="5252747" y="77276"/>
                </a:cubicBezTo>
                <a:cubicBezTo>
                  <a:pt x="5259637" y="75279"/>
                  <a:pt x="5266251" y="77068"/>
                  <a:pt x="5272588" y="82643"/>
                </a:cubicBezTo>
                <a:cubicBezTo>
                  <a:pt x="5278926" y="88218"/>
                  <a:pt x="5278706" y="92320"/>
                  <a:pt x="5271928" y="94949"/>
                </a:cubicBezTo>
                <a:cubicBezTo>
                  <a:pt x="5265150" y="97579"/>
                  <a:pt x="5251733" y="99966"/>
                  <a:pt x="5231679" y="102112"/>
                </a:cubicBezTo>
                <a:lnTo>
                  <a:pt x="5230730" y="117460"/>
                </a:lnTo>
                <a:cubicBezTo>
                  <a:pt x="5242240" y="115128"/>
                  <a:pt x="5251182" y="113379"/>
                  <a:pt x="5257556" y="112214"/>
                </a:cubicBezTo>
                <a:cubicBezTo>
                  <a:pt x="5263932" y="111048"/>
                  <a:pt x="5269810" y="113860"/>
                  <a:pt x="5275193" y="120650"/>
                </a:cubicBezTo>
                <a:cubicBezTo>
                  <a:pt x="5280575" y="127441"/>
                  <a:pt x="5277862" y="131549"/>
                  <a:pt x="5267053" y="132975"/>
                </a:cubicBezTo>
                <a:cubicBezTo>
                  <a:pt x="5256245" y="134401"/>
                  <a:pt x="5244069" y="135797"/>
                  <a:pt x="5230525" y="137161"/>
                </a:cubicBezTo>
                <a:lnTo>
                  <a:pt x="5229558" y="154816"/>
                </a:lnTo>
                <a:cubicBezTo>
                  <a:pt x="5247554" y="153340"/>
                  <a:pt x="5262815" y="151414"/>
                  <a:pt x="5275341" y="149039"/>
                </a:cubicBezTo>
                <a:cubicBezTo>
                  <a:pt x="5287868" y="146664"/>
                  <a:pt x="5297573" y="150171"/>
                  <a:pt x="5304456" y="159559"/>
                </a:cubicBezTo>
                <a:cubicBezTo>
                  <a:pt x="5311339" y="168948"/>
                  <a:pt x="5307550" y="173059"/>
                  <a:pt x="5293089" y="171894"/>
                </a:cubicBezTo>
                <a:cubicBezTo>
                  <a:pt x="5278628" y="170728"/>
                  <a:pt x="5258899" y="171109"/>
                  <a:pt x="5233902" y="173038"/>
                </a:cubicBezTo>
                <a:cubicBezTo>
                  <a:pt x="5208905" y="174966"/>
                  <a:pt x="5190392" y="176910"/>
                  <a:pt x="5178361" y="178870"/>
                </a:cubicBezTo>
                <a:cubicBezTo>
                  <a:pt x="5166331" y="180830"/>
                  <a:pt x="5156546" y="179862"/>
                  <a:pt x="5149005" y="175968"/>
                </a:cubicBezTo>
                <a:cubicBezTo>
                  <a:pt x="5149005" y="180470"/>
                  <a:pt x="5146974" y="185487"/>
                  <a:pt x="5142912" y="191018"/>
                </a:cubicBezTo>
                <a:cubicBezTo>
                  <a:pt x="5138851" y="196549"/>
                  <a:pt x="5134547" y="194894"/>
                  <a:pt x="5130001" y="186051"/>
                </a:cubicBezTo>
                <a:cubicBezTo>
                  <a:pt x="5125456" y="177208"/>
                  <a:pt x="5124160" y="169546"/>
                  <a:pt x="5126113" y="163066"/>
                </a:cubicBezTo>
                <a:cubicBezTo>
                  <a:pt x="5128067" y="156586"/>
                  <a:pt x="5129431" y="147393"/>
                  <a:pt x="5130206" y="135487"/>
                </a:cubicBezTo>
                <a:cubicBezTo>
                  <a:pt x="5130982" y="123580"/>
                  <a:pt x="5130984" y="113076"/>
                  <a:pt x="5130215" y="103972"/>
                </a:cubicBezTo>
                <a:cubicBezTo>
                  <a:pt x="5129447" y="94869"/>
                  <a:pt x="5129025" y="88910"/>
                  <a:pt x="5128950" y="86094"/>
                </a:cubicBezTo>
                <a:cubicBezTo>
                  <a:pt x="5116610" y="104239"/>
                  <a:pt x="5101476" y="117919"/>
                  <a:pt x="5083548" y="127134"/>
                </a:cubicBezTo>
                <a:cubicBezTo>
                  <a:pt x="5065621" y="136349"/>
                  <a:pt x="5063925" y="133558"/>
                  <a:pt x="5078460" y="118762"/>
                </a:cubicBezTo>
                <a:cubicBezTo>
                  <a:pt x="5092996" y="103966"/>
                  <a:pt x="5105274" y="89058"/>
                  <a:pt x="5115295" y="74039"/>
                </a:cubicBezTo>
                <a:cubicBezTo>
                  <a:pt x="5125317" y="59020"/>
                  <a:pt x="5132057" y="46757"/>
                  <a:pt x="5135517" y="37251"/>
                </a:cubicBezTo>
                <a:cubicBezTo>
                  <a:pt x="5138978" y="27744"/>
                  <a:pt x="5140122" y="19087"/>
                  <a:pt x="5138950" y="11280"/>
                </a:cubicBezTo>
                <a:cubicBezTo>
                  <a:pt x="5138364" y="7377"/>
                  <a:pt x="5139584" y="5426"/>
                  <a:pt x="5142610" y="5429"/>
                </a:cubicBezTo>
                <a:close/>
                <a:moveTo>
                  <a:pt x="690144" y="4881"/>
                </a:moveTo>
                <a:cubicBezTo>
                  <a:pt x="696339" y="6090"/>
                  <a:pt x="702783" y="7854"/>
                  <a:pt x="709473" y="10173"/>
                </a:cubicBezTo>
                <a:cubicBezTo>
                  <a:pt x="716165" y="12493"/>
                  <a:pt x="718137" y="17100"/>
                  <a:pt x="715389" y="23996"/>
                </a:cubicBezTo>
                <a:cubicBezTo>
                  <a:pt x="712642" y="30891"/>
                  <a:pt x="710903" y="44540"/>
                  <a:pt x="710172" y="64942"/>
                </a:cubicBezTo>
                <a:cubicBezTo>
                  <a:pt x="713346" y="65029"/>
                  <a:pt x="717675" y="64272"/>
                  <a:pt x="723156" y="62672"/>
                </a:cubicBezTo>
                <a:cubicBezTo>
                  <a:pt x="728638" y="61072"/>
                  <a:pt x="734461" y="61900"/>
                  <a:pt x="740625" y="65156"/>
                </a:cubicBezTo>
                <a:cubicBezTo>
                  <a:pt x="746790" y="68412"/>
                  <a:pt x="747335" y="71521"/>
                  <a:pt x="742262" y="74486"/>
                </a:cubicBezTo>
                <a:cubicBezTo>
                  <a:pt x="737190" y="77450"/>
                  <a:pt x="726492" y="80705"/>
                  <a:pt x="710172" y="84252"/>
                </a:cubicBezTo>
                <a:lnTo>
                  <a:pt x="710172" y="100419"/>
                </a:lnTo>
                <a:cubicBezTo>
                  <a:pt x="720279" y="101783"/>
                  <a:pt x="728449" y="103817"/>
                  <a:pt x="734681" y="106521"/>
                </a:cubicBezTo>
                <a:cubicBezTo>
                  <a:pt x="740913" y="109225"/>
                  <a:pt x="743251" y="114471"/>
                  <a:pt x="741695" y="122259"/>
                </a:cubicBezTo>
                <a:cubicBezTo>
                  <a:pt x="740138" y="130048"/>
                  <a:pt x="736126" y="131924"/>
                  <a:pt x="729659" y="127887"/>
                </a:cubicBezTo>
                <a:cubicBezTo>
                  <a:pt x="723190" y="123850"/>
                  <a:pt x="716695" y="118477"/>
                  <a:pt x="710172" y="111767"/>
                </a:cubicBezTo>
                <a:cubicBezTo>
                  <a:pt x="710915" y="143281"/>
                  <a:pt x="709721" y="163417"/>
                  <a:pt x="706590" y="172173"/>
                </a:cubicBezTo>
                <a:cubicBezTo>
                  <a:pt x="703459" y="180929"/>
                  <a:pt x="698969" y="181313"/>
                  <a:pt x="693121" y="173326"/>
                </a:cubicBezTo>
                <a:cubicBezTo>
                  <a:pt x="687274" y="165339"/>
                  <a:pt x="684936" y="159454"/>
                  <a:pt x="686107" y="155671"/>
                </a:cubicBezTo>
                <a:cubicBezTo>
                  <a:pt x="687280" y="151889"/>
                  <a:pt x="688257" y="146063"/>
                  <a:pt x="689037" y="138193"/>
                </a:cubicBezTo>
                <a:cubicBezTo>
                  <a:pt x="689819" y="130324"/>
                  <a:pt x="690594" y="119959"/>
                  <a:pt x="691364" y="107098"/>
                </a:cubicBezTo>
                <a:cubicBezTo>
                  <a:pt x="689465" y="116995"/>
                  <a:pt x="684914" y="126346"/>
                  <a:pt x="677707" y="135152"/>
                </a:cubicBezTo>
                <a:cubicBezTo>
                  <a:pt x="670503" y="143957"/>
                  <a:pt x="660081" y="152183"/>
                  <a:pt x="646445" y="159829"/>
                </a:cubicBezTo>
                <a:cubicBezTo>
                  <a:pt x="632808" y="167475"/>
                  <a:pt x="631507" y="164883"/>
                  <a:pt x="642538" y="152053"/>
                </a:cubicBezTo>
                <a:cubicBezTo>
                  <a:pt x="653570" y="139223"/>
                  <a:pt x="662724" y="126873"/>
                  <a:pt x="669997" y="115004"/>
                </a:cubicBezTo>
                <a:cubicBezTo>
                  <a:pt x="677271" y="103135"/>
                  <a:pt x="682055" y="94664"/>
                  <a:pt x="684349" y="89592"/>
                </a:cubicBezTo>
                <a:cubicBezTo>
                  <a:pt x="678557" y="91130"/>
                  <a:pt x="673179" y="92292"/>
                  <a:pt x="668211" y="93080"/>
                </a:cubicBezTo>
                <a:cubicBezTo>
                  <a:pt x="663244" y="93867"/>
                  <a:pt x="656522" y="92441"/>
                  <a:pt x="648045" y="88801"/>
                </a:cubicBezTo>
                <a:cubicBezTo>
                  <a:pt x="639568" y="85161"/>
                  <a:pt x="640612" y="82240"/>
                  <a:pt x="651179" y="80039"/>
                </a:cubicBezTo>
                <a:cubicBezTo>
                  <a:pt x="661747" y="77837"/>
                  <a:pt x="675141" y="74269"/>
                  <a:pt x="691364" y="69332"/>
                </a:cubicBezTo>
                <a:cubicBezTo>
                  <a:pt x="691364" y="55665"/>
                  <a:pt x="691175" y="44701"/>
                  <a:pt x="690796" y="36441"/>
                </a:cubicBezTo>
                <a:cubicBezTo>
                  <a:pt x="690417" y="28181"/>
                  <a:pt x="688665" y="20554"/>
                  <a:pt x="685540" y="13559"/>
                </a:cubicBezTo>
                <a:cubicBezTo>
                  <a:pt x="682415" y="6564"/>
                  <a:pt x="683950" y="3671"/>
                  <a:pt x="690144" y="4881"/>
                </a:cubicBezTo>
                <a:close/>
                <a:moveTo>
                  <a:pt x="1052103" y="3913"/>
                </a:moveTo>
                <a:cubicBezTo>
                  <a:pt x="1054839" y="3290"/>
                  <a:pt x="1059427" y="4505"/>
                  <a:pt x="1065870" y="7559"/>
                </a:cubicBezTo>
                <a:cubicBezTo>
                  <a:pt x="1078756" y="13668"/>
                  <a:pt x="1083174" y="19438"/>
                  <a:pt x="1079125" y="24870"/>
                </a:cubicBezTo>
                <a:cubicBezTo>
                  <a:pt x="1075076" y="30302"/>
                  <a:pt x="1071950" y="35759"/>
                  <a:pt x="1069749" y="41241"/>
                </a:cubicBezTo>
                <a:cubicBezTo>
                  <a:pt x="1067548" y="46723"/>
                  <a:pt x="1064531" y="53451"/>
                  <a:pt x="1060699" y="61426"/>
                </a:cubicBezTo>
                <a:cubicBezTo>
                  <a:pt x="1070981" y="59938"/>
                  <a:pt x="1080958" y="58034"/>
                  <a:pt x="1090632" y="55715"/>
                </a:cubicBezTo>
                <a:cubicBezTo>
                  <a:pt x="1100306" y="53395"/>
                  <a:pt x="1109543" y="50850"/>
                  <a:pt x="1118343" y="48078"/>
                </a:cubicBezTo>
                <a:cubicBezTo>
                  <a:pt x="1127141" y="45306"/>
                  <a:pt x="1135298" y="47396"/>
                  <a:pt x="1142814" y="54347"/>
                </a:cubicBezTo>
                <a:cubicBezTo>
                  <a:pt x="1150331" y="61299"/>
                  <a:pt x="1146319" y="66576"/>
                  <a:pt x="1130778" y="70179"/>
                </a:cubicBezTo>
                <a:cubicBezTo>
                  <a:pt x="1115239" y="73782"/>
                  <a:pt x="1100826" y="76734"/>
                  <a:pt x="1087543" y="79034"/>
                </a:cubicBezTo>
                <a:cubicBezTo>
                  <a:pt x="1074260" y="81335"/>
                  <a:pt x="1062565" y="83204"/>
                  <a:pt x="1052458" y="84643"/>
                </a:cubicBezTo>
                <a:cubicBezTo>
                  <a:pt x="1041295" y="106967"/>
                  <a:pt x="1028862" y="128027"/>
                  <a:pt x="1015158" y="147821"/>
                </a:cubicBezTo>
                <a:cubicBezTo>
                  <a:pt x="1015158" y="174331"/>
                  <a:pt x="1015044" y="195078"/>
                  <a:pt x="1014817" y="210063"/>
                </a:cubicBezTo>
                <a:lnTo>
                  <a:pt x="1014607" y="220473"/>
                </a:lnTo>
                <a:lnTo>
                  <a:pt x="1015232" y="219993"/>
                </a:lnTo>
                <a:cubicBezTo>
                  <a:pt x="1021594" y="219416"/>
                  <a:pt x="1044483" y="216530"/>
                  <a:pt x="1083897" y="211333"/>
                </a:cubicBezTo>
                <a:lnTo>
                  <a:pt x="1083897" y="170145"/>
                </a:lnTo>
                <a:cubicBezTo>
                  <a:pt x="1065641" y="173258"/>
                  <a:pt x="1052321" y="172108"/>
                  <a:pt x="1043936" y="166694"/>
                </a:cubicBezTo>
                <a:cubicBezTo>
                  <a:pt x="1035553" y="161280"/>
                  <a:pt x="1035789" y="157758"/>
                  <a:pt x="1044644" y="156127"/>
                </a:cubicBezTo>
                <a:cubicBezTo>
                  <a:pt x="1053499" y="154496"/>
                  <a:pt x="1066583" y="151957"/>
                  <a:pt x="1083897" y="148509"/>
                </a:cubicBezTo>
                <a:cubicBezTo>
                  <a:pt x="1083141" y="120901"/>
                  <a:pt x="1081395" y="104564"/>
                  <a:pt x="1078660" y="99498"/>
                </a:cubicBezTo>
                <a:cubicBezTo>
                  <a:pt x="1075926" y="94432"/>
                  <a:pt x="1076543" y="91102"/>
                  <a:pt x="1080511" y="89508"/>
                </a:cubicBezTo>
                <a:cubicBezTo>
                  <a:pt x="1084480" y="87914"/>
                  <a:pt x="1091314" y="89092"/>
                  <a:pt x="1101013" y="93043"/>
                </a:cubicBezTo>
                <a:cubicBezTo>
                  <a:pt x="1110711" y="96993"/>
                  <a:pt x="1114376" y="101833"/>
                  <a:pt x="1112008" y="107563"/>
                </a:cubicBezTo>
                <a:cubicBezTo>
                  <a:pt x="1109638" y="113293"/>
                  <a:pt x="1108101" y="125155"/>
                  <a:pt x="1107394" y="143151"/>
                </a:cubicBezTo>
                <a:cubicBezTo>
                  <a:pt x="1116534" y="141750"/>
                  <a:pt x="1125176" y="139648"/>
                  <a:pt x="1133317" y="136845"/>
                </a:cubicBezTo>
                <a:cubicBezTo>
                  <a:pt x="1141460" y="134042"/>
                  <a:pt x="1148706" y="135632"/>
                  <a:pt x="1155056" y="141616"/>
                </a:cubicBezTo>
                <a:cubicBezTo>
                  <a:pt x="1161406" y="147601"/>
                  <a:pt x="1159661" y="152478"/>
                  <a:pt x="1149819" y="156248"/>
                </a:cubicBezTo>
                <a:cubicBezTo>
                  <a:pt x="1139978" y="160018"/>
                  <a:pt x="1125774" y="163330"/>
                  <a:pt x="1107207" y="166182"/>
                </a:cubicBezTo>
                <a:cubicBezTo>
                  <a:pt x="1106550" y="180408"/>
                  <a:pt x="1106221" y="194522"/>
                  <a:pt x="1106221" y="208524"/>
                </a:cubicBezTo>
                <a:cubicBezTo>
                  <a:pt x="1124837" y="206292"/>
                  <a:pt x="1141234" y="204177"/>
                  <a:pt x="1155409" y="202180"/>
                </a:cubicBezTo>
                <a:cubicBezTo>
                  <a:pt x="1169585" y="200183"/>
                  <a:pt x="1180496" y="204072"/>
                  <a:pt x="1188142" y="213845"/>
                </a:cubicBezTo>
                <a:cubicBezTo>
                  <a:pt x="1195789" y="223618"/>
                  <a:pt x="1193918" y="228309"/>
                  <a:pt x="1182533" y="227918"/>
                </a:cubicBezTo>
                <a:cubicBezTo>
                  <a:pt x="1171148" y="227527"/>
                  <a:pt x="1159118" y="226945"/>
                  <a:pt x="1146443" y="226169"/>
                </a:cubicBezTo>
                <a:cubicBezTo>
                  <a:pt x="1133768" y="225394"/>
                  <a:pt x="1115005" y="226758"/>
                  <a:pt x="1090158" y="230262"/>
                </a:cubicBezTo>
                <a:cubicBezTo>
                  <a:pt x="1065309" y="233766"/>
                  <a:pt x="1048992" y="236488"/>
                  <a:pt x="1041202" y="238429"/>
                </a:cubicBezTo>
                <a:cubicBezTo>
                  <a:pt x="1033414" y="240370"/>
                  <a:pt x="1025547" y="237927"/>
                  <a:pt x="1017603" y="231099"/>
                </a:cubicBezTo>
                <a:lnTo>
                  <a:pt x="1014210" y="227008"/>
                </a:lnTo>
                <a:lnTo>
                  <a:pt x="1012720" y="243859"/>
                </a:lnTo>
                <a:cubicBezTo>
                  <a:pt x="1011701" y="250251"/>
                  <a:pt x="1010271" y="256124"/>
                  <a:pt x="1008432" y="261479"/>
                </a:cubicBezTo>
                <a:cubicBezTo>
                  <a:pt x="1004756" y="272188"/>
                  <a:pt x="1000070" y="271940"/>
                  <a:pt x="994377" y="260735"/>
                </a:cubicBezTo>
                <a:cubicBezTo>
                  <a:pt x="988685" y="249529"/>
                  <a:pt x="987199" y="239753"/>
                  <a:pt x="989921" y="231406"/>
                </a:cubicBezTo>
                <a:cubicBezTo>
                  <a:pt x="992644" y="223059"/>
                  <a:pt x="993683" y="202639"/>
                  <a:pt x="993038" y="170145"/>
                </a:cubicBezTo>
                <a:cubicBezTo>
                  <a:pt x="986713" y="180464"/>
                  <a:pt x="977625" y="190562"/>
                  <a:pt x="965774" y="200441"/>
                </a:cubicBezTo>
                <a:cubicBezTo>
                  <a:pt x="953925" y="210319"/>
                  <a:pt x="942827" y="217078"/>
                  <a:pt x="932483" y="220719"/>
                </a:cubicBezTo>
                <a:cubicBezTo>
                  <a:pt x="922140" y="224359"/>
                  <a:pt x="920713" y="222114"/>
                  <a:pt x="928204" y="213984"/>
                </a:cubicBezTo>
                <a:cubicBezTo>
                  <a:pt x="935695" y="205854"/>
                  <a:pt x="944905" y="196326"/>
                  <a:pt x="955830" y="185400"/>
                </a:cubicBezTo>
                <a:cubicBezTo>
                  <a:pt x="966757" y="174473"/>
                  <a:pt x="978707" y="159857"/>
                  <a:pt x="991680" y="141551"/>
                </a:cubicBezTo>
                <a:cubicBezTo>
                  <a:pt x="991680" y="137570"/>
                  <a:pt x="990901" y="131977"/>
                  <a:pt x="989345" y="124771"/>
                </a:cubicBezTo>
                <a:cubicBezTo>
                  <a:pt x="987788" y="117565"/>
                  <a:pt x="993367" y="117466"/>
                  <a:pt x="1006079" y="124473"/>
                </a:cubicBezTo>
                <a:cubicBezTo>
                  <a:pt x="1009130" y="120802"/>
                  <a:pt x="1016783" y="108394"/>
                  <a:pt x="1029035" y="87248"/>
                </a:cubicBezTo>
                <a:cubicBezTo>
                  <a:pt x="1021719" y="89579"/>
                  <a:pt x="1014887" y="91136"/>
                  <a:pt x="1008544" y="91917"/>
                </a:cubicBezTo>
                <a:cubicBezTo>
                  <a:pt x="1002199" y="92698"/>
                  <a:pt x="995078" y="89827"/>
                  <a:pt x="987177" y="83304"/>
                </a:cubicBezTo>
                <a:cubicBezTo>
                  <a:pt x="979278" y="76780"/>
                  <a:pt x="980856" y="73267"/>
                  <a:pt x="991912" y="72765"/>
                </a:cubicBezTo>
                <a:cubicBezTo>
                  <a:pt x="1002969" y="72262"/>
                  <a:pt x="1017515" y="70573"/>
                  <a:pt x="1035547" y="67695"/>
                </a:cubicBezTo>
                <a:cubicBezTo>
                  <a:pt x="1046771" y="38699"/>
                  <a:pt x="1051409" y="19900"/>
                  <a:pt x="1049462" y="11299"/>
                </a:cubicBezTo>
                <a:cubicBezTo>
                  <a:pt x="1048489" y="6998"/>
                  <a:pt x="1049369" y="4536"/>
                  <a:pt x="1052103" y="3913"/>
                </a:cubicBezTo>
                <a:close/>
                <a:moveTo>
                  <a:pt x="477574" y="2923"/>
                </a:moveTo>
                <a:cubicBezTo>
                  <a:pt x="480239" y="3062"/>
                  <a:pt x="483257" y="3544"/>
                  <a:pt x="486632" y="4369"/>
                </a:cubicBezTo>
                <a:cubicBezTo>
                  <a:pt x="493378" y="6018"/>
                  <a:pt x="501539" y="9237"/>
                  <a:pt x="511113" y="14024"/>
                </a:cubicBezTo>
                <a:cubicBezTo>
                  <a:pt x="522276" y="19171"/>
                  <a:pt x="528068" y="28188"/>
                  <a:pt x="528490" y="41074"/>
                </a:cubicBezTo>
                <a:cubicBezTo>
                  <a:pt x="528911" y="53960"/>
                  <a:pt x="523649" y="56952"/>
                  <a:pt x="512704" y="50050"/>
                </a:cubicBezTo>
                <a:cubicBezTo>
                  <a:pt x="501759" y="43148"/>
                  <a:pt x="493899" y="37316"/>
                  <a:pt x="489125" y="32553"/>
                </a:cubicBezTo>
                <a:lnTo>
                  <a:pt x="473943" y="17373"/>
                </a:lnTo>
                <a:cubicBezTo>
                  <a:pt x="467829" y="9237"/>
                  <a:pt x="466730" y="4623"/>
                  <a:pt x="470642" y="3532"/>
                </a:cubicBezTo>
                <a:cubicBezTo>
                  <a:pt x="472598" y="2986"/>
                  <a:pt x="474909" y="2783"/>
                  <a:pt x="477574" y="2923"/>
                </a:cubicBezTo>
                <a:close/>
                <a:moveTo>
                  <a:pt x="172774" y="2923"/>
                </a:moveTo>
                <a:cubicBezTo>
                  <a:pt x="175438" y="3062"/>
                  <a:pt x="178458" y="3544"/>
                  <a:pt x="181831" y="4369"/>
                </a:cubicBezTo>
                <a:cubicBezTo>
                  <a:pt x="188579" y="6018"/>
                  <a:pt x="196739" y="9237"/>
                  <a:pt x="206313" y="14024"/>
                </a:cubicBezTo>
                <a:cubicBezTo>
                  <a:pt x="217476" y="19171"/>
                  <a:pt x="223268" y="28188"/>
                  <a:pt x="223689" y="41074"/>
                </a:cubicBezTo>
                <a:cubicBezTo>
                  <a:pt x="224111" y="53960"/>
                  <a:pt x="218850" y="56952"/>
                  <a:pt x="207904" y="50050"/>
                </a:cubicBezTo>
                <a:cubicBezTo>
                  <a:pt x="196959" y="43148"/>
                  <a:pt x="189099" y="37316"/>
                  <a:pt x="184324" y="32553"/>
                </a:cubicBezTo>
                <a:lnTo>
                  <a:pt x="169144" y="17373"/>
                </a:lnTo>
                <a:cubicBezTo>
                  <a:pt x="163030" y="9237"/>
                  <a:pt x="161928" y="4623"/>
                  <a:pt x="165842" y="3532"/>
                </a:cubicBezTo>
                <a:cubicBezTo>
                  <a:pt x="167799" y="2986"/>
                  <a:pt x="170109" y="2783"/>
                  <a:pt x="172774" y="2923"/>
                </a:cubicBezTo>
                <a:close/>
                <a:moveTo>
                  <a:pt x="3907195" y="2650"/>
                </a:moveTo>
                <a:cubicBezTo>
                  <a:pt x="3910821" y="2209"/>
                  <a:pt x="3917136" y="3575"/>
                  <a:pt x="3926140" y="6750"/>
                </a:cubicBezTo>
                <a:cubicBezTo>
                  <a:pt x="3937798" y="11476"/>
                  <a:pt x="3941866" y="17664"/>
                  <a:pt x="3938344" y="25317"/>
                </a:cubicBezTo>
                <a:cubicBezTo>
                  <a:pt x="3934822" y="32969"/>
                  <a:pt x="3932695" y="51231"/>
                  <a:pt x="3931963" y="80104"/>
                </a:cubicBezTo>
                <a:cubicBezTo>
                  <a:pt x="3933427" y="79459"/>
                  <a:pt x="3937994" y="78132"/>
                  <a:pt x="3945665" y="76123"/>
                </a:cubicBezTo>
                <a:cubicBezTo>
                  <a:pt x="3953335" y="74114"/>
                  <a:pt x="3958417" y="75422"/>
                  <a:pt x="3960910" y="80048"/>
                </a:cubicBezTo>
                <a:cubicBezTo>
                  <a:pt x="3963403" y="84674"/>
                  <a:pt x="3961812" y="89499"/>
                  <a:pt x="3956138" y="94522"/>
                </a:cubicBezTo>
                <a:cubicBezTo>
                  <a:pt x="3950464" y="99545"/>
                  <a:pt x="3942406" y="103799"/>
                  <a:pt x="3931963" y="107284"/>
                </a:cubicBezTo>
                <a:lnTo>
                  <a:pt x="3931963" y="124473"/>
                </a:lnTo>
                <a:cubicBezTo>
                  <a:pt x="3937817" y="119153"/>
                  <a:pt x="3943367" y="116071"/>
                  <a:pt x="3948613" y="115227"/>
                </a:cubicBezTo>
                <a:cubicBezTo>
                  <a:pt x="3953859" y="114384"/>
                  <a:pt x="3951410" y="120325"/>
                  <a:pt x="3941265" y="133049"/>
                </a:cubicBezTo>
                <a:lnTo>
                  <a:pt x="3930791" y="142463"/>
                </a:lnTo>
                <a:cubicBezTo>
                  <a:pt x="3930791" y="172018"/>
                  <a:pt x="3930977" y="192233"/>
                  <a:pt x="3931349" y="203110"/>
                </a:cubicBezTo>
                <a:cubicBezTo>
                  <a:pt x="3931721" y="213987"/>
                  <a:pt x="3931287" y="222749"/>
                  <a:pt x="3930047" y="229397"/>
                </a:cubicBezTo>
                <a:cubicBezTo>
                  <a:pt x="3928807" y="236045"/>
                  <a:pt x="3924943" y="242810"/>
                  <a:pt x="3918457" y="249694"/>
                </a:cubicBezTo>
                <a:cubicBezTo>
                  <a:pt x="3911970" y="256577"/>
                  <a:pt x="3906852" y="256118"/>
                  <a:pt x="3903100" y="248317"/>
                </a:cubicBezTo>
                <a:cubicBezTo>
                  <a:pt x="3899348" y="240516"/>
                  <a:pt x="3892496" y="232129"/>
                  <a:pt x="3882543" y="223156"/>
                </a:cubicBezTo>
                <a:cubicBezTo>
                  <a:pt x="3872590" y="214183"/>
                  <a:pt x="3872850" y="210666"/>
                  <a:pt x="3883324" y="212607"/>
                </a:cubicBezTo>
                <a:cubicBezTo>
                  <a:pt x="3893798" y="214548"/>
                  <a:pt x="3900055" y="215448"/>
                  <a:pt x="3902095" y="215305"/>
                </a:cubicBezTo>
                <a:cubicBezTo>
                  <a:pt x="3904135" y="215162"/>
                  <a:pt x="3905707" y="210651"/>
                  <a:pt x="3906811" y="201771"/>
                </a:cubicBezTo>
                <a:cubicBezTo>
                  <a:pt x="3907915" y="192891"/>
                  <a:pt x="3908467" y="177289"/>
                  <a:pt x="3908467" y="154964"/>
                </a:cubicBezTo>
                <a:cubicBezTo>
                  <a:pt x="3887618" y="174523"/>
                  <a:pt x="3874218" y="187778"/>
                  <a:pt x="3868265" y="194729"/>
                </a:cubicBezTo>
                <a:cubicBezTo>
                  <a:pt x="3862311" y="201681"/>
                  <a:pt x="3856647" y="204075"/>
                  <a:pt x="3851270" y="201910"/>
                </a:cubicBezTo>
                <a:cubicBezTo>
                  <a:pt x="3845894" y="199746"/>
                  <a:pt x="3840852" y="195238"/>
                  <a:pt x="3836146" y="188386"/>
                </a:cubicBezTo>
                <a:cubicBezTo>
                  <a:pt x="3831439" y="181533"/>
                  <a:pt x="3834043" y="177000"/>
                  <a:pt x="3843959" y="174786"/>
                </a:cubicBezTo>
                <a:cubicBezTo>
                  <a:pt x="3853875" y="172573"/>
                  <a:pt x="3875768" y="159808"/>
                  <a:pt x="3909639" y="136491"/>
                </a:cubicBezTo>
                <a:lnTo>
                  <a:pt x="3909639" y="112939"/>
                </a:lnTo>
                <a:cubicBezTo>
                  <a:pt x="3899246" y="116027"/>
                  <a:pt x="3890285" y="117773"/>
                  <a:pt x="3882757" y="118176"/>
                </a:cubicBezTo>
                <a:cubicBezTo>
                  <a:pt x="3875228" y="118579"/>
                  <a:pt x="3868488" y="116728"/>
                  <a:pt x="3862535" y="112623"/>
                </a:cubicBezTo>
                <a:cubicBezTo>
                  <a:pt x="3856582" y="108518"/>
                  <a:pt x="3857447" y="105423"/>
                  <a:pt x="3865130" y="103340"/>
                </a:cubicBezTo>
                <a:cubicBezTo>
                  <a:pt x="3872813" y="101256"/>
                  <a:pt x="3887649" y="96184"/>
                  <a:pt x="3909639" y="88122"/>
                </a:cubicBezTo>
                <a:lnTo>
                  <a:pt x="3909639" y="45166"/>
                </a:lnTo>
                <a:cubicBezTo>
                  <a:pt x="3909639" y="29440"/>
                  <a:pt x="3907887" y="17519"/>
                  <a:pt x="3904383" y="9401"/>
                </a:cubicBezTo>
                <a:cubicBezTo>
                  <a:pt x="3902631" y="5343"/>
                  <a:pt x="3903569" y="3092"/>
                  <a:pt x="3907195" y="2650"/>
                </a:cubicBezTo>
                <a:close/>
                <a:moveTo>
                  <a:pt x="5208787" y="1737"/>
                </a:moveTo>
                <a:cubicBezTo>
                  <a:pt x="5212787" y="2406"/>
                  <a:pt x="5217596" y="3798"/>
                  <a:pt x="5223214" y="5913"/>
                </a:cubicBezTo>
                <a:cubicBezTo>
                  <a:pt x="5234451" y="10142"/>
                  <a:pt x="5240069" y="16610"/>
                  <a:pt x="5240069" y="25317"/>
                </a:cubicBezTo>
                <a:cubicBezTo>
                  <a:pt x="5240069" y="35077"/>
                  <a:pt x="5237099" y="40447"/>
                  <a:pt x="5231158" y="41427"/>
                </a:cubicBezTo>
                <a:cubicBezTo>
                  <a:pt x="5225218" y="42407"/>
                  <a:pt x="5217293" y="37223"/>
                  <a:pt x="5207383" y="25875"/>
                </a:cubicBezTo>
                <a:cubicBezTo>
                  <a:pt x="5197176" y="11438"/>
                  <a:pt x="5194453" y="3445"/>
                  <a:pt x="5199216" y="1895"/>
                </a:cubicBezTo>
                <a:cubicBezTo>
                  <a:pt x="5201597" y="1120"/>
                  <a:pt x="5204788" y="1067"/>
                  <a:pt x="5208787" y="1737"/>
                </a:cubicBezTo>
                <a:close/>
                <a:moveTo>
                  <a:pt x="2861207" y="230"/>
                </a:moveTo>
                <a:cubicBezTo>
                  <a:pt x="2862336" y="-76"/>
                  <a:pt x="2863831" y="-76"/>
                  <a:pt x="2865693" y="230"/>
                </a:cubicBezTo>
                <a:cubicBezTo>
                  <a:pt x="2873141" y="1451"/>
                  <a:pt x="2880750" y="3839"/>
                  <a:pt x="2888520" y="7392"/>
                </a:cubicBezTo>
                <a:cubicBezTo>
                  <a:pt x="2896290" y="10945"/>
                  <a:pt x="2898997" y="15742"/>
                  <a:pt x="2896640" y="21782"/>
                </a:cubicBezTo>
                <a:cubicBezTo>
                  <a:pt x="2894284" y="27822"/>
                  <a:pt x="2892740" y="43374"/>
                  <a:pt x="2892008" y="68439"/>
                </a:cubicBezTo>
                <a:cubicBezTo>
                  <a:pt x="2906333" y="66281"/>
                  <a:pt x="2916233" y="63212"/>
                  <a:pt x="2921708" y="59231"/>
                </a:cubicBezTo>
                <a:cubicBezTo>
                  <a:pt x="2927184" y="55250"/>
                  <a:pt x="2933118" y="54729"/>
                  <a:pt x="2939512" y="57668"/>
                </a:cubicBezTo>
                <a:cubicBezTo>
                  <a:pt x="2945906" y="60607"/>
                  <a:pt x="2951843" y="64365"/>
                  <a:pt x="2957325" y="68942"/>
                </a:cubicBezTo>
                <a:cubicBezTo>
                  <a:pt x="2962807" y="73518"/>
                  <a:pt x="2962965" y="78408"/>
                  <a:pt x="2957799" y="83611"/>
                </a:cubicBezTo>
                <a:cubicBezTo>
                  <a:pt x="2952634" y="88813"/>
                  <a:pt x="2947825" y="102434"/>
                  <a:pt x="2943372" y="124473"/>
                </a:cubicBezTo>
                <a:cubicBezTo>
                  <a:pt x="2957945" y="123047"/>
                  <a:pt x="2967842" y="120939"/>
                  <a:pt x="2973063" y="118148"/>
                </a:cubicBezTo>
                <a:cubicBezTo>
                  <a:pt x="2978285" y="115358"/>
                  <a:pt x="2985029" y="116657"/>
                  <a:pt x="2993295" y="122046"/>
                </a:cubicBezTo>
                <a:cubicBezTo>
                  <a:pt x="3001561" y="127434"/>
                  <a:pt x="3006981" y="131970"/>
                  <a:pt x="3009554" y="135654"/>
                </a:cubicBezTo>
                <a:cubicBezTo>
                  <a:pt x="3012128" y="139337"/>
                  <a:pt x="3011619" y="143908"/>
                  <a:pt x="3008029" y="149365"/>
                </a:cubicBezTo>
                <a:cubicBezTo>
                  <a:pt x="3004438" y="154822"/>
                  <a:pt x="3000290" y="167357"/>
                  <a:pt x="2995583" y="186972"/>
                </a:cubicBezTo>
                <a:cubicBezTo>
                  <a:pt x="2990876" y="206586"/>
                  <a:pt x="2982747" y="220746"/>
                  <a:pt x="2971194" y="229453"/>
                </a:cubicBezTo>
                <a:cubicBezTo>
                  <a:pt x="2959641" y="238159"/>
                  <a:pt x="2952934" y="238603"/>
                  <a:pt x="2951074" y="230783"/>
                </a:cubicBezTo>
                <a:cubicBezTo>
                  <a:pt x="2949214" y="222963"/>
                  <a:pt x="2942774" y="214769"/>
                  <a:pt x="2931754" y="206199"/>
                </a:cubicBezTo>
                <a:cubicBezTo>
                  <a:pt x="2920735" y="197628"/>
                  <a:pt x="2920229" y="194528"/>
                  <a:pt x="2930238" y="196897"/>
                </a:cubicBezTo>
                <a:cubicBezTo>
                  <a:pt x="2940247" y="199266"/>
                  <a:pt x="2947837" y="200435"/>
                  <a:pt x="2953009" y="200404"/>
                </a:cubicBezTo>
                <a:cubicBezTo>
                  <a:pt x="2958181" y="200372"/>
                  <a:pt x="2962515" y="197393"/>
                  <a:pt x="2966013" y="191465"/>
                </a:cubicBezTo>
                <a:cubicBezTo>
                  <a:pt x="2969510" y="185536"/>
                  <a:pt x="2972425" y="175738"/>
                  <a:pt x="2974756" y="162071"/>
                </a:cubicBezTo>
                <a:cubicBezTo>
                  <a:pt x="2977088" y="148404"/>
                  <a:pt x="2975135" y="141077"/>
                  <a:pt x="2968896" y="140091"/>
                </a:cubicBezTo>
                <a:cubicBezTo>
                  <a:pt x="2962658" y="139105"/>
                  <a:pt x="2937028" y="141967"/>
                  <a:pt x="2892008" y="148676"/>
                </a:cubicBezTo>
                <a:lnTo>
                  <a:pt x="2892008" y="213268"/>
                </a:lnTo>
                <a:cubicBezTo>
                  <a:pt x="2892008" y="229726"/>
                  <a:pt x="2890693" y="244162"/>
                  <a:pt x="2888064" y="256577"/>
                </a:cubicBezTo>
                <a:cubicBezTo>
                  <a:pt x="2885435" y="268992"/>
                  <a:pt x="2881742" y="274678"/>
                  <a:pt x="2876986" y="273636"/>
                </a:cubicBezTo>
                <a:cubicBezTo>
                  <a:pt x="2872229" y="272594"/>
                  <a:pt x="2869436" y="265627"/>
                  <a:pt x="2868605" y="252735"/>
                </a:cubicBezTo>
                <a:cubicBezTo>
                  <a:pt x="2867774" y="239843"/>
                  <a:pt x="2867358" y="227072"/>
                  <a:pt x="2867358" y="214421"/>
                </a:cubicBezTo>
                <a:lnTo>
                  <a:pt x="2867358" y="152620"/>
                </a:lnTo>
                <a:cubicBezTo>
                  <a:pt x="2838225" y="158065"/>
                  <a:pt x="2819938" y="161761"/>
                  <a:pt x="2812496" y="163708"/>
                </a:cubicBezTo>
                <a:cubicBezTo>
                  <a:pt x="2805055" y="165655"/>
                  <a:pt x="2797161" y="162914"/>
                  <a:pt x="2788814" y="155485"/>
                </a:cubicBezTo>
                <a:cubicBezTo>
                  <a:pt x="2780467" y="148056"/>
                  <a:pt x="2780598" y="144342"/>
                  <a:pt x="2789205" y="144342"/>
                </a:cubicBezTo>
                <a:cubicBezTo>
                  <a:pt x="2795344" y="144342"/>
                  <a:pt x="2804835" y="143588"/>
                  <a:pt x="2817678" y="142081"/>
                </a:cubicBezTo>
                <a:cubicBezTo>
                  <a:pt x="2830520" y="140575"/>
                  <a:pt x="2847080" y="138370"/>
                  <a:pt x="2867358" y="135468"/>
                </a:cubicBezTo>
                <a:lnTo>
                  <a:pt x="2867358" y="89592"/>
                </a:lnTo>
                <a:cubicBezTo>
                  <a:pt x="2856221" y="91898"/>
                  <a:pt x="2847902" y="93836"/>
                  <a:pt x="2842402" y="95405"/>
                </a:cubicBezTo>
                <a:cubicBezTo>
                  <a:pt x="2836901" y="96974"/>
                  <a:pt x="2829956" y="94236"/>
                  <a:pt x="2821566" y="87192"/>
                </a:cubicBezTo>
                <a:cubicBezTo>
                  <a:pt x="2813176" y="80147"/>
                  <a:pt x="2814456" y="76625"/>
                  <a:pt x="2825407" y="76625"/>
                </a:cubicBezTo>
                <a:cubicBezTo>
                  <a:pt x="2833766" y="76625"/>
                  <a:pt x="2847750" y="75224"/>
                  <a:pt x="2867358" y="72421"/>
                </a:cubicBezTo>
                <a:cubicBezTo>
                  <a:pt x="2867358" y="40175"/>
                  <a:pt x="2865219" y="19776"/>
                  <a:pt x="2860940" y="11224"/>
                </a:cubicBezTo>
                <a:cubicBezTo>
                  <a:pt x="2857731" y="4811"/>
                  <a:pt x="2857820" y="1146"/>
                  <a:pt x="2861207" y="230"/>
                </a:cubicBezTo>
                <a:close/>
                <a:moveTo>
                  <a:pt x="1937284" y="230"/>
                </a:moveTo>
                <a:cubicBezTo>
                  <a:pt x="1938413" y="-76"/>
                  <a:pt x="1939909" y="-76"/>
                  <a:pt x="1941772" y="230"/>
                </a:cubicBezTo>
                <a:cubicBezTo>
                  <a:pt x="1949219" y="1451"/>
                  <a:pt x="1956827" y="3839"/>
                  <a:pt x="1964597" y="7392"/>
                </a:cubicBezTo>
                <a:cubicBezTo>
                  <a:pt x="1972367" y="10945"/>
                  <a:pt x="1975075" y="15742"/>
                  <a:pt x="1972719" y="21782"/>
                </a:cubicBezTo>
                <a:cubicBezTo>
                  <a:pt x="1970362" y="27822"/>
                  <a:pt x="1968817" y="43374"/>
                  <a:pt x="1968086" y="68439"/>
                </a:cubicBezTo>
                <a:cubicBezTo>
                  <a:pt x="1982411" y="66281"/>
                  <a:pt x="1992310" y="63212"/>
                  <a:pt x="1997785" y="59231"/>
                </a:cubicBezTo>
                <a:cubicBezTo>
                  <a:pt x="2003263" y="55250"/>
                  <a:pt x="2009196" y="54729"/>
                  <a:pt x="2015590" y="57668"/>
                </a:cubicBezTo>
                <a:cubicBezTo>
                  <a:pt x="2021983" y="60607"/>
                  <a:pt x="2027918" y="64365"/>
                  <a:pt x="2033400" y="68942"/>
                </a:cubicBezTo>
                <a:cubicBezTo>
                  <a:pt x="2038882" y="73518"/>
                  <a:pt x="2039040" y="78408"/>
                  <a:pt x="2033874" y="83611"/>
                </a:cubicBezTo>
                <a:cubicBezTo>
                  <a:pt x="2028709" y="88813"/>
                  <a:pt x="2023902" y="102434"/>
                  <a:pt x="2019449" y="124473"/>
                </a:cubicBezTo>
                <a:cubicBezTo>
                  <a:pt x="2034020" y="123047"/>
                  <a:pt x="2043917" y="120939"/>
                  <a:pt x="2049138" y="118148"/>
                </a:cubicBezTo>
                <a:cubicBezTo>
                  <a:pt x="2054360" y="115358"/>
                  <a:pt x="2061104" y="116657"/>
                  <a:pt x="2069370" y="122046"/>
                </a:cubicBezTo>
                <a:cubicBezTo>
                  <a:pt x="2077636" y="127434"/>
                  <a:pt x="2083056" y="131970"/>
                  <a:pt x="2085629" y="135654"/>
                </a:cubicBezTo>
                <a:cubicBezTo>
                  <a:pt x="2088203" y="139337"/>
                  <a:pt x="2087694" y="143908"/>
                  <a:pt x="2084104" y="149365"/>
                </a:cubicBezTo>
                <a:cubicBezTo>
                  <a:pt x="2080513" y="154822"/>
                  <a:pt x="2076365" y="167357"/>
                  <a:pt x="2071658" y="186972"/>
                </a:cubicBezTo>
                <a:cubicBezTo>
                  <a:pt x="2066951" y="206586"/>
                  <a:pt x="2058822" y="220746"/>
                  <a:pt x="2047269" y="229453"/>
                </a:cubicBezTo>
                <a:cubicBezTo>
                  <a:pt x="2035716" y="238159"/>
                  <a:pt x="2029009" y="238603"/>
                  <a:pt x="2027149" y="230783"/>
                </a:cubicBezTo>
                <a:cubicBezTo>
                  <a:pt x="2025291" y="222963"/>
                  <a:pt x="2018852" y="214769"/>
                  <a:pt x="2007832" y="206199"/>
                </a:cubicBezTo>
                <a:cubicBezTo>
                  <a:pt x="1996812" y="197628"/>
                  <a:pt x="1996308" y="194528"/>
                  <a:pt x="2006316" y="196897"/>
                </a:cubicBezTo>
                <a:cubicBezTo>
                  <a:pt x="2016324" y="199266"/>
                  <a:pt x="2023914" y="200435"/>
                  <a:pt x="2029084" y="200404"/>
                </a:cubicBezTo>
                <a:cubicBezTo>
                  <a:pt x="2034256" y="200372"/>
                  <a:pt x="2038590" y="197393"/>
                  <a:pt x="2042088" y="191465"/>
                </a:cubicBezTo>
                <a:cubicBezTo>
                  <a:pt x="2045585" y="185536"/>
                  <a:pt x="2048500" y="175738"/>
                  <a:pt x="2050831" y="162071"/>
                </a:cubicBezTo>
                <a:cubicBezTo>
                  <a:pt x="2053163" y="148404"/>
                  <a:pt x="2051210" y="141077"/>
                  <a:pt x="2044971" y="140091"/>
                </a:cubicBezTo>
                <a:cubicBezTo>
                  <a:pt x="2038733" y="139105"/>
                  <a:pt x="2013106" y="141967"/>
                  <a:pt x="1968086" y="148676"/>
                </a:cubicBezTo>
                <a:lnTo>
                  <a:pt x="1968086" y="213268"/>
                </a:lnTo>
                <a:cubicBezTo>
                  <a:pt x="1968086" y="229726"/>
                  <a:pt x="1966771" y="244162"/>
                  <a:pt x="1964142" y="256577"/>
                </a:cubicBezTo>
                <a:cubicBezTo>
                  <a:pt x="1961512" y="268992"/>
                  <a:pt x="1957820" y="274678"/>
                  <a:pt x="1953064" y="273636"/>
                </a:cubicBezTo>
                <a:cubicBezTo>
                  <a:pt x="1948307" y="272594"/>
                  <a:pt x="1945513" y="265627"/>
                  <a:pt x="1944683" y="252735"/>
                </a:cubicBezTo>
                <a:cubicBezTo>
                  <a:pt x="1943851" y="239843"/>
                  <a:pt x="1943436" y="227072"/>
                  <a:pt x="1943436" y="214421"/>
                </a:cubicBezTo>
                <a:lnTo>
                  <a:pt x="1943436" y="152620"/>
                </a:lnTo>
                <a:cubicBezTo>
                  <a:pt x="1914303" y="158065"/>
                  <a:pt x="1896015" y="161761"/>
                  <a:pt x="1888574" y="163708"/>
                </a:cubicBezTo>
                <a:cubicBezTo>
                  <a:pt x="1881132" y="165655"/>
                  <a:pt x="1873239" y="162914"/>
                  <a:pt x="1864892" y="155485"/>
                </a:cubicBezTo>
                <a:cubicBezTo>
                  <a:pt x="1856545" y="148056"/>
                  <a:pt x="1856675" y="144342"/>
                  <a:pt x="1865283" y="144342"/>
                </a:cubicBezTo>
                <a:cubicBezTo>
                  <a:pt x="1871422" y="144342"/>
                  <a:pt x="1880913" y="143588"/>
                  <a:pt x="1893756" y="142081"/>
                </a:cubicBezTo>
                <a:cubicBezTo>
                  <a:pt x="1906598" y="140575"/>
                  <a:pt x="1923158" y="138370"/>
                  <a:pt x="1943436" y="135468"/>
                </a:cubicBezTo>
                <a:lnTo>
                  <a:pt x="1943436" y="89592"/>
                </a:lnTo>
                <a:cubicBezTo>
                  <a:pt x="1932299" y="91898"/>
                  <a:pt x="1923980" y="93836"/>
                  <a:pt x="1918480" y="95405"/>
                </a:cubicBezTo>
                <a:cubicBezTo>
                  <a:pt x="1912979" y="96974"/>
                  <a:pt x="1906034" y="94236"/>
                  <a:pt x="1897644" y="87192"/>
                </a:cubicBezTo>
                <a:cubicBezTo>
                  <a:pt x="1889253" y="80147"/>
                  <a:pt x="1890534" y="76625"/>
                  <a:pt x="1901485" y="76625"/>
                </a:cubicBezTo>
                <a:cubicBezTo>
                  <a:pt x="1909844" y="76625"/>
                  <a:pt x="1923829" y="75224"/>
                  <a:pt x="1943436" y="72421"/>
                </a:cubicBezTo>
                <a:cubicBezTo>
                  <a:pt x="1943436" y="40175"/>
                  <a:pt x="1941296" y="19776"/>
                  <a:pt x="1937017" y="11224"/>
                </a:cubicBezTo>
                <a:cubicBezTo>
                  <a:pt x="1933809" y="4811"/>
                  <a:pt x="1933898" y="1146"/>
                  <a:pt x="1937284" y="2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854532" y="3061629"/>
            <a:ext cx="7776864" cy="225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书店买的实际花费：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80×70%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（元）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书店买的实际花费：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80-19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（元）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998697" y="4806165"/>
            <a:ext cx="7777163" cy="114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535305" indent="-53530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35305" marR="0" lvl="0" indent="-53530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答：在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书店买应付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元，在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书店买应付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535305" marR="0" lvl="0" indent="-53530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400" b="1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选择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书店更省钱，相差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元。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854831" y="4344500"/>
            <a:ext cx="5544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＜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61  61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－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（元）</a:t>
            </a: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396372" y="3202650"/>
            <a:ext cx="5760640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理解促销方式的实际含义：</a:t>
            </a:r>
          </a:p>
        </p:txBody>
      </p:sp>
      <p:sp>
        <p:nvSpPr>
          <p:cNvPr id="30" name="矩形 29"/>
          <p:cNvSpPr/>
          <p:nvPr/>
        </p:nvSpPr>
        <p:spPr>
          <a:xfrm>
            <a:off x="2396372" y="3741779"/>
            <a:ext cx="6842666" cy="146886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如直接打几折，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满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100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元返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50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元礼劵，满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100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元减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50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元，买五件送一件。</a:t>
            </a:r>
          </a:p>
        </p:txBody>
      </p:sp>
      <p:sp>
        <p:nvSpPr>
          <p:cNvPr id="6" name="矩形 5"/>
          <p:cNvSpPr/>
          <p:nvPr/>
        </p:nvSpPr>
        <p:spPr>
          <a:xfrm>
            <a:off x="2396371" y="2333763"/>
            <a:ext cx="3606863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解决实际问题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415480" y="2037523"/>
            <a:ext cx="9145016" cy="3448878"/>
          </a:xfrm>
          <a:prstGeom prst="roundRect">
            <a:avLst/>
          </a:prstGeom>
          <a:noFill/>
          <a:ln w="57150">
            <a:solidFill>
              <a:srgbClr val="F1604B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04  </a:t>
            </a:r>
            <a:r>
              <a:rPr lang="zh-CN" altLang="en-US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0" t="1178" r="3346" b="2568"/>
          <a:stretch>
            <a:fillRect/>
          </a:stretch>
        </p:blipFill>
        <p:spPr>
          <a:xfrm>
            <a:off x="550316" y="1257103"/>
            <a:ext cx="5860424" cy="47264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矩形 5"/>
          <p:cNvSpPr/>
          <p:nvPr/>
        </p:nvSpPr>
        <p:spPr>
          <a:xfrm>
            <a:off x="5310190" y="2736526"/>
            <a:ext cx="5890130" cy="2533970"/>
          </a:xfrm>
          <a:prstGeom prst="rect">
            <a:avLst/>
          </a:pr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10189" y="2092960"/>
            <a:ext cx="813117" cy="0"/>
          </a:xfrm>
          <a:prstGeom prst="line">
            <a:avLst/>
          </a:prstGeom>
          <a:ln w="38100">
            <a:solidFill>
              <a:srgbClr val="F0B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1435080" y="476568"/>
            <a:ext cx="266066" cy="142240"/>
            <a:chOff x="11450320" y="274320"/>
            <a:chExt cx="266066" cy="1422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1450320" y="27432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1450320" y="34544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450320" y="41656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11531869" y="3911097"/>
            <a:ext cx="338554" cy="264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dist">
              <a:defRPr/>
            </a:pPr>
            <a:r>
              <a:rPr lang="en-US" altLang="zh-CN" sz="100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SIXTH GRADE MATHEMATICS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87547" y="3156885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谢谢各位同学倾听</a:t>
            </a:r>
          </a:p>
        </p:txBody>
      </p:sp>
      <p:sp>
        <p:nvSpPr>
          <p:cNvPr id="14" name="矩形 13"/>
          <p:cNvSpPr/>
          <p:nvPr/>
        </p:nvSpPr>
        <p:spPr>
          <a:xfrm>
            <a:off x="5716747" y="4517208"/>
            <a:ext cx="1555226" cy="30777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lvl="0">
              <a:defRPr/>
            </a:pPr>
            <a:r>
              <a:rPr kumimoji="1" lang="zh-CN" altLang="en-US" sz="1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授课老师：</a:t>
            </a:r>
            <a:r>
              <a:rPr kumimoji="1" lang="en-US" altLang="zh-CN" sz="1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xippt</a:t>
            </a:r>
            <a:endParaRPr kumimoji="1" lang="zh-CN" altLang="en-US" sz="14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41915" y="4017219"/>
            <a:ext cx="49625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11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THANK YOU FOR LISTENING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822563" y="4396523"/>
            <a:ext cx="488188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50316" y="318276"/>
            <a:ext cx="1671934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prstClr val="black">
                    <a:lumMod val="50000"/>
                    <a:lumOff val="50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某某实验小学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50316" y="6446299"/>
            <a:ext cx="324327" cy="0"/>
          </a:xfrm>
          <a:prstGeom prst="line">
            <a:avLst/>
          </a:prstGeom>
          <a:ln w="38100">
            <a:solidFill>
              <a:srgbClr val="F0B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449952" y="4517208"/>
            <a:ext cx="1860501" cy="30777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授课时间：</a:t>
            </a:r>
            <a:r>
              <a:rPr kumimoji="1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20XX.XX</a:t>
            </a:r>
            <a:endParaRPr kumimoji="1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5562" y="2838332"/>
            <a:ext cx="3147505" cy="2553398"/>
          </a:xfrm>
          <a:prstGeom prst="rect">
            <a:avLst/>
          </a:prstGeom>
        </p:spPr>
      </p:pic>
      <p:sp>
        <p:nvSpPr>
          <p:cNvPr id="9" name="任意多边形: 形状 8"/>
          <p:cNvSpPr>
            <a:spLocks noChangeArrowheads="1"/>
          </p:cNvSpPr>
          <p:nvPr/>
        </p:nvSpPr>
        <p:spPr bwMode="auto">
          <a:xfrm>
            <a:off x="3547950" y="1665860"/>
            <a:ext cx="5096100" cy="327860"/>
          </a:xfrm>
          <a:custGeom>
            <a:avLst/>
            <a:gdLst/>
            <a:ahLst/>
            <a:cxnLst/>
            <a:rect l="l" t="t" r="r" b="b"/>
            <a:pathLst>
              <a:path w="5096100" h="327860">
                <a:moveTo>
                  <a:pt x="2186921" y="242931"/>
                </a:moveTo>
                <a:lnTo>
                  <a:pt x="2232974" y="242931"/>
                </a:lnTo>
                <a:lnTo>
                  <a:pt x="2232974" y="288963"/>
                </a:lnTo>
                <a:lnTo>
                  <a:pt x="2186921" y="288963"/>
                </a:lnTo>
                <a:close/>
                <a:moveTo>
                  <a:pt x="5050484" y="227444"/>
                </a:moveTo>
                <a:cubicBezTo>
                  <a:pt x="5047112" y="227634"/>
                  <a:pt x="5043833" y="228913"/>
                  <a:pt x="5040645" y="231283"/>
                </a:cubicBezTo>
                <a:cubicBezTo>
                  <a:pt x="5034271" y="236023"/>
                  <a:pt x="5031084" y="242339"/>
                  <a:pt x="5031084" y="250234"/>
                </a:cubicBezTo>
                <a:cubicBezTo>
                  <a:pt x="5031084" y="258128"/>
                  <a:pt x="5034633" y="264054"/>
                  <a:pt x="5041732" y="268012"/>
                </a:cubicBezTo>
                <a:cubicBezTo>
                  <a:pt x="5048830" y="271970"/>
                  <a:pt x="5055778" y="271769"/>
                  <a:pt x="5062575" y="267410"/>
                </a:cubicBezTo>
                <a:cubicBezTo>
                  <a:pt x="5069372" y="263036"/>
                  <a:pt x="5072566" y="256726"/>
                  <a:pt x="5072158" y="248481"/>
                </a:cubicBezTo>
                <a:cubicBezTo>
                  <a:pt x="5071749" y="240235"/>
                  <a:pt x="5067989" y="234123"/>
                  <a:pt x="5060876" y="230143"/>
                </a:cubicBezTo>
                <a:cubicBezTo>
                  <a:pt x="5057320" y="228153"/>
                  <a:pt x="5053856" y="227254"/>
                  <a:pt x="5050484" y="227444"/>
                </a:cubicBezTo>
                <a:close/>
                <a:moveTo>
                  <a:pt x="866712" y="224825"/>
                </a:moveTo>
                <a:cubicBezTo>
                  <a:pt x="868689" y="224350"/>
                  <a:pt x="871718" y="224574"/>
                  <a:pt x="875800" y="225497"/>
                </a:cubicBezTo>
                <a:cubicBezTo>
                  <a:pt x="892126" y="229190"/>
                  <a:pt x="907513" y="234535"/>
                  <a:pt x="921961" y="241533"/>
                </a:cubicBezTo>
                <a:cubicBezTo>
                  <a:pt x="936409" y="248531"/>
                  <a:pt x="947841" y="257952"/>
                  <a:pt x="956259" y="269797"/>
                </a:cubicBezTo>
                <a:cubicBezTo>
                  <a:pt x="964677" y="281642"/>
                  <a:pt x="966871" y="291845"/>
                  <a:pt x="962841" y="300407"/>
                </a:cubicBezTo>
                <a:cubicBezTo>
                  <a:pt x="958812" y="308968"/>
                  <a:pt x="948164" y="306057"/>
                  <a:pt x="930899" y="291673"/>
                </a:cubicBezTo>
                <a:cubicBezTo>
                  <a:pt x="913633" y="277290"/>
                  <a:pt x="895779" y="262728"/>
                  <a:pt x="877338" y="247986"/>
                </a:cubicBezTo>
                <a:cubicBezTo>
                  <a:pt x="864324" y="233972"/>
                  <a:pt x="860782" y="226252"/>
                  <a:pt x="866712" y="224825"/>
                </a:cubicBezTo>
                <a:close/>
                <a:moveTo>
                  <a:pt x="4356463" y="219743"/>
                </a:moveTo>
                <a:cubicBezTo>
                  <a:pt x="4359329" y="219560"/>
                  <a:pt x="4364462" y="224378"/>
                  <a:pt x="4371862" y="234198"/>
                </a:cubicBezTo>
                <a:cubicBezTo>
                  <a:pt x="4378688" y="243576"/>
                  <a:pt x="4387256" y="252349"/>
                  <a:pt x="4397567" y="260516"/>
                </a:cubicBezTo>
                <a:cubicBezTo>
                  <a:pt x="4407877" y="268682"/>
                  <a:pt x="4423175" y="273196"/>
                  <a:pt x="4443459" y="274056"/>
                </a:cubicBezTo>
                <a:cubicBezTo>
                  <a:pt x="4463743" y="274917"/>
                  <a:pt x="4478033" y="274408"/>
                  <a:pt x="4486329" y="272529"/>
                </a:cubicBezTo>
                <a:cubicBezTo>
                  <a:pt x="4494625" y="270651"/>
                  <a:pt x="4497027" y="266438"/>
                  <a:pt x="4493535" y="259892"/>
                </a:cubicBezTo>
                <a:cubicBezTo>
                  <a:pt x="4490043" y="253346"/>
                  <a:pt x="4486666" y="245505"/>
                  <a:pt x="4483404" y="236370"/>
                </a:cubicBezTo>
                <a:cubicBezTo>
                  <a:pt x="4480141" y="227236"/>
                  <a:pt x="4483536" y="227114"/>
                  <a:pt x="4493589" y="236005"/>
                </a:cubicBezTo>
                <a:cubicBezTo>
                  <a:pt x="4503641" y="244896"/>
                  <a:pt x="4514242" y="252887"/>
                  <a:pt x="4525392" y="259978"/>
                </a:cubicBezTo>
                <a:cubicBezTo>
                  <a:pt x="4536541" y="267069"/>
                  <a:pt x="4541037" y="273555"/>
                  <a:pt x="4538879" y="279434"/>
                </a:cubicBezTo>
                <a:cubicBezTo>
                  <a:pt x="4536720" y="285314"/>
                  <a:pt x="4528740" y="290394"/>
                  <a:pt x="4514938" y="294674"/>
                </a:cubicBezTo>
                <a:cubicBezTo>
                  <a:pt x="4501135" y="298955"/>
                  <a:pt x="4481303" y="301321"/>
                  <a:pt x="4455440" y="301772"/>
                </a:cubicBezTo>
                <a:cubicBezTo>
                  <a:pt x="4429578" y="302224"/>
                  <a:pt x="4408860" y="297499"/>
                  <a:pt x="4393286" y="287597"/>
                </a:cubicBezTo>
                <a:cubicBezTo>
                  <a:pt x="4377713" y="277695"/>
                  <a:pt x="4366879" y="265391"/>
                  <a:pt x="4360784" y="250685"/>
                </a:cubicBezTo>
                <a:cubicBezTo>
                  <a:pt x="4354689" y="235980"/>
                  <a:pt x="4352546" y="226282"/>
                  <a:pt x="4354352" y="221593"/>
                </a:cubicBezTo>
                <a:cubicBezTo>
                  <a:pt x="4354804" y="220420"/>
                  <a:pt x="4355508" y="219804"/>
                  <a:pt x="4356463" y="219743"/>
                </a:cubicBezTo>
                <a:close/>
                <a:moveTo>
                  <a:pt x="4512948" y="207579"/>
                </a:moveTo>
                <a:cubicBezTo>
                  <a:pt x="4519702" y="206855"/>
                  <a:pt x="4528593" y="206959"/>
                  <a:pt x="4539621" y="207891"/>
                </a:cubicBezTo>
                <a:cubicBezTo>
                  <a:pt x="4552756" y="208895"/>
                  <a:pt x="4562529" y="213179"/>
                  <a:pt x="4568939" y="220743"/>
                </a:cubicBezTo>
                <a:cubicBezTo>
                  <a:pt x="4575349" y="228308"/>
                  <a:pt x="4577113" y="235496"/>
                  <a:pt x="4574231" y="242307"/>
                </a:cubicBezTo>
                <a:cubicBezTo>
                  <a:pt x="4571349" y="249119"/>
                  <a:pt x="4565369" y="250875"/>
                  <a:pt x="4556291" y="247577"/>
                </a:cubicBezTo>
                <a:cubicBezTo>
                  <a:pt x="4547214" y="244279"/>
                  <a:pt x="4536032" y="236969"/>
                  <a:pt x="4522746" y="225647"/>
                </a:cubicBezTo>
                <a:cubicBezTo>
                  <a:pt x="4509460" y="214326"/>
                  <a:pt x="4506194" y="208303"/>
                  <a:pt x="4512948" y="207579"/>
                </a:cubicBezTo>
                <a:close/>
                <a:moveTo>
                  <a:pt x="4337615" y="206251"/>
                </a:moveTo>
                <a:cubicBezTo>
                  <a:pt x="4339513" y="206727"/>
                  <a:pt x="4340973" y="209834"/>
                  <a:pt x="4341995" y="215570"/>
                </a:cubicBezTo>
                <a:cubicBezTo>
                  <a:pt x="4344038" y="227042"/>
                  <a:pt x="4343135" y="237367"/>
                  <a:pt x="4339284" y="246545"/>
                </a:cubicBezTo>
                <a:cubicBezTo>
                  <a:pt x="4335434" y="255722"/>
                  <a:pt x="4329354" y="263735"/>
                  <a:pt x="4321044" y="270583"/>
                </a:cubicBezTo>
                <a:cubicBezTo>
                  <a:pt x="4312733" y="277430"/>
                  <a:pt x="4306983" y="278007"/>
                  <a:pt x="4303792" y="272314"/>
                </a:cubicBezTo>
                <a:cubicBezTo>
                  <a:pt x="4300602" y="266621"/>
                  <a:pt x="4299705" y="261286"/>
                  <a:pt x="4301104" y="256310"/>
                </a:cubicBezTo>
                <a:cubicBezTo>
                  <a:pt x="4302502" y="251334"/>
                  <a:pt x="4306621" y="244939"/>
                  <a:pt x="4313461" y="237123"/>
                </a:cubicBezTo>
                <a:cubicBezTo>
                  <a:pt x="4319341" y="230412"/>
                  <a:pt x="4325055" y="222274"/>
                  <a:pt x="4330605" y="212709"/>
                </a:cubicBezTo>
                <a:cubicBezTo>
                  <a:pt x="4333380" y="207927"/>
                  <a:pt x="4335716" y="205774"/>
                  <a:pt x="4337615" y="206251"/>
                </a:cubicBezTo>
                <a:close/>
                <a:moveTo>
                  <a:pt x="5052965" y="204524"/>
                </a:moveTo>
                <a:cubicBezTo>
                  <a:pt x="5058487" y="204646"/>
                  <a:pt x="5064131" y="205919"/>
                  <a:pt x="5069899" y="208342"/>
                </a:cubicBezTo>
                <a:cubicBezTo>
                  <a:pt x="5081436" y="213189"/>
                  <a:pt x="5089097" y="220869"/>
                  <a:pt x="5092883" y="231380"/>
                </a:cubicBezTo>
                <a:cubicBezTo>
                  <a:pt x="5096669" y="241891"/>
                  <a:pt x="5097114" y="252288"/>
                  <a:pt x="5094217" y="262570"/>
                </a:cubicBezTo>
                <a:cubicBezTo>
                  <a:pt x="5091321" y="272852"/>
                  <a:pt x="5085900" y="280721"/>
                  <a:pt x="5077955" y="286177"/>
                </a:cubicBezTo>
                <a:cubicBezTo>
                  <a:pt x="5070011" y="291634"/>
                  <a:pt x="5060571" y="294362"/>
                  <a:pt x="5049636" y="294362"/>
                </a:cubicBezTo>
                <a:cubicBezTo>
                  <a:pt x="5038702" y="294362"/>
                  <a:pt x="5028801" y="289924"/>
                  <a:pt x="5019931" y="281047"/>
                </a:cubicBezTo>
                <a:cubicBezTo>
                  <a:pt x="5011061" y="272171"/>
                  <a:pt x="5006627" y="262627"/>
                  <a:pt x="5006627" y="252417"/>
                </a:cubicBezTo>
                <a:cubicBezTo>
                  <a:pt x="5006627" y="242207"/>
                  <a:pt x="5009015" y="233276"/>
                  <a:pt x="5013790" y="225626"/>
                </a:cubicBezTo>
                <a:cubicBezTo>
                  <a:pt x="5018565" y="217975"/>
                  <a:pt x="5026226" y="211970"/>
                  <a:pt x="5036773" y="207611"/>
                </a:cubicBezTo>
                <a:cubicBezTo>
                  <a:pt x="5042047" y="205431"/>
                  <a:pt x="5047444" y="204402"/>
                  <a:pt x="5052965" y="204524"/>
                </a:cubicBezTo>
                <a:close/>
                <a:moveTo>
                  <a:pt x="61940" y="201991"/>
                </a:moveTo>
                <a:cubicBezTo>
                  <a:pt x="64284" y="201737"/>
                  <a:pt x="69529" y="207640"/>
                  <a:pt x="77674" y="219700"/>
                </a:cubicBezTo>
                <a:cubicBezTo>
                  <a:pt x="88903" y="239561"/>
                  <a:pt x="100723" y="252915"/>
                  <a:pt x="113134" y="259763"/>
                </a:cubicBezTo>
                <a:cubicBezTo>
                  <a:pt x="125546" y="266610"/>
                  <a:pt x="142137" y="270468"/>
                  <a:pt x="162909" y="271335"/>
                </a:cubicBezTo>
                <a:cubicBezTo>
                  <a:pt x="183681" y="272203"/>
                  <a:pt x="196465" y="271776"/>
                  <a:pt x="201262" y="270056"/>
                </a:cubicBezTo>
                <a:cubicBezTo>
                  <a:pt x="206059" y="268335"/>
                  <a:pt x="207389" y="265485"/>
                  <a:pt x="205252" y="261505"/>
                </a:cubicBezTo>
                <a:cubicBezTo>
                  <a:pt x="203115" y="257526"/>
                  <a:pt x="199516" y="249158"/>
                  <a:pt x="194454" y="236403"/>
                </a:cubicBezTo>
                <a:cubicBezTo>
                  <a:pt x="189392" y="223647"/>
                  <a:pt x="194303" y="224357"/>
                  <a:pt x="209188" y="238532"/>
                </a:cubicBezTo>
                <a:cubicBezTo>
                  <a:pt x="224074" y="252707"/>
                  <a:pt x="237826" y="262477"/>
                  <a:pt x="250445" y="267840"/>
                </a:cubicBezTo>
                <a:cubicBezTo>
                  <a:pt x="263065" y="273203"/>
                  <a:pt x="260035" y="280090"/>
                  <a:pt x="241357" y="288501"/>
                </a:cubicBezTo>
                <a:cubicBezTo>
                  <a:pt x="222679" y="296911"/>
                  <a:pt x="197404" y="300202"/>
                  <a:pt x="165533" y="298374"/>
                </a:cubicBezTo>
                <a:cubicBezTo>
                  <a:pt x="133662" y="296545"/>
                  <a:pt x="110435" y="289515"/>
                  <a:pt x="95851" y="277283"/>
                </a:cubicBezTo>
                <a:cubicBezTo>
                  <a:pt x="81267" y="265051"/>
                  <a:pt x="70519" y="246365"/>
                  <a:pt x="63607" y="221227"/>
                </a:cubicBezTo>
                <a:cubicBezTo>
                  <a:pt x="60151" y="208658"/>
                  <a:pt x="59595" y="202246"/>
                  <a:pt x="61940" y="201991"/>
                </a:cubicBezTo>
                <a:close/>
                <a:moveTo>
                  <a:pt x="4413043" y="193274"/>
                </a:moveTo>
                <a:cubicBezTo>
                  <a:pt x="4419790" y="192163"/>
                  <a:pt x="4429001" y="195451"/>
                  <a:pt x="4440673" y="203137"/>
                </a:cubicBezTo>
                <a:cubicBezTo>
                  <a:pt x="4452518" y="209289"/>
                  <a:pt x="4455652" y="218606"/>
                  <a:pt x="4450073" y="231090"/>
                </a:cubicBezTo>
                <a:cubicBezTo>
                  <a:pt x="4444495" y="243573"/>
                  <a:pt x="4435242" y="240669"/>
                  <a:pt x="4422314" y="222378"/>
                </a:cubicBezTo>
                <a:cubicBezTo>
                  <a:pt x="4409387" y="204087"/>
                  <a:pt x="4406296" y="194386"/>
                  <a:pt x="4413043" y="193274"/>
                </a:cubicBezTo>
                <a:close/>
                <a:moveTo>
                  <a:pt x="212996" y="188341"/>
                </a:moveTo>
                <a:cubicBezTo>
                  <a:pt x="217728" y="187830"/>
                  <a:pt x="224662" y="188030"/>
                  <a:pt x="233796" y="188940"/>
                </a:cubicBezTo>
                <a:cubicBezTo>
                  <a:pt x="251650" y="188940"/>
                  <a:pt x="264065" y="192428"/>
                  <a:pt x="271041" y="199405"/>
                </a:cubicBezTo>
                <a:cubicBezTo>
                  <a:pt x="278018" y="206381"/>
                  <a:pt x="281209" y="214727"/>
                  <a:pt x="280614" y="224443"/>
                </a:cubicBezTo>
                <a:cubicBezTo>
                  <a:pt x="280018" y="234158"/>
                  <a:pt x="273357" y="235782"/>
                  <a:pt x="260630" y="229315"/>
                </a:cubicBezTo>
                <a:cubicBezTo>
                  <a:pt x="247903" y="222848"/>
                  <a:pt x="235352" y="215979"/>
                  <a:pt x="222977" y="208708"/>
                </a:cubicBezTo>
                <a:cubicBezTo>
                  <a:pt x="210601" y="201438"/>
                  <a:pt x="204743" y="195870"/>
                  <a:pt x="205403" y="192005"/>
                </a:cubicBezTo>
                <a:cubicBezTo>
                  <a:pt x="205733" y="190073"/>
                  <a:pt x="208264" y="188851"/>
                  <a:pt x="212996" y="188341"/>
                </a:cubicBezTo>
                <a:close/>
                <a:moveTo>
                  <a:pt x="3797073" y="187803"/>
                </a:moveTo>
                <a:cubicBezTo>
                  <a:pt x="3800812" y="188425"/>
                  <a:pt x="3805614" y="189765"/>
                  <a:pt x="3811479" y="191822"/>
                </a:cubicBezTo>
                <a:cubicBezTo>
                  <a:pt x="3832645" y="199523"/>
                  <a:pt x="3845372" y="208203"/>
                  <a:pt x="3849660" y="217861"/>
                </a:cubicBezTo>
                <a:cubicBezTo>
                  <a:pt x="3853948" y="227519"/>
                  <a:pt x="3854342" y="237285"/>
                  <a:pt x="3850843" y="247158"/>
                </a:cubicBezTo>
                <a:cubicBezTo>
                  <a:pt x="3847344" y="257031"/>
                  <a:pt x="3839324" y="255593"/>
                  <a:pt x="3826783" y="242845"/>
                </a:cubicBezTo>
                <a:cubicBezTo>
                  <a:pt x="3814243" y="230096"/>
                  <a:pt x="3802692" y="216348"/>
                  <a:pt x="3792130" y="201599"/>
                </a:cubicBezTo>
                <a:cubicBezTo>
                  <a:pt x="3784209" y="190537"/>
                  <a:pt x="3785857" y="185939"/>
                  <a:pt x="3797073" y="187803"/>
                </a:cubicBezTo>
                <a:close/>
                <a:moveTo>
                  <a:pt x="38692" y="187376"/>
                </a:moveTo>
                <a:cubicBezTo>
                  <a:pt x="41869" y="187248"/>
                  <a:pt x="44108" y="193559"/>
                  <a:pt x="45409" y="206310"/>
                </a:cubicBezTo>
                <a:cubicBezTo>
                  <a:pt x="47144" y="223310"/>
                  <a:pt x="41749" y="241336"/>
                  <a:pt x="29222" y="260387"/>
                </a:cubicBezTo>
                <a:cubicBezTo>
                  <a:pt x="16696" y="279438"/>
                  <a:pt x="8121" y="283091"/>
                  <a:pt x="3496" y="271346"/>
                </a:cubicBezTo>
                <a:cubicBezTo>
                  <a:pt x="-1129" y="259601"/>
                  <a:pt x="-1164" y="250230"/>
                  <a:pt x="3389" y="243232"/>
                </a:cubicBezTo>
                <a:cubicBezTo>
                  <a:pt x="7942" y="236234"/>
                  <a:pt x="12914" y="226913"/>
                  <a:pt x="18306" y="215269"/>
                </a:cubicBezTo>
                <a:cubicBezTo>
                  <a:pt x="24501" y="204083"/>
                  <a:pt x="30133" y="195544"/>
                  <a:pt x="35202" y="189650"/>
                </a:cubicBezTo>
                <a:cubicBezTo>
                  <a:pt x="36470" y="188176"/>
                  <a:pt x="37633" y="187418"/>
                  <a:pt x="38692" y="187376"/>
                </a:cubicBezTo>
                <a:close/>
                <a:moveTo>
                  <a:pt x="1947244" y="183543"/>
                </a:moveTo>
                <a:lnTo>
                  <a:pt x="1888637" y="190166"/>
                </a:lnTo>
                <a:cubicBezTo>
                  <a:pt x="1887304" y="192235"/>
                  <a:pt x="1886023" y="193875"/>
                  <a:pt x="1884794" y="195087"/>
                </a:cubicBezTo>
                <a:lnTo>
                  <a:pt x="1883364" y="196040"/>
                </a:lnTo>
                <a:lnTo>
                  <a:pt x="1890552" y="197878"/>
                </a:lnTo>
                <a:cubicBezTo>
                  <a:pt x="1896474" y="200165"/>
                  <a:pt x="1898962" y="202614"/>
                  <a:pt x="1898016" y="205223"/>
                </a:cubicBezTo>
                <a:cubicBezTo>
                  <a:pt x="1897069" y="207833"/>
                  <a:pt x="1896194" y="210493"/>
                  <a:pt x="1895392" y="213204"/>
                </a:cubicBezTo>
                <a:cubicBezTo>
                  <a:pt x="1908929" y="212415"/>
                  <a:pt x="1927320" y="210357"/>
                  <a:pt x="1950565" y="207030"/>
                </a:cubicBezTo>
                <a:cubicBezTo>
                  <a:pt x="1950565" y="200348"/>
                  <a:pt x="1949443" y="194307"/>
                  <a:pt x="1947199" y="188908"/>
                </a:cubicBezTo>
                <a:close/>
                <a:moveTo>
                  <a:pt x="1957922" y="182336"/>
                </a:moveTo>
                <a:lnTo>
                  <a:pt x="1950238" y="183205"/>
                </a:lnTo>
                <a:lnTo>
                  <a:pt x="1954115" y="182982"/>
                </a:lnTo>
                <a:lnTo>
                  <a:pt x="1960705" y="184961"/>
                </a:lnTo>
                <a:close/>
                <a:moveTo>
                  <a:pt x="1195708" y="178271"/>
                </a:moveTo>
                <a:lnTo>
                  <a:pt x="1171595" y="182035"/>
                </a:lnTo>
                <a:cubicBezTo>
                  <a:pt x="1169878" y="184559"/>
                  <a:pt x="1168200" y="186287"/>
                  <a:pt x="1166563" y="187219"/>
                </a:cubicBezTo>
                <a:lnTo>
                  <a:pt x="1165424" y="187315"/>
                </a:lnTo>
                <a:lnTo>
                  <a:pt x="1169460" y="190368"/>
                </a:lnTo>
                <a:cubicBezTo>
                  <a:pt x="1174920" y="195109"/>
                  <a:pt x="1180988" y="200921"/>
                  <a:pt x="1187663" y="207805"/>
                </a:cubicBezTo>
                <a:cubicBezTo>
                  <a:pt x="1190330" y="201280"/>
                  <a:pt x="1193012" y="191435"/>
                  <a:pt x="1195708" y="178271"/>
                </a:cubicBezTo>
                <a:close/>
                <a:moveTo>
                  <a:pt x="3699720" y="174996"/>
                </a:moveTo>
                <a:cubicBezTo>
                  <a:pt x="3702191" y="176154"/>
                  <a:pt x="3703590" y="181218"/>
                  <a:pt x="3703916" y="190188"/>
                </a:cubicBezTo>
                <a:cubicBezTo>
                  <a:pt x="3704569" y="208127"/>
                  <a:pt x="3699751" y="225024"/>
                  <a:pt x="3689462" y="240877"/>
                </a:cubicBezTo>
                <a:cubicBezTo>
                  <a:pt x="3679173" y="256730"/>
                  <a:pt x="3671949" y="258999"/>
                  <a:pt x="3667790" y="247685"/>
                </a:cubicBezTo>
                <a:cubicBezTo>
                  <a:pt x="3663631" y="236370"/>
                  <a:pt x="3664944" y="225680"/>
                  <a:pt x="3671726" y="215613"/>
                </a:cubicBezTo>
                <a:cubicBezTo>
                  <a:pt x="3678510" y="205546"/>
                  <a:pt x="3684296" y="194755"/>
                  <a:pt x="3689085" y="183240"/>
                </a:cubicBezTo>
                <a:cubicBezTo>
                  <a:pt x="3693703" y="176586"/>
                  <a:pt x="3697248" y="173838"/>
                  <a:pt x="3699720" y="174996"/>
                </a:cubicBezTo>
                <a:close/>
                <a:moveTo>
                  <a:pt x="4083426" y="156329"/>
                </a:moveTo>
                <a:cubicBezTo>
                  <a:pt x="4085745" y="156640"/>
                  <a:pt x="4088549" y="157275"/>
                  <a:pt x="4091841" y="158234"/>
                </a:cubicBezTo>
                <a:cubicBezTo>
                  <a:pt x="4105005" y="162070"/>
                  <a:pt x="4114480" y="167882"/>
                  <a:pt x="4120266" y="175668"/>
                </a:cubicBezTo>
                <a:cubicBezTo>
                  <a:pt x="4126053" y="183455"/>
                  <a:pt x="4127480" y="193034"/>
                  <a:pt x="4124547" y="204406"/>
                </a:cubicBezTo>
                <a:cubicBezTo>
                  <a:pt x="4121614" y="215778"/>
                  <a:pt x="4112369" y="213096"/>
                  <a:pt x="4096809" y="196361"/>
                </a:cubicBezTo>
                <a:cubicBezTo>
                  <a:pt x="4085122" y="180171"/>
                  <a:pt x="4078081" y="168810"/>
                  <a:pt x="4075686" y="162278"/>
                </a:cubicBezTo>
                <a:cubicBezTo>
                  <a:pt x="4073890" y="157379"/>
                  <a:pt x="4076470" y="155396"/>
                  <a:pt x="4083426" y="156329"/>
                </a:cubicBezTo>
                <a:close/>
                <a:moveTo>
                  <a:pt x="4723086" y="156285"/>
                </a:moveTo>
                <a:cubicBezTo>
                  <a:pt x="4725651" y="156997"/>
                  <a:pt x="4721511" y="169810"/>
                  <a:pt x="4710667" y="194726"/>
                </a:cubicBezTo>
                <a:cubicBezTo>
                  <a:pt x="4698234" y="223134"/>
                  <a:pt x="4690676" y="245043"/>
                  <a:pt x="4687995" y="260451"/>
                </a:cubicBezTo>
                <a:cubicBezTo>
                  <a:pt x="4685313" y="275860"/>
                  <a:pt x="4679760" y="279642"/>
                  <a:pt x="4671335" y="271798"/>
                </a:cubicBezTo>
                <a:cubicBezTo>
                  <a:pt x="4662910" y="263954"/>
                  <a:pt x="4657049" y="255163"/>
                  <a:pt x="4653750" y="245426"/>
                </a:cubicBezTo>
                <a:cubicBezTo>
                  <a:pt x="4650452" y="235689"/>
                  <a:pt x="4651700" y="229810"/>
                  <a:pt x="4657493" y="227788"/>
                </a:cubicBezTo>
                <a:cubicBezTo>
                  <a:pt x="4663287" y="225766"/>
                  <a:pt x="4669446" y="220833"/>
                  <a:pt x="4675971" y="212989"/>
                </a:cubicBezTo>
                <a:cubicBezTo>
                  <a:pt x="4682496" y="205145"/>
                  <a:pt x="4694247" y="190173"/>
                  <a:pt x="4711226" y="168075"/>
                </a:cubicBezTo>
                <a:cubicBezTo>
                  <a:pt x="4717593" y="159788"/>
                  <a:pt x="4721546" y="155858"/>
                  <a:pt x="4723086" y="156285"/>
                </a:cubicBezTo>
                <a:close/>
                <a:moveTo>
                  <a:pt x="3742624" y="130905"/>
                </a:moveTo>
                <a:cubicBezTo>
                  <a:pt x="3749723" y="130905"/>
                  <a:pt x="3757359" y="133031"/>
                  <a:pt x="3765533" y="137283"/>
                </a:cubicBezTo>
                <a:cubicBezTo>
                  <a:pt x="3773707" y="141535"/>
                  <a:pt x="3776446" y="146446"/>
                  <a:pt x="3773750" y="152018"/>
                </a:cubicBezTo>
                <a:cubicBezTo>
                  <a:pt x="3771054" y="157589"/>
                  <a:pt x="3769706" y="171718"/>
                  <a:pt x="3769706" y="194404"/>
                </a:cubicBezTo>
                <a:cubicBezTo>
                  <a:pt x="3769706" y="217248"/>
                  <a:pt x="3770380" y="236657"/>
                  <a:pt x="3771728" y="252632"/>
                </a:cubicBezTo>
                <a:cubicBezTo>
                  <a:pt x="3773076" y="268607"/>
                  <a:pt x="3768914" y="282929"/>
                  <a:pt x="3759241" y="295599"/>
                </a:cubicBezTo>
                <a:cubicBezTo>
                  <a:pt x="3749569" y="308269"/>
                  <a:pt x="3742043" y="309900"/>
                  <a:pt x="3736666" y="300493"/>
                </a:cubicBezTo>
                <a:cubicBezTo>
                  <a:pt x="3731288" y="291085"/>
                  <a:pt x="3723050" y="281836"/>
                  <a:pt x="3711951" y="272744"/>
                </a:cubicBezTo>
                <a:cubicBezTo>
                  <a:pt x="3700851" y="263653"/>
                  <a:pt x="3701210" y="260007"/>
                  <a:pt x="3713026" y="261806"/>
                </a:cubicBezTo>
                <a:cubicBezTo>
                  <a:pt x="3724843" y="263606"/>
                  <a:pt x="3732726" y="264570"/>
                  <a:pt x="3736677" y="264699"/>
                </a:cubicBezTo>
                <a:cubicBezTo>
                  <a:pt x="3740628" y="264828"/>
                  <a:pt x="3742818" y="256099"/>
                  <a:pt x="3743248" y="238511"/>
                </a:cubicBezTo>
                <a:cubicBezTo>
                  <a:pt x="3743678" y="220922"/>
                  <a:pt x="3743452" y="202406"/>
                  <a:pt x="3742570" y="182960"/>
                </a:cubicBezTo>
                <a:cubicBezTo>
                  <a:pt x="3741689" y="163515"/>
                  <a:pt x="3739441" y="149978"/>
                  <a:pt x="3735827" y="142349"/>
                </a:cubicBezTo>
                <a:cubicBezTo>
                  <a:pt x="3732213" y="134720"/>
                  <a:pt x="3734479" y="130905"/>
                  <a:pt x="3742624" y="130905"/>
                </a:cubicBezTo>
                <a:close/>
                <a:moveTo>
                  <a:pt x="3091223" y="130025"/>
                </a:moveTo>
                <a:cubicBezTo>
                  <a:pt x="3107403" y="128941"/>
                  <a:pt x="3120975" y="131314"/>
                  <a:pt x="3131940" y="137143"/>
                </a:cubicBezTo>
                <a:cubicBezTo>
                  <a:pt x="3146560" y="144916"/>
                  <a:pt x="3152999" y="151914"/>
                  <a:pt x="3151257" y="158137"/>
                </a:cubicBezTo>
                <a:cubicBezTo>
                  <a:pt x="3149514" y="164361"/>
                  <a:pt x="3142480" y="167025"/>
                  <a:pt x="3130155" y="166128"/>
                </a:cubicBezTo>
                <a:cubicBezTo>
                  <a:pt x="3117830" y="165232"/>
                  <a:pt x="3100510" y="164784"/>
                  <a:pt x="3078196" y="164784"/>
                </a:cubicBezTo>
                <a:cubicBezTo>
                  <a:pt x="3055912" y="164784"/>
                  <a:pt x="3031971" y="165906"/>
                  <a:pt x="3006374" y="168150"/>
                </a:cubicBezTo>
                <a:cubicBezTo>
                  <a:pt x="2980776" y="170395"/>
                  <a:pt x="2959352" y="173065"/>
                  <a:pt x="2942101" y="176163"/>
                </a:cubicBezTo>
                <a:cubicBezTo>
                  <a:pt x="2924849" y="179260"/>
                  <a:pt x="2909792" y="182186"/>
                  <a:pt x="2896929" y="184939"/>
                </a:cubicBezTo>
                <a:cubicBezTo>
                  <a:pt x="2884066" y="187693"/>
                  <a:pt x="2870679" y="184703"/>
                  <a:pt x="2856769" y="175969"/>
                </a:cubicBezTo>
                <a:cubicBezTo>
                  <a:pt x="2844164" y="162102"/>
                  <a:pt x="2843268" y="155854"/>
                  <a:pt x="2854081" y="157223"/>
                </a:cubicBezTo>
                <a:cubicBezTo>
                  <a:pt x="2864893" y="158593"/>
                  <a:pt x="2883417" y="158162"/>
                  <a:pt x="2909653" y="155933"/>
                </a:cubicBezTo>
                <a:cubicBezTo>
                  <a:pt x="2935888" y="153703"/>
                  <a:pt x="2963894" y="150329"/>
                  <a:pt x="2993672" y="145812"/>
                </a:cubicBezTo>
                <a:cubicBezTo>
                  <a:pt x="3023449" y="141295"/>
                  <a:pt x="3050283" y="136778"/>
                  <a:pt x="3074174" y="132260"/>
                </a:cubicBezTo>
                <a:cubicBezTo>
                  <a:pt x="3080147" y="131131"/>
                  <a:pt x="3085830" y="130386"/>
                  <a:pt x="3091223" y="130025"/>
                </a:cubicBezTo>
                <a:close/>
                <a:moveTo>
                  <a:pt x="4007294" y="129002"/>
                </a:moveTo>
                <a:cubicBezTo>
                  <a:pt x="4002368" y="129439"/>
                  <a:pt x="3989831" y="131665"/>
                  <a:pt x="3969683" y="135681"/>
                </a:cubicBezTo>
                <a:lnTo>
                  <a:pt x="3970866" y="174076"/>
                </a:lnTo>
                <a:cubicBezTo>
                  <a:pt x="3978796" y="173331"/>
                  <a:pt x="3985397" y="171567"/>
                  <a:pt x="3990667" y="168785"/>
                </a:cubicBezTo>
                <a:cubicBezTo>
                  <a:pt x="3995937" y="166003"/>
                  <a:pt x="4001630" y="167620"/>
                  <a:pt x="4007746" y="173636"/>
                </a:cubicBezTo>
                <a:cubicBezTo>
                  <a:pt x="4013862" y="179651"/>
                  <a:pt x="4012105" y="184627"/>
                  <a:pt x="4002476" y="188564"/>
                </a:cubicBezTo>
                <a:cubicBezTo>
                  <a:pt x="3992846" y="192500"/>
                  <a:pt x="3982367" y="194468"/>
                  <a:pt x="3971039" y="194468"/>
                </a:cubicBezTo>
                <a:lnTo>
                  <a:pt x="3972200" y="229401"/>
                </a:lnTo>
                <a:cubicBezTo>
                  <a:pt x="3976731" y="229530"/>
                  <a:pt x="3983486" y="227763"/>
                  <a:pt x="3992463" y="224099"/>
                </a:cubicBezTo>
                <a:cubicBezTo>
                  <a:pt x="4001440" y="220435"/>
                  <a:pt x="4007459" y="220628"/>
                  <a:pt x="4010521" y="224679"/>
                </a:cubicBezTo>
                <a:cubicBezTo>
                  <a:pt x="4013582" y="228731"/>
                  <a:pt x="4015837" y="228472"/>
                  <a:pt x="4017286" y="223905"/>
                </a:cubicBezTo>
                <a:cubicBezTo>
                  <a:pt x="4018734" y="219338"/>
                  <a:pt x="4019684" y="203822"/>
                  <a:pt x="4020136" y="177357"/>
                </a:cubicBezTo>
                <a:cubicBezTo>
                  <a:pt x="4020588" y="150892"/>
                  <a:pt x="4019792" y="136107"/>
                  <a:pt x="4017748" y="133003"/>
                </a:cubicBezTo>
                <a:cubicBezTo>
                  <a:pt x="4015705" y="129898"/>
                  <a:pt x="4012220" y="128564"/>
                  <a:pt x="4007294" y="129002"/>
                </a:cubicBezTo>
                <a:close/>
                <a:moveTo>
                  <a:pt x="766251" y="123872"/>
                </a:moveTo>
                <a:cubicBezTo>
                  <a:pt x="768606" y="123827"/>
                  <a:pt x="771523" y="124217"/>
                  <a:pt x="775003" y="125044"/>
                </a:cubicBezTo>
                <a:cubicBezTo>
                  <a:pt x="788920" y="128349"/>
                  <a:pt x="798843" y="132977"/>
                  <a:pt x="804773" y="138929"/>
                </a:cubicBezTo>
                <a:cubicBezTo>
                  <a:pt x="810702" y="144880"/>
                  <a:pt x="813090" y="152477"/>
                  <a:pt x="811936" y="161719"/>
                </a:cubicBezTo>
                <a:cubicBezTo>
                  <a:pt x="810781" y="170961"/>
                  <a:pt x="806300" y="173886"/>
                  <a:pt x="798492" y="170495"/>
                </a:cubicBezTo>
                <a:cubicBezTo>
                  <a:pt x="790684" y="167104"/>
                  <a:pt x="783481" y="161869"/>
                  <a:pt x="776885" y="154792"/>
                </a:cubicBezTo>
                <a:cubicBezTo>
                  <a:pt x="770288" y="147716"/>
                  <a:pt x="764739" y="141467"/>
                  <a:pt x="760236" y="136046"/>
                </a:cubicBezTo>
                <a:cubicBezTo>
                  <a:pt x="757181" y="128066"/>
                  <a:pt x="759186" y="124008"/>
                  <a:pt x="766251" y="123872"/>
                </a:cubicBezTo>
                <a:close/>
                <a:moveTo>
                  <a:pt x="3408677" y="119537"/>
                </a:moveTo>
                <a:cubicBezTo>
                  <a:pt x="3403055" y="119974"/>
                  <a:pt x="3387475" y="122652"/>
                  <a:pt x="3361935" y="127571"/>
                </a:cubicBezTo>
                <a:cubicBezTo>
                  <a:pt x="3362795" y="135932"/>
                  <a:pt x="3364000" y="146930"/>
                  <a:pt x="3365548" y="160568"/>
                </a:cubicBezTo>
                <a:cubicBezTo>
                  <a:pt x="3389540" y="156151"/>
                  <a:pt x="3404296" y="153599"/>
                  <a:pt x="3409817" y="152910"/>
                </a:cubicBezTo>
                <a:cubicBezTo>
                  <a:pt x="3411079" y="149799"/>
                  <a:pt x="3412610" y="143349"/>
                  <a:pt x="3414409" y="133562"/>
                </a:cubicBezTo>
                <a:cubicBezTo>
                  <a:pt x="3416209" y="123775"/>
                  <a:pt x="3414298" y="119100"/>
                  <a:pt x="3408677" y="119537"/>
                </a:cubicBezTo>
                <a:close/>
                <a:moveTo>
                  <a:pt x="2694302" y="119537"/>
                </a:moveTo>
                <a:cubicBezTo>
                  <a:pt x="2688681" y="119974"/>
                  <a:pt x="2673100" y="122652"/>
                  <a:pt x="2647560" y="127571"/>
                </a:cubicBezTo>
                <a:cubicBezTo>
                  <a:pt x="2648420" y="135932"/>
                  <a:pt x="2649625" y="146930"/>
                  <a:pt x="2651174" y="160568"/>
                </a:cubicBezTo>
                <a:cubicBezTo>
                  <a:pt x="2675165" y="156151"/>
                  <a:pt x="2689921" y="153599"/>
                  <a:pt x="2695442" y="152910"/>
                </a:cubicBezTo>
                <a:cubicBezTo>
                  <a:pt x="2696704" y="149799"/>
                  <a:pt x="2698235" y="143349"/>
                  <a:pt x="2700034" y="133562"/>
                </a:cubicBezTo>
                <a:cubicBezTo>
                  <a:pt x="2701834" y="123775"/>
                  <a:pt x="2699923" y="119100"/>
                  <a:pt x="2694302" y="119537"/>
                </a:cubicBezTo>
                <a:close/>
                <a:moveTo>
                  <a:pt x="3271301" y="117776"/>
                </a:moveTo>
                <a:cubicBezTo>
                  <a:pt x="3275600" y="117910"/>
                  <a:pt x="3280654" y="119526"/>
                  <a:pt x="3286466" y="122624"/>
                </a:cubicBezTo>
                <a:cubicBezTo>
                  <a:pt x="3298089" y="128819"/>
                  <a:pt x="3301570" y="134813"/>
                  <a:pt x="3296909" y="140606"/>
                </a:cubicBezTo>
                <a:cubicBezTo>
                  <a:pt x="3292249" y="146400"/>
                  <a:pt x="3289083" y="152226"/>
                  <a:pt x="3287412" y="158084"/>
                </a:cubicBezTo>
                <a:cubicBezTo>
                  <a:pt x="3285742" y="163942"/>
                  <a:pt x="3284017" y="180630"/>
                  <a:pt x="3282239" y="208149"/>
                </a:cubicBezTo>
                <a:cubicBezTo>
                  <a:pt x="3281379" y="223220"/>
                  <a:pt x="3281150" y="228928"/>
                  <a:pt x="3281551" y="225271"/>
                </a:cubicBezTo>
                <a:cubicBezTo>
                  <a:pt x="3321646" y="198340"/>
                  <a:pt x="3334491" y="193733"/>
                  <a:pt x="3320086" y="211451"/>
                </a:cubicBezTo>
                <a:cubicBezTo>
                  <a:pt x="3305682" y="229168"/>
                  <a:pt x="3295429" y="241730"/>
                  <a:pt x="3289327" y="249137"/>
                </a:cubicBezTo>
                <a:cubicBezTo>
                  <a:pt x="3283225" y="256543"/>
                  <a:pt x="3276854" y="265259"/>
                  <a:pt x="3270215" y="275283"/>
                </a:cubicBezTo>
                <a:cubicBezTo>
                  <a:pt x="3263576" y="285306"/>
                  <a:pt x="3257381" y="284930"/>
                  <a:pt x="3251630" y="274153"/>
                </a:cubicBezTo>
                <a:cubicBezTo>
                  <a:pt x="3245880" y="263377"/>
                  <a:pt x="3245256" y="254048"/>
                  <a:pt x="3249758" y="246168"/>
                </a:cubicBezTo>
                <a:cubicBezTo>
                  <a:pt x="3254262" y="238288"/>
                  <a:pt x="3257183" y="225163"/>
                  <a:pt x="3258524" y="206794"/>
                </a:cubicBezTo>
                <a:cubicBezTo>
                  <a:pt x="3259865" y="188424"/>
                  <a:pt x="3260535" y="175740"/>
                  <a:pt x="3260535" y="168742"/>
                </a:cubicBezTo>
                <a:lnTo>
                  <a:pt x="3260535" y="149856"/>
                </a:lnTo>
                <a:cubicBezTo>
                  <a:pt x="3260535" y="146314"/>
                  <a:pt x="3257438" y="146748"/>
                  <a:pt x="3251243" y="151157"/>
                </a:cubicBezTo>
                <a:cubicBezTo>
                  <a:pt x="3245048" y="155567"/>
                  <a:pt x="3237089" y="159389"/>
                  <a:pt x="3227366" y="162622"/>
                </a:cubicBezTo>
                <a:cubicBezTo>
                  <a:pt x="3217644" y="165856"/>
                  <a:pt x="3208821" y="164189"/>
                  <a:pt x="3200898" y="157621"/>
                </a:cubicBezTo>
                <a:cubicBezTo>
                  <a:pt x="3192975" y="151053"/>
                  <a:pt x="3193294" y="147450"/>
                  <a:pt x="3201855" y="146812"/>
                </a:cubicBezTo>
                <a:cubicBezTo>
                  <a:pt x="3210416" y="146174"/>
                  <a:pt x="3220967" y="143263"/>
                  <a:pt x="3233507" y="138079"/>
                </a:cubicBezTo>
                <a:cubicBezTo>
                  <a:pt x="3246048" y="132895"/>
                  <a:pt x="3255104" y="127474"/>
                  <a:pt x="3260675" y="121817"/>
                </a:cubicBezTo>
                <a:cubicBezTo>
                  <a:pt x="3263460" y="118989"/>
                  <a:pt x="3267002" y="117641"/>
                  <a:pt x="3271301" y="117776"/>
                </a:cubicBezTo>
                <a:close/>
                <a:moveTo>
                  <a:pt x="2556926" y="117776"/>
                </a:moveTo>
                <a:cubicBezTo>
                  <a:pt x="2561225" y="117910"/>
                  <a:pt x="2566280" y="119526"/>
                  <a:pt x="2572091" y="122624"/>
                </a:cubicBezTo>
                <a:cubicBezTo>
                  <a:pt x="2583714" y="128819"/>
                  <a:pt x="2587195" y="134813"/>
                  <a:pt x="2582534" y="140606"/>
                </a:cubicBezTo>
                <a:cubicBezTo>
                  <a:pt x="2577874" y="146400"/>
                  <a:pt x="2574708" y="152226"/>
                  <a:pt x="2573038" y="158084"/>
                </a:cubicBezTo>
                <a:cubicBezTo>
                  <a:pt x="2571367" y="163942"/>
                  <a:pt x="2569642" y="180630"/>
                  <a:pt x="2567864" y="208149"/>
                </a:cubicBezTo>
                <a:cubicBezTo>
                  <a:pt x="2567004" y="223220"/>
                  <a:pt x="2566775" y="228928"/>
                  <a:pt x="2567176" y="225271"/>
                </a:cubicBezTo>
                <a:cubicBezTo>
                  <a:pt x="2607271" y="198340"/>
                  <a:pt x="2620116" y="193733"/>
                  <a:pt x="2605712" y="211451"/>
                </a:cubicBezTo>
                <a:cubicBezTo>
                  <a:pt x="2591307" y="229168"/>
                  <a:pt x="2581054" y="241730"/>
                  <a:pt x="2574952" y="249137"/>
                </a:cubicBezTo>
                <a:cubicBezTo>
                  <a:pt x="2568850" y="256543"/>
                  <a:pt x="2562479" y="265259"/>
                  <a:pt x="2555840" y="275283"/>
                </a:cubicBezTo>
                <a:cubicBezTo>
                  <a:pt x="2549201" y="285306"/>
                  <a:pt x="2543006" y="284930"/>
                  <a:pt x="2537255" y="274153"/>
                </a:cubicBezTo>
                <a:cubicBezTo>
                  <a:pt x="2531505" y="263377"/>
                  <a:pt x="2530881" y="254048"/>
                  <a:pt x="2535384" y="246168"/>
                </a:cubicBezTo>
                <a:cubicBezTo>
                  <a:pt x="2539887" y="238288"/>
                  <a:pt x="2542808" y="225163"/>
                  <a:pt x="2544149" y="206794"/>
                </a:cubicBezTo>
                <a:cubicBezTo>
                  <a:pt x="2545490" y="188424"/>
                  <a:pt x="2546160" y="175740"/>
                  <a:pt x="2546160" y="168742"/>
                </a:cubicBezTo>
                <a:lnTo>
                  <a:pt x="2546160" y="149856"/>
                </a:lnTo>
                <a:cubicBezTo>
                  <a:pt x="2546160" y="146314"/>
                  <a:pt x="2543063" y="146748"/>
                  <a:pt x="2536868" y="151157"/>
                </a:cubicBezTo>
                <a:cubicBezTo>
                  <a:pt x="2530673" y="155567"/>
                  <a:pt x="2522714" y="159389"/>
                  <a:pt x="2512991" y="162622"/>
                </a:cubicBezTo>
                <a:cubicBezTo>
                  <a:pt x="2503269" y="165856"/>
                  <a:pt x="2494446" y="164189"/>
                  <a:pt x="2486523" y="157621"/>
                </a:cubicBezTo>
                <a:cubicBezTo>
                  <a:pt x="2478600" y="151053"/>
                  <a:pt x="2478919" y="147450"/>
                  <a:pt x="2487480" y="146812"/>
                </a:cubicBezTo>
                <a:cubicBezTo>
                  <a:pt x="2496041" y="146174"/>
                  <a:pt x="2506592" y="143263"/>
                  <a:pt x="2519133" y="138079"/>
                </a:cubicBezTo>
                <a:cubicBezTo>
                  <a:pt x="2531673" y="132895"/>
                  <a:pt x="2540729" y="127474"/>
                  <a:pt x="2546300" y="121817"/>
                </a:cubicBezTo>
                <a:cubicBezTo>
                  <a:pt x="2549086" y="118989"/>
                  <a:pt x="2552628" y="117641"/>
                  <a:pt x="2556926" y="117776"/>
                </a:cubicBezTo>
                <a:close/>
                <a:moveTo>
                  <a:pt x="4661906" y="108817"/>
                </a:moveTo>
                <a:cubicBezTo>
                  <a:pt x="4664313" y="108948"/>
                  <a:pt x="4667223" y="109434"/>
                  <a:pt x="4670636" y="110277"/>
                </a:cubicBezTo>
                <a:cubicBezTo>
                  <a:pt x="4684288" y="113647"/>
                  <a:pt x="4693086" y="118881"/>
                  <a:pt x="4697029" y="125979"/>
                </a:cubicBezTo>
                <a:cubicBezTo>
                  <a:pt x="4700973" y="133078"/>
                  <a:pt x="4700883" y="140420"/>
                  <a:pt x="4696760" y="148006"/>
                </a:cubicBezTo>
                <a:cubicBezTo>
                  <a:pt x="4692638" y="155592"/>
                  <a:pt x="4682761" y="153004"/>
                  <a:pt x="4667130" y="140241"/>
                </a:cubicBezTo>
                <a:cubicBezTo>
                  <a:pt x="4660706" y="132927"/>
                  <a:pt x="4656271" y="125262"/>
                  <a:pt x="4653826" y="117246"/>
                </a:cubicBezTo>
                <a:cubicBezTo>
                  <a:pt x="4651992" y="111234"/>
                  <a:pt x="4654686" y="108424"/>
                  <a:pt x="4661906" y="108817"/>
                </a:cubicBezTo>
                <a:close/>
                <a:moveTo>
                  <a:pt x="1199752" y="101350"/>
                </a:moveTo>
                <a:cubicBezTo>
                  <a:pt x="1183189" y="104906"/>
                  <a:pt x="1168849" y="107775"/>
                  <a:pt x="1156731" y="109954"/>
                </a:cubicBezTo>
                <a:cubicBezTo>
                  <a:pt x="1161220" y="129428"/>
                  <a:pt x="1165866" y="148099"/>
                  <a:pt x="1170670" y="165967"/>
                </a:cubicBezTo>
                <a:cubicBezTo>
                  <a:pt x="1178371" y="164175"/>
                  <a:pt x="1187204" y="163006"/>
                  <a:pt x="1197171" y="162461"/>
                </a:cubicBezTo>
                <a:lnTo>
                  <a:pt x="1198397" y="141833"/>
                </a:lnTo>
                <a:cubicBezTo>
                  <a:pt x="1184472" y="143639"/>
                  <a:pt x="1176270" y="142317"/>
                  <a:pt x="1173789" y="137864"/>
                </a:cubicBezTo>
                <a:cubicBezTo>
                  <a:pt x="1171308" y="133411"/>
                  <a:pt x="1172574" y="130260"/>
                  <a:pt x="1177586" y="128410"/>
                </a:cubicBezTo>
                <a:cubicBezTo>
                  <a:pt x="1182597" y="126560"/>
                  <a:pt x="1189986" y="124137"/>
                  <a:pt x="1199752" y="121140"/>
                </a:cubicBezTo>
                <a:close/>
                <a:moveTo>
                  <a:pt x="1948172" y="95932"/>
                </a:moveTo>
                <a:cubicBezTo>
                  <a:pt x="1943938" y="96167"/>
                  <a:pt x="1938211" y="96847"/>
                  <a:pt x="1930991" y="97973"/>
                </a:cubicBezTo>
                <a:cubicBezTo>
                  <a:pt x="1916551" y="100224"/>
                  <a:pt x="1900633" y="102533"/>
                  <a:pt x="1883238" y="104899"/>
                </a:cubicBezTo>
                <a:cubicBezTo>
                  <a:pt x="1883238" y="111381"/>
                  <a:pt x="1883425" y="115088"/>
                  <a:pt x="1883797" y="116020"/>
                </a:cubicBezTo>
                <a:cubicBezTo>
                  <a:pt x="1893305" y="115231"/>
                  <a:pt x="1903644" y="112786"/>
                  <a:pt x="1914815" y="108685"/>
                </a:cubicBezTo>
                <a:cubicBezTo>
                  <a:pt x="1925986" y="104584"/>
                  <a:pt x="1934540" y="105910"/>
                  <a:pt x="1940477" y="112665"/>
                </a:cubicBezTo>
                <a:cubicBezTo>
                  <a:pt x="1946414" y="119419"/>
                  <a:pt x="1942029" y="124391"/>
                  <a:pt x="1927323" y="127582"/>
                </a:cubicBezTo>
                <a:cubicBezTo>
                  <a:pt x="1912618" y="130773"/>
                  <a:pt x="1898826" y="132734"/>
                  <a:pt x="1885949" y="133465"/>
                </a:cubicBezTo>
                <a:cubicBezTo>
                  <a:pt x="1886852" y="137193"/>
                  <a:pt x="1887304" y="140377"/>
                  <a:pt x="1887304" y="143016"/>
                </a:cubicBezTo>
                <a:cubicBezTo>
                  <a:pt x="1898087" y="140649"/>
                  <a:pt x="1908617" y="138036"/>
                  <a:pt x="1918892" y="135175"/>
                </a:cubicBezTo>
                <a:cubicBezTo>
                  <a:pt x="1929166" y="132314"/>
                  <a:pt x="1937268" y="133996"/>
                  <a:pt x="1943198" y="140219"/>
                </a:cubicBezTo>
                <a:cubicBezTo>
                  <a:pt x="1949128" y="146443"/>
                  <a:pt x="1945683" y="151190"/>
                  <a:pt x="1932862" y="154459"/>
                </a:cubicBezTo>
                <a:cubicBezTo>
                  <a:pt x="1920042" y="157729"/>
                  <a:pt x="1905301" y="159751"/>
                  <a:pt x="1888637" y="160525"/>
                </a:cubicBezTo>
                <a:lnTo>
                  <a:pt x="1889648" y="174076"/>
                </a:lnTo>
                <a:cubicBezTo>
                  <a:pt x="1890666" y="173302"/>
                  <a:pt x="1899450" y="171538"/>
                  <a:pt x="1915998" y="168785"/>
                </a:cubicBezTo>
                <a:cubicBezTo>
                  <a:pt x="1932547" y="166032"/>
                  <a:pt x="1942750" y="164655"/>
                  <a:pt x="1946607" y="164655"/>
                </a:cubicBezTo>
                <a:cubicBezTo>
                  <a:pt x="1951369" y="164655"/>
                  <a:pt x="1955047" y="164641"/>
                  <a:pt x="1957642" y="164612"/>
                </a:cubicBezTo>
                <a:cubicBezTo>
                  <a:pt x="1960123" y="140305"/>
                  <a:pt x="1961159" y="123215"/>
                  <a:pt x="1960751" y="113342"/>
                </a:cubicBezTo>
                <a:cubicBezTo>
                  <a:pt x="1960342" y="103469"/>
                  <a:pt x="1958890" y="97876"/>
                  <a:pt x="1956395" y="96564"/>
                </a:cubicBezTo>
                <a:cubicBezTo>
                  <a:pt x="1955147" y="95908"/>
                  <a:pt x="1952406" y="95697"/>
                  <a:pt x="1948172" y="95932"/>
                </a:cubicBezTo>
                <a:close/>
                <a:moveTo>
                  <a:pt x="1268574" y="92671"/>
                </a:moveTo>
                <a:cubicBezTo>
                  <a:pt x="1263161" y="91258"/>
                  <a:pt x="1248745" y="93011"/>
                  <a:pt x="1225328" y="97930"/>
                </a:cubicBezTo>
                <a:lnTo>
                  <a:pt x="1224209" y="114686"/>
                </a:lnTo>
                <a:cubicBezTo>
                  <a:pt x="1240500" y="110184"/>
                  <a:pt x="1249746" y="111876"/>
                  <a:pt x="1251947" y="119763"/>
                </a:cubicBezTo>
                <a:cubicBezTo>
                  <a:pt x="1254148" y="127650"/>
                  <a:pt x="1244780" y="133472"/>
                  <a:pt x="1223844" y="137229"/>
                </a:cubicBezTo>
                <a:cubicBezTo>
                  <a:pt x="1223141" y="145030"/>
                  <a:pt x="1222366" y="151914"/>
                  <a:pt x="1221520" y="157879"/>
                </a:cubicBezTo>
                <a:cubicBezTo>
                  <a:pt x="1230211" y="156990"/>
                  <a:pt x="1240407" y="155377"/>
                  <a:pt x="1252108" y="153039"/>
                </a:cubicBezTo>
                <a:cubicBezTo>
                  <a:pt x="1262247" y="136993"/>
                  <a:pt x="1268879" y="123273"/>
                  <a:pt x="1272005" y="111879"/>
                </a:cubicBezTo>
                <a:cubicBezTo>
                  <a:pt x="1275131" y="100486"/>
                  <a:pt x="1273988" y="94083"/>
                  <a:pt x="1268574" y="92671"/>
                </a:cubicBezTo>
                <a:close/>
                <a:moveTo>
                  <a:pt x="3422524" y="91991"/>
                </a:moveTo>
                <a:cubicBezTo>
                  <a:pt x="3428235" y="91186"/>
                  <a:pt x="3435672" y="93875"/>
                  <a:pt x="3444835" y="100059"/>
                </a:cubicBezTo>
                <a:cubicBezTo>
                  <a:pt x="3457053" y="108305"/>
                  <a:pt x="3459484" y="115475"/>
                  <a:pt x="3452127" y="121570"/>
                </a:cubicBezTo>
                <a:cubicBezTo>
                  <a:pt x="3444771" y="127664"/>
                  <a:pt x="3439451" y="137315"/>
                  <a:pt x="3436167" y="150523"/>
                </a:cubicBezTo>
                <a:cubicBezTo>
                  <a:pt x="3444269" y="158080"/>
                  <a:pt x="3446485" y="163009"/>
                  <a:pt x="3442813" y="165311"/>
                </a:cubicBezTo>
                <a:cubicBezTo>
                  <a:pt x="3439143" y="167613"/>
                  <a:pt x="3427484" y="169402"/>
                  <a:pt x="3407838" y="170678"/>
                </a:cubicBezTo>
                <a:cubicBezTo>
                  <a:pt x="3420429" y="176371"/>
                  <a:pt x="3425121" y="181781"/>
                  <a:pt x="3421916" y="186907"/>
                </a:cubicBezTo>
                <a:cubicBezTo>
                  <a:pt x="3418711" y="192034"/>
                  <a:pt x="3416237" y="202649"/>
                  <a:pt x="3414495" y="218753"/>
                </a:cubicBezTo>
                <a:cubicBezTo>
                  <a:pt x="3412753" y="234857"/>
                  <a:pt x="3413546" y="247903"/>
                  <a:pt x="3416872" y="257891"/>
                </a:cubicBezTo>
                <a:cubicBezTo>
                  <a:pt x="3420199" y="267879"/>
                  <a:pt x="3428416" y="273282"/>
                  <a:pt x="3441523" y="274099"/>
                </a:cubicBezTo>
                <a:cubicBezTo>
                  <a:pt x="3454630" y="274917"/>
                  <a:pt x="3464941" y="274336"/>
                  <a:pt x="3472455" y="272357"/>
                </a:cubicBezTo>
                <a:cubicBezTo>
                  <a:pt x="3479969" y="270378"/>
                  <a:pt x="3484999" y="264800"/>
                  <a:pt x="3487544" y="255622"/>
                </a:cubicBezTo>
                <a:cubicBezTo>
                  <a:pt x="3490090" y="246444"/>
                  <a:pt x="3493119" y="235958"/>
                  <a:pt x="3496632" y="224163"/>
                </a:cubicBezTo>
                <a:cubicBezTo>
                  <a:pt x="3500146" y="212368"/>
                  <a:pt x="3503304" y="215821"/>
                  <a:pt x="3506108" y="234520"/>
                </a:cubicBezTo>
                <a:cubicBezTo>
                  <a:pt x="3508911" y="253220"/>
                  <a:pt x="3512805" y="265929"/>
                  <a:pt x="3517788" y="272647"/>
                </a:cubicBezTo>
                <a:cubicBezTo>
                  <a:pt x="3522771" y="279366"/>
                  <a:pt x="3518207" y="285790"/>
                  <a:pt x="3504096" y="291921"/>
                </a:cubicBezTo>
                <a:cubicBezTo>
                  <a:pt x="3489986" y="298051"/>
                  <a:pt x="3472720" y="301116"/>
                  <a:pt x="3452300" y="301116"/>
                </a:cubicBezTo>
                <a:cubicBezTo>
                  <a:pt x="3432424" y="301116"/>
                  <a:pt x="3417317" y="297402"/>
                  <a:pt x="3406977" y="289974"/>
                </a:cubicBezTo>
                <a:cubicBezTo>
                  <a:pt x="3396638" y="282546"/>
                  <a:pt x="3392369" y="264187"/>
                  <a:pt x="3394168" y="234897"/>
                </a:cubicBezTo>
                <a:cubicBezTo>
                  <a:pt x="3395968" y="205607"/>
                  <a:pt x="3395398" y="184932"/>
                  <a:pt x="3392458" y="172872"/>
                </a:cubicBezTo>
                <a:cubicBezTo>
                  <a:pt x="3388816" y="173775"/>
                  <a:pt x="3384040" y="174586"/>
                  <a:pt x="3378132" y="175303"/>
                </a:cubicBezTo>
                <a:cubicBezTo>
                  <a:pt x="3389834" y="182803"/>
                  <a:pt x="3393985" y="188499"/>
                  <a:pt x="3390586" y="192393"/>
                </a:cubicBezTo>
                <a:cubicBezTo>
                  <a:pt x="3387188" y="196286"/>
                  <a:pt x="3383044" y="203786"/>
                  <a:pt x="3378153" y="214892"/>
                </a:cubicBezTo>
                <a:cubicBezTo>
                  <a:pt x="3373264" y="225999"/>
                  <a:pt x="3366656" y="237342"/>
                  <a:pt x="3358332" y="248922"/>
                </a:cubicBezTo>
                <a:cubicBezTo>
                  <a:pt x="3350007" y="260501"/>
                  <a:pt x="3340683" y="269805"/>
                  <a:pt x="3330358" y="276831"/>
                </a:cubicBezTo>
                <a:cubicBezTo>
                  <a:pt x="3320033" y="283858"/>
                  <a:pt x="3310314" y="288311"/>
                  <a:pt x="3301200" y="290189"/>
                </a:cubicBezTo>
                <a:cubicBezTo>
                  <a:pt x="3292088" y="292068"/>
                  <a:pt x="3291714" y="288909"/>
                  <a:pt x="3300082" y="280714"/>
                </a:cubicBezTo>
                <a:cubicBezTo>
                  <a:pt x="3308449" y="272518"/>
                  <a:pt x="3317935" y="262233"/>
                  <a:pt x="3328540" y="249857"/>
                </a:cubicBezTo>
                <a:cubicBezTo>
                  <a:pt x="3339145" y="237482"/>
                  <a:pt x="3347785" y="222991"/>
                  <a:pt x="3354460" y="206385"/>
                </a:cubicBezTo>
                <a:cubicBezTo>
                  <a:pt x="3357798" y="198082"/>
                  <a:pt x="3360113" y="191588"/>
                  <a:pt x="3361405" y="186902"/>
                </a:cubicBezTo>
                <a:lnTo>
                  <a:pt x="3362191" y="183098"/>
                </a:lnTo>
                <a:lnTo>
                  <a:pt x="3360807" y="185521"/>
                </a:lnTo>
                <a:cubicBezTo>
                  <a:pt x="3356832" y="190568"/>
                  <a:pt x="3353347" y="189005"/>
                  <a:pt x="3350351" y="180831"/>
                </a:cubicBezTo>
                <a:cubicBezTo>
                  <a:pt x="3346358" y="169932"/>
                  <a:pt x="3342820" y="158973"/>
                  <a:pt x="3339736" y="147952"/>
                </a:cubicBezTo>
                <a:cubicBezTo>
                  <a:pt x="3336653" y="136932"/>
                  <a:pt x="3333032" y="127507"/>
                  <a:pt x="3328873" y="119677"/>
                </a:cubicBezTo>
                <a:cubicBezTo>
                  <a:pt x="3324715" y="111847"/>
                  <a:pt x="3327784" y="108606"/>
                  <a:pt x="3338080" y="109954"/>
                </a:cubicBezTo>
                <a:cubicBezTo>
                  <a:pt x="3348376" y="111302"/>
                  <a:pt x="3362648" y="110019"/>
                  <a:pt x="3380896" y="106104"/>
                </a:cubicBezTo>
                <a:cubicBezTo>
                  <a:pt x="3399144" y="102189"/>
                  <a:pt x="3411308" y="98141"/>
                  <a:pt x="3417388" y="93961"/>
                </a:cubicBezTo>
                <a:cubicBezTo>
                  <a:pt x="3418909" y="92916"/>
                  <a:pt x="3420620" y="92260"/>
                  <a:pt x="3422524" y="91991"/>
                </a:cubicBezTo>
                <a:close/>
                <a:moveTo>
                  <a:pt x="2708149" y="91991"/>
                </a:moveTo>
                <a:cubicBezTo>
                  <a:pt x="2713860" y="91186"/>
                  <a:pt x="2721297" y="93875"/>
                  <a:pt x="2730461" y="100059"/>
                </a:cubicBezTo>
                <a:cubicBezTo>
                  <a:pt x="2742679" y="108305"/>
                  <a:pt x="2745109" y="115475"/>
                  <a:pt x="2737753" y="121570"/>
                </a:cubicBezTo>
                <a:cubicBezTo>
                  <a:pt x="2730396" y="127664"/>
                  <a:pt x="2725076" y="137315"/>
                  <a:pt x="2721792" y="150523"/>
                </a:cubicBezTo>
                <a:cubicBezTo>
                  <a:pt x="2729895" y="158080"/>
                  <a:pt x="2732110" y="163009"/>
                  <a:pt x="2728439" y="165311"/>
                </a:cubicBezTo>
                <a:cubicBezTo>
                  <a:pt x="2724768" y="167613"/>
                  <a:pt x="2713109" y="169402"/>
                  <a:pt x="2693463" y="170678"/>
                </a:cubicBezTo>
                <a:cubicBezTo>
                  <a:pt x="2706054" y="176371"/>
                  <a:pt x="2710747" y="181781"/>
                  <a:pt x="2707542" y="186907"/>
                </a:cubicBezTo>
                <a:cubicBezTo>
                  <a:pt x="2704336" y="192034"/>
                  <a:pt x="2701863" y="202649"/>
                  <a:pt x="2700120" y="218753"/>
                </a:cubicBezTo>
                <a:cubicBezTo>
                  <a:pt x="2698378" y="234857"/>
                  <a:pt x="2699171" y="247903"/>
                  <a:pt x="2702497" y="257891"/>
                </a:cubicBezTo>
                <a:cubicBezTo>
                  <a:pt x="2705824" y="267879"/>
                  <a:pt x="2714041" y="273282"/>
                  <a:pt x="2727148" y="274099"/>
                </a:cubicBezTo>
                <a:cubicBezTo>
                  <a:pt x="2740255" y="274917"/>
                  <a:pt x="2750566" y="274336"/>
                  <a:pt x="2758080" y="272357"/>
                </a:cubicBezTo>
                <a:cubicBezTo>
                  <a:pt x="2765594" y="270378"/>
                  <a:pt x="2770624" y="264800"/>
                  <a:pt x="2773169" y="255622"/>
                </a:cubicBezTo>
                <a:cubicBezTo>
                  <a:pt x="2775715" y="246444"/>
                  <a:pt x="2778744" y="235958"/>
                  <a:pt x="2782258" y="224163"/>
                </a:cubicBezTo>
                <a:cubicBezTo>
                  <a:pt x="2785771" y="212368"/>
                  <a:pt x="2788929" y="215821"/>
                  <a:pt x="2791733" y="234520"/>
                </a:cubicBezTo>
                <a:cubicBezTo>
                  <a:pt x="2794536" y="253220"/>
                  <a:pt x="2798430" y="265929"/>
                  <a:pt x="2803413" y="272647"/>
                </a:cubicBezTo>
                <a:cubicBezTo>
                  <a:pt x="2808396" y="279366"/>
                  <a:pt x="2803832" y="285790"/>
                  <a:pt x="2789722" y="291921"/>
                </a:cubicBezTo>
                <a:cubicBezTo>
                  <a:pt x="2775611" y="298051"/>
                  <a:pt x="2758345" y="301116"/>
                  <a:pt x="2737925" y="301116"/>
                </a:cubicBezTo>
                <a:cubicBezTo>
                  <a:pt x="2718049" y="301116"/>
                  <a:pt x="2702942" y="297402"/>
                  <a:pt x="2692603" y="289974"/>
                </a:cubicBezTo>
                <a:cubicBezTo>
                  <a:pt x="2682263" y="282546"/>
                  <a:pt x="2677994" y="264187"/>
                  <a:pt x="2679793" y="234897"/>
                </a:cubicBezTo>
                <a:cubicBezTo>
                  <a:pt x="2681593" y="205607"/>
                  <a:pt x="2681023" y="184932"/>
                  <a:pt x="2678083" y="172872"/>
                </a:cubicBezTo>
                <a:cubicBezTo>
                  <a:pt x="2674441" y="173775"/>
                  <a:pt x="2669666" y="174586"/>
                  <a:pt x="2663757" y="175303"/>
                </a:cubicBezTo>
                <a:cubicBezTo>
                  <a:pt x="2675459" y="182803"/>
                  <a:pt x="2679610" y="188499"/>
                  <a:pt x="2676212" y="192393"/>
                </a:cubicBezTo>
                <a:cubicBezTo>
                  <a:pt x="2672813" y="196286"/>
                  <a:pt x="2668669" y="203786"/>
                  <a:pt x="2663779" y="214892"/>
                </a:cubicBezTo>
                <a:cubicBezTo>
                  <a:pt x="2658889" y="225999"/>
                  <a:pt x="2652282" y="237342"/>
                  <a:pt x="2643957" y="248922"/>
                </a:cubicBezTo>
                <a:cubicBezTo>
                  <a:pt x="2635633" y="260501"/>
                  <a:pt x="2626308" y="269805"/>
                  <a:pt x="2615983" y="276831"/>
                </a:cubicBezTo>
                <a:cubicBezTo>
                  <a:pt x="2605658" y="283858"/>
                  <a:pt x="2595939" y="288311"/>
                  <a:pt x="2586826" y="290189"/>
                </a:cubicBezTo>
                <a:cubicBezTo>
                  <a:pt x="2577713" y="292068"/>
                  <a:pt x="2577340" y="288909"/>
                  <a:pt x="2585707" y="280714"/>
                </a:cubicBezTo>
                <a:cubicBezTo>
                  <a:pt x="2594075" y="272518"/>
                  <a:pt x="2603561" y="262233"/>
                  <a:pt x="2614165" y="249857"/>
                </a:cubicBezTo>
                <a:cubicBezTo>
                  <a:pt x="2624770" y="237482"/>
                  <a:pt x="2633410" y="222991"/>
                  <a:pt x="2640085" y="206385"/>
                </a:cubicBezTo>
                <a:cubicBezTo>
                  <a:pt x="2643423" y="198082"/>
                  <a:pt x="2645738" y="191588"/>
                  <a:pt x="2647030" y="186902"/>
                </a:cubicBezTo>
                <a:lnTo>
                  <a:pt x="2647816" y="183098"/>
                </a:lnTo>
                <a:lnTo>
                  <a:pt x="2646433" y="185521"/>
                </a:lnTo>
                <a:cubicBezTo>
                  <a:pt x="2642457" y="190568"/>
                  <a:pt x="2638972" y="189005"/>
                  <a:pt x="2635977" y="180831"/>
                </a:cubicBezTo>
                <a:cubicBezTo>
                  <a:pt x="2631983" y="169932"/>
                  <a:pt x="2628445" y="158973"/>
                  <a:pt x="2625361" y="147952"/>
                </a:cubicBezTo>
                <a:cubicBezTo>
                  <a:pt x="2622278" y="136932"/>
                  <a:pt x="2618657" y="127507"/>
                  <a:pt x="2614499" y="119677"/>
                </a:cubicBezTo>
                <a:cubicBezTo>
                  <a:pt x="2610340" y="111847"/>
                  <a:pt x="2613409" y="108606"/>
                  <a:pt x="2623705" y="109954"/>
                </a:cubicBezTo>
                <a:cubicBezTo>
                  <a:pt x="2634001" y="111302"/>
                  <a:pt x="2648274" y="110019"/>
                  <a:pt x="2666521" y="106104"/>
                </a:cubicBezTo>
                <a:cubicBezTo>
                  <a:pt x="2684769" y="102189"/>
                  <a:pt x="2696933" y="98141"/>
                  <a:pt x="2703014" y="93961"/>
                </a:cubicBezTo>
                <a:cubicBezTo>
                  <a:pt x="2704534" y="92916"/>
                  <a:pt x="2706246" y="92260"/>
                  <a:pt x="2708149" y="91991"/>
                </a:cubicBezTo>
                <a:close/>
                <a:moveTo>
                  <a:pt x="782145" y="81637"/>
                </a:moveTo>
                <a:cubicBezTo>
                  <a:pt x="784358" y="81504"/>
                  <a:pt x="787147" y="81794"/>
                  <a:pt x="790511" y="82507"/>
                </a:cubicBezTo>
                <a:cubicBezTo>
                  <a:pt x="803970" y="85361"/>
                  <a:pt x="813667" y="89767"/>
                  <a:pt x="819604" y="95725"/>
                </a:cubicBezTo>
                <a:cubicBezTo>
                  <a:pt x="825541" y="101684"/>
                  <a:pt x="827932" y="109510"/>
                  <a:pt x="826778" y="119204"/>
                </a:cubicBezTo>
                <a:cubicBezTo>
                  <a:pt x="825623" y="128898"/>
                  <a:pt x="821361" y="132038"/>
                  <a:pt x="813990" y="128625"/>
                </a:cubicBezTo>
                <a:cubicBezTo>
                  <a:pt x="806619" y="125212"/>
                  <a:pt x="799854" y="120190"/>
                  <a:pt x="793695" y="113557"/>
                </a:cubicBezTo>
                <a:cubicBezTo>
                  <a:pt x="787536" y="106925"/>
                  <a:pt x="782226" y="100497"/>
                  <a:pt x="777767" y="94273"/>
                </a:cubicBezTo>
                <a:cubicBezTo>
                  <a:pt x="774045" y="86250"/>
                  <a:pt x="775505" y="82038"/>
                  <a:pt x="782145" y="81637"/>
                </a:cubicBezTo>
                <a:close/>
                <a:moveTo>
                  <a:pt x="585674" y="77515"/>
                </a:moveTo>
                <a:cubicBezTo>
                  <a:pt x="592622" y="76905"/>
                  <a:pt x="599586" y="79017"/>
                  <a:pt x="606566" y="83851"/>
                </a:cubicBezTo>
                <a:cubicBezTo>
                  <a:pt x="615873" y="90297"/>
                  <a:pt x="612811" y="95929"/>
                  <a:pt x="597381" y="100748"/>
                </a:cubicBezTo>
                <a:cubicBezTo>
                  <a:pt x="581951" y="105566"/>
                  <a:pt x="568514" y="108958"/>
                  <a:pt x="557071" y="110922"/>
                </a:cubicBezTo>
                <a:cubicBezTo>
                  <a:pt x="561574" y="115124"/>
                  <a:pt x="563363" y="118971"/>
                  <a:pt x="562438" y="122462"/>
                </a:cubicBezTo>
                <a:cubicBezTo>
                  <a:pt x="561513" y="125954"/>
                  <a:pt x="560627" y="129206"/>
                  <a:pt x="559781" y="132217"/>
                </a:cubicBezTo>
                <a:cubicBezTo>
                  <a:pt x="563897" y="131529"/>
                  <a:pt x="569937" y="130235"/>
                  <a:pt x="577904" y="128335"/>
                </a:cubicBezTo>
                <a:cubicBezTo>
                  <a:pt x="585870" y="126435"/>
                  <a:pt x="592039" y="128632"/>
                  <a:pt x="596413" y="134928"/>
                </a:cubicBezTo>
                <a:cubicBezTo>
                  <a:pt x="600787" y="141223"/>
                  <a:pt x="598406" y="145522"/>
                  <a:pt x="589272" y="147823"/>
                </a:cubicBezTo>
                <a:cubicBezTo>
                  <a:pt x="580137" y="150125"/>
                  <a:pt x="570307" y="152760"/>
                  <a:pt x="559781" y="155728"/>
                </a:cubicBezTo>
                <a:lnTo>
                  <a:pt x="559781" y="182164"/>
                </a:lnTo>
                <a:cubicBezTo>
                  <a:pt x="575240" y="178651"/>
                  <a:pt x="591175" y="175747"/>
                  <a:pt x="607588" y="173453"/>
                </a:cubicBezTo>
                <a:cubicBezTo>
                  <a:pt x="624000" y="171158"/>
                  <a:pt x="635268" y="171753"/>
                  <a:pt x="641391" y="175238"/>
                </a:cubicBezTo>
                <a:cubicBezTo>
                  <a:pt x="647515" y="178723"/>
                  <a:pt x="652315" y="183476"/>
                  <a:pt x="655792" y="189499"/>
                </a:cubicBezTo>
                <a:cubicBezTo>
                  <a:pt x="659270" y="195522"/>
                  <a:pt x="652017" y="198308"/>
                  <a:pt x="634035" y="197856"/>
                </a:cubicBezTo>
                <a:cubicBezTo>
                  <a:pt x="616052" y="197404"/>
                  <a:pt x="602271" y="197612"/>
                  <a:pt x="592692" y="198480"/>
                </a:cubicBezTo>
                <a:cubicBezTo>
                  <a:pt x="583113" y="199348"/>
                  <a:pt x="572092" y="200563"/>
                  <a:pt x="559630" y="202126"/>
                </a:cubicBezTo>
                <a:cubicBezTo>
                  <a:pt x="558784" y="242092"/>
                  <a:pt x="558132" y="268718"/>
                  <a:pt x="557673" y="282004"/>
                </a:cubicBezTo>
                <a:cubicBezTo>
                  <a:pt x="557214" y="295291"/>
                  <a:pt x="555257" y="306971"/>
                  <a:pt x="551801" y="317045"/>
                </a:cubicBezTo>
                <a:cubicBezTo>
                  <a:pt x="548345" y="327119"/>
                  <a:pt x="544283" y="330155"/>
                  <a:pt x="539615" y="326154"/>
                </a:cubicBezTo>
                <a:cubicBezTo>
                  <a:pt x="534947" y="322153"/>
                  <a:pt x="532614" y="311979"/>
                  <a:pt x="532614" y="295631"/>
                </a:cubicBezTo>
                <a:lnTo>
                  <a:pt x="532614" y="205266"/>
                </a:lnTo>
                <a:cubicBezTo>
                  <a:pt x="504177" y="211576"/>
                  <a:pt x="486144" y="215179"/>
                  <a:pt x="478515" y="216075"/>
                </a:cubicBezTo>
                <a:cubicBezTo>
                  <a:pt x="470886" y="216972"/>
                  <a:pt x="462476" y="214100"/>
                  <a:pt x="453284" y="207460"/>
                </a:cubicBezTo>
                <a:cubicBezTo>
                  <a:pt x="444091" y="200821"/>
                  <a:pt x="446827" y="197211"/>
                  <a:pt x="461490" y="196630"/>
                </a:cubicBezTo>
                <a:cubicBezTo>
                  <a:pt x="476152" y="196049"/>
                  <a:pt x="499861" y="192819"/>
                  <a:pt x="532614" y="186940"/>
                </a:cubicBezTo>
                <a:lnTo>
                  <a:pt x="532614" y="160740"/>
                </a:lnTo>
                <a:cubicBezTo>
                  <a:pt x="524784" y="162533"/>
                  <a:pt x="517173" y="163189"/>
                  <a:pt x="509780" y="162708"/>
                </a:cubicBezTo>
                <a:cubicBezTo>
                  <a:pt x="502388" y="162228"/>
                  <a:pt x="496247" y="159414"/>
                  <a:pt x="491357" y="154265"/>
                </a:cubicBezTo>
                <a:cubicBezTo>
                  <a:pt x="486467" y="149117"/>
                  <a:pt x="487259" y="146199"/>
                  <a:pt x="493734" y="145511"/>
                </a:cubicBezTo>
                <a:cubicBezTo>
                  <a:pt x="500208" y="144822"/>
                  <a:pt x="513168" y="142456"/>
                  <a:pt x="532614" y="138412"/>
                </a:cubicBezTo>
                <a:cubicBezTo>
                  <a:pt x="532614" y="125406"/>
                  <a:pt x="531588" y="117547"/>
                  <a:pt x="529538" y="114837"/>
                </a:cubicBezTo>
                <a:cubicBezTo>
                  <a:pt x="522396" y="115697"/>
                  <a:pt x="515839" y="116587"/>
                  <a:pt x="509866" y="117504"/>
                </a:cubicBezTo>
                <a:cubicBezTo>
                  <a:pt x="503894" y="118422"/>
                  <a:pt x="497193" y="116199"/>
                  <a:pt x="489765" y="110836"/>
                </a:cubicBezTo>
                <a:cubicBezTo>
                  <a:pt x="482337" y="105473"/>
                  <a:pt x="484764" y="101640"/>
                  <a:pt x="497046" y="99339"/>
                </a:cubicBezTo>
                <a:cubicBezTo>
                  <a:pt x="509329" y="97037"/>
                  <a:pt x="523701" y="93886"/>
                  <a:pt x="540164" y="89885"/>
                </a:cubicBezTo>
                <a:cubicBezTo>
                  <a:pt x="556626" y="85884"/>
                  <a:pt x="569482" y="82267"/>
                  <a:pt x="578732" y="79033"/>
                </a:cubicBezTo>
                <a:cubicBezTo>
                  <a:pt x="581044" y="78225"/>
                  <a:pt x="583358" y="77719"/>
                  <a:pt x="585674" y="77515"/>
                </a:cubicBezTo>
                <a:close/>
                <a:moveTo>
                  <a:pt x="1595056" y="75255"/>
                </a:moveTo>
                <a:cubicBezTo>
                  <a:pt x="1596482" y="75083"/>
                  <a:pt x="1598297" y="75238"/>
                  <a:pt x="1600500" y="75721"/>
                </a:cubicBezTo>
                <a:cubicBezTo>
                  <a:pt x="1609312" y="77649"/>
                  <a:pt x="1616686" y="80593"/>
                  <a:pt x="1622623" y="84551"/>
                </a:cubicBezTo>
                <a:cubicBezTo>
                  <a:pt x="1629765" y="89469"/>
                  <a:pt x="1631980" y="93359"/>
                  <a:pt x="1629270" y="96220"/>
                </a:cubicBezTo>
                <a:cubicBezTo>
                  <a:pt x="1626560" y="99081"/>
                  <a:pt x="1625427" y="110822"/>
                  <a:pt x="1625871" y="131443"/>
                </a:cubicBezTo>
                <a:cubicBezTo>
                  <a:pt x="1626316" y="152064"/>
                  <a:pt x="1624857" y="170201"/>
                  <a:pt x="1621494" y="185853"/>
                </a:cubicBezTo>
                <a:cubicBezTo>
                  <a:pt x="1618131" y="201506"/>
                  <a:pt x="1612937" y="204976"/>
                  <a:pt x="1605910" y="196264"/>
                </a:cubicBezTo>
                <a:cubicBezTo>
                  <a:pt x="1598883" y="187553"/>
                  <a:pt x="1596044" y="179422"/>
                  <a:pt x="1597392" y="171872"/>
                </a:cubicBezTo>
                <a:cubicBezTo>
                  <a:pt x="1598740" y="164322"/>
                  <a:pt x="1599414" y="156080"/>
                  <a:pt x="1599414" y="147146"/>
                </a:cubicBezTo>
                <a:cubicBezTo>
                  <a:pt x="1599414" y="138283"/>
                  <a:pt x="1599199" y="127951"/>
                  <a:pt x="1598768" y="116149"/>
                </a:cubicBezTo>
                <a:cubicBezTo>
                  <a:pt x="1598338" y="104347"/>
                  <a:pt x="1596316" y="94176"/>
                  <a:pt x="1592702" y="85637"/>
                </a:cubicBezTo>
                <a:cubicBezTo>
                  <a:pt x="1589992" y="79232"/>
                  <a:pt x="1590777" y="75772"/>
                  <a:pt x="1595056" y="75255"/>
                </a:cubicBezTo>
                <a:close/>
                <a:moveTo>
                  <a:pt x="852202" y="66157"/>
                </a:moveTo>
                <a:cubicBezTo>
                  <a:pt x="853940" y="66266"/>
                  <a:pt x="856098" y="66797"/>
                  <a:pt x="858678" y="67751"/>
                </a:cubicBezTo>
                <a:cubicBezTo>
                  <a:pt x="868995" y="71565"/>
                  <a:pt x="877571" y="76058"/>
                  <a:pt x="884404" y="81227"/>
                </a:cubicBezTo>
                <a:cubicBezTo>
                  <a:pt x="891237" y="86397"/>
                  <a:pt x="892804" y="91549"/>
                  <a:pt x="889104" y="96682"/>
                </a:cubicBezTo>
                <a:cubicBezTo>
                  <a:pt x="885404" y="101816"/>
                  <a:pt x="882425" y="110456"/>
                  <a:pt x="880166" y="122602"/>
                </a:cubicBezTo>
                <a:cubicBezTo>
                  <a:pt x="877908" y="134748"/>
                  <a:pt x="874190" y="150107"/>
                  <a:pt x="869013" y="168677"/>
                </a:cubicBezTo>
                <a:cubicBezTo>
                  <a:pt x="906241" y="166053"/>
                  <a:pt x="929694" y="163597"/>
                  <a:pt x="939374" y="161310"/>
                </a:cubicBezTo>
                <a:cubicBezTo>
                  <a:pt x="949053" y="159023"/>
                  <a:pt x="957457" y="158607"/>
                  <a:pt x="964584" y="160063"/>
                </a:cubicBezTo>
                <a:cubicBezTo>
                  <a:pt x="971711" y="161518"/>
                  <a:pt x="978709" y="166716"/>
                  <a:pt x="985578" y="175657"/>
                </a:cubicBezTo>
                <a:cubicBezTo>
                  <a:pt x="992447" y="184599"/>
                  <a:pt x="985115" y="188847"/>
                  <a:pt x="963583" y="188402"/>
                </a:cubicBezTo>
                <a:cubicBezTo>
                  <a:pt x="942052" y="187958"/>
                  <a:pt x="908872" y="189464"/>
                  <a:pt x="864044" y="192920"/>
                </a:cubicBezTo>
                <a:cubicBezTo>
                  <a:pt x="856186" y="223435"/>
                  <a:pt x="840957" y="248147"/>
                  <a:pt x="818357" y="267055"/>
                </a:cubicBezTo>
                <a:cubicBezTo>
                  <a:pt x="795756" y="285962"/>
                  <a:pt x="771077" y="297940"/>
                  <a:pt x="744318" y="302988"/>
                </a:cubicBezTo>
                <a:cubicBezTo>
                  <a:pt x="717559" y="308036"/>
                  <a:pt x="715440" y="304576"/>
                  <a:pt x="737962" y="292609"/>
                </a:cubicBezTo>
                <a:cubicBezTo>
                  <a:pt x="760483" y="280642"/>
                  <a:pt x="779882" y="267621"/>
                  <a:pt x="796158" y="253546"/>
                </a:cubicBezTo>
                <a:cubicBezTo>
                  <a:pt x="812434" y="239471"/>
                  <a:pt x="825864" y="219779"/>
                  <a:pt x="836447" y="194468"/>
                </a:cubicBezTo>
                <a:cubicBezTo>
                  <a:pt x="790372" y="200735"/>
                  <a:pt x="763021" y="205453"/>
                  <a:pt x="754396" y="208622"/>
                </a:cubicBezTo>
                <a:cubicBezTo>
                  <a:pt x="745770" y="211791"/>
                  <a:pt x="735470" y="208174"/>
                  <a:pt x="723496" y="197770"/>
                </a:cubicBezTo>
                <a:cubicBezTo>
                  <a:pt x="711522" y="187366"/>
                  <a:pt x="712472" y="182623"/>
                  <a:pt x="726346" y="183541"/>
                </a:cubicBezTo>
                <a:cubicBezTo>
                  <a:pt x="740220" y="184459"/>
                  <a:pt x="756034" y="184032"/>
                  <a:pt x="773787" y="182261"/>
                </a:cubicBezTo>
                <a:cubicBezTo>
                  <a:pt x="791540" y="180490"/>
                  <a:pt x="813933" y="177489"/>
                  <a:pt x="840964" y="173259"/>
                </a:cubicBezTo>
                <a:cubicBezTo>
                  <a:pt x="844276" y="160080"/>
                  <a:pt x="847051" y="143094"/>
                  <a:pt x="849288" y="122301"/>
                </a:cubicBezTo>
                <a:cubicBezTo>
                  <a:pt x="851525" y="101508"/>
                  <a:pt x="851070" y="86264"/>
                  <a:pt x="847922" y="76570"/>
                </a:cubicBezTo>
                <a:cubicBezTo>
                  <a:pt x="845562" y="69300"/>
                  <a:pt x="846988" y="65828"/>
                  <a:pt x="852202" y="66157"/>
                </a:cubicBezTo>
                <a:close/>
                <a:moveTo>
                  <a:pt x="4496721" y="57765"/>
                </a:moveTo>
                <a:cubicBezTo>
                  <a:pt x="4494515" y="57747"/>
                  <a:pt x="4491832" y="58050"/>
                  <a:pt x="4488674" y="58674"/>
                </a:cubicBezTo>
                <a:cubicBezTo>
                  <a:pt x="4482357" y="59921"/>
                  <a:pt x="4470028" y="62632"/>
                  <a:pt x="4451687" y="66805"/>
                </a:cubicBezTo>
                <a:lnTo>
                  <a:pt x="4451687" y="89025"/>
                </a:lnTo>
                <a:cubicBezTo>
                  <a:pt x="4458054" y="89139"/>
                  <a:pt x="4465188" y="88046"/>
                  <a:pt x="4473089" y="85744"/>
                </a:cubicBezTo>
                <a:cubicBezTo>
                  <a:pt x="4480991" y="83443"/>
                  <a:pt x="4487498" y="84715"/>
                  <a:pt x="4492610" y="89562"/>
                </a:cubicBezTo>
                <a:cubicBezTo>
                  <a:pt x="4497722" y="94409"/>
                  <a:pt x="4494277" y="98260"/>
                  <a:pt x="4482274" y="101113"/>
                </a:cubicBezTo>
                <a:cubicBezTo>
                  <a:pt x="4470272" y="103967"/>
                  <a:pt x="4460076" y="105394"/>
                  <a:pt x="4451687" y="105394"/>
                </a:cubicBezTo>
                <a:lnTo>
                  <a:pt x="4451687" y="128173"/>
                </a:lnTo>
                <a:cubicBezTo>
                  <a:pt x="4457968" y="128274"/>
                  <a:pt x="4465070" y="126951"/>
                  <a:pt x="4472993" y="124205"/>
                </a:cubicBezTo>
                <a:cubicBezTo>
                  <a:pt x="4480916" y="121459"/>
                  <a:pt x="4487892" y="122946"/>
                  <a:pt x="4493922" y="128668"/>
                </a:cubicBezTo>
                <a:cubicBezTo>
                  <a:pt x="4499952" y="134390"/>
                  <a:pt x="4496761" y="138914"/>
                  <a:pt x="4484350" y="142241"/>
                </a:cubicBezTo>
                <a:cubicBezTo>
                  <a:pt x="4471939" y="145568"/>
                  <a:pt x="4461051" y="147232"/>
                  <a:pt x="4451687" y="147232"/>
                </a:cubicBezTo>
                <a:lnTo>
                  <a:pt x="4451687" y="168677"/>
                </a:lnTo>
                <a:cubicBezTo>
                  <a:pt x="4460018" y="168749"/>
                  <a:pt x="4469766" y="167641"/>
                  <a:pt x="4480930" y="165354"/>
                </a:cubicBezTo>
                <a:cubicBezTo>
                  <a:pt x="4492094" y="163067"/>
                  <a:pt x="4498619" y="163497"/>
                  <a:pt x="4500504" y="166645"/>
                </a:cubicBezTo>
                <a:cubicBezTo>
                  <a:pt x="4502390" y="169792"/>
                  <a:pt x="4504147" y="159012"/>
                  <a:pt x="4505774" y="134304"/>
                </a:cubicBezTo>
                <a:cubicBezTo>
                  <a:pt x="4507402" y="109596"/>
                  <a:pt x="4507793" y="91161"/>
                  <a:pt x="4506947" y="79001"/>
                </a:cubicBezTo>
                <a:cubicBezTo>
                  <a:pt x="4506100" y="66840"/>
                  <a:pt x="4504423" y="60100"/>
                  <a:pt x="4501913" y="58781"/>
                </a:cubicBezTo>
                <a:cubicBezTo>
                  <a:pt x="4500658" y="58122"/>
                  <a:pt x="4498928" y="57783"/>
                  <a:pt x="4496721" y="57765"/>
                </a:cubicBezTo>
                <a:close/>
                <a:moveTo>
                  <a:pt x="1975878" y="49596"/>
                </a:moveTo>
                <a:cubicBezTo>
                  <a:pt x="1978606" y="48886"/>
                  <a:pt x="1983921" y="49876"/>
                  <a:pt x="1991822" y="52565"/>
                </a:cubicBezTo>
                <a:cubicBezTo>
                  <a:pt x="2007625" y="57942"/>
                  <a:pt x="2014344" y="65840"/>
                  <a:pt x="2011977" y="76258"/>
                </a:cubicBezTo>
                <a:cubicBezTo>
                  <a:pt x="2009611" y="86676"/>
                  <a:pt x="2002964" y="87834"/>
                  <a:pt x="1992037" y="79732"/>
                </a:cubicBezTo>
                <a:cubicBezTo>
                  <a:pt x="1985871" y="72677"/>
                  <a:pt x="1980343" y="65041"/>
                  <a:pt x="1975453" y="56824"/>
                </a:cubicBezTo>
                <a:cubicBezTo>
                  <a:pt x="1973008" y="52715"/>
                  <a:pt x="1973149" y="50306"/>
                  <a:pt x="1975878" y="49596"/>
                </a:cubicBezTo>
                <a:close/>
                <a:moveTo>
                  <a:pt x="1525117" y="48800"/>
                </a:moveTo>
                <a:cubicBezTo>
                  <a:pt x="1534969" y="47725"/>
                  <a:pt x="1543716" y="49546"/>
                  <a:pt x="1551360" y="54264"/>
                </a:cubicBezTo>
                <a:cubicBezTo>
                  <a:pt x="1560107" y="58681"/>
                  <a:pt x="1563911" y="65833"/>
                  <a:pt x="1562771" y="75721"/>
                </a:cubicBezTo>
                <a:cubicBezTo>
                  <a:pt x="1561631" y="85608"/>
                  <a:pt x="1556920" y="88853"/>
                  <a:pt x="1548638" y="85454"/>
                </a:cubicBezTo>
                <a:cubicBezTo>
                  <a:pt x="1540357" y="82055"/>
                  <a:pt x="1531903" y="75366"/>
                  <a:pt x="1523278" y="65385"/>
                </a:cubicBezTo>
                <a:cubicBezTo>
                  <a:pt x="1514652" y="55404"/>
                  <a:pt x="1515265" y="49876"/>
                  <a:pt x="1525117" y="48800"/>
                </a:cubicBezTo>
                <a:close/>
                <a:moveTo>
                  <a:pt x="3333287" y="48782"/>
                </a:moveTo>
                <a:cubicBezTo>
                  <a:pt x="3335629" y="48679"/>
                  <a:pt x="3338675" y="49087"/>
                  <a:pt x="3342425" y="50005"/>
                </a:cubicBezTo>
                <a:cubicBezTo>
                  <a:pt x="3356321" y="51970"/>
                  <a:pt x="3365520" y="56257"/>
                  <a:pt x="3370023" y="62868"/>
                </a:cubicBezTo>
                <a:cubicBezTo>
                  <a:pt x="3374526" y="69479"/>
                  <a:pt x="3375339" y="77319"/>
                  <a:pt x="3372464" y="86390"/>
                </a:cubicBezTo>
                <a:cubicBezTo>
                  <a:pt x="3369589" y="95460"/>
                  <a:pt x="3363878" y="97070"/>
                  <a:pt x="3355331" y="91219"/>
                </a:cubicBezTo>
                <a:cubicBezTo>
                  <a:pt x="3346784" y="85368"/>
                  <a:pt x="3338747" y="76118"/>
                  <a:pt x="3331218" y="63470"/>
                </a:cubicBezTo>
                <a:cubicBezTo>
                  <a:pt x="3325572" y="53984"/>
                  <a:pt x="3326261" y="49088"/>
                  <a:pt x="3333287" y="48782"/>
                </a:cubicBezTo>
                <a:close/>
                <a:moveTo>
                  <a:pt x="2618912" y="48782"/>
                </a:moveTo>
                <a:cubicBezTo>
                  <a:pt x="2621254" y="48679"/>
                  <a:pt x="2624300" y="49087"/>
                  <a:pt x="2628050" y="50005"/>
                </a:cubicBezTo>
                <a:cubicBezTo>
                  <a:pt x="2641946" y="51970"/>
                  <a:pt x="2651145" y="56257"/>
                  <a:pt x="2655648" y="62868"/>
                </a:cubicBezTo>
                <a:cubicBezTo>
                  <a:pt x="2660151" y="69479"/>
                  <a:pt x="2660965" y="77319"/>
                  <a:pt x="2658089" y="86390"/>
                </a:cubicBezTo>
                <a:cubicBezTo>
                  <a:pt x="2655214" y="95460"/>
                  <a:pt x="2649503" y="97070"/>
                  <a:pt x="2640956" y="91219"/>
                </a:cubicBezTo>
                <a:cubicBezTo>
                  <a:pt x="2632409" y="85368"/>
                  <a:pt x="2624372" y="76118"/>
                  <a:pt x="2616843" y="63470"/>
                </a:cubicBezTo>
                <a:cubicBezTo>
                  <a:pt x="2611197" y="53984"/>
                  <a:pt x="2611886" y="49088"/>
                  <a:pt x="2618912" y="48782"/>
                </a:cubicBezTo>
                <a:close/>
                <a:moveTo>
                  <a:pt x="4702536" y="45929"/>
                </a:moveTo>
                <a:cubicBezTo>
                  <a:pt x="4712259" y="46882"/>
                  <a:pt x="4721056" y="50822"/>
                  <a:pt x="4728929" y="57749"/>
                </a:cubicBezTo>
                <a:cubicBezTo>
                  <a:pt x="4736802" y="64675"/>
                  <a:pt x="4739867" y="73896"/>
                  <a:pt x="4738125" y="85411"/>
                </a:cubicBezTo>
                <a:cubicBezTo>
                  <a:pt x="4736382" y="96926"/>
                  <a:pt x="4727603" y="96367"/>
                  <a:pt x="4711785" y="83733"/>
                </a:cubicBezTo>
                <a:cubicBezTo>
                  <a:pt x="4702651" y="76420"/>
                  <a:pt x="4696395" y="68052"/>
                  <a:pt x="4693018" y="58631"/>
                </a:cubicBezTo>
                <a:cubicBezTo>
                  <a:pt x="4689640" y="49209"/>
                  <a:pt x="4692813" y="44975"/>
                  <a:pt x="4702536" y="45929"/>
                </a:cubicBezTo>
                <a:close/>
                <a:moveTo>
                  <a:pt x="3261976" y="37766"/>
                </a:moveTo>
                <a:cubicBezTo>
                  <a:pt x="3273406" y="37766"/>
                  <a:pt x="3284150" y="39788"/>
                  <a:pt x="3294209" y="43832"/>
                </a:cubicBezTo>
                <a:cubicBezTo>
                  <a:pt x="3304269" y="47875"/>
                  <a:pt x="3308482" y="56221"/>
                  <a:pt x="3306847" y="68870"/>
                </a:cubicBezTo>
                <a:cubicBezTo>
                  <a:pt x="3305212" y="81518"/>
                  <a:pt x="3298888" y="84977"/>
                  <a:pt x="3287875" y="79248"/>
                </a:cubicBezTo>
                <a:cubicBezTo>
                  <a:pt x="3276861" y="73519"/>
                  <a:pt x="3266404" y="65173"/>
                  <a:pt x="3256502" y="54210"/>
                </a:cubicBezTo>
                <a:cubicBezTo>
                  <a:pt x="3246600" y="43247"/>
                  <a:pt x="3248425" y="37766"/>
                  <a:pt x="3261976" y="37766"/>
                </a:cubicBezTo>
                <a:close/>
                <a:moveTo>
                  <a:pt x="2547602" y="37766"/>
                </a:moveTo>
                <a:cubicBezTo>
                  <a:pt x="2559031" y="37766"/>
                  <a:pt x="2569775" y="39788"/>
                  <a:pt x="2579835" y="43832"/>
                </a:cubicBezTo>
                <a:cubicBezTo>
                  <a:pt x="2589894" y="47875"/>
                  <a:pt x="2594107" y="56221"/>
                  <a:pt x="2592472" y="68870"/>
                </a:cubicBezTo>
                <a:cubicBezTo>
                  <a:pt x="2590837" y="81518"/>
                  <a:pt x="2584513" y="84977"/>
                  <a:pt x="2573500" y="79248"/>
                </a:cubicBezTo>
                <a:cubicBezTo>
                  <a:pt x="2562487" y="73519"/>
                  <a:pt x="2552029" y="65173"/>
                  <a:pt x="2542127" y="54210"/>
                </a:cubicBezTo>
                <a:cubicBezTo>
                  <a:pt x="2532225" y="43247"/>
                  <a:pt x="2534050" y="37766"/>
                  <a:pt x="2547602" y="37766"/>
                </a:cubicBezTo>
                <a:close/>
                <a:moveTo>
                  <a:pt x="2215486" y="33851"/>
                </a:moveTo>
                <a:cubicBezTo>
                  <a:pt x="2241471" y="30151"/>
                  <a:pt x="2262099" y="42971"/>
                  <a:pt x="2277372" y="72311"/>
                </a:cubicBezTo>
                <a:cubicBezTo>
                  <a:pt x="2286463" y="104275"/>
                  <a:pt x="2274023" y="135996"/>
                  <a:pt x="2240051" y="167473"/>
                </a:cubicBezTo>
                <a:cubicBezTo>
                  <a:pt x="2229927" y="182673"/>
                  <a:pt x="2224865" y="200670"/>
                  <a:pt x="2224865" y="221464"/>
                </a:cubicBezTo>
                <a:lnTo>
                  <a:pt x="2192427" y="221464"/>
                </a:lnTo>
                <a:cubicBezTo>
                  <a:pt x="2191452" y="184954"/>
                  <a:pt x="2206402" y="151706"/>
                  <a:pt x="2237276" y="121720"/>
                </a:cubicBezTo>
                <a:cubicBezTo>
                  <a:pt x="2244203" y="111367"/>
                  <a:pt x="2247228" y="100361"/>
                  <a:pt x="2246354" y="88702"/>
                </a:cubicBezTo>
                <a:cubicBezTo>
                  <a:pt x="2241636" y="72827"/>
                  <a:pt x="2232680" y="65342"/>
                  <a:pt x="2219487" y="66245"/>
                </a:cubicBezTo>
                <a:lnTo>
                  <a:pt x="2214196" y="66245"/>
                </a:lnTo>
                <a:cubicBezTo>
                  <a:pt x="2197920" y="67020"/>
                  <a:pt x="2190233" y="80965"/>
                  <a:pt x="2191137" y="108083"/>
                </a:cubicBezTo>
                <a:lnTo>
                  <a:pt x="2157322" y="108083"/>
                </a:lnTo>
                <a:cubicBezTo>
                  <a:pt x="2156362" y="70970"/>
                  <a:pt x="2168099" y="48184"/>
                  <a:pt x="2192535" y="39723"/>
                </a:cubicBezTo>
                <a:cubicBezTo>
                  <a:pt x="2196507" y="36740"/>
                  <a:pt x="2204158" y="34783"/>
                  <a:pt x="2215486" y="33851"/>
                </a:cubicBezTo>
                <a:close/>
                <a:moveTo>
                  <a:pt x="4506256" y="32998"/>
                </a:moveTo>
                <a:cubicBezTo>
                  <a:pt x="4508799" y="33122"/>
                  <a:pt x="4511801" y="33915"/>
                  <a:pt x="4515260" y="35378"/>
                </a:cubicBezTo>
                <a:cubicBezTo>
                  <a:pt x="4522179" y="38303"/>
                  <a:pt x="4528611" y="41598"/>
                  <a:pt x="4534555" y="45262"/>
                </a:cubicBezTo>
                <a:cubicBezTo>
                  <a:pt x="4540499" y="48926"/>
                  <a:pt x="4542324" y="52877"/>
                  <a:pt x="4540029" y="57114"/>
                </a:cubicBezTo>
                <a:cubicBezTo>
                  <a:pt x="4537735" y="61352"/>
                  <a:pt x="4535925" y="73401"/>
                  <a:pt x="4534598" y="93262"/>
                </a:cubicBezTo>
                <a:cubicBezTo>
                  <a:pt x="4533272" y="113123"/>
                  <a:pt x="4532379" y="129912"/>
                  <a:pt x="4531920" y="143629"/>
                </a:cubicBezTo>
                <a:cubicBezTo>
                  <a:pt x="4531461" y="157345"/>
                  <a:pt x="4529335" y="169186"/>
                  <a:pt x="4525542" y="179153"/>
                </a:cubicBezTo>
                <a:cubicBezTo>
                  <a:pt x="4521749" y="189119"/>
                  <a:pt x="4517956" y="195515"/>
                  <a:pt x="4514163" y="198340"/>
                </a:cubicBezTo>
                <a:cubicBezTo>
                  <a:pt x="4510370" y="201165"/>
                  <a:pt x="4506656" y="199426"/>
                  <a:pt x="4503021" y="193124"/>
                </a:cubicBezTo>
                <a:cubicBezTo>
                  <a:pt x="4499386" y="186821"/>
                  <a:pt x="4495295" y="183670"/>
                  <a:pt x="4490749" y="183670"/>
                </a:cubicBezTo>
                <a:cubicBezTo>
                  <a:pt x="4485730" y="183670"/>
                  <a:pt x="4471132" y="185398"/>
                  <a:pt x="4446954" y="188854"/>
                </a:cubicBezTo>
                <a:cubicBezTo>
                  <a:pt x="4440143" y="194404"/>
                  <a:pt x="4434927" y="192959"/>
                  <a:pt x="4431306" y="184520"/>
                </a:cubicBezTo>
                <a:cubicBezTo>
                  <a:pt x="4427685" y="176081"/>
                  <a:pt x="4426774" y="166340"/>
                  <a:pt x="4428574" y="155298"/>
                </a:cubicBezTo>
                <a:cubicBezTo>
                  <a:pt x="4430373" y="144256"/>
                  <a:pt x="4430829" y="128790"/>
                  <a:pt x="4429940" y="108900"/>
                </a:cubicBezTo>
                <a:cubicBezTo>
                  <a:pt x="4429051" y="89010"/>
                  <a:pt x="4427025" y="73304"/>
                  <a:pt x="4423863" y="61782"/>
                </a:cubicBezTo>
                <a:cubicBezTo>
                  <a:pt x="4420701" y="50260"/>
                  <a:pt x="4423444" y="46072"/>
                  <a:pt x="4432091" y="49220"/>
                </a:cubicBezTo>
                <a:cubicBezTo>
                  <a:pt x="4440738" y="52368"/>
                  <a:pt x="4453404" y="51331"/>
                  <a:pt x="4470089" y="46112"/>
                </a:cubicBezTo>
                <a:cubicBezTo>
                  <a:pt x="4486773" y="40892"/>
                  <a:pt x="4496743" y="37067"/>
                  <a:pt x="4499999" y="34636"/>
                </a:cubicBezTo>
                <a:cubicBezTo>
                  <a:pt x="4501626" y="33421"/>
                  <a:pt x="4503712" y="32875"/>
                  <a:pt x="4506256" y="32998"/>
                </a:cubicBezTo>
                <a:close/>
                <a:moveTo>
                  <a:pt x="492680" y="32883"/>
                </a:moveTo>
                <a:cubicBezTo>
                  <a:pt x="496172" y="33564"/>
                  <a:pt x="501180" y="35328"/>
                  <a:pt x="507705" y="38174"/>
                </a:cubicBezTo>
                <a:cubicBezTo>
                  <a:pt x="519435" y="42089"/>
                  <a:pt x="526773" y="47614"/>
                  <a:pt x="529720" y="54748"/>
                </a:cubicBezTo>
                <a:cubicBezTo>
                  <a:pt x="532667" y="61882"/>
                  <a:pt x="531972" y="68507"/>
                  <a:pt x="527634" y="74624"/>
                </a:cubicBezTo>
                <a:cubicBezTo>
                  <a:pt x="523296" y="80740"/>
                  <a:pt x="517531" y="80356"/>
                  <a:pt x="510340" y="73473"/>
                </a:cubicBezTo>
                <a:cubicBezTo>
                  <a:pt x="503148" y="66589"/>
                  <a:pt x="497190" y="59046"/>
                  <a:pt x="492465" y="50844"/>
                </a:cubicBezTo>
                <a:cubicBezTo>
                  <a:pt x="487739" y="42641"/>
                  <a:pt x="485836" y="37056"/>
                  <a:pt x="486754" y="34087"/>
                </a:cubicBezTo>
                <a:cubicBezTo>
                  <a:pt x="487212" y="32603"/>
                  <a:pt x="489188" y="32202"/>
                  <a:pt x="492680" y="32883"/>
                </a:cubicBezTo>
                <a:close/>
                <a:moveTo>
                  <a:pt x="1461583" y="29295"/>
                </a:moveTo>
                <a:cubicBezTo>
                  <a:pt x="1463189" y="29127"/>
                  <a:pt x="1465292" y="29276"/>
                  <a:pt x="1467889" y="29742"/>
                </a:cubicBezTo>
                <a:cubicBezTo>
                  <a:pt x="1478278" y="31606"/>
                  <a:pt x="1487302" y="34152"/>
                  <a:pt x="1494959" y="37378"/>
                </a:cubicBezTo>
                <a:cubicBezTo>
                  <a:pt x="1502617" y="40605"/>
                  <a:pt x="1504646" y="45674"/>
                  <a:pt x="1501047" y="52586"/>
                </a:cubicBezTo>
                <a:cubicBezTo>
                  <a:pt x="1497448" y="59498"/>
                  <a:pt x="1498982" y="80643"/>
                  <a:pt x="1505650" y="116020"/>
                </a:cubicBezTo>
                <a:cubicBezTo>
                  <a:pt x="1513925" y="113539"/>
                  <a:pt x="1522751" y="109997"/>
                  <a:pt x="1532129" y="105394"/>
                </a:cubicBezTo>
                <a:cubicBezTo>
                  <a:pt x="1541508" y="100791"/>
                  <a:pt x="1549244" y="101479"/>
                  <a:pt x="1555339" y="107459"/>
                </a:cubicBezTo>
                <a:cubicBezTo>
                  <a:pt x="1561433" y="113439"/>
                  <a:pt x="1559211" y="118630"/>
                  <a:pt x="1548671" y="123032"/>
                </a:cubicBezTo>
                <a:cubicBezTo>
                  <a:pt x="1538131" y="127435"/>
                  <a:pt x="1525856" y="131888"/>
                  <a:pt x="1511845" y="136390"/>
                </a:cubicBezTo>
                <a:cubicBezTo>
                  <a:pt x="1518026" y="156639"/>
                  <a:pt x="1522708" y="170549"/>
                  <a:pt x="1525891" y="178120"/>
                </a:cubicBezTo>
                <a:cubicBezTo>
                  <a:pt x="1534438" y="165214"/>
                  <a:pt x="1539547" y="154337"/>
                  <a:pt x="1541218" y="145489"/>
                </a:cubicBezTo>
                <a:cubicBezTo>
                  <a:pt x="1542888" y="136641"/>
                  <a:pt x="1547043" y="134221"/>
                  <a:pt x="1553683" y="138230"/>
                </a:cubicBezTo>
                <a:cubicBezTo>
                  <a:pt x="1560322" y="142238"/>
                  <a:pt x="1565807" y="147207"/>
                  <a:pt x="1570138" y="153136"/>
                </a:cubicBezTo>
                <a:cubicBezTo>
                  <a:pt x="1574469" y="159066"/>
                  <a:pt x="1574150" y="163676"/>
                  <a:pt x="1569181" y="166967"/>
                </a:cubicBezTo>
                <a:cubicBezTo>
                  <a:pt x="1564212" y="170258"/>
                  <a:pt x="1553647" y="181067"/>
                  <a:pt x="1537486" y="199394"/>
                </a:cubicBezTo>
                <a:cubicBezTo>
                  <a:pt x="1543523" y="212429"/>
                  <a:pt x="1550714" y="223615"/>
                  <a:pt x="1559060" y="232950"/>
                </a:cubicBezTo>
                <a:cubicBezTo>
                  <a:pt x="1567406" y="242286"/>
                  <a:pt x="1572640" y="244824"/>
                  <a:pt x="1574763" y="240565"/>
                </a:cubicBezTo>
                <a:cubicBezTo>
                  <a:pt x="1576885" y="236306"/>
                  <a:pt x="1581327" y="227981"/>
                  <a:pt x="1588088" y="215591"/>
                </a:cubicBezTo>
                <a:cubicBezTo>
                  <a:pt x="1594850" y="203201"/>
                  <a:pt x="1597331" y="206675"/>
                  <a:pt x="1595531" y="226013"/>
                </a:cubicBezTo>
                <a:cubicBezTo>
                  <a:pt x="1593731" y="245351"/>
                  <a:pt x="1594631" y="261125"/>
                  <a:pt x="1598231" y="273336"/>
                </a:cubicBezTo>
                <a:cubicBezTo>
                  <a:pt x="1601830" y="285547"/>
                  <a:pt x="1597141" y="289307"/>
                  <a:pt x="1584163" y="284618"/>
                </a:cubicBezTo>
                <a:cubicBezTo>
                  <a:pt x="1571185" y="279929"/>
                  <a:pt x="1559143" y="271798"/>
                  <a:pt x="1548036" y="260225"/>
                </a:cubicBezTo>
                <a:cubicBezTo>
                  <a:pt x="1536930" y="248653"/>
                  <a:pt x="1527203" y="233933"/>
                  <a:pt x="1518858" y="216065"/>
                </a:cubicBezTo>
                <a:cubicBezTo>
                  <a:pt x="1498509" y="239167"/>
                  <a:pt x="1475579" y="253941"/>
                  <a:pt x="1450068" y="260387"/>
                </a:cubicBezTo>
                <a:cubicBezTo>
                  <a:pt x="1424556" y="266833"/>
                  <a:pt x="1422767" y="263219"/>
                  <a:pt x="1444701" y="249545"/>
                </a:cubicBezTo>
                <a:cubicBezTo>
                  <a:pt x="1466634" y="235872"/>
                  <a:pt x="1487166" y="217893"/>
                  <a:pt x="1506295" y="195608"/>
                </a:cubicBezTo>
                <a:cubicBezTo>
                  <a:pt x="1497376" y="174026"/>
                  <a:pt x="1491468" y="156553"/>
                  <a:pt x="1488571" y="143188"/>
                </a:cubicBezTo>
                <a:cubicBezTo>
                  <a:pt x="1481702" y="147146"/>
                  <a:pt x="1472338" y="151283"/>
                  <a:pt x="1460479" y="155599"/>
                </a:cubicBezTo>
                <a:cubicBezTo>
                  <a:pt x="1448619" y="159916"/>
                  <a:pt x="1438215" y="159557"/>
                  <a:pt x="1429267" y="154524"/>
                </a:cubicBezTo>
                <a:cubicBezTo>
                  <a:pt x="1420319" y="149490"/>
                  <a:pt x="1421165" y="145253"/>
                  <a:pt x="1431805" y="141811"/>
                </a:cubicBezTo>
                <a:cubicBezTo>
                  <a:pt x="1442446" y="138369"/>
                  <a:pt x="1459625" y="132490"/>
                  <a:pt x="1483344" y="124173"/>
                </a:cubicBezTo>
                <a:cubicBezTo>
                  <a:pt x="1480662" y="116687"/>
                  <a:pt x="1477551" y="102748"/>
                  <a:pt x="1474009" y="82356"/>
                </a:cubicBezTo>
                <a:cubicBezTo>
                  <a:pt x="1470466" y="61965"/>
                  <a:pt x="1465964" y="47632"/>
                  <a:pt x="1460500" y="39357"/>
                </a:cubicBezTo>
                <a:cubicBezTo>
                  <a:pt x="1456402" y="33152"/>
                  <a:pt x="1456763" y="29797"/>
                  <a:pt x="1461583" y="29295"/>
                </a:cubicBezTo>
                <a:close/>
                <a:moveTo>
                  <a:pt x="929871" y="24574"/>
                </a:moveTo>
                <a:cubicBezTo>
                  <a:pt x="933424" y="25187"/>
                  <a:pt x="937466" y="26810"/>
                  <a:pt x="941998" y="29441"/>
                </a:cubicBezTo>
                <a:cubicBezTo>
                  <a:pt x="951061" y="34704"/>
                  <a:pt x="959106" y="40411"/>
                  <a:pt x="966132" y="46563"/>
                </a:cubicBezTo>
                <a:cubicBezTo>
                  <a:pt x="974278" y="56100"/>
                  <a:pt x="972743" y="61965"/>
                  <a:pt x="961529" y="64159"/>
                </a:cubicBezTo>
                <a:cubicBezTo>
                  <a:pt x="950315" y="66353"/>
                  <a:pt x="937015" y="72422"/>
                  <a:pt x="921628" y="82367"/>
                </a:cubicBezTo>
                <a:cubicBezTo>
                  <a:pt x="906241" y="92312"/>
                  <a:pt x="901057" y="91954"/>
                  <a:pt x="906076" y="81292"/>
                </a:cubicBezTo>
                <a:cubicBezTo>
                  <a:pt x="911095" y="70630"/>
                  <a:pt x="914694" y="63209"/>
                  <a:pt x="916874" y="59029"/>
                </a:cubicBezTo>
                <a:cubicBezTo>
                  <a:pt x="919054" y="54848"/>
                  <a:pt x="917469" y="52758"/>
                  <a:pt x="912120" y="52758"/>
                </a:cubicBezTo>
                <a:cubicBezTo>
                  <a:pt x="904405" y="52758"/>
                  <a:pt x="883060" y="55451"/>
                  <a:pt x="848084" y="60835"/>
                </a:cubicBezTo>
                <a:cubicBezTo>
                  <a:pt x="813108" y="66220"/>
                  <a:pt x="791304" y="70494"/>
                  <a:pt x="782671" y="73656"/>
                </a:cubicBezTo>
                <a:cubicBezTo>
                  <a:pt x="774038" y="76818"/>
                  <a:pt x="764423" y="73652"/>
                  <a:pt x="753826" y="64159"/>
                </a:cubicBezTo>
                <a:cubicBezTo>
                  <a:pt x="743228" y="54666"/>
                  <a:pt x="742454" y="49919"/>
                  <a:pt x="751503" y="49919"/>
                </a:cubicBezTo>
                <a:cubicBezTo>
                  <a:pt x="758300" y="49919"/>
                  <a:pt x="766391" y="49707"/>
                  <a:pt x="775777" y="49284"/>
                </a:cubicBezTo>
                <a:cubicBezTo>
                  <a:pt x="785163" y="48861"/>
                  <a:pt x="802668" y="47076"/>
                  <a:pt x="828294" y="43928"/>
                </a:cubicBezTo>
                <a:cubicBezTo>
                  <a:pt x="853920" y="40781"/>
                  <a:pt x="874438" y="37669"/>
                  <a:pt x="889846" y="34593"/>
                </a:cubicBezTo>
                <a:cubicBezTo>
                  <a:pt x="905255" y="31517"/>
                  <a:pt x="915533" y="28574"/>
                  <a:pt x="920681" y="25763"/>
                </a:cubicBezTo>
                <a:cubicBezTo>
                  <a:pt x="923255" y="24358"/>
                  <a:pt x="926319" y="23961"/>
                  <a:pt x="929871" y="24574"/>
                </a:cubicBezTo>
                <a:close/>
                <a:moveTo>
                  <a:pt x="1265361" y="23120"/>
                </a:moveTo>
                <a:cubicBezTo>
                  <a:pt x="1271899" y="23459"/>
                  <a:pt x="1277605" y="25225"/>
                  <a:pt x="1282481" y="28419"/>
                </a:cubicBezTo>
                <a:cubicBezTo>
                  <a:pt x="1292232" y="34808"/>
                  <a:pt x="1289127" y="40680"/>
                  <a:pt x="1273167" y="46036"/>
                </a:cubicBezTo>
                <a:cubicBezTo>
                  <a:pt x="1257206" y="51392"/>
                  <a:pt x="1239087" y="55340"/>
                  <a:pt x="1218810" y="57878"/>
                </a:cubicBezTo>
                <a:cubicBezTo>
                  <a:pt x="1226912" y="60359"/>
                  <a:pt x="1230064" y="63248"/>
                  <a:pt x="1228264" y="66546"/>
                </a:cubicBezTo>
                <a:cubicBezTo>
                  <a:pt x="1226464" y="69845"/>
                  <a:pt x="1225564" y="74190"/>
                  <a:pt x="1225564" y="79582"/>
                </a:cubicBezTo>
                <a:cubicBezTo>
                  <a:pt x="1249541" y="76140"/>
                  <a:pt x="1263853" y="73032"/>
                  <a:pt x="1268499" y="70257"/>
                </a:cubicBezTo>
                <a:cubicBezTo>
                  <a:pt x="1273145" y="67482"/>
                  <a:pt x="1280208" y="68938"/>
                  <a:pt x="1289687" y="74624"/>
                </a:cubicBezTo>
                <a:cubicBezTo>
                  <a:pt x="1299165" y="80309"/>
                  <a:pt x="1307271" y="86569"/>
                  <a:pt x="1314004" y="93402"/>
                </a:cubicBezTo>
                <a:cubicBezTo>
                  <a:pt x="1320737" y="100235"/>
                  <a:pt x="1320776" y="105989"/>
                  <a:pt x="1314122" y="110664"/>
                </a:cubicBezTo>
                <a:cubicBezTo>
                  <a:pt x="1307469" y="115339"/>
                  <a:pt x="1299918" y="124789"/>
                  <a:pt x="1291472" y="139015"/>
                </a:cubicBezTo>
                <a:cubicBezTo>
                  <a:pt x="1283026" y="153240"/>
                  <a:pt x="1274576" y="164239"/>
                  <a:pt x="1266122" y="172011"/>
                </a:cubicBezTo>
                <a:cubicBezTo>
                  <a:pt x="1257669" y="179784"/>
                  <a:pt x="1251685" y="179626"/>
                  <a:pt x="1248172" y="171538"/>
                </a:cubicBezTo>
                <a:cubicBezTo>
                  <a:pt x="1237058" y="172399"/>
                  <a:pt x="1228009" y="173532"/>
                  <a:pt x="1221026" y="174937"/>
                </a:cubicBezTo>
                <a:cubicBezTo>
                  <a:pt x="1217685" y="196691"/>
                  <a:pt x="1213347" y="213828"/>
                  <a:pt x="1208012" y="226347"/>
                </a:cubicBezTo>
                <a:cubicBezTo>
                  <a:pt x="1235717" y="248588"/>
                  <a:pt x="1260192" y="263247"/>
                  <a:pt x="1281437" y="270324"/>
                </a:cubicBezTo>
                <a:cubicBezTo>
                  <a:pt x="1302683" y="277401"/>
                  <a:pt x="1325903" y="284095"/>
                  <a:pt x="1351098" y="290404"/>
                </a:cubicBezTo>
                <a:cubicBezTo>
                  <a:pt x="1376294" y="296714"/>
                  <a:pt x="1379030" y="301425"/>
                  <a:pt x="1359305" y="304537"/>
                </a:cubicBezTo>
                <a:cubicBezTo>
                  <a:pt x="1339580" y="307648"/>
                  <a:pt x="1320457" y="308975"/>
                  <a:pt x="1301937" y="308516"/>
                </a:cubicBezTo>
                <a:cubicBezTo>
                  <a:pt x="1283416" y="308057"/>
                  <a:pt x="1269915" y="305243"/>
                  <a:pt x="1261433" y="300073"/>
                </a:cubicBezTo>
                <a:cubicBezTo>
                  <a:pt x="1252951" y="294904"/>
                  <a:pt x="1244045" y="288121"/>
                  <a:pt x="1234717" y="279724"/>
                </a:cubicBezTo>
                <a:cubicBezTo>
                  <a:pt x="1225389" y="271328"/>
                  <a:pt x="1213425" y="259107"/>
                  <a:pt x="1198827" y="243060"/>
                </a:cubicBezTo>
                <a:cubicBezTo>
                  <a:pt x="1187699" y="258820"/>
                  <a:pt x="1171925" y="270636"/>
                  <a:pt x="1151504" y="278509"/>
                </a:cubicBezTo>
                <a:cubicBezTo>
                  <a:pt x="1131084" y="286382"/>
                  <a:pt x="1108598" y="289232"/>
                  <a:pt x="1084048" y="287059"/>
                </a:cubicBezTo>
                <a:cubicBezTo>
                  <a:pt x="1059498" y="284887"/>
                  <a:pt x="1060204" y="281746"/>
                  <a:pt x="1086167" y="277638"/>
                </a:cubicBezTo>
                <a:cubicBezTo>
                  <a:pt x="1112130" y="273529"/>
                  <a:pt x="1133124" y="266280"/>
                  <a:pt x="1149149" y="255891"/>
                </a:cubicBezTo>
                <a:cubicBezTo>
                  <a:pt x="1165174" y="245501"/>
                  <a:pt x="1175295" y="236084"/>
                  <a:pt x="1179511" y="227637"/>
                </a:cubicBezTo>
                <a:cubicBezTo>
                  <a:pt x="1167809" y="213914"/>
                  <a:pt x="1157430" y="203811"/>
                  <a:pt x="1148375" y="197329"/>
                </a:cubicBezTo>
                <a:cubicBezTo>
                  <a:pt x="1139319" y="190847"/>
                  <a:pt x="1130396" y="187115"/>
                  <a:pt x="1121605" y="186133"/>
                </a:cubicBezTo>
                <a:cubicBezTo>
                  <a:pt x="1112814" y="185151"/>
                  <a:pt x="1108118" y="181770"/>
                  <a:pt x="1107516" y="175991"/>
                </a:cubicBezTo>
                <a:cubicBezTo>
                  <a:pt x="1106913" y="170212"/>
                  <a:pt x="1112538" y="168029"/>
                  <a:pt x="1124391" y="169441"/>
                </a:cubicBezTo>
                <a:cubicBezTo>
                  <a:pt x="1136243" y="170854"/>
                  <a:pt x="1146414" y="174159"/>
                  <a:pt x="1154903" y="179357"/>
                </a:cubicBezTo>
                <a:lnTo>
                  <a:pt x="1155642" y="179916"/>
                </a:lnTo>
                <a:lnTo>
                  <a:pt x="1152902" y="174109"/>
                </a:lnTo>
                <a:cubicBezTo>
                  <a:pt x="1147310" y="158729"/>
                  <a:pt x="1141918" y="145202"/>
                  <a:pt x="1136727" y="133530"/>
                </a:cubicBezTo>
                <a:cubicBezTo>
                  <a:pt x="1131536" y="121857"/>
                  <a:pt x="1126119" y="113080"/>
                  <a:pt x="1120476" y="107201"/>
                </a:cubicBezTo>
                <a:cubicBezTo>
                  <a:pt x="1114833" y="101321"/>
                  <a:pt x="1115632" y="97500"/>
                  <a:pt x="1122874" y="95736"/>
                </a:cubicBezTo>
                <a:cubicBezTo>
                  <a:pt x="1130116" y="93972"/>
                  <a:pt x="1136393" y="93538"/>
                  <a:pt x="1141706" y="94435"/>
                </a:cubicBezTo>
                <a:cubicBezTo>
                  <a:pt x="1147019" y="95331"/>
                  <a:pt x="1165959" y="92452"/>
                  <a:pt x="1198526" y="85798"/>
                </a:cubicBezTo>
                <a:cubicBezTo>
                  <a:pt x="1199343" y="75043"/>
                  <a:pt x="1198591" y="66726"/>
                  <a:pt x="1196267" y="60846"/>
                </a:cubicBezTo>
                <a:cubicBezTo>
                  <a:pt x="1188395" y="64446"/>
                  <a:pt x="1180135" y="66245"/>
                  <a:pt x="1171487" y="66245"/>
                </a:cubicBezTo>
                <a:cubicBezTo>
                  <a:pt x="1163342" y="66245"/>
                  <a:pt x="1155892" y="62943"/>
                  <a:pt x="1149138" y="56340"/>
                </a:cubicBezTo>
                <a:cubicBezTo>
                  <a:pt x="1142384" y="49736"/>
                  <a:pt x="1148206" y="45825"/>
                  <a:pt x="1166605" y="44606"/>
                </a:cubicBezTo>
                <a:cubicBezTo>
                  <a:pt x="1201308" y="37493"/>
                  <a:pt x="1226859" y="31420"/>
                  <a:pt x="1243257" y="26387"/>
                </a:cubicBezTo>
                <a:cubicBezTo>
                  <a:pt x="1251456" y="23870"/>
                  <a:pt x="1258824" y="22781"/>
                  <a:pt x="1265361" y="23120"/>
                </a:cubicBezTo>
                <a:close/>
                <a:moveTo>
                  <a:pt x="3430666" y="20805"/>
                </a:moveTo>
                <a:cubicBezTo>
                  <a:pt x="3433340" y="21174"/>
                  <a:pt x="3436479" y="21938"/>
                  <a:pt x="3440082" y="23096"/>
                </a:cubicBezTo>
                <a:cubicBezTo>
                  <a:pt x="3451941" y="27053"/>
                  <a:pt x="3459653" y="31520"/>
                  <a:pt x="3463216" y="36496"/>
                </a:cubicBezTo>
                <a:cubicBezTo>
                  <a:pt x="3466780" y="41473"/>
                  <a:pt x="3465091" y="45344"/>
                  <a:pt x="3458150" y="48112"/>
                </a:cubicBezTo>
                <a:cubicBezTo>
                  <a:pt x="3451210" y="50880"/>
                  <a:pt x="3441946" y="57609"/>
                  <a:pt x="3430359" y="68299"/>
                </a:cubicBezTo>
                <a:cubicBezTo>
                  <a:pt x="3418773" y="78990"/>
                  <a:pt x="3408268" y="86494"/>
                  <a:pt x="3398846" y="90810"/>
                </a:cubicBezTo>
                <a:cubicBezTo>
                  <a:pt x="3389425" y="95126"/>
                  <a:pt x="3387432" y="93108"/>
                  <a:pt x="3392867" y="84755"/>
                </a:cubicBezTo>
                <a:cubicBezTo>
                  <a:pt x="3398302" y="76402"/>
                  <a:pt x="3404152" y="66873"/>
                  <a:pt x="3410419" y="56168"/>
                </a:cubicBezTo>
                <a:cubicBezTo>
                  <a:pt x="3416686" y="45463"/>
                  <a:pt x="3419593" y="36116"/>
                  <a:pt x="3419141" y="28129"/>
                </a:cubicBezTo>
                <a:cubicBezTo>
                  <a:pt x="3418803" y="22138"/>
                  <a:pt x="3422644" y="19697"/>
                  <a:pt x="3430666" y="20805"/>
                </a:cubicBezTo>
                <a:close/>
                <a:moveTo>
                  <a:pt x="2716292" y="20805"/>
                </a:moveTo>
                <a:cubicBezTo>
                  <a:pt x="2718966" y="21174"/>
                  <a:pt x="2722104" y="21938"/>
                  <a:pt x="2725707" y="23096"/>
                </a:cubicBezTo>
                <a:cubicBezTo>
                  <a:pt x="2737566" y="27053"/>
                  <a:pt x="2745278" y="31520"/>
                  <a:pt x="2748841" y="36496"/>
                </a:cubicBezTo>
                <a:cubicBezTo>
                  <a:pt x="2752405" y="41473"/>
                  <a:pt x="2750716" y="45344"/>
                  <a:pt x="2743776" y="48112"/>
                </a:cubicBezTo>
                <a:cubicBezTo>
                  <a:pt x="2736835" y="50880"/>
                  <a:pt x="2727571" y="57609"/>
                  <a:pt x="2715984" y="68299"/>
                </a:cubicBezTo>
                <a:cubicBezTo>
                  <a:pt x="2704398" y="78990"/>
                  <a:pt x="2693893" y="86494"/>
                  <a:pt x="2684472" y="90810"/>
                </a:cubicBezTo>
                <a:cubicBezTo>
                  <a:pt x="2675050" y="95126"/>
                  <a:pt x="2673057" y="93108"/>
                  <a:pt x="2678492" y="84755"/>
                </a:cubicBezTo>
                <a:cubicBezTo>
                  <a:pt x="2683927" y="76402"/>
                  <a:pt x="2689778" y="66873"/>
                  <a:pt x="2696044" y="56168"/>
                </a:cubicBezTo>
                <a:cubicBezTo>
                  <a:pt x="2702311" y="45463"/>
                  <a:pt x="2705218" y="36116"/>
                  <a:pt x="2704767" y="28129"/>
                </a:cubicBezTo>
                <a:cubicBezTo>
                  <a:pt x="2704428" y="22138"/>
                  <a:pt x="2708269" y="19697"/>
                  <a:pt x="2716292" y="20805"/>
                </a:cubicBezTo>
                <a:close/>
                <a:moveTo>
                  <a:pt x="3646221" y="18861"/>
                </a:moveTo>
                <a:cubicBezTo>
                  <a:pt x="3649720" y="18665"/>
                  <a:pt x="3655307" y="21174"/>
                  <a:pt x="3662982" y="26387"/>
                </a:cubicBezTo>
                <a:cubicBezTo>
                  <a:pt x="3678334" y="36812"/>
                  <a:pt x="3684052" y="44247"/>
                  <a:pt x="3680137" y="48693"/>
                </a:cubicBezTo>
                <a:cubicBezTo>
                  <a:pt x="3676222" y="53138"/>
                  <a:pt x="3671465" y="59649"/>
                  <a:pt x="3665865" y="68224"/>
                </a:cubicBezTo>
                <a:cubicBezTo>
                  <a:pt x="3660265" y="76800"/>
                  <a:pt x="3651686" y="90918"/>
                  <a:pt x="3640128" y="110578"/>
                </a:cubicBezTo>
                <a:cubicBezTo>
                  <a:pt x="3650926" y="120286"/>
                  <a:pt x="3655199" y="128482"/>
                  <a:pt x="3652948" y="135164"/>
                </a:cubicBezTo>
                <a:cubicBezTo>
                  <a:pt x="3650697" y="141847"/>
                  <a:pt x="3649571" y="153491"/>
                  <a:pt x="3649571" y="170097"/>
                </a:cubicBezTo>
                <a:cubicBezTo>
                  <a:pt x="3649571" y="185312"/>
                  <a:pt x="3649108" y="205019"/>
                  <a:pt x="3648183" y="229218"/>
                </a:cubicBezTo>
                <a:cubicBezTo>
                  <a:pt x="3647258" y="253417"/>
                  <a:pt x="3644383" y="271224"/>
                  <a:pt x="3639558" y="282639"/>
                </a:cubicBezTo>
                <a:cubicBezTo>
                  <a:pt x="3634732" y="294054"/>
                  <a:pt x="3629093" y="293269"/>
                  <a:pt x="3622640" y="280284"/>
                </a:cubicBezTo>
                <a:cubicBezTo>
                  <a:pt x="3616187" y="267299"/>
                  <a:pt x="3614541" y="256655"/>
                  <a:pt x="3617703" y="248352"/>
                </a:cubicBezTo>
                <a:cubicBezTo>
                  <a:pt x="3620865" y="240049"/>
                  <a:pt x="3623117" y="227587"/>
                  <a:pt x="3624457" y="210967"/>
                </a:cubicBezTo>
                <a:cubicBezTo>
                  <a:pt x="3625799" y="194346"/>
                  <a:pt x="3626469" y="177576"/>
                  <a:pt x="3626469" y="160654"/>
                </a:cubicBezTo>
                <a:cubicBezTo>
                  <a:pt x="3626469" y="143173"/>
                  <a:pt x="3626261" y="131952"/>
                  <a:pt x="3625845" y="126990"/>
                </a:cubicBezTo>
                <a:cubicBezTo>
                  <a:pt x="3618316" y="139710"/>
                  <a:pt x="3610204" y="149963"/>
                  <a:pt x="3601506" y="157750"/>
                </a:cubicBezTo>
                <a:cubicBezTo>
                  <a:pt x="3592809" y="165537"/>
                  <a:pt x="3581523" y="172929"/>
                  <a:pt x="3567649" y="179927"/>
                </a:cubicBezTo>
                <a:cubicBezTo>
                  <a:pt x="3553774" y="186925"/>
                  <a:pt x="3553018" y="183426"/>
                  <a:pt x="3565379" y="169430"/>
                </a:cubicBezTo>
                <a:cubicBezTo>
                  <a:pt x="3577741" y="155434"/>
                  <a:pt x="3589464" y="140900"/>
                  <a:pt x="3600549" y="125829"/>
                </a:cubicBezTo>
                <a:cubicBezTo>
                  <a:pt x="3611634" y="110757"/>
                  <a:pt x="3621650" y="93413"/>
                  <a:pt x="3630599" y="73795"/>
                </a:cubicBezTo>
                <a:cubicBezTo>
                  <a:pt x="3639547" y="54178"/>
                  <a:pt x="3643343" y="38766"/>
                  <a:pt x="3641988" y="27559"/>
                </a:cubicBezTo>
                <a:cubicBezTo>
                  <a:pt x="3641311" y="21956"/>
                  <a:pt x="3642721" y="19056"/>
                  <a:pt x="3646221" y="18861"/>
                </a:cubicBezTo>
                <a:close/>
                <a:moveTo>
                  <a:pt x="4115522" y="15909"/>
                </a:moveTo>
                <a:cubicBezTo>
                  <a:pt x="4117411" y="15851"/>
                  <a:pt x="4119745" y="16236"/>
                  <a:pt x="4122525" y="17062"/>
                </a:cubicBezTo>
                <a:cubicBezTo>
                  <a:pt x="4133646" y="20367"/>
                  <a:pt x="4141995" y="24214"/>
                  <a:pt x="4147574" y="28602"/>
                </a:cubicBezTo>
                <a:cubicBezTo>
                  <a:pt x="4153152" y="32990"/>
                  <a:pt x="4153808" y="37809"/>
                  <a:pt x="4149542" y="43057"/>
                </a:cubicBezTo>
                <a:cubicBezTo>
                  <a:pt x="4145276" y="48306"/>
                  <a:pt x="4140235" y="56738"/>
                  <a:pt x="4134420" y="68353"/>
                </a:cubicBezTo>
                <a:cubicBezTo>
                  <a:pt x="4128605" y="79969"/>
                  <a:pt x="4120033" y="91814"/>
                  <a:pt x="4108705" y="103888"/>
                </a:cubicBezTo>
                <a:cubicBezTo>
                  <a:pt x="4137055" y="103100"/>
                  <a:pt x="4154583" y="100203"/>
                  <a:pt x="4161287" y="95198"/>
                </a:cubicBezTo>
                <a:cubicBezTo>
                  <a:pt x="4167991" y="90193"/>
                  <a:pt x="4175760" y="89620"/>
                  <a:pt x="4184593" y="93477"/>
                </a:cubicBezTo>
                <a:cubicBezTo>
                  <a:pt x="4193427" y="97335"/>
                  <a:pt x="4200536" y="102157"/>
                  <a:pt x="4205921" y="107943"/>
                </a:cubicBezTo>
                <a:cubicBezTo>
                  <a:pt x="4211305" y="113729"/>
                  <a:pt x="4211710" y="119114"/>
                  <a:pt x="4207136" y="124097"/>
                </a:cubicBezTo>
                <a:cubicBezTo>
                  <a:pt x="4202561" y="129080"/>
                  <a:pt x="4199389" y="140897"/>
                  <a:pt x="4197618" y="159546"/>
                </a:cubicBezTo>
                <a:cubicBezTo>
                  <a:pt x="4195846" y="178196"/>
                  <a:pt x="4194287" y="196953"/>
                  <a:pt x="4192939" y="215817"/>
                </a:cubicBezTo>
                <a:cubicBezTo>
                  <a:pt x="4191591" y="234682"/>
                  <a:pt x="4187612" y="250954"/>
                  <a:pt x="4181001" y="264635"/>
                </a:cubicBezTo>
                <a:cubicBezTo>
                  <a:pt x="4174390" y="278315"/>
                  <a:pt x="4164133" y="288716"/>
                  <a:pt x="4150230" y="295836"/>
                </a:cubicBezTo>
                <a:cubicBezTo>
                  <a:pt x="4136327" y="302956"/>
                  <a:pt x="4128849" y="301167"/>
                  <a:pt x="4127795" y="290469"/>
                </a:cubicBezTo>
                <a:cubicBezTo>
                  <a:pt x="4126741" y="279771"/>
                  <a:pt x="4121019" y="267596"/>
                  <a:pt x="4110630" y="253944"/>
                </a:cubicBezTo>
                <a:cubicBezTo>
                  <a:pt x="4100240" y="240292"/>
                  <a:pt x="4101646" y="236664"/>
                  <a:pt x="4114846" y="243060"/>
                </a:cubicBezTo>
                <a:cubicBezTo>
                  <a:pt x="4128046" y="249456"/>
                  <a:pt x="4137263" y="253055"/>
                  <a:pt x="4142497" y="253858"/>
                </a:cubicBezTo>
                <a:cubicBezTo>
                  <a:pt x="4147732" y="254661"/>
                  <a:pt x="4152604" y="249854"/>
                  <a:pt x="4157114" y="239436"/>
                </a:cubicBezTo>
                <a:cubicBezTo>
                  <a:pt x="4161624" y="229017"/>
                  <a:pt x="4164779" y="213240"/>
                  <a:pt x="4166578" y="192102"/>
                </a:cubicBezTo>
                <a:cubicBezTo>
                  <a:pt x="4168378" y="170965"/>
                  <a:pt x="4169278" y="153283"/>
                  <a:pt x="4169278" y="139058"/>
                </a:cubicBezTo>
                <a:cubicBezTo>
                  <a:pt x="4169278" y="126223"/>
                  <a:pt x="4168041" y="118978"/>
                  <a:pt x="4165567" y="117322"/>
                </a:cubicBezTo>
                <a:cubicBezTo>
                  <a:pt x="4163093" y="115665"/>
                  <a:pt x="4156945" y="116070"/>
                  <a:pt x="4147122" y="118537"/>
                </a:cubicBezTo>
                <a:lnTo>
                  <a:pt x="4118987" y="125592"/>
                </a:lnTo>
                <a:cubicBezTo>
                  <a:pt x="4112161" y="126524"/>
                  <a:pt x="4106095" y="124287"/>
                  <a:pt x="4100789" y="118881"/>
                </a:cubicBezTo>
                <a:cubicBezTo>
                  <a:pt x="4087065" y="134469"/>
                  <a:pt x="4072779" y="146464"/>
                  <a:pt x="4057929" y="154868"/>
                </a:cubicBezTo>
                <a:cubicBezTo>
                  <a:pt x="4054217" y="156969"/>
                  <a:pt x="4051422" y="158247"/>
                  <a:pt x="4049544" y="158703"/>
                </a:cubicBezTo>
                <a:lnTo>
                  <a:pt x="4047882" y="158070"/>
                </a:lnTo>
                <a:lnTo>
                  <a:pt x="4047564" y="163633"/>
                </a:lnTo>
                <a:cubicBezTo>
                  <a:pt x="4047358" y="170965"/>
                  <a:pt x="4047479" y="180028"/>
                  <a:pt x="4047927" y="190822"/>
                </a:cubicBezTo>
                <a:cubicBezTo>
                  <a:pt x="4048823" y="212411"/>
                  <a:pt x="4048113" y="228759"/>
                  <a:pt x="4045798" y="239866"/>
                </a:cubicBezTo>
                <a:cubicBezTo>
                  <a:pt x="4043482" y="250972"/>
                  <a:pt x="4040370" y="259906"/>
                  <a:pt x="4036462" y="266668"/>
                </a:cubicBezTo>
                <a:cubicBezTo>
                  <a:pt x="4032555" y="273429"/>
                  <a:pt x="4028371" y="273529"/>
                  <a:pt x="4023911" y="266969"/>
                </a:cubicBezTo>
                <a:cubicBezTo>
                  <a:pt x="4019451" y="260408"/>
                  <a:pt x="4016038" y="254959"/>
                  <a:pt x="4013672" y="250621"/>
                </a:cubicBezTo>
                <a:cubicBezTo>
                  <a:pt x="4011306" y="246283"/>
                  <a:pt x="4008993" y="243938"/>
                  <a:pt x="4006735" y="243587"/>
                </a:cubicBezTo>
                <a:cubicBezTo>
                  <a:pt x="4004476" y="243236"/>
                  <a:pt x="3993251" y="244709"/>
                  <a:pt x="3973060" y="248007"/>
                </a:cubicBezTo>
                <a:cubicBezTo>
                  <a:pt x="3968357" y="268112"/>
                  <a:pt x="3962990" y="273612"/>
                  <a:pt x="3956960" y="264506"/>
                </a:cubicBezTo>
                <a:cubicBezTo>
                  <a:pt x="3950930" y="255400"/>
                  <a:pt x="3947915" y="243275"/>
                  <a:pt x="3947915" y="228132"/>
                </a:cubicBezTo>
                <a:cubicBezTo>
                  <a:pt x="3947915" y="213863"/>
                  <a:pt x="3947474" y="196135"/>
                  <a:pt x="3946592" y="174948"/>
                </a:cubicBezTo>
                <a:cubicBezTo>
                  <a:pt x="3945710" y="153760"/>
                  <a:pt x="3942562" y="138423"/>
                  <a:pt x="3937149" y="128937"/>
                </a:cubicBezTo>
                <a:cubicBezTo>
                  <a:pt x="3931736" y="119451"/>
                  <a:pt x="3932657" y="114708"/>
                  <a:pt x="3939913" y="114708"/>
                </a:cubicBezTo>
                <a:cubicBezTo>
                  <a:pt x="3944703" y="114708"/>
                  <a:pt x="3950303" y="115145"/>
                  <a:pt x="3956713" y="116020"/>
                </a:cubicBezTo>
                <a:cubicBezTo>
                  <a:pt x="3963596" y="107373"/>
                  <a:pt x="3971275" y="94001"/>
                  <a:pt x="3979750" y="75903"/>
                </a:cubicBezTo>
                <a:cubicBezTo>
                  <a:pt x="3988225" y="57806"/>
                  <a:pt x="3990889" y="43548"/>
                  <a:pt x="3987741" y="33130"/>
                </a:cubicBezTo>
                <a:cubicBezTo>
                  <a:pt x="3984593" y="22712"/>
                  <a:pt x="3992520" y="21626"/>
                  <a:pt x="4011521" y="29871"/>
                </a:cubicBezTo>
                <a:cubicBezTo>
                  <a:pt x="4027725" y="37701"/>
                  <a:pt x="4032734" y="44595"/>
                  <a:pt x="4026546" y="50553"/>
                </a:cubicBezTo>
                <a:cubicBezTo>
                  <a:pt x="4020358" y="56512"/>
                  <a:pt x="4013693" y="64847"/>
                  <a:pt x="4006552" y="75559"/>
                </a:cubicBezTo>
                <a:cubicBezTo>
                  <a:pt x="3999411" y="86271"/>
                  <a:pt x="3988469" y="99758"/>
                  <a:pt x="3973727" y="116020"/>
                </a:cubicBezTo>
                <a:cubicBezTo>
                  <a:pt x="3991079" y="113525"/>
                  <a:pt x="4003139" y="109302"/>
                  <a:pt x="4009908" y="103351"/>
                </a:cubicBezTo>
                <a:cubicBezTo>
                  <a:pt x="4016676" y="97399"/>
                  <a:pt x="4024004" y="96345"/>
                  <a:pt x="4031891" y="100189"/>
                </a:cubicBezTo>
                <a:cubicBezTo>
                  <a:pt x="4039778" y="104032"/>
                  <a:pt x="4046680" y="108033"/>
                  <a:pt x="4052595" y="112191"/>
                </a:cubicBezTo>
                <a:cubicBezTo>
                  <a:pt x="4058510" y="116350"/>
                  <a:pt x="4059847" y="121229"/>
                  <a:pt x="4056607" y="126829"/>
                </a:cubicBezTo>
                <a:cubicBezTo>
                  <a:pt x="4053366" y="132429"/>
                  <a:pt x="4050885" y="139097"/>
                  <a:pt x="4049164" y="146834"/>
                </a:cubicBezTo>
                <a:cubicBezTo>
                  <a:pt x="4048734" y="148768"/>
                  <a:pt x="4048385" y="151135"/>
                  <a:pt x="4048119" y="153935"/>
                </a:cubicBezTo>
                <a:lnTo>
                  <a:pt x="4048097" y="154307"/>
                </a:lnTo>
                <a:lnTo>
                  <a:pt x="4049286" y="151573"/>
                </a:lnTo>
                <a:cubicBezTo>
                  <a:pt x="4051078" y="148740"/>
                  <a:pt x="4053787" y="145084"/>
                  <a:pt x="4057413" y="140606"/>
                </a:cubicBezTo>
                <a:cubicBezTo>
                  <a:pt x="4071919" y="122696"/>
                  <a:pt x="4085190" y="102221"/>
                  <a:pt x="4097229" y="79184"/>
                </a:cubicBezTo>
                <a:cubicBezTo>
                  <a:pt x="4109267" y="56146"/>
                  <a:pt x="4113713" y="39207"/>
                  <a:pt x="4110565" y="28366"/>
                </a:cubicBezTo>
                <a:cubicBezTo>
                  <a:pt x="4108204" y="20235"/>
                  <a:pt x="4109857" y="16083"/>
                  <a:pt x="4115522" y="15909"/>
                </a:cubicBezTo>
                <a:close/>
                <a:moveTo>
                  <a:pt x="1655609" y="12867"/>
                </a:moveTo>
                <a:cubicBezTo>
                  <a:pt x="1666071" y="14280"/>
                  <a:pt x="1675772" y="17603"/>
                  <a:pt x="1684713" y="22837"/>
                </a:cubicBezTo>
                <a:cubicBezTo>
                  <a:pt x="1693654" y="28072"/>
                  <a:pt x="1696547" y="33012"/>
                  <a:pt x="1693392" y="37658"/>
                </a:cubicBezTo>
                <a:cubicBezTo>
                  <a:pt x="1690237" y="42304"/>
                  <a:pt x="1688660" y="60359"/>
                  <a:pt x="1688660" y="91821"/>
                </a:cubicBezTo>
                <a:cubicBezTo>
                  <a:pt x="1688660" y="124015"/>
                  <a:pt x="1689327" y="152279"/>
                  <a:pt x="1690660" y="176615"/>
                </a:cubicBezTo>
                <a:cubicBezTo>
                  <a:pt x="1691994" y="200950"/>
                  <a:pt x="1693342" y="222238"/>
                  <a:pt x="1694704" y="240479"/>
                </a:cubicBezTo>
                <a:cubicBezTo>
                  <a:pt x="1696067" y="258720"/>
                  <a:pt x="1695565" y="272569"/>
                  <a:pt x="1693199" y="282026"/>
                </a:cubicBezTo>
                <a:cubicBezTo>
                  <a:pt x="1690832" y="291483"/>
                  <a:pt x="1686846" y="299489"/>
                  <a:pt x="1681239" y="306042"/>
                </a:cubicBezTo>
                <a:cubicBezTo>
                  <a:pt x="1672922" y="314446"/>
                  <a:pt x="1666311" y="313868"/>
                  <a:pt x="1661406" y="304311"/>
                </a:cubicBezTo>
                <a:cubicBezTo>
                  <a:pt x="1656502" y="294753"/>
                  <a:pt x="1647643" y="283256"/>
                  <a:pt x="1634830" y="269819"/>
                </a:cubicBezTo>
                <a:cubicBezTo>
                  <a:pt x="1622017" y="256382"/>
                  <a:pt x="1622085" y="251711"/>
                  <a:pt x="1635035" y="255805"/>
                </a:cubicBezTo>
                <a:cubicBezTo>
                  <a:pt x="1647984" y="259899"/>
                  <a:pt x="1655882" y="261921"/>
                  <a:pt x="1658728" y="261871"/>
                </a:cubicBezTo>
                <a:cubicBezTo>
                  <a:pt x="1661575" y="261821"/>
                  <a:pt x="1663199" y="257311"/>
                  <a:pt x="1663600" y="248341"/>
                </a:cubicBezTo>
                <a:cubicBezTo>
                  <a:pt x="1664002" y="239371"/>
                  <a:pt x="1664203" y="230390"/>
                  <a:pt x="1664203" y="221399"/>
                </a:cubicBezTo>
                <a:cubicBezTo>
                  <a:pt x="1664203" y="211576"/>
                  <a:pt x="1663758" y="179447"/>
                  <a:pt x="1662869" y="125011"/>
                </a:cubicBezTo>
                <a:cubicBezTo>
                  <a:pt x="1661980" y="70576"/>
                  <a:pt x="1657933" y="37923"/>
                  <a:pt x="1650727" y="27053"/>
                </a:cubicBezTo>
                <a:cubicBezTo>
                  <a:pt x="1643521" y="16184"/>
                  <a:pt x="1645148" y="11455"/>
                  <a:pt x="1655609" y="12867"/>
                </a:cubicBezTo>
                <a:close/>
                <a:moveTo>
                  <a:pt x="1862196" y="12752"/>
                </a:moveTo>
                <a:cubicBezTo>
                  <a:pt x="1864021" y="12123"/>
                  <a:pt x="1866984" y="12161"/>
                  <a:pt x="1871085" y="12867"/>
                </a:cubicBezTo>
                <a:cubicBezTo>
                  <a:pt x="1879287" y="14280"/>
                  <a:pt x="1886063" y="16463"/>
                  <a:pt x="1891412" y="19417"/>
                </a:cubicBezTo>
                <a:cubicBezTo>
                  <a:pt x="1896761" y="22371"/>
                  <a:pt x="1898206" y="25655"/>
                  <a:pt x="1895746" y="29269"/>
                </a:cubicBezTo>
                <a:cubicBezTo>
                  <a:pt x="1893287" y="32883"/>
                  <a:pt x="1890473" y="36618"/>
                  <a:pt x="1887304" y="40476"/>
                </a:cubicBezTo>
                <a:cubicBezTo>
                  <a:pt x="1890229" y="40476"/>
                  <a:pt x="1897238" y="38447"/>
                  <a:pt x="1908330" y="34388"/>
                </a:cubicBezTo>
                <a:cubicBezTo>
                  <a:pt x="1919422" y="30330"/>
                  <a:pt x="1927689" y="31614"/>
                  <a:pt x="1933131" y="38239"/>
                </a:cubicBezTo>
                <a:cubicBezTo>
                  <a:pt x="1938574" y="44864"/>
                  <a:pt x="1936939" y="49603"/>
                  <a:pt x="1928227" y="52457"/>
                </a:cubicBezTo>
                <a:cubicBezTo>
                  <a:pt x="1919515" y="55311"/>
                  <a:pt x="1910431" y="57197"/>
                  <a:pt x="1900973" y="58114"/>
                </a:cubicBezTo>
                <a:cubicBezTo>
                  <a:pt x="1891516" y="59032"/>
                  <a:pt x="1884364" y="58595"/>
                  <a:pt x="1879517" y="56802"/>
                </a:cubicBezTo>
                <a:cubicBezTo>
                  <a:pt x="1869536" y="72232"/>
                  <a:pt x="1855938" y="84862"/>
                  <a:pt x="1838723" y="94693"/>
                </a:cubicBezTo>
                <a:cubicBezTo>
                  <a:pt x="1821507" y="104523"/>
                  <a:pt x="1816796" y="104512"/>
                  <a:pt x="1824590" y="94660"/>
                </a:cubicBezTo>
                <a:cubicBezTo>
                  <a:pt x="1832384" y="84809"/>
                  <a:pt x="1838723" y="76330"/>
                  <a:pt x="1843605" y="69224"/>
                </a:cubicBezTo>
                <a:cubicBezTo>
                  <a:pt x="1848488" y="62119"/>
                  <a:pt x="1852690" y="54830"/>
                  <a:pt x="1856210" y="47359"/>
                </a:cubicBezTo>
                <a:cubicBezTo>
                  <a:pt x="1859731" y="39888"/>
                  <a:pt x="1861491" y="34008"/>
                  <a:pt x="1861491" y="29721"/>
                </a:cubicBezTo>
                <a:cubicBezTo>
                  <a:pt x="1861491" y="24931"/>
                  <a:pt x="1861040" y="20572"/>
                  <a:pt x="1860136" y="16642"/>
                </a:cubicBezTo>
                <a:cubicBezTo>
                  <a:pt x="1859684" y="14678"/>
                  <a:pt x="1860371" y="13381"/>
                  <a:pt x="1862196" y="12752"/>
                </a:cubicBezTo>
                <a:close/>
                <a:moveTo>
                  <a:pt x="3731775" y="11058"/>
                </a:moveTo>
                <a:cubicBezTo>
                  <a:pt x="3735387" y="10586"/>
                  <a:pt x="3741255" y="12469"/>
                  <a:pt x="3749378" y="16707"/>
                </a:cubicBezTo>
                <a:cubicBezTo>
                  <a:pt x="3765626" y="25182"/>
                  <a:pt x="3771373" y="32356"/>
                  <a:pt x="3766619" y="38228"/>
                </a:cubicBezTo>
                <a:cubicBezTo>
                  <a:pt x="3761865" y="44100"/>
                  <a:pt x="3756918" y="51733"/>
                  <a:pt x="3751777" y="61126"/>
                </a:cubicBezTo>
                <a:cubicBezTo>
                  <a:pt x="3746636" y="70519"/>
                  <a:pt x="3737311" y="85232"/>
                  <a:pt x="3723803" y="105265"/>
                </a:cubicBezTo>
                <a:cubicBezTo>
                  <a:pt x="3726011" y="105265"/>
                  <a:pt x="3733515" y="103716"/>
                  <a:pt x="3746313" y="100619"/>
                </a:cubicBezTo>
                <a:cubicBezTo>
                  <a:pt x="3759112" y="97521"/>
                  <a:pt x="3769871" y="94449"/>
                  <a:pt x="3778590" y="91402"/>
                </a:cubicBezTo>
                <a:cubicBezTo>
                  <a:pt x="3787309" y="88354"/>
                  <a:pt x="3794410" y="84948"/>
                  <a:pt x="3799895" y="81184"/>
                </a:cubicBezTo>
                <a:cubicBezTo>
                  <a:pt x="3805381" y="77420"/>
                  <a:pt x="3812257" y="77223"/>
                  <a:pt x="3820524" y="80593"/>
                </a:cubicBezTo>
                <a:cubicBezTo>
                  <a:pt x="3828791" y="83963"/>
                  <a:pt x="3837234" y="89476"/>
                  <a:pt x="3845852" y="97134"/>
                </a:cubicBezTo>
                <a:cubicBezTo>
                  <a:pt x="3854471" y="104792"/>
                  <a:pt x="3852610" y="110707"/>
                  <a:pt x="3840270" y="114880"/>
                </a:cubicBezTo>
                <a:cubicBezTo>
                  <a:pt x="3827931" y="119053"/>
                  <a:pt x="3815082" y="127288"/>
                  <a:pt x="3801724" y="139585"/>
                </a:cubicBezTo>
                <a:cubicBezTo>
                  <a:pt x="3788366" y="151881"/>
                  <a:pt x="3784838" y="149544"/>
                  <a:pt x="3791141" y="132572"/>
                </a:cubicBezTo>
                <a:cubicBezTo>
                  <a:pt x="3797443" y="115601"/>
                  <a:pt x="3800452" y="106828"/>
                  <a:pt x="3800164" y="106254"/>
                </a:cubicBezTo>
                <a:cubicBezTo>
                  <a:pt x="3799878" y="105681"/>
                  <a:pt x="3797340" y="106057"/>
                  <a:pt x="3792550" y="107384"/>
                </a:cubicBezTo>
                <a:cubicBezTo>
                  <a:pt x="3787760" y="108710"/>
                  <a:pt x="3775937" y="111618"/>
                  <a:pt x="3757079" y="116106"/>
                </a:cubicBezTo>
                <a:lnTo>
                  <a:pt x="3746432" y="120107"/>
                </a:lnTo>
                <a:cubicBezTo>
                  <a:pt x="3740251" y="121871"/>
                  <a:pt x="3734766" y="123459"/>
                  <a:pt x="3729976" y="124872"/>
                </a:cubicBezTo>
                <a:cubicBezTo>
                  <a:pt x="3725187" y="126284"/>
                  <a:pt x="3720175" y="124287"/>
                  <a:pt x="3714940" y="118881"/>
                </a:cubicBezTo>
                <a:cubicBezTo>
                  <a:pt x="3706508" y="131658"/>
                  <a:pt x="3695729" y="142051"/>
                  <a:pt x="3682600" y="150060"/>
                </a:cubicBezTo>
                <a:cubicBezTo>
                  <a:pt x="3669471" y="158069"/>
                  <a:pt x="3666564" y="156273"/>
                  <a:pt x="3673877" y="144672"/>
                </a:cubicBezTo>
                <a:cubicBezTo>
                  <a:pt x="3681191" y="133071"/>
                  <a:pt x="3689530" y="119913"/>
                  <a:pt x="3698894" y="105200"/>
                </a:cubicBezTo>
                <a:cubicBezTo>
                  <a:pt x="3708258" y="90487"/>
                  <a:pt x="3715851" y="75122"/>
                  <a:pt x="3721673" y="59104"/>
                </a:cubicBezTo>
                <a:cubicBezTo>
                  <a:pt x="3727496" y="43086"/>
                  <a:pt x="3729507" y="29896"/>
                  <a:pt x="3727707" y="19536"/>
                </a:cubicBezTo>
                <a:cubicBezTo>
                  <a:pt x="3726807" y="14355"/>
                  <a:pt x="3728163" y="11529"/>
                  <a:pt x="3731775" y="11058"/>
                </a:cubicBezTo>
                <a:close/>
                <a:moveTo>
                  <a:pt x="4798103" y="10524"/>
                </a:moveTo>
                <a:cubicBezTo>
                  <a:pt x="4799747" y="10292"/>
                  <a:pt x="4801835" y="10413"/>
                  <a:pt x="4804365" y="10888"/>
                </a:cubicBezTo>
                <a:cubicBezTo>
                  <a:pt x="4814490" y="12789"/>
                  <a:pt x="4823513" y="16571"/>
                  <a:pt x="4831436" y="22235"/>
                </a:cubicBezTo>
                <a:cubicBezTo>
                  <a:pt x="4839359" y="27900"/>
                  <a:pt x="4841281" y="34155"/>
                  <a:pt x="4837201" y="41003"/>
                </a:cubicBezTo>
                <a:cubicBezTo>
                  <a:pt x="4833121" y="47850"/>
                  <a:pt x="4830666" y="65213"/>
                  <a:pt x="4829834" y="93090"/>
                </a:cubicBezTo>
                <a:cubicBezTo>
                  <a:pt x="4838667" y="91441"/>
                  <a:pt x="4847558" y="89229"/>
                  <a:pt x="4856506" y="86454"/>
                </a:cubicBezTo>
                <a:cubicBezTo>
                  <a:pt x="4865455" y="83679"/>
                  <a:pt x="4873370" y="85522"/>
                  <a:pt x="4880254" y="91982"/>
                </a:cubicBezTo>
                <a:cubicBezTo>
                  <a:pt x="4887137" y="98443"/>
                  <a:pt x="4884176" y="104086"/>
                  <a:pt x="4871370" y="108911"/>
                </a:cubicBezTo>
                <a:cubicBezTo>
                  <a:pt x="4858564" y="113736"/>
                  <a:pt x="4844662" y="117332"/>
                  <a:pt x="4829662" y="119698"/>
                </a:cubicBezTo>
                <a:lnTo>
                  <a:pt x="4828478" y="159213"/>
                </a:lnTo>
                <a:cubicBezTo>
                  <a:pt x="4862150" y="154767"/>
                  <a:pt x="4884779" y="151408"/>
                  <a:pt x="4896365" y="149135"/>
                </a:cubicBezTo>
                <a:cubicBezTo>
                  <a:pt x="4907952" y="146862"/>
                  <a:pt x="4918044" y="147203"/>
                  <a:pt x="4926640" y="150157"/>
                </a:cubicBezTo>
                <a:cubicBezTo>
                  <a:pt x="4935238" y="153111"/>
                  <a:pt x="4941275" y="158313"/>
                  <a:pt x="4944752" y="165763"/>
                </a:cubicBezTo>
                <a:cubicBezTo>
                  <a:pt x="4948230" y="173212"/>
                  <a:pt x="4943666" y="176711"/>
                  <a:pt x="4931061" y="176260"/>
                </a:cubicBezTo>
                <a:cubicBezTo>
                  <a:pt x="4918456" y="175808"/>
                  <a:pt x="4902983" y="176256"/>
                  <a:pt x="4884642" y="177604"/>
                </a:cubicBezTo>
                <a:cubicBezTo>
                  <a:pt x="4866301" y="178952"/>
                  <a:pt x="4841729" y="181146"/>
                  <a:pt x="4810926" y="184186"/>
                </a:cubicBezTo>
                <a:cubicBezTo>
                  <a:pt x="4820835" y="192475"/>
                  <a:pt x="4823743" y="198362"/>
                  <a:pt x="4819649" y="201846"/>
                </a:cubicBezTo>
                <a:cubicBezTo>
                  <a:pt x="4815554" y="205331"/>
                  <a:pt x="4810259" y="210755"/>
                  <a:pt x="4803763" y="218119"/>
                </a:cubicBezTo>
                <a:cubicBezTo>
                  <a:pt x="4797267" y="225483"/>
                  <a:pt x="4792116" y="230781"/>
                  <a:pt x="4788308" y="234015"/>
                </a:cubicBezTo>
                <a:cubicBezTo>
                  <a:pt x="4784501" y="237249"/>
                  <a:pt x="4784683" y="238658"/>
                  <a:pt x="4788856" y="238242"/>
                </a:cubicBezTo>
                <a:cubicBezTo>
                  <a:pt x="4793029" y="237826"/>
                  <a:pt x="4815630" y="235546"/>
                  <a:pt x="4856657" y="231401"/>
                </a:cubicBezTo>
                <a:cubicBezTo>
                  <a:pt x="4851265" y="223500"/>
                  <a:pt x="4846544" y="215118"/>
                  <a:pt x="4842492" y="206256"/>
                </a:cubicBezTo>
                <a:cubicBezTo>
                  <a:pt x="4838441" y="197394"/>
                  <a:pt x="4840685" y="194422"/>
                  <a:pt x="4849225" y="197340"/>
                </a:cubicBezTo>
                <a:cubicBezTo>
                  <a:pt x="4857764" y="200258"/>
                  <a:pt x="4866237" y="205453"/>
                  <a:pt x="4874640" y="212924"/>
                </a:cubicBezTo>
                <a:cubicBezTo>
                  <a:pt x="4883043" y="220395"/>
                  <a:pt x="4890500" y="229272"/>
                  <a:pt x="4897010" y="239554"/>
                </a:cubicBezTo>
                <a:cubicBezTo>
                  <a:pt x="4903521" y="249836"/>
                  <a:pt x="4905077" y="260867"/>
                  <a:pt x="4901678" y="272647"/>
                </a:cubicBezTo>
                <a:cubicBezTo>
                  <a:pt x="4898279" y="284428"/>
                  <a:pt x="4892984" y="287135"/>
                  <a:pt x="4885792" y="280768"/>
                </a:cubicBezTo>
                <a:cubicBezTo>
                  <a:pt x="4878601" y="274401"/>
                  <a:pt x="4870875" y="263187"/>
                  <a:pt x="4862615" y="247126"/>
                </a:cubicBezTo>
                <a:cubicBezTo>
                  <a:pt x="4818720" y="255199"/>
                  <a:pt x="4789760" y="261649"/>
                  <a:pt x="4775735" y="266474"/>
                </a:cubicBezTo>
                <a:cubicBezTo>
                  <a:pt x="4761710" y="271300"/>
                  <a:pt x="4750095" y="276254"/>
                  <a:pt x="4740889" y="281338"/>
                </a:cubicBezTo>
                <a:cubicBezTo>
                  <a:pt x="4731682" y="286421"/>
                  <a:pt x="4727079" y="282187"/>
                  <a:pt x="4727079" y="268636"/>
                </a:cubicBezTo>
                <a:cubicBezTo>
                  <a:pt x="4727079" y="255830"/>
                  <a:pt x="4730747" y="248205"/>
                  <a:pt x="4738082" y="245760"/>
                </a:cubicBezTo>
                <a:cubicBezTo>
                  <a:pt x="4745417" y="243315"/>
                  <a:pt x="4751389" y="240414"/>
                  <a:pt x="4756000" y="237059"/>
                </a:cubicBezTo>
                <a:cubicBezTo>
                  <a:pt x="4760610" y="233703"/>
                  <a:pt x="4767074" y="226988"/>
                  <a:pt x="4775391" y="216914"/>
                </a:cubicBezTo>
                <a:cubicBezTo>
                  <a:pt x="4783709" y="206840"/>
                  <a:pt x="4788756" y="196662"/>
                  <a:pt x="4790534" y="186380"/>
                </a:cubicBezTo>
                <a:cubicBezTo>
                  <a:pt x="4774215" y="189894"/>
                  <a:pt x="4761689" y="192798"/>
                  <a:pt x="4752956" y="195092"/>
                </a:cubicBezTo>
                <a:cubicBezTo>
                  <a:pt x="4744223" y="197387"/>
                  <a:pt x="4735253" y="194461"/>
                  <a:pt x="4726047" y="186316"/>
                </a:cubicBezTo>
                <a:cubicBezTo>
                  <a:pt x="4716840" y="178171"/>
                  <a:pt x="4719013" y="174098"/>
                  <a:pt x="4732564" y="174098"/>
                </a:cubicBezTo>
                <a:cubicBezTo>
                  <a:pt x="4743936" y="174098"/>
                  <a:pt x="4767303" y="170305"/>
                  <a:pt x="4802666" y="162719"/>
                </a:cubicBezTo>
                <a:lnTo>
                  <a:pt x="4802666" y="124280"/>
                </a:lnTo>
                <a:cubicBezTo>
                  <a:pt x="4790649" y="126087"/>
                  <a:pt x="4779772" y="124423"/>
                  <a:pt x="4770035" y="119290"/>
                </a:cubicBezTo>
                <a:cubicBezTo>
                  <a:pt x="4760298" y="114156"/>
                  <a:pt x="4760434" y="110331"/>
                  <a:pt x="4770444" y="107814"/>
                </a:cubicBezTo>
                <a:cubicBezTo>
                  <a:pt x="4780453" y="105297"/>
                  <a:pt x="4791194" y="102512"/>
                  <a:pt x="4802666" y="99457"/>
                </a:cubicBezTo>
                <a:cubicBezTo>
                  <a:pt x="4802666" y="84586"/>
                  <a:pt x="4802451" y="70339"/>
                  <a:pt x="4802021" y="56716"/>
                </a:cubicBezTo>
                <a:cubicBezTo>
                  <a:pt x="4801591" y="43093"/>
                  <a:pt x="4799343" y="31574"/>
                  <a:pt x="4795278" y="22160"/>
                </a:cubicBezTo>
                <a:cubicBezTo>
                  <a:pt x="4792228" y="15099"/>
                  <a:pt x="4793170" y="11221"/>
                  <a:pt x="4798103" y="10524"/>
                </a:cubicBezTo>
                <a:close/>
                <a:moveTo>
                  <a:pt x="408090" y="10415"/>
                </a:moveTo>
                <a:cubicBezTo>
                  <a:pt x="409472" y="10266"/>
                  <a:pt x="411254" y="10431"/>
                  <a:pt x="413436" y="10910"/>
                </a:cubicBezTo>
                <a:cubicBezTo>
                  <a:pt x="422162" y="12824"/>
                  <a:pt x="430063" y="15617"/>
                  <a:pt x="437140" y="19288"/>
                </a:cubicBezTo>
                <a:cubicBezTo>
                  <a:pt x="444217" y="22959"/>
                  <a:pt x="445956" y="28911"/>
                  <a:pt x="442356" y="37142"/>
                </a:cubicBezTo>
                <a:cubicBezTo>
                  <a:pt x="438757" y="45373"/>
                  <a:pt x="436957" y="64023"/>
                  <a:pt x="436957" y="93090"/>
                </a:cubicBezTo>
                <a:cubicBezTo>
                  <a:pt x="440585" y="92287"/>
                  <a:pt x="444927" y="90961"/>
                  <a:pt x="449982" y="89111"/>
                </a:cubicBezTo>
                <a:cubicBezTo>
                  <a:pt x="455037" y="87261"/>
                  <a:pt x="460429" y="88014"/>
                  <a:pt x="466157" y="91369"/>
                </a:cubicBezTo>
                <a:cubicBezTo>
                  <a:pt x="471886" y="94725"/>
                  <a:pt x="473872" y="98450"/>
                  <a:pt x="472116" y="102544"/>
                </a:cubicBezTo>
                <a:cubicBezTo>
                  <a:pt x="470359" y="106638"/>
                  <a:pt x="458546" y="112629"/>
                  <a:pt x="436677" y="120516"/>
                </a:cubicBezTo>
                <a:cubicBezTo>
                  <a:pt x="435960" y="129106"/>
                  <a:pt x="435602" y="137624"/>
                  <a:pt x="435602" y="146070"/>
                </a:cubicBezTo>
                <a:cubicBezTo>
                  <a:pt x="446314" y="146844"/>
                  <a:pt x="455739" y="149013"/>
                  <a:pt x="463877" y="152577"/>
                </a:cubicBezTo>
                <a:cubicBezTo>
                  <a:pt x="472015" y="156140"/>
                  <a:pt x="475790" y="162665"/>
                  <a:pt x="475203" y="172151"/>
                </a:cubicBezTo>
                <a:cubicBezTo>
                  <a:pt x="474615" y="181637"/>
                  <a:pt x="468774" y="183778"/>
                  <a:pt x="457682" y="178572"/>
                </a:cubicBezTo>
                <a:cubicBezTo>
                  <a:pt x="446590" y="173367"/>
                  <a:pt x="439230" y="166971"/>
                  <a:pt x="435602" y="159385"/>
                </a:cubicBezTo>
                <a:cubicBezTo>
                  <a:pt x="435602" y="188094"/>
                  <a:pt x="435821" y="211515"/>
                  <a:pt x="436258" y="229648"/>
                </a:cubicBezTo>
                <a:cubicBezTo>
                  <a:pt x="436696" y="247782"/>
                  <a:pt x="436201" y="263262"/>
                  <a:pt x="434774" y="276089"/>
                </a:cubicBezTo>
                <a:cubicBezTo>
                  <a:pt x="433347" y="288916"/>
                  <a:pt x="430311" y="296517"/>
                  <a:pt x="425664" y="298890"/>
                </a:cubicBezTo>
                <a:cubicBezTo>
                  <a:pt x="421018" y="301263"/>
                  <a:pt x="417049" y="298700"/>
                  <a:pt x="413758" y="291200"/>
                </a:cubicBezTo>
                <a:cubicBezTo>
                  <a:pt x="410467" y="283700"/>
                  <a:pt x="407857" y="277918"/>
                  <a:pt x="405929" y="273852"/>
                </a:cubicBezTo>
                <a:cubicBezTo>
                  <a:pt x="404000" y="269787"/>
                  <a:pt x="404616" y="263319"/>
                  <a:pt x="407778" y="254450"/>
                </a:cubicBezTo>
                <a:cubicBezTo>
                  <a:pt x="410940" y="245580"/>
                  <a:pt x="412740" y="233355"/>
                  <a:pt x="413177" y="217775"/>
                </a:cubicBezTo>
                <a:cubicBezTo>
                  <a:pt x="413615" y="202194"/>
                  <a:pt x="413834" y="182279"/>
                  <a:pt x="413834" y="158030"/>
                </a:cubicBezTo>
                <a:cubicBezTo>
                  <a:pt x="406205" y="178565"/>
                  <a:pt x="397597" y="194540"/>
                  <a:pt x="388010" y="205955"/>
                </a:cubicBezTo>
                <a:cubicBezTo>
                  <a:pt x="378424" y="217370"/>
                  <a:pt x="366160" y="227307"/>
                  <a:pt x="351217" y="235768"/>
                </a:cubicBezTo>
                <a:cubicBezTo>
                  <a:pt x="336275" y="244229"/>
                  <a:pt x="334504" y="241719"/>
                  <a:pt x="345904" y="228239"/>
                </a:cubicBezTo>
                <a:cubicBezTo>
                  <a:pt x="357304" y="214760"/>
                  <a:pt x="369246" y="196877"/>
                  <a:pt x="381729" y="174593"/>
                </a:cubicBezTo>
                <a:cubicBezTo>
                  <a:pt x="394213" y="152308"/>
                  <a:pt x="403114" y="135989"/>
                  <a:pt x="408434" y="125635"/>
                </a:cubicBezTo>
                <a:cubicBezTo>
                  <a:pt x="403487" y="127442"/>
                  <a:pt x="397220" y="128346"/>
                  <a:pt x="389634" y="128346"/>
                </a:cubicBezTo>
                <a:cubicBezTo>
                  <a:pt x="381962" y="128346"/>
                  <a:pt x="374405" y="126775"/>
                  <a:pt x="366963" y="123635"/>
                </a:cubicBezTo>
                <a:cubicBezTo>
                  <a:pt x="359520" y="120494"/>
                  <a:pt x="361822" y="117365"/>
                  <a:pt x="373867" y="114246"/>
                </a:cubicBezTo>
                <a:cubicBezTo>
                  <a:pt x="385913" y="111127"/>
                  <a:pt x="399235" y="106319"/>
                  <a:pt x="413834" y="99823"/>
                </a:cubicBezTo>
                <a:cubicBezTo>
                  <a:pt x="413834" y="77510"/>
                  <a:pt x="413618" y="60696"/>
                  <a:pt x="413188" y="49381"/>
                </a:cubicBezTo>
                <a:cubicBezTo>
                  <a:pt x="412758" y="38067"/>
                  <a:pt x="410510" y="28348"/>
                  <a:pt x="406445" y="20224"/>
                </a:cubicBezTo>
                <a:cubicBezTo>
                  <a:pt x="403396" y="14131"/>
                  <a:pt x="403944" y="10862"/>
                  <a:pt x="408090" y="10415"/>
                </a:cubicBezTo>
                <a:close/>
                <a:moveTo>
                  <a:pt x="581291" y="8081"/>
                </a:moveTo>
                <a:cubicBezTo>
                  <a:pt x="586540" y="8081"/>
                  <a:pt x="594298" y="10412"/>
                  <a:pt x="604566" y="15072"/>
                </a:cubicBezTo>
                <a:cubicBezTo>
                  <a:pt x="616095" y="21439"/>
                  <a:pt x="618458" y="26917"/>
                  <a:pt x="611653" y="31506"/>
                </a:cubicBezTo>
                <a:cubicBezTo>
                  <a:pt x="604849" y="36095"/>
                  <a:pt x="598109" y="41727"/>
                  <a:pt x="591433" y="48402"/>
                </a:cubicBezTo>
                <a:cubicBezTo>
                  <a:pt x="584758" y="55078"/>
                  <a:pt x="574863" y="62872"/>
                  <a:pt x="561749" y="71784"/>
                </a:cubicBezTo>
                <a:cubicBezTo>
                  <a:pt x="548635" y="80697"/>
                  <a:pt x="545487" y="79815"/>
                  <a:pt x="552306" y="69138"/>
                </a:cubicBezTo>
                <a:cubicBezTo>
                  <a:pt x="559125" y="58462"/>
                  <a:pt x="564746" y="48338"/>
                  <a:pt x="569170" y="38766"/>
                </a:cubicBezTo>
                <a:cubicBezTo>
                  <a:pt x="573594" y="29194"/>
                  <a:pt x="575132" y="21687"/>
                  <a:pt x="573784" y="16245"/>
                </a:cubicBezTo>
                <a:cubicBezTo>
                  <a:pt x="572436" y="10802"/>
                  <a:pt x="574939" y="8081"/>
                  <a:pt x="581291" y="8081"/>
                </a:cubicBezTo>
                <a:close/>
                <a:moveTo>
                  <a:pt x="4355632" y="7447"/>
                </a:moveTo>
                <a:cubicBezTo>
                  <a:pt x="4362795" y="8845"/>
                  <a:pt x="4370245" y="10885"/>
                  <a:pt x="4377982" y="13567"/>
                </a:cubicBezTo>
                <a:cubicBezTo>
                  <a:pt x="4385718" y="16248"/>
                  <a:pt x="4387998" y="21576"/>
                  <a:pt x="4384822" y="29549"/>
                </a:cubicBezTo>
                <a:cubicBezTo>
                  <a:pt x="4381646" y="37522"/>
                  <a:pt x="4379634" y="53303"/>
                  <a:pt x="4378788" y="76893"/>
                </a:cubicBezTo>
                <a:cubicBezTo>
                  <a:pt x="4382459" y="76993"/>
                  <a:pt x="4387464" y="76118"/>
                  <a:pt x="4393802" y="74269"/>
                </a:cubicBezTo>
                <a:cubicBezTo>
                  <a:pt x="4400141" y="72419"/>
                  <a:pt x="4406873" y="73376"/>
                  <a:pt x="4414001" y="77140"/>
                </a:cubicBezTo>
                <a:cubicBezTo>
                  <a:pt x="4421128" y="80905"/>
                  <a:pt x="4421759" y="84500"/>
                  <a:pt x="4415893" y="87928"/>
                </a:cubicBezTo>
                <a:cubicBezTo>
                  <a:pt x="4410028" y="91355"/>
                  <a:pt x="4397660" y="95119"/>
                  <a:pt x="4378788" y="99221"/>
                </a:cubicBezTo>
                <a:lnTo>
                  <a:pt x="4378788" y="117913"/>
                </a:lnTo>
                <a:cubicBezTo>
                  <a:pt x="4390476" y="119490"/>
                  <a:pt x="4399922" y="121842"/>
                  <a:pt x="4407128" y="124968"/>
                </a:cubicBezTo>
                <a:cubicBezTo>
                  <a:pt x="4414334" y="128095"/>
                  <a:pt x="4417037" y="134161"/>
                  <a:pt x="4415237" y="143166"/>
                </a:cubicBezTo>
                <a:cubicBezTo>
                  <a:pt x="4413438" y="152172"/>
                  <a:pt x="4408799" y="154341"/>
                  <a:pt x="4401320" y="149673"/>
                </a:cubicBezTo>
                <a:cubicBezTo>
                  <a:pt x="4393842" y="145005"/>
                  <a:pt x="4386331" y="138792"/>
                  <a:pt x="4378788" y="131034"/>
                </a:cubicBezTo>
                <a:cubicBezTo>
                  <a:pt x="4379649" y="167473"/>
                  <a:pt x="4378268" y="190754"/>
                  <a:pt x="4374647" y="200878"/>
                </a:cubicBezTo>
                <a:cubicBezTo>
                  <a:pt x="4371026" y="211003"/>
                  <a:pt x="4365835" y="211447"/>
                  <a:pt x="4359074" y="202212"/>
                </a:cubicBezTo>
                <a:cubicBezTo>
                  <a:pt x="4352312" y="192977"/>
                  <a:pt x="4349609" y="186172"/>
                  <a:pt x="4350965" y="181799"/>
                </a:cubicBezTo>
                <a:cubicBezTo>
                  <a:pt x="4352320" y="177425"/>
                  <a:pt x="4353449" y="170689"/>
                  <a:pt x="4354352" y="161590"/>
                </a:cubicBezTo>
                <a:cubicBezTo>
                  <a:pt x="4355256" y="152491"/>
                  <a:pt x="4356152" y="140506"/>
                  <a:pt x="4357041" y="125635"/>
                </a:cubicBezTo>
                <a:cubicBezTo>
                  <a:pt x="4354847" y="137079"/>
                  <a:pt x="4349584" y="147891"/>
                  <a:pt x="4341253" y="158073"/>
                </a:cubicBezTo>
                <a:cubicBezTo>
                  <a:pt x="4332921" y="168254"/>
                  <a:pt x="4320872" y="177765"/>
                  <a:pt x="4305105" y="186606"/>
                </a:cubicBezTo>
                <a:cubicBezTo>
                  <a:pt x="4289338" y="195447"/>
                  <a:pt x="4287832" y="192450"/>
                  <a:pt x="4300587" y="177615"/>
                </a:cubicBezTo>
                <a:cubicBezTo>
                  <a:pt x="4313343" y="162780"/>
                  <a:pt x="4323926" y="148501"/>
                  <a:pt x="4332337" y="134777"/>
                </a:cubicBezTo>
                <a:cubicBezTo>
                  <a:pt x="4340747" y="121054"/>
                  <a:pt x="4346279" y="111259"/>
                  <a:pt x="4348932" y="105394"/>
                </a:cubicBezTo>
                <a:cubicBezTo>
                  <a:pt x="4342235" y="107172"/>
                  <a:pt x="4336015" y="108517"/>
                  <a:pt x="4330272" y="109427"/>
                </a:cubicBezTo>
                <a:cubicBezTo>
                  <a:pt x="4324528" y="110338"/>
                  <a:pt x="4316756" y="108689"/>
                  <a:pt x="4306954" y="104480"/>
                </a:cubicBezTo>
                <a:cubicBezTo>
                  <a:pt x="4297153" y="100271"/>
                  <a:pt x="4298361" y="96894"/>
                  <a:pt x="4310579" y="94348"/>
                </a:cubicBezTo>
                <a:cubicBezTo>
                  <a:pt x="4322797" y="91803"/>
                  <a:pt x="4338284" y="87677"/>
                  <a:pt x="4357041" y="81969"/>
                </a:cubicBezTo>
                <a:cubicBezTo>
                  <a:pt x="4357041" y="66166"/>
                  <a:pt x="4356823" y="53490"/>
                  <a:pt x="4356385" y="43939"/>
                </a:cubicBezTo>
                <a:cubicBezTo>
                  <a:pt x="4355948" y="34388"/>
                  <a:pt x="4353922" y="25569"/>
                  <a:pt x="4350309" y="17481"/>
                </a:cubicBezTo>
                <a:cubicBezTo>
                  <a:pt x="4346695" y="9394"/>
                  <a:pt x="4348469" y="6049"/>
                  <a:pt x="4355632" y="7447"/>
                </a:cubicBezTo>
                <a:close/>
                <a:moveTo>
                  <a:pt x="1961165" y="1730"/>
                </a:moveTo>
                <a:cubicBezTo>
                  <a:pt x="1964553" y="1713"/>
                  <a:pt x="1969473" y="2740"/>
                  <a:pt x="1975926" y="4812"/>
                </a:cubicBezTo>
                <a:cubicBezTo>
                  <a:pt x="1988832" y="8956"/>
                  <a:pt x="1993486" y="14269"/>
                  <a:pt x="1989886" y="20751"/>
                </a:cubicBezTo>
                <a:lnTo>
                  <a:pt x="1981777" y="26946"/>
                </a:lnTo>
                <a:cubicBezTo>
                  <a:pt x="1988316" y="27018"/>
                  <a:pt x="1998082" y="25462"/>
                  <a:pt x="2011074" y="22278"/>
                </a:cubicBezTo>
                <a:cubicBezTo>
                  <a:pt x="2024066" y="19095"/>
                  <a:pt x="2033455" y="21163"/>
                  <a:pt x="2039242" y="28484"/>
                </a:cubicBezTo>
                <a:cubicBezTo>
                  <a:pt x="2045028" y="35805"/>
                  <a:pt x="2038679" y="41003"/>
                  <a:pt x="2020194" y="44079"/>
                </a:cubicBezTo>
                <a:cubicBezTo>
                  <a:pt x="2001710" y="47155"/>
                  <a:pt x="1987284" y="47797"/>
                  <a:pt x="1976916" y="46004"/>
                </a:cubicBezTo>
                <a:cubicBezTo>
                  <a:pt x="1969473" y="57835"/>
                  <a:pt x="1959399" y="67765"/>
                  <a:pt x="1946694" y="75796"/>
                </a:cubicBezTo>
                <a:lnTo>
                  <a:pt x="1941292" y="78691"/>
                </a:lnTo>
                <a:lnTo>
                  <a:pt x="1954383" y="75678"/>
                </a:lnTo>
                <a:cubicBezTo>
                  <a:pt x="1959826" y="72888"/>
                  <a:pt x="1965917" y="72946"/>
                  <a:pt x="1972657" y="75850"/>
                </a:cubicBezTo>
                <a:cubicBezTo>
                  <a:pt x="1979396" y="78754"/>
                  <a:pt x="1985975" y="82296"/>
                  <a:pt x="1992392" y="86476"/>
                </a:cubicBezTo>
                <a:cubicBezTo>
                  <a:pt x="1998809" y="90656"/>
                  <a:pt x="2000186" y="95772"/>
                  <a:pt x="1996522" y="101823"/>
                </a:cubicBezTo>
                <a:cubicBezTo>
                  <a:pt x="1992858" y="107875"/>
                  <a:pt x="1989689" y="120039"/>
                  <a:pt x="1987015" y="138316"/>
                </a:cubicBezTo>
                <a:cubicBezTo>
                  <a:pt x="1984340" y="156592"/>
                  <a:pt x="1980658" y="170746"/>
                  <a:pt x="1975969" y="180777"/>
                </a:cubicBezTo>
                <a:cubicBezTo>
                  <a:pt x="1974797" y="183285"/>
                  <a:pt x="1973542" y="185198"/>
                  <a:pt x="1972203" y="186517"/>
                </a:cubicBezTo>
                <a:lnTo>
                  <a:pt x="1969859" y="187712"/>
                </a:lnTo>
                <a:lnTo>
                  <a:pt x="1972409" y="188478"/>
                </a:lnTo>
                <a:cubicBezTo>
                  <a:pt x="1977751" y="190693"/>
                  <a:pt x="1980167" y="192876"/>
                  <a:pt x="1979658" y="195028"/>
                </a:cubicBezTo>
                <a:cubicBezTo>
                  <a:pt x="1979149" y="197179"/>
                  <a:pt x="1978056" y="199638"/>
                  <a:pt x="1976378" y="202406"/>
                </a:cubicBezTo>
                <a:cubicBezTo>
                  <a:pt x="2004183" y="199824"/>
                  <a:pt x="2024805" y="197379"/>
                  <a:pt x="2038241" y="195071"/>
                </a:cubicBezTo>
                <a:cubicBezTo>
                  <a:pt x="2051678" y="192762"/>
                  <a:pt x="2062498" y="194432"/>
                  <a:pt x="2070701" y="200082"/>
                </a:cubicBezTo>
                <a:cubicBezTo>
                  <a:pt x="2078903" y="205733"/>
                  <a:pt x="2082083" y="210934"/>
                  <a:pt x="2080240" y="215688"/>
                </a:cubicBezTo>
                <a:cubicBezTo>
                  <a:pt x="2078398" y="220442"/>
                  <a:pt x="2071410" y="222593"/>
                  <a:pt x="2059279" y="222141"/>
                </a:cubicBezTo>
                <a:cubicBezTo>
                  <a:pt x="2047147" y="221690"/>
                  <a:pt x="2036585" y="221464"/>
                  <a:pt x="2027594" y="221464"/>
                </a:cubicBezTo>
                <a:cubicBezTo>
                  <a:pt x="2019664" y="221464"/>
                  <a:pt x="2002592" y="222288"/>
                  <a:pt x="1976378" y="223937"/>
                </a:cubicBezTo>
                <a:cubicBezTo>
                  <a:pt x="1976378" y="263631"/>
                  <a:pt x="1976134" y="285425"/>
                  <a:pt x="1975646" y="289318"/>
                </a:cubicBezTo>
                <a:cubicBezTo>
                  <a:pt x="1975159" y="293211"/>
                  <a:pt x="1973424" y="299750"/>
                  <a:pt x="1970441" y="308935"/>
                </a:cubicBezTo>
                <a:cubicBezTo>
                  <a:pt x="1967458" y="318120"/>
                  <a:pt x="1964103" y="321175"/>
                  <a:pt x="1960374" y="318099"/>
                </a:cubicBezTo>
                <a:cubicBezTo>
                  <a:pt x="1956646" y="315023"/>
                  <a:pt x="1954308" y="310409"/>
                  <a:pt x="1953362" y="304257"/>
                </a:cubicBezTo>
                <a:cubicBezTo>
                  <a:pt x="1952415" y="298105"/>
                  <a:pt x="1951713" y="289056"/>
                  <a:pt x="1951254" y="277111"/>
                </a:cubicBezTo>
                <a:cubicBezTo>
                  <a:pt x="1950795" y="265166"/>
                  <a:pt x="1950565" y="247972"/>
                  <a:pt x="1950565" y="225529"/>
                </a:cubicBezTo>
                <a:lnTo>
                  <a:pt x="1893326" y="233230"/>
                </a:lnTo>
                <a:cubicBezTo>
                  <a:pt x="1889956" y="250051"/>
                  <a:pt x="1881919" y="265287"/>
                  <a:pt x="1869213" y="278939"/>
                </a:cubicBezTo>
                <a:cubicBezTo>
                  <a:pt x="1856508" y="292591"/>
                  <a:pt x="1840795" y="301500"/>
                  <a:pt x="1822074" y="305666"/>
                </a:cubicBezTo>
                <a:cubicBezTo>
                  <a:pt x="1803352" y="309832"/>
                  <a:pt x="1800667" y="307340"/>
                  <a:pt x="1814018" y="298191"/>
                </a:cubicBezTo>
                <a:cubicBezTo>
                  <a:pt x="1827369" y="289042"/>
                  <a:pt x="1838640" y="279215"/>
                  <a:pt x="1847832" y="268711"/>
                </a:cubicBezTo>
                <a:cubicBezTo>
                  <a:pt x="1857024" y="258207"/>
                  <a:pt x="1863377" y="246961"/>
                  <a:pt x="1866890" y="234972"/>
                </a:cubicBezTo>
                <a:cubicBezTo>
                  <a:pt x="1836116" y="240364"/>
                  <a:pt x="1816105" y="243960"/>
                  <a:pt x="1806855" y="245760"/>
                </a:cubicBezTo>
                <a:cubicBezTo>
                  <a:pt x="1797606" y="247559"/>
                  <a:pt x="1788428" y="243935"/>
                  <a:pt x="1779322" y="234886"/>
                </a:cubicBezTo>
                <a:cubicBezTo>
                  <a:pt x="1770216" y="225837"/>
                  <a:pt x="1773055" y="221991"/>
                  <a:pt x="1787840" y="223346"/>
                </a:cubicBezTo>
                <a:cubicBezTo>
                  <a:pt x="1802625" y="224701"/>
                  <a:pt x="1829426" y="222848"/>
                  <a:pt x="1868246" y="217785"/>
                </a:cubicBezTo>
                <a:cubicBezTo>
                  <a:pt x="1868246" y="211132"/>
                  <a:pt x="1867120" y="205105"/>
                  <a:pt x="1864868" y="199706"/>
                </a:cubicBezTo>
                <a:cubicBezTo>
                  <a:pt x="1862617" y="194307"/>
                  <a:pt x="1864854" y="192081"/>
                  <a:pt x="1871580" y="193027"/>
                </a:cubicBezTo>
                <a:lnTo>
                  <a:pt x="1874890" y="193873"/>
                </a:lnTo>
                <a:lnTo>
                  <a:pt x="1870536" y="185012"/>
                </a:lnTo>
                <a:cubicBezTo>
                  <a:pt x="1869278" y="181454"/>
                  <a:pt x="1868303" y="177475"/>
                  <a:pt x="1867611" y="173076"/>
                </a:cubicBezTo>
                <a:cubicBezTo>
                  <a:pt x="1866227" y="164279"/>
                  <a:pt x="1864431" y="151717"/>
                  <a:pt x="1862223" y="135390"/>
                </a:cubicBezTo>
                <a:cubicBezTo>
                  <a:pt x="1860014" y="119064"/>
                  <a:pt x="1856867" y="107262"/>
                  <a:pt x="1852779" y="99984"/>
                </a:cubicBezTo>
                <a:cubicBezTo>
                  <a:pt x="1848693" y="92707"/>
                  <a:pt x="1850722" y="89068"/>
                  <a:pt x="1858867" y="89068"/>
                </a:cubicBezTo>
                <a:cubicBezTo>
                  <a:pt x="1864503" y="89068"/>
                  <a:pt x="1869515" y="89286"/>
                  <a:pt x="1873903" y="89724"/>
                </a:cubicBezTo>
                <a:cubicBezTo>
                  <a:pt x="1876097" y="89942"/>
                  <a:pt x="1880481" y="89668"/>
                  <a:pt x="1887056" y="88901"/>
                </a:cubicBezTo>
                <a:lnTo>
                  <a:pt x="1887528" y="88833"/>
                </a:lnTo>
                <a:lnTo>
                  <a:pt x="1881603" y="85346"/>
                </a:lnTo>
                <a:cubicBezTo>
                  <a:pt x="1872698" y="74319"/>
                  <a:pt x="1870146" y="67228"/>
                  <a:pt x="1873946" y="64073"/>
                </a:cubicBezTo>
                <a:cubicBezTo>
                  <a:pt x="1877746" y="60918"/>
                  <a:pt x="1884522" y="61137"/>
                  <a:pt x="1894273" y="64729"/>
                </a:cubicBezTo>
                <a:cubicBezTo>
                  <a:pt x="1904024" y="68321"/>
                  <a:pt x="1907434" y="74871"/>
                  <a:pt x="1904501" y="84378"/>
                </a:cubicBezTo>
                <a:lnTo>
                  <a:pt x="1903251" y="86573"/>
                </a:lnTo>
                <a:lnTo>
                  <a:pt x="1913353" y="85121"/>
                </a:lnTo>
                <a:lnTo>
                  <a:pt x="1935121" y="80111"/>
                </a:lnTo>
                <a:lnTo>
                  <a:pt x="1934955" y="76586"/>
                </a:lnTo>
                <a:cubicBezTo>
                  <a:pt x="1935523" y="74754"/>
                  <a:pt x="1936715" y="72283"/>
                  <a:pt x="1938530" y="69171"/>
                </a:cubicBezTo>
                <a:cubicBezTo>
                  <a:pt x="1945794" y="56723"/>
                  <a:pt x="1950967" y="45746"/>
                  <a:pt x="1954050" y="36238"/>
                </a:cubicBezTo>
                <a:cubicBezTo>
                  <a:pt x="1957133" y="26731"/>
                  <a:pt x="1958001" y="20188"/>
                  <a:pt x="1956653" y="16610"/>
                </a:cubicBezTo>
                <a:cubicBezTo>
                  <a:pt x="1955305" y="13032"/>
                  <a:pt x="1954954" y="9135"/>
                  <a:pt x="1955599" y="4919"/>
                </a:cubicBezTo>
                <a:cubicBezTo>
                  <a:pt x="1955922" y="2811"/>
                  <a:pt x="1957777" y="1748"/>
                  <a:pt x="1961165" y="1730"/>
                </a:cubicBezTo>
                <a:close/>
                <a:moveTo>
                  <a:pt x="98884" y="1"/>
                </a:moveTo>
                <a:cubicBezTo>
                  <a:pt x="100216" y="-17"/>
                  <a:pt x="101825" y="279"/>
                  <a:pt x="103713" y="886"/>
                </a:cubicBezTo>
                <a:cubicBezTo>
                  <a:pt x="111263" y="3317"/>
                  <a:pt x="118264" y="7038"/>
                  <a:pt x="124717" y="12050"/>
                </a:cubicBezTo>
                <a:cubicBezTo>
                  <a:pt x="131171" y="17062"/>
                  <a:pt x="132149" y="21332"/>
                  <a:pt x="127654" y="24859"/>
                </a:cubicBezTo>
                <a:cubicBezTo>
                  <a:pt x="123158" y="28387"/>
                  <a:pt x="117576" y="34378"/>
                  <a:pt x="110908" y="42831"/>
                </a:cubicBezTo>
                <a:cubicBezTo>
                  <a:pt x="104240" y="51285"/>
                  <a:pt x="96317" y="58588"/>
                  <a:pt x="87139" y="64740"/>
                </a:cubicBezTo>
                <a:cubicBezTo>
                  <a:pt x="103630" y="63019"/>
                  <a:pt x="122982" y="59936"/>
                  <a:pt x="145195" y="55490"/>
                </a:cubicBezTo>
                <a:cubicBezTo>
                  <a:pt x="167408" y="51045"/>
                  <a:pt x="182261" y="47424"/>
                  <a:pt x="189754" y="44627"/>
                </a:cubicBezTo>
                <a:cubicBezTo>
                  <a:pt x="197247" y="41831"/>
                  <a:pt x="204596" y="40913"/>
                  <a:pt x="211802" y="41874"/>
                </a:cubicBezTo>
                <a:cubicBezTo>
                  <a:pt x="219008" y="42835"/>
                  <a:pt x="225680" y="46208"/>
                  <a:pt x="231817" y="51995"/>
                </a:cubicBezTo>
                <a:cubicBezTo>
                  <a:pt x="237955" y="57781"/>
                  <a:pt x="229100" y="62954"/>
                  <a:pt x="205252" y="67514"/>
                </a:cubicBezTo>
                <a:cubicBezTo>
                  <a:pt x="181404" y="72075"/>
                  <a:pt x="155986" y="76004"/>
                  <a:pt x="128998" y="79302"/>
                </a:cubicBezTo>
                <a:lnTo>
                  <a:pt x="128998" y="103888"/>
                </a:lnTo>
                <a:cubicBezTo>
                  <a:pt x="144141" y="100447"/>
                  <a:pt x="156786" y="96661"/>
                  <a:pt x="166932" y="92531"/>
                </a:cubicBezTo>
                <a:cubicBezTo>
                  <a:pt x="177077" y="88401"/>
                  <a:pt x="187011" y="90118"/>
                  <a:pt x="196734" y="97683"/>
                </a:cubicBezTo>
                <a:cubicBezTo>
                  <a:pt x="206457" y="105247"/>
                  <a:pt x="201269" y="111119"/>
                  <a:pt x="181171" y="115300"/>
                </a:cubicBezTo>
                <a:cubicBezTo>
                  <a:pt x="161074" y="119480"/>
                  <a:pt x="143561" y="121964"/>
                  <a:pt x="128632" y="122753"/>
                </a:cubicBezTo>
                <a:cubicBezTo>
                  <a:pt x="127944" y="130941"/>
                  <a:pt x="127937" y="138599"/>
                  <a:pt x="128611" y="145726"/>
                </a:cubicBezTo>
                <a:cubicBezTo>
                  <a:pt x="139696" y="143130"/>
                  <a:pt x="152039" y="139556"/>
                  <a:pt x="165641" y="135003"/>
                </a:cubicBezTo>
                <a:cubicBezTo>
                  <a:pt x="179243" y="130450"/>
                  <a:pt x="191382" y="131687"/>
                  <a:pt x="202058" y="138714"/>
                </a:cubicBezTo>
                <a:cubicBezTo>
                  <a:pt x="212734" y="145740"/>
                  <a:pt x="205001" y="152068"/>
                  <a:pt x="178859" y="157696"/>
                </a:cubicBezTo>
                <a:cubicBezTo>
                  <a:pt x="152717" y="163325"/>
                  <a:pt x="135645" y="165236"/>
                  <a:pt x="127643" y="163429"/>
                </a:cubicBezTo>
                <a:cubicBezTo>
                  <a:pt x="127643" y="166139"/>
                  <a:pt x="127353" y="169971"/>
                  <a:pt x="126774" y="174923"/>
                </a:cubicBezTo>
                <a:lnTo>
                  <a:pt x="124652" y="189765"/>
                </a:lnTo>
                <a:lnTo>
                  <a:pt x="126761" y="189671"/>
                </a:lnTo>
                <a:cubicBezTo>
                  <a:pt x="136182" y="191077"/>
                  <a:pt x="143625" y="192690"/>
                  <a:pt x="149089" y="194511"/>
                </a:cubicBezTo>
                <a:cubicBezTo>
                  <a:pt x="155456" y="196634"/>
                  <a:pt x="160898" y="199950"/>
                  <a:pt x="165415" y="204460"/>
                </a:cubicBezTo>
                <a:cubicBezTo>
                  <a:pt x="169932" y="208970"/>
                  <a:pt x="171890" y="215857"/>
                  <a:pt x="171287" y="225120"/>
                </a:cubicBezTo>
                <a:cubicBezTo>
                  <a:pt x="170685" y="234384"/>
                  <a:pt x="165275" y="236628"/>
                  <a:pt x="155058" y="231853"/>
                </a:cubicBezTo>
                <a:cubicBezTo>
                  <a:pt x="144840" y="227078"/>
                  <a:pt x="135215" y="218502"/>
                  <a:pt x="126180" y="206127"/>
                </a:cubicBezTo>
                <a:lnTo>
                  <a:pt x="122295" y="199975"/>
                </a:lnTo>
                <a:lnTo>
                  <a:pt x="121849" y="201602"/>
                </a:lnTo>
                <a:cubicBezTo>
                  <a:pt x="118945" y="207721"/>
                  <a:pt x="114290" y="206831"/>
                  <a:pt x="107886" y="198932"/>
                </a:cubicBezTo>
                <a:cubicBezTo>
                  <a:pt x="99346" y="188399"/>
                  <a:pt x="96876" y="175751"/>
                  <a:pt x="100475" y="160987"/>
                </a:cubicBezTo>
                <a:cubicBezTo>
                  <a:pt x="104075" y="146224"/>
                  <a:pt x="104620" y="120043"/>
                  <a:pt x="102110" y="82443"/>
                </a:cubicBezTo>
                <a:cubicBezTo>
                  <a:pt x="96159" y="83346"/>
                  <a:pt x="89225" y="81998"/>
                  <a:pt x="81310" y="78399"/>
                </a:cubicBezTo>
                <a:cubicBezTo>
                  <a:pt x="73537" y="86659"/>
                  <a:pt x="62972" y="96091"/>
                  <a:pt x="49614" y="106695"/>
                </a:cubicBezTo>
                <a:cubicBezTo>
                  <a:pt x="36256" y="117300"/>
                  <a:pt x="24974" y="123782"/>
                  <a:pt x="15768" y="126141"/>
                </a:cubicBezTo>
                <a:cubicBezTo>
                  <a:pt x="6561" y="128500"/>
                  <a:pt x="5558" y="125789"/>
                  <a:pt x="12756" y="118010"/>
                </a:cubicBezTo>
                <a:cubicBezTo>
                  <a:pt x="19955" y="110230"/>
                  <a:pt x="29043" y="100773"/>
                  <a:pt x="40021" y="89638"/>
                </a:cubicBezTo>
                <a:cubicBezTo>
                  <a:pt x="50998" y="78503"/>
                  <a:pt x="63144" y="64105"/>
                  <a:pt x="76459" y="46445"/>
                </a:cubicBezTo>
                <a:cubicBezTo>
                  <a:pt x="89774" y="28785"/>
                  <a:pt x="95757" y="16169"/>
                  <a:pt x="94409" y="8598"/>
                </a:cubicBezTo>
                <a:cubicBezTo>
                  <a:pt x="93398" y="2919"/>
                  <a:pt x="94890" y="53"/>
                  <a:pt x="98884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" name="矩形 4"/>
          <p:cNvSpPr>
            <a:spLocks noChangeArrowheads="1"/>
          </p:cNvSpPr>
          <p:nvPr/>
        </p:nvSpPr>
        <p:spPr bwMode="auto">
          <a:xfrm>
            <a:off x="2470774" y="4866549"/>
            <a:ext cx="2304256" cy="461665"/>
          </a:xfrm>
          <a:prstGeom prst="rect">
            <a:avLst/>
          </a:prstGeom>
          <a:solidFill>
            <a:schemeClr val="bg1"/>
          </a:solidFill>
          <a:ln>
            <a:solidFill>
              <a:srgbClr val="EF002D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528050" y="2659358"/>
            <a:ext cx="3004847" cy="2732372"/>
            <a:chOff x="4877055" y="1024045"/>
            <a:chExt cx="3394292" cy="363220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055" y="1261958"/>
              <a:ext cx="3394292" cy="3394292"/>
            </a:xfrm>
            <a:prstGeom prst="rect">
              <a:avLst/>
            </a:prstGeom>
          </p:spPr>
        </p:pic>
        <p:sp>
          <p:nvSpPr>
            <p:cNvPr id="30" name="矩形 4"/>
            <p:cNvSpPr>
              <a:spLocks noChangeArrowheads="1"/>
            </p:cNvSpPr>
            <p:nvPr/>
          </p:nvSpPr>
          <p:spPr bwMode="auto">
            <a:xfrm>
              <a:off x="4905030" y="1024045"/>
              <a:ext cx="3320084" cy="678989"/>
            </a:xfrm>
            <a:prstGeom prst="wedgeRoundRectCallout">
              <a:avLst>
                <a:gd name="adj1" fmla="val -2196"/>
                <a:gd name="adj2" fmla="val 119033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F002D"/>
              </a:solidFill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5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元一个，一律五折。</a:t>
              </a:r>
            </a:p>
          </p:txBody>
        </p:sp>
      </p:grp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01  </a:t>
            </a:r>
            <a:r>
              <a:rPr lang="zh-CN" altLang="en-US"/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73108" y="1164240"/>
            <a:ext cx="10094892" cy="114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某品牌的裙子搞促销活动，在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商场打五折销售，在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商场按“满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减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元”的方式销售。妈妈要买一条标价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230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元的这种品牌的裙子。</a:t>
            </a:r>
          </a:p>
        </p:txBody>
      </p: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>
            <a:off x="5077963" y="1691716"/>
            <a:ext cx="2232025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>
            <a:off x="1124000" y="2267780"/>
            <a:ext cx="2127200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圆角矩形标注 21"/>
          <p:cNvSpPr/>
          <p:nvPr/>
        </p:nvSpPr>
        <p:spPr>
          <a:xfrm>
            <a:off x="8050792" y="2782894"/>
            <a:ext cx="3185241" cy="876217"/>
          </a:xfrm>
          <a:prstGeom prst="wedgeRoundRectCallout">
            <a:avLst>
              <a:gd name="adj1" fmla="val -62252"/>
              <a:gd name="adj2" fmla="val -94309"/>
              <a:gd name="adj3" fmla="val 16667"/>
            </a:avLst>
          </a:prstGeom>
          <a:noFill/>
          <a:ln>
            <a:solidFill>
              <a:srgbClr val="EF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就是在总价中取整百部分，每个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100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元减去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50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元。不满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100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元的零头部分不优惠。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288071" y="2716367"/>
            <a:ext cx="3338651" cy="1009272"/>
            <a:chOff x="3066777" y="3587919"/>
            <a:chExt cx="3010445" cy="1009272"/>
          </a:xfrm>
        </p:grpSpPr>
        <p:sp>
          <p:nvSpPr>
            <p:cNvPr id="29" name="云形标注 5"/>
            <p:cNvSpPr>
              <a:spLocks noChangeArrowheads="1"/>
            </p:cNvSpPr>
            <p:nvPr/>
          </p:nvSpPr>
          <p:spPr bwMode="auto">
            <a:xfrm>
              <a:off x="3066777" y="3587919"/>
              <a:ext cx="3010445" cy="1009272"/>
            </a:xfrm>
            <a:prstGeom prst="cloudCallout">
              <a:avLst>
                <a:gd name="adj1" fmla="val -77246"/>
                <a:gd name="adj2" fmla="val -38840"/>
              </a:avLst>
            </a:prstGeom>
            <a:solidFill>
              <a:schemeClr val="bg1"/>
            </a:solidFill>
            <a:ln w="19050" algn="ctr">
              <a:solidFill>
                <a:srgbClr val="EF002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3301683" y="3876677"/>
              <a:ext cx="248707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你能提出什么数学问题？</a:t>
              </a:r>
            </a:p>
          </p:txBody>
        </p:sp>
      </p:grpSp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01  </a:t>
            </a:r>
            <a:r>
              <a:rPr lang="zh-CN" altLang="en-US"/>
              <a:t>温故知新</a:t>
            </a:r>
          </a:p>
        </p:txBody>
      </p: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>
            <a:off x="7937500" y="1691716"/>
            <a:ext cx="2903088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869876" y="3930890"/>
            <a:ext cx="5688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）在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A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、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B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两个商场买，各应付几元？ 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69876" y="4418184"/>
            <a:ext cx="5688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）选择哪个商场更省钱？ </a:t>
            </a:r>
          </a:p>
        </p:txBody>
      </p:sp>
      <p:sp>
        <p:nvSpPr>
          <p:cNvPr id="18" name="圆角矩形标注 17"/>
          <p:cNvSpPr/>
          <p:nvPr/>
        </p:nvSpPr>
        <p:spPr>
          <a:xfrm>
            <a:off x="2634882" y="4946069"/>
            <a:ext cx="3461118" cy="373399"/>
          </a:xfrm>
          <a:prstGeom prst="wedgeRoundRectCallout">
            <a:avLst>
              <a:gd name="adj1" fmla="val -62396"/>
              <a:gd name="adj2" fmla="val 25976"/>
              <a:gd name="adj3" fmla="val 16667"/>
            </a:avLst>
          </a:prstGeom>
          <a:noFill/>
          <a:ln>
            <a:solidFill>
              <a:srgbClr val="EF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在</a:t>
            </a: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A</a:t>
            </a: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商场买应付：总价乘</a:t>
            </a: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50%</a:t>
            </a: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19" name="圆角矩形标注 18"/>
          <p:cNvSpPr/>
          <p:nvPr/>
        </p:nvSpPr>
        <p:spPr>
          <a:xfrm>
            <a:off x="2634884" y="5450156"/>
            <a:ext cx="3644359" cy="1008080"/>
          </a:xfrm>
          <a:prstGeom prst="wedgeRoundRectCallout">
            <a:avLst>
              <a:gd name="adj1" fmla="val -60502"/>
              <a:gd name="adj2" fmla="val -30502"/>
              <a:gd name="adj3" fmla="val 16667"/>
            </a:avLst>
          </a:prstGeom>
          <a:noFill/>
          <a:ln>
            <a:solidFill>
              <a:srgbClr val="EF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在</a:t>
            </a: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B</a:t>
            </a: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商场买应付：先看总价中有 几个</a:t>
            </a: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100</a:t>
            </a: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元，</a:t>
            </a: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230</a:t>
            </a: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元里有</a:t>
            </a: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</a:t>
            </a: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100</a:t>
            </a: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元，然后从总价里减去</a:t>
            </a: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</a:t>
            </a: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50</a:t>
            </a: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元。</a:t>
            </a:r>
          </a:p>
        </p:txBody>
      </p:sp>
      <p:grpSp>
        <p:nvGrpSpPr>
          <p:cNvPr id="20" name="组合 19"/>
          <p:cNvGrpSpPr/>
          <p:nvPr/>
        </p:nvGrpSpPr>
        <p:grpSpPr>
          <a:xfrm flipH="1">
            <a:off x="7388777" y="4384471"/>
            <a:ext cx="2985135" cy="1974215"/>
            <a:chOff x="5107755" y="1806512"/>
            <a:chExt cx="3025083" cy="2017501"/>
          </a:xfrm>
        </p:grpSpPr>
        <p:sp>
          <p:nvSpPr>
            <p:cNvPr id="21" name="云形标注 82"/>
            <p:cNvSpPr>
              <a:spLocks noChangeArrowheads="1"/>
            </p:cNvSpPr>
            <p:nvPr/>
          </p:nvSpPr>
          <p:spPr bwMode="auto">
            <a:xfrm>
              <a:off x="5107755" y="1806512"/>
              <a:ext cx="3025083" cy="2017501"/>
            </a:xfrm>
            <a:prstGeom prst="cloudCallout">
              <a:avLst>
                <a:gd name="adj1" fmla="val 56815"/>
                <a:gd name="adj2" fmla="val -16286"/>
              </a:avLst>
            </a:prstGeom>
            <a:solidFill>
              <a:schemeClr val="bg1"/>
            </a:solidFill>
            <a:ln w="19050" algn="ctr">
              <a:solidFill>
                <a:srgbClr val="EF002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8153" y="2184883"/>
              <a:ext cx="2327708" cy="1226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先求出在</a:t>
              </a:r>
              <a:r>
                <a:rPr kumimoji="0" lang="en-US" altLang="zh-CN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A</a:t>
              </a: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、</a:t>
              </a:r>
              <a:r>
                <a:rPr kumimoji="0" lang="en-US" altLang="zh-CN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B</a:t>
              </a: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两个商场买这条裙子各应付的钱数，再选择花钱较少的一个商场。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73108" y="1164240"/>
            <a:ext cx="10094892" cy="114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某品牌的裙子搞促销活动，在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商场打五折销售，在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商场按“满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减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元”的方式销售。妈妈要买一条标价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230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元的这种品牌的裙子。</a:t>
            </a:r>
          </a:p>
        </p:txBody>
      </p: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>
            <a:off x="5077963" y="1691716"/>
            <a:ext cx="2232025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>
            <a:off x="1124000" y="2267780"/>
            <a:ext cx="2127200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01  </a:t>
            </a:r>
            <a:r>
              <a:rPr lang="zh-CN" altLang="en-US"/>
              <a:t>温故知新</a:t>
            </a:r>
          </a:p>
        </p:txBody>
      </p: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>
            <a:off x="7937500" y="1691716"/>
            <a:ext cx="2903088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869876" y="2525636"/>
            <a:ext cx="5688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）在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A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、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B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两个商场买，各应付几元？ 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69876" y="3012930"/>
            <a:ext cx="5688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）选择哪个商场更省钱？ 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717675" y="3579084"/>
            <a:ext cx="4135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商场买的实际花费：</a:t>
            </a: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1717675" y="4133470"/>
            <a:ext cx="41642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230×50%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115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（元）</a:t>
            </a: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5566295" y="3579085"/>
            <a:ext cx="4617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商场买的实际花费：</a:t>
            </a: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5559551" y="4133469"/>
            <a:ext cx="38853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230-50×2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130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（元）</a:t>
            </a: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1671119" y="5296974"/>
            <a:ext cx="2397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115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＜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130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1671119" y="5869604"/>
            <a:ext cx="33328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答：选择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商场更省钱。</a:t>
            </a:r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1671119" y="4724344"/>
            <a:ext cx="70137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答：在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商场买应付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115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元，在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商场买应付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130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01232" y="4757760"/>
            <a:ext cx="8388424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）在什么情况下两种促销方式的结果会相差很多呢？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31010" y="2364659"/>
            <a:ext cx="7508202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）在什么情况下两种促销方式的结果是一样的？ 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1232" y="3557282"/>
            <a:ext cx="8452108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）在什么情况下两种促销方式的结果相差的不多？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64749" y="1572224"/>
            <a:ext cx="7249948" cy="1011208"/>
            <a:chOff x="899592" y="570958"/>
            <a:chExt cx="7249948" cy="1011208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7824810" y="1437299"/>
              <a:ext cx="324730" cy="144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899592" y="570958"/>
              <a:ext cx="6299796" cy="67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indent="4572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9pPr>
            </a:lstStyle>
            <a:p>
              <a:pPr marL="0" marR="0" lvl="0" indent="45720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“满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100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元减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50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元”和“ 打五折”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693726" y="2958708"/>
            <a:ext cx="1905000" cy="422148"/>
            <a:chOff x="2866762" y="1966149"/>
            <a:chExt cx="1905000" cy="422148"/>
          </a:xfrm>
        </p:grpSpPr>
        <p:sp>
          <p:nvSpPr>
            <p:cNvPr id="17" name="KSO_Shape"/>
            <p:cNvSpPr/>
            <p:nvPr/>
          </p:nvSpPr>
          <p:spPr>
            <a:xfrm>
              <a:off x="2866762" y="1994663"/>
              <a:ext cx="1905000" cy="393634"/>
            </a:xfrm>
            <a:custGeom>
              <a:avLst/>
              <a:gdLst>
                <a:gd name="connsiteX0" fmla="*/ 33069 w 432472"/>
                <a:gd name="connsiteY0" fmla="*/ 0 h 216024"/>
                <a:gd name="connsiteX1" fmla="*/ 399403 w 432472"/>
                <a:gd name="connsiteY1" fmla="*/ 0 h 216024"/>
                <a:gd name="connsiteX2" fmla="*/ 415479 w 432472"/>
                <a:gd name="connsiteY2" fmla="*/ 23844 h 216024"/>
                <a:gd name="connsiteX3" fmla="*/ 432472 w 432472"/>
                <a:gd name="connsiteY3" fmla="*/ 108013 h 216024"/>
                <a:gd name="connsiteX4" fmla="*/ 415479 w 432472"/>
                <a:gd name="connsiteY4" fmla="*/ 192182 h 216024"/>
                <a:gd name="connsiteX5" fmla="*/ 399405 w 432472"/>
                <a:gd name="connsiteY5" fmla="*/ 216024 h 216024"/>
                <a:gd name="connsiteX6" fmla="*/ 33068 w 432472"/>
                <a:gd name="connsiteY6" fmla="*/ 216024 h 216024"/>
                <a:gd name="connsiteX7" fmla="*/ 16993 w 432472"/>
                <a:gd name="connsiteY7" fmla="*/ 192182 h 216024"/>
                <a:gd name="connsiteX8" fmla="*/ 0 w 432472"/>
                <a:gd name="connsiteY8" fmla="*/ 108013 h 216024"/>
                <a:gd name="connsiteX9" fmla="*/ 16993 w 432472"/>
                <a:gd name="connsiteY9" fmla="*/ 23844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472" h="216024">
                  <a:moveTo>
                    <a:pt x="33069" y="0"/>
                  </a:moveTo>
                  <a:lnTo>
                    <a:pt x="399403" y="0"/>
                  </a:lnTo>
                  <a:lnTo>
                    <a:pt x="415479" y="23844"/>
                  </a:lnTo>
                  <a:cubicBezTo>
                    <a:pt x="426421" y="49714"/>
                    <a:pt x="432472" y="78157"/>
                    <a:pt x="432472" y="108013"/>
                  </a:cubicBezTo>
                  <a:cubicBezTo>
                    <a:pt x="432472" y="137869"/>
                    <a:pt x="426421" y="166312"/>
                    <a:pt x="415479" y="192182"/>
                  </a:cubicBezTo>
                  <a:lnTo>
                    <a:pt x="399405" y="216024"/>
                  </a:lnTo>
                  <a:lnTo>
                    <a:pt x="33068" y="216024"/>
                  </a:lnTo>
                  <a:lnTo>
                    <a:pt x="16993" y="192182"/>
                  </a:lnTo>
                  <a:cubicBezTo>
                    <a:pt x="6051" y="166312"/>
                    <a:pt x="0" y="137869"/>
                    <a:pt x="0" y="108013"/>
                  </a:cubicBezTo>
                  <a:cubicBezTo>
                    <a:pt x="0" y="78157"/>
                    <a:pt x="6051" y="49714"/>
                    <a:pt x="16993" y="2384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EF00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926474" y="1966149"/>
              <a:ext cx="1845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价格为整百元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693726" y="4099646"/>
            <a:ext cx="3320485" cy="437612"/>
            <a:chOff x="3016219" y="2790849"/>
            <a:chExt cx="3078120" cy="437612"/>
          </a:xfrm>
        </p:grpSpPr>
        <p:sp>
          <p:nvSpPr>
            <p:cNvPr id="23" name="KSO_Shape"/>
            <p:cNvSpPr/>
            <p:nvPr/>
          </p:nvSpPr>
          <p:spPr>
            <a:xfrm>
              <a:off x="3037478" y="2834827"/>
              <a:ext cx="2614641" cy="393634"/>
            </a:xfrm>
            <a:custGeom>
              <a:avLst/>
              <a:gdLst>
                <a:gd name="connsiteX0" fmla="*/ 33069 w 432472"/>
                <a:gd name="connsiteY0" fmla="*/ 0 h 216024"/>
                <a:gd name="connsiteX1" fmla="*/ 399403 w 432472"/>
                <a:gd name="connsiteY1" fmla="*/ 0 h 216024"/>
                <a:gd name="connsiteX2" fmla="*/ 415479 w 432472"/>
                <a:gd name="connsiteY2" fmla="*/ 23844 h 216024"/>
                <a:gd name="connsiteX3" fmla="*/ 432472 w 432472"/>
                <a:gd name="connsiteY3" fmla="*/ 108013 h 216024"/>
                <a:gd name="connsiteX4" fmla="*/ 415479 w 432472"/>
                <a:gd name="connsiteY4" fmla="*/ 192182 h 216024"/>
                <a:gd name="connsiteX5" fmla="*/ 399405 w 432472"/>
                <a:gd name="connsiteY5" fmla="*/ 216024 h 216024"/>
                <a:gd name="connsiteX6" fmla="*/ 33068 w 432472"/>
                <a:gd name="connsiteY6" fmla="*/ 216024 h 216024"/>
                <a:gd name="connsiteX7" fmla="*/ 16993 w 432472"/>
                <a:gd name="connsiteY7" fmla="*/ 192182 h 216024"/>
                <a:gd name="connsiteX8" fmla="*/ 0 w 432472"/>
                <a:gd name="connsiteY8" fmla="*/ 108013 h 216024"/>
                <a:gd name="connsiteX9" fmla="*/ 16993 w 432472"/>
                <a:gd name="connsiteY9" fmla="*/ 23844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472" h="216024">
                  <a:moveTo>
                    <a:pt x="33069" y="0"/>
                  </a:moveTo>
                  <a:lnTo>
                    <a:pt x="399403" y="0"/>
                  </a:lnTo>
                  <a:lnTo>
                    <a:pt x="415479" y="23844"/>
                  </a:lnTo>
                  <a:cubicBezTo>
                    <a:pt x="426421" y="49714"/>
                    <a:pt x="432472" y="78157"/>
                    <a:pt x="432472" y="108013"/>
                  </a:cubicBezTo>
                  <a:cubicBezTo>
                    <a:pt x="432472" y="137869"/>
                    <a:pt x="426421" y="166312"/>
                    <a:pt x="415479" y="192182"/>
                  </a:cubicBezTo>
                  <a:lnTo>
                    <a:pt x="399405" y="216024"/>
                  </a:lnTo>
                  <a:lnTo>
                    <a:pt x="33068" y="216024"/>
                  </a:lnTo>
                  <a:lnTo>
                    <a:pt x="16993" y="192182"/>
                  </a:lnTo>
                  <a:cubicBezTo>
                    <a:pt x="6051" y="166312"/>
                    <a:pt x="0" y="137869"/>
                    <a:pt x="0" y="108013"/>
                  </a:cubicBezTo>
                  <a:cubicBezTo>
                    <a:pt x="0" y="78157"/>
                    <a:pt x="6051" y="49714"/>
                    <a:pt x="16993" y="2384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EF00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016219" y="2790849"/>
              <a:ext cx="3078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总价比整百元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多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一点点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93545" y="5307330"/>
            <a:ext cx="3258185" cy="445135"/>
            <a:chOff x="4167320" y="3795905"/>
            <a:chExt cx="3078120" cy="445434"/>
          </a:xfrm>
        </p:grpSpPr>
        <p:sp>
          <p:nvSpPr>
            <p:cNvPr id="29" name="KSO_Shape"/>
            <p:cNvSpPr/>
            <p:nvPr/>
          </p:nvSpPr>
          <p:spPr>
            <a:xfrm>
              <a:off x="4219385" y="3847705"/>
              <a:ext cx="2614641" cy="393634"/>
            </a:xfrm>
            <a:custGeom>
              <a:avLst/>
              <a:gdLst>
                <a:gd name="connsiteX0" fmla="*/ 33069 w 432472"/>
                <a:gd name="connsiteY0" fmla="*/ 0 h 216024"/>
                <a:gd name="connsiteX1" fmla="*/ 399403 w 432472"/>
                <a:gd name="connsiteY1" fmla="*/ 0 h 216024"/>
                <a:gd name="connsiteX2" fmla="*/ 415479 w 432472"/>
                <a:gd name="connsiteY2" fmla="*/ 23844 h 216024"/>
                <a:gd name="connsiteX3" fmla="*/ 432472 w 432472"/>
                <a:gd name="connsiteY3" fmla="*/ 108013 h 216024"/>
                <a:gd name="connsiteX4" fmla="*/ 415479 w 432472"/>
                <a:gd name="connsiteY4" fmla="*/ 192182 h 216024"/>
                <a:gd name="connsiteX5" fmla="*/ 399405 w 432472"/>
                <a:gd name="connsiteY5" fmla="*/ 216024 h 216024"/>
                <a:gd name="connsiteX6" fmla="*/ 33068 w 432472"/>
                <a:gd name="connsiteY6" fmla="*/ 216024 h 216024"/>
                <a:gd name="connsiteX7" fmla="*/ 16993 w 432472"/>
                <a:gd name="connsiteY7" fmla="*/ 192182 h 216024"/>
                <a:gd name="connsiteX8" fmla="*/ 0 w 432472"/>
                <a:gd name="connsiteY8" fmla="*/ 108013 h 216024"/>
                <a:gd name="connsiteX9" fmla="*/ 16993 w 432472"/>
                <a:gd name="connsiteY9" fmla="*/ 23844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472" h="216024">
                  <a:moveTo>
                    <a:pt x="33069" y="0"/>
                  </a:moveTo>
                  <a:lnTo>
                    <a:pt x="399403" y="0"/>
                  </a:lnTo>
                  <a:lnTo>
                    <a:pt x="415479" y="23844"/>
                  </a:lnTo>
                  <a:cubicBezTo>
                    <a:pt x="426421" y="49714"/>
                    <a:pt x="432472" y="78157"/>
                    <a:pt x="432472" y="108013"/>
                  </a:cubicBezTo>
                  <a:cubicBezTo>
                    <a:pt x="432472" y="137869"/>
                    <a:pt x="426421" y="166312"/>
                    <a:pt x="415479" y="192182"/>
                  </a:cubicBezTo>
                  <a:lnTo>
                    <a:pt x="399405" y="216024"/>
                  </a:lnTo>
                  <a:lnTo>
                    <a:pt x="33068" y="216024"/>
                  </a:lnTo>
                  <a:lnTo>
                    <a:pt x="16993" y="192182"/>
                  </a:lnTo>
                  <a:cubicBezTo>
                    <a:pt x="6051" y="166312"/>
                    <a:pt x="0" y="137869"/>
                    <a:pt x="0" y="108013"/>
                  </a:cubicBezTo>
                  <a:cubicBezTo>
                    <a:pt x="0" y="78157"/>
                    <a:pt x="6051" y="49714"/>
                    <a:pt x="16993" y="2384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EF00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167320" y="3795905"/>
              <a:ext cx="3078120" cy="399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总价比整百元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少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一点点</a:t>
              </a:r>
            </a:p>
          </p:txBody>
        </p:sp>
      </p:grpSp>
      <p:sp>
        <p:nvSpPr>
          <p:cNvPr id="1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00469" y="4427904"/>
            <a:ext cx="29311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120×60%=72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（元）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003532" y="4427904"/>
            <a:ext cx="300281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120-40=80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（元） 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392704" y="4433673"/>
            <a:ext cx="16624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72&lt;80        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441934" y="1679074"/>
            <a:ext cx="8084322" cy="1749926"/>
          </a:xfrm>
          <a:custGeom>
            <a:avLst/>
            <a:gdLst/>
            <a:ahLst/>
            <a:cxnLst/>
            <a:rect l="l" t="t" r="r" b="b"/>
            <a:pathLst>
              <a:path w="8084322" h="1749925">
                <a:moveTo>
                  <a:pt x="3580532" y="1675914"/>
                </a:moveTo>
                <a:lnTo>
                  <a:pt x="3620363" y="1675914"/>
                </a:lnTo>
                <a:lnTo>
                  <a:pt x="3620363" y="1715725"/>
                </a:lnTo>
                <a:lnTo>
                  <a:pt x="3580532" y="1715725"/>
                </a:lnTo>
                <a:close/>
                <a:moveTo>
                  <a:pt x="2132342" y="1643869"/>
                </a:moveTo>
                <a:cubicBezTo>
                  <a:pt x="2126190" y="1644991"/>
                  <a:pt x="2117248" y="1646588"/>
                  <a:pt x="2105515" y="1648660"/>
                </a:cubicBezTo>
                <a:cubicBezTo>
                  <a:pt x="2105515" y="1656969"/>
                  <a:pt x="2105801" y="1663710"/>
                  <a:pt x="2106371" y="1668882"/>
                </a:cubicBezTo>
                <a:cubicBezTo>
                  <a:pt x="2115983" y="1668199"/>
                  <a:pt x="2126612" y="1666488"/>
                  <a:pt x="2138258" y="1663747"/>
                </a:cubicBezTo>
                <a:cubicBezTo>
                  <a:pt x="2138989" y="1658575"/>
                  <a:pt x="2139724" y="1653689"/>
                  <a:pt x="2140462" y="1649087"/>
                </a:cubicBezTo>
                <a:cubicBezTo>
                  <a:pt x="2141200" y="1644486"/>
                  <a:pt x="2138493" y="1642747"/>
                  <a:pt x="2132342" y="1643869"/>
                </a:cubicBezTo>
                <a:close/>
                <a:moveTo>
                  <a:pt x="2145611" y="1623749"/>
                </a:moveTo>
                <a:cubicBezTo>
                  <a:pt x="2147877" y="1623752"/>
                  <a:pt x="2150486" y="1624276"/>
                  <a:pt x="2153438" y="1625321"/>
                </a:cubicBezTo>
                <a:cubicBezTo>
                  <a:pt x="2159342" y="1627411"/>
                  <a:pt x="2164504" y="1630403"/>
                  <a:pt x="2168926" y="1634298"/>
                </a:cubicBezTo>
                <a:cubicBezTo>
                  <a:pt x="2173347" y="1638192"/>
                  <a:pt x="2173524" y="1642167"/>
                  <a:pt x="2169456" y="1646222"/>
                </a:cubicBezTo>
                <a:cubicBezTo>
                  <a:pt x="2165388" y="1650278"/>
                  <a:pt x="2161971" y="1655853"/>
                  <a:pt x="2159205" y="1662947"/>
                </a:cubicBezTo>
                <a:cubicBezTo>
                  <a:pt x="2165431" y="1671802"/>
                  <a:pt x="2165276" y="1676931"/>
                  <a:pt x="2158740" y="1678332"/>
                </a:cubicBezTo>
                <a:lnTo>
                  <a:pt x="2139579" y="1679541"/>
                </a:lnTo>
                <a:cubicBezTo>
                  <a:pt x="2131393" y="1680286"/>
                  <a:pt x="2120553" y="1681724"/>
                  <a:pt x="2107060" y="1683857"/>
                </a:cubicBezTo>
                <a:cubicBezTo>
                  <a:pt x="2103264" y="1692651"/>
                  <a:pt x="2099516" y="1693689"/>
                  <a:pt x="2095814" y="1686973"/>
                </a:cubicBezTo>
                <a:cubicBezTo>
                  <a:pt x="2092112" y="1680258"/>
                  <a:pt x="2089498" y="1672140"/>
                  <a:pt x="2087972" y="1662621"/>
                </a:cubicBezTo>
                <a:cubicBezTo>
                  <a:pt x="2086447" y="1653103"/>
                  <a:pt x="2083908" y="1645739"/>
                  <a:pt x="2080354" y="1640530"/>
                </a:cubicBezTo>
                <a:cubicBezTo>
                  <a:pt x="2076801" y="1635321"/>
                  <a:pt x="2078547" y="1632716"/>
                  <a:pt x="2085591" y="1632716"/>
                </a:cubicBezTo>
                <a:cubicBezTo>
                  <a:pt x="2090850" y="1632716"/>
                  <a:pt x="2094782" y="1633104"/>
                  <a:pt x="2097386" y="1633879"/>
                </a:cubicBezTo>
                <a:cubicBezTo>
                  <a:pt x="2099990" y="1634654"/>
                  <a:pt x="2104725" y="1634673"/>
                  <a:pt x="2111590" y="1633935"/>
                </a:cubicBezTo>
                <a:cubicBezTo>
                  <a:pt x="2118454" y="1633197"/>
                  <a:pt x="2124088" y="1632093"/>
                  <a:pt x="2128491" y="1630623"/>
                </a:cubicBezTo>
                <a:cubicBezTo>
                  <a:pt x="2132894" y="1629154"/>
                  <a:pt x="2136676" y="1627380"/>
                  <a:pt x="2139839" y="1625303"/>
                </a:cubicBezTo>
                <a:cubicBezTo>
                  <a:pt x="2141420" y="1624264"/>
                  <a:pt x="2143344" y="1623746"/>
                  <a:pt x="2145611" y="1623749"/>
                </a:cubicBezTo>
                <a:close/>
                <a:moveTo>
                  <a:pt x="2731505" y="1619992"/>
                </a:moveTo>
                <a:lnTo>
                  <a:pt x="2710651" y="1623247"/>
                </a:lnTo>
                <a:cubicBezTo>
                  <a:pt x="2709165" y="1625430"/>
                  <a:pt x="2707715" y="1626924"/>
                  <a:pt x="2706299" y="1627730"/>
                </a:cubicBezTo>
                <a:lnTo>
                  <a:pt x="2705314" y="1627814"/>
                </a:lnTo>
                <a:lnTo>
                  <a:pt x="2708804" y="1630454"/>
                </a:lnTo>
                <a:cubicBezTo>
                  <a:pt x="2713526" y="1634554"/>
                  <a:pt x="2718774" y="1639581"/>
                  <a:pt x="2724547" y="1645534"/>
                </a:cubicBezTo>
                <a:cubicBezTo>
                  <a:pt x="2726854" y="1639891"/>
                  <a:pt x="2729173" y="1631377"/>
                  <a:pt x="2731505" y="1619992"/>
                </a:cubicBezTo>
                <a:close/>
                <a:moveTo>
                  <a:pt x="3098562" y="1594905"/>
                </a:moveTo>
                <a:cubicBezTo>
                  <a:pt x="3093905" y="1595295"/>
                  <a:pt x="3084144" y="1596253"/>
                  <a:pt x="3069280" y="1597779"/>
                </a:cubicBezTo>
                <a:cubicBezTo>
                  <a:pt x="3054416" y="1599304"/>
                  <a:pt x="3045421" y="1601152"/>
                  <a:pt x="3042296" y="1603323"/>
                </a:cubicBezTo>
                <a:cubicBezTo>
                  <a:pt x="3039170" y="1605493"/>
                  <a:pt x="3037930" y="1611397"/>
                  <a:pt x="3038575" y="1621033"/>
                </a:cubicBezTo>
                <a:cubicBezTo>
                  <a:pt x="3051957" y="1620339"/>
                  <a:pt x="3063072" y="1618218"/>
                  <a:pt x="3071922" y="1614671"/>
                </a:cubicBezTo>
                <a:cubicBezTo>
                  <a:pt x="3080771" y="1611124"/>
                  <a:pt x="3087772" y="1612252"/>
                  <a:pt x="3092925" y="1618057"/>
                </a:cubicBezTo>
                <a:cubicBezTo>
                  <a:pt x="3098078" y="1623861"/>
                  <a:pt x="3092497" y="1628748"/>
                  <a:pt x="3076182" y="1632716"/>
                </a:cubicBezTo>
                <a:cubicBezTo>
                  <a:pt x="3059867" y="1636685"/>
                  <a:pt x="3047008" y="1637894"/>
                  <a:pt x="3037607" y="1636344"/>
                </a:cubicBezTo>
                <a:lnTo>
                  <a:pt x="3037607" y="1656045"/>
                </a:lnTo>
                <a:cubicBezTo>
                  <a:pt x="3049489" y="1656107"/>
                  <a:pt x="3060912" y="1654566"/>
                  <a:pt x="3071875" y="1651422"/>
                </a:cubicBezTo>
                <a:cubicBezTo>
                  <a:pt x="3082839" y="1648278"/>
                  <a:pt x="3089986" y="1649723"/>
                  <a:pt x="3093316" y="1655757"/>
                </a:cubicBezTo>
                <a:cubicBezTo>
                  <a:pt x="3096646" y="1661790"/>
                  <a:pt x="3090547" y="1665899"/>
                  <a:pt x="3075019" y="1668082"/>
                </a:cubicBezTo>
                <a:cubicBezTo>
                  <a:pt x="3059491" y="1670264"/>
                  <a:pt x="3047021" y="1670971"/>
                  <a:pt x="3037607" y="1670202"/>
                </a:cubicBezTo>
                <a:lnTo>
                  <a:pt x="3037607" y="1693401"/>
                </a:lnTo>
                <a:cubicBezTo>
                  <a:pt x="3044776" y="1691913"/>
                  <a:pt x="3052977" y="1690765"/>
                  <a:pt x="3062211" y="1689959"/>
                </a:cubicBezTo>
                <a:cubicBezTo>
                  <a:pt x="3071444" y="1689153"/>
                  <a:pt x="3079564" y="1688750"/>
                  <a:pt x="3086572" y="1688750"/>
                </a:cubicBezTo>
                <a:cubicBezTo>
                  <a:pt x="3095030" y="1688750"/>
                  <a:pt x="3100525" y="1691082"/>
                  <a:pt x="3103055" y="1695745"/>
                </a:cubicBezTo>
                <a:cubicBezTo>
                  <a:pt x="3105585" y="1700408"/>
                  <a:pt x="3107349" y="1701131"/>
                  <a:pt x="3108347" y="1697912"/>
                </a:cubicBezTo>
                <a:cubicBezTo>
                  <a:pt x="3109346" y="1694694"/>
                  <a:pt x="3110040" y="1684837"/>
                  <a:pt x="3110431" y="1668342"/>
                </a:cubicBezTo>
                <a:cubicBezTo>
                  <a:pt x="3110822" y="1651847"/>
                  <a:pt x="3110105" y="1635386"/>
                  <a:pt x="3108282" y="1618959"/>
                </a:cubicBezTo>
                <a:cubicBezTo>
                  <a:pt x="3106459" y="1602532"/>
                  <a:pt x="3103219" y="1594514"/>
                  <a:pt x="3098562" y="1594905"/>
                </a:cubicBezTo>
                <a:close/>
                <a:moveTo>
                  <a:pt x="2095277" y="1582891"/>
                </a:moveTo>
                <a:lnTo>
                  <a:pt x="2109571" y="1587528"/>
                </a:lnTo>
                <a:cubicBezTo>
                  <a:pt x="2120101" y="1594647"/>
                  <a:pt x="2122640" y="1600138"/>
                  <a:pt x="2117189" y="1604002"/>
                </a:cubicBezTo>
                <a:cubicBezTo>
                  <a:pt x="2111738" y="1607865"/>
                  <a:pt x="2106263" y="1612938"/>
                  <a:pt x="2100762" y="1619219"/>
                </a:cubicBezTo>
                <a:cubicBezTo>
                  <a:pt x="2095262" y="1625501"/>
                  <a:pt x="2088428" y="1630313"/>
                  <a:pt x="2080261" y="1633656"/>
                </a:cubicBezTo>
                <a:cubicBezTo>
                  <a:pt x="2072094" y="1636998"/>
                  <a:pt x="2070206" y="1635578"/>
                  <a:pt x="2074597" y="1629396"/>
                </a:cubicBezTo>
                <a:cubicBezTo>
                  <a:pt x="2078987" y="1623213"/>
                  <a:pt x="2082878" y="1616547"/>
                  <a:pt x="2086271" y="1609397"/>
                </a:cubicBezTo>
                <a:cubicBezTo>
                  <a:pt x="2089663" y="1602247"/>
                  <a:pt x="2091166" y="1595199"/>
                  <a:pt x="2090782" y="1588254"/>
                </a:cubicBezTo>
                <a:lnTo>
                  <a:pt x="2095156" y="1582906"/>
                </a:lnTo>
                <a:close/>
                <a:moveTo>
                  <a:pt x="2139313" y="1581737"/>
                </a:moveTo>
                <a:cubicBezTo>
                  <a:pt x="2141391" y="1582057"/>
                  <a:pt x="2143953" y="1582834"/>
                  <a:pt x="2147001" y="1584068"/>
                </a:cubicBezTo>
                <a:cubicBezTo>
                  <a:pt x="2159193" y="1589004"/>
                  <a:pt x="2167195" y="1593835"/>
                  <a:pt x="2171009" y="1598560"/>
                </a:cubicBezTo>
                <a:cubicBezTo>
                  <a:pt x="2174823" y="1603286"/>
                  <a:pt x="2175707" y="1609208"/>
                  <a:pt x="2173660" y="1616327"/>
                </a:cubicBezTo>
                <a:cubicBezTo>
                  <a:pt x="2171614" y="1623446"/>
                  <a:pt x="2168098" y="1625706"/>
                  <a:pt x="2163112" y="1623108"/>
                </a:cubicBezTo>
                <a:cubicBezTo>
                  <a:pt x="2158126" y="1620509"/>
                  <a:pt x="2153007" y="1616181"/>
                  <a:pt x="2147755" y="1610122"/>
                </a:cubicBezTo>
                <a:cubicBezTo>
                  <a:pt x="2142502" y="1604064"/>
                  <a:pt x="2137824" y="1597754"/>
                  <a:pt x="2133718" y="1591193"/>
                </a:cubicBezTo>
                <a:cubicBezTo>
                  <a:pt x="2131216" y="1583929"/>
                  <a:pt x="2133081" y="1580776"/>
                  <a:pt x="2139313" y="1581737"/>
                </a:cubicBezTo>
                <a:close/>
                <a:moveTo>
                  <a:pt x="3318697" y="1580050"/>
                </a:moveTo>
                <a:cubicBezTo>
                  <a:pt x="3321544" y="1580515"/>
                  <a:pt x="3323959" y="1581718"/>
                  <a:pt x="3325943" y="1583659"/>
                </a:cubicBezTo>
                <a:cubicBezTo>
                  <a:pt x="3329912" y="1587541"/>
                  <a:pt x="3328207" y="1591417"/>
                  <a:pt x="3320827" y="1595286"/>
                </a:cubicBezTo>
                <a:cubicBezTo>
                  <a:pt x="3313448" y="1599156"/>
                  <a:pt x="3306242" y="1601673"/>
                  <a:pt x="3299210" y="1602839"/>
                </a:cubicBezTo>
                <a:cubicBezTo>
                  <a:pt x="3303104" y="1603484"/>
                  <a:pt x="3305052" y="1605679"/>
                  <a:pt x="3305052" y="1609425"/>
                </a:cubicBezTo>
                <a:cubicBezTo>
                  <a:pt x="3305052" y="1611756"/>
                  <a:pt x="3304661" y="1614844"/>
                  <a:pt x="3303880" y="1618689"/>
                </a:cubicBezTo>
                <a:cubicBezTo>
                  <a:pt x="3310813" y="1615700"/>
                  <a:pt x="3317442" y="1613397"/>
                  <a:pt x="3323767" y="1611778"/>
                </a:cubicBezTo>
                <a:cubicBezTo>
                  <a:pt x="3330092" y="1610160"/>
                  <a:pt x="3335171" y="1611769"/>
                  <a:pt x="3339003" y="1616606"/>
                </a:cubicBezTo>
                <a:cubicBezTo>
                  <a:pt x="3342835" y="1621443"/>
                  <a:pt x="3340839" y="1625523"/>
                  <a:pt x="3333013" y="1628847"/>
                </a:cubicBezTo>
                <a:cubicBezTo>
                  <a:pt x="3325187" y="1632171"/>
                  <a:pt x="3315017" y="1635581"/>
                  <a:pt x="3302503" y="1639079"/>
                </a:cubicBezTo>
                <a:cubicBezTo>
                  <a:pt x="3301052" y="1659989"/>
                  <a:pt x="3299954" y="1673818"/>
                  <a:pt x="3299210" y="1680565"/>
                </a:cubicBezTo>
                <a:cubicBezTo>
                  <a:pt x="3308053" y="1674599"/>
                  <a:pt x="3317268" y="1669995"/>
                  <a:pt x="3326855" y="1666751"/>
                </a:cubicBezTo>
                <a:cubicBezTo>
                  <a:pt x="3336442" y="1663508"/>
                  <a:pt x="3337254" y="1665945"/>
                  <a:pt x="3329292" y="1674063"/>
                </a:cubicBezTo>
                <a:cubicBezTo>
                  <a:pt x="3321330" y="1682180"/>
                  <a:pt x="3313395" y="1689600"/>
                  <a:pt x="3305489" y="1696322"/>
                </a:cubicBezTo>
                <a:cubicBezTo>
                  <a:pt x="3297582" y="1703044"/>
                  <a:pt x="3290488" y="1710293"/>
                  <a:pt x="3284206" y="1718069"/>
                </a:cubicBezTo>
                <a:cubicBezTo>
                  <a:pt x="3277924" y="1725846"/>
                  <a:pt x="3272802" y="1724810"/>
                  <a:pt x="3268840" y="1714962"/>
                </a:cubicBezTo>
                <a:cubicBezTo>
                  <a:pt x="3264877" y="1705115"/>
                  <a:pt x="3264335" y="1698687"/>
                  <a:pt x="3267212" y="1695680"/>
                </a:cubicBezTo>
                <a:cubicBezTo>
                  <a:pt x="3270089" y="1692672"/>
                  <a:pt x="3273206" y="1688375"/>
                  <a:pt x="3276560" y="1682788"/>
                </a:cubicBezTo>
                <a:cubicBezTo>
                  <a:pt x="3279915" y="1677200"/>
                  <a:pt x="3282361" y="1663666"/>
                  <a:pt x="3283899" y="1642186"/>
                </a:cubicBezTo>
                <a:cubicBezTo>
                  <a:pt x="3277971" y="1643723"/>
                  <a:pt x="3271754" y="1644691"/>
                  <a:pt x="3265249" y="1645088"/>
                </a:cubicBezTo>
                <a:cubicBezTo>
                  <a:pt x="3258744" y="1645484"/>
                  <a:pt x="3252249" y="1644306"/>
                  <a:pt x="3245762" y="1641553"/>
                </a:cubicBezTo>
                <a:cubicBezTo>
                  <a:pt x="3239276" y="1638800"/>
                  <a:pt x="3240677" y="1636285"/>
                  <a:pt x="3249967" y="1634009"/>
                </a:cubicBezTo>
                <a:cubicBezTo>
                  <a:pt x="3259256" y="1631733"/>
                  <a:pt x="3270567" y="1628487"/>
                  <a:pt x="3283899" y="1624270"/>
                </a:cubicBezTo>
                <a:cubicBezTo>
                  <a:pt x="3283899" y="1616370"/>
                  <a:pt x="3283366" y="1610274"/>
                  <a:pt x="3282299" y="1605983"/>
                </a:cubicBezTo>
                <a:cubicBezTo>
                  <a:pt x="3276669" y="1605983"/>
                  <a:pt x="3271441" y="1604588"/>
                  <a:pt x="3266617" y="1601797"/>
                </a:cubicBezTo>
                <a:cubicBezTo>
                  <a:pt x="3261792" y="1599007"/>
                  <a:pt x="3263042" y="1596495"/>
                  <a:pt x="3270365" y="1594263"/>
                </a:cubicBezTo>
                <a:cubicBezTo>
                  <a:pt x="3277689" y="1592030"/>
                  <a:pt x="3284082" y="1589745"/>
                  <a:pt x="3289546" y="1587407"/>
                </a:cubicBezTo>
                <a:cubicBezTo>
                  <a:pt x="3295009" y="1585070"/>
                  <a:pt x="3301449" y="1582890"/>
                  <a:pt x="3308865" y="1580868"/>
                </a:cubicBezTo>
                <a:cubicBezTo>
                  <a:pt x="3312574" y="1579857"/>
                  <a:pt x="3315851" y="1579585"/>
                  <a:pt x="3318697" y="1580050"/>
                </a:cubicBezTo>
                <a:close/>
                <a:moveTo>
                  <a:pt x="1241503" y="1579534"/>
                </a:moveTo>
                <a:cubicBezTo>
                  <a:pt x="1243650" y="1579755"/>
                  <a:pt x="1246286" y="1580352"/>
                  <a:pt x="1249410" y="1581324"/>
                </a:cubicBezTo>
                <a:cubicBezTo>
                  <a:pt x="1261905" y="1585212"/>
                  <a:pt x="1267375" y="1589420"/>
                  <a:pt x="1265818" y="1593947"/>
                </a:cubicBezTo>
                <a:cubicBezTo>
                  <a:pt x="1264262" y="1598473"/>
                  <a:pt x="1263483" y="1603217"/>
                  <a:pt x="1263483" y="1608178"/>
                </a:cubicBezTo>
                <a:cubicBezTo>
                  <a:pt x="1268643" y="1607422"/>
                  <a:pt x="1273678" y="1607043"/>
                  <a:pt x="1278589" y="1607043"/>
                </a:cubicBezTo>
                <a:cubicBezTo>
                  <a:pt x="1284332" y="1607043"/>
                  <a:pt x="1288893" y="1608829"/>
                  <a:pt x="1292272" y="1612401"/>
                </a:cubicBezTo>
                <a:cubicBezTo>
                  <a:pt x="1295652" y="1615973"/>
                  <a:pt x="1294176" y="1619291"/>
                  <a:pt x="1287845" y="1622354"/>
                </a:cubicBezTo>
                <a:cubicBezTo>
                  <a:pt x="1281513" y="1625418"/>
                  <a:pt x="1274174" y="1627588"/>
                  <a:pt x="1265827" y="1628865"/>
                </a:cubicBezTo>
                <a:lnTo>
                  <a:pt x="1265827" y="1643209"/>
                </a:lnTo>
                <a:cubicBezTo>
                  <a:pt x="1275985" y="1642514"/>
                  <a:pt x="1285175" y="1640979"/>
                  <a:pt x="1293398" y="1638604"/>
                </a:cubicBezTo>
                <a:cubicBezTo>
                  <a:pt x="1301620" y="1636229"/>
                  <a:pt x="1309927" y="1636970"/>
                  <a:pt x="1318317" y="1640827"/>
                </a:cubicBezTo>
                <a:cubicBezTo>
                  <a:pt x="1326707" y="1644684"/>
                  <a:pt x="1331340" y="1649376"/>
                  <a:pt x="1332214" y="1654901"/>
                </a:cubicBezTo>
                <a:cubicBezTo>
                  <a:pt x="1333089" y="1660426"/>
                  <a:pt x="1327092" y="1662606"/>
                  <a:pt x="1314224" y="1661440"/>
                </a:cubicBezTo>
                <a:cubicBezTo>
                  <a:pt x="1301357" y="1660274"/>
                  <a:pt x="1285224" y="1660739"/>
                  <a:pt x="1265827" y="1662835"/>
                </a:cubicBezTo>
                <a:cubicBezTo>
                  <a:pt x="1265827" y="1688769"/>
                  <a:pt x="1264742" y="1709319"/>
                  <a:pt x="1262572" y="1724487"/>
                </a:cubicBezTo>
                <a:cubicBezTo>
                  <a:pt x="1260402" y="1739655"/>
                  <a:pt x="1256690" y="1746480"/>
                  <a:pt x="1251438" y="1744961"/>
                </a:cubicBezTo>
                <a:cubicBezTo>
                  <a:pt x="1246185" y="1743441"/>
                  <a:pt x="1243354" y="1733312"/>
                  <a:pt x="1242945" y="1714572"/>
                </a:cubicBezTo>
                <a:cubicBezTo>
                  <a:pt x="1242536" y="1695832"/>
                  <a:pt x="1242331" y="1679095"/>
                  <a:pt x="1242331" y="1664361"/>
                </a:cubicBezTo>
                <a:cubicBezTo>
                  <a:pt x="1221136" y="1666668"/>
                  <a:pt x="1207664" y="1668801"/>
                  <a:pt x="1201915" y="1670761"/>
                </a:cubicBezTo>
                <a:cubicBezTo>
                  <a:pt x="1196167" y="1672720"/>
                  <a:pt x="1187652" y="1670661"/>
                  <a:pt x="1176372" y="1664584"/>
                </a:cubicBezTo>
                <a:cubicBezTo>
                  <a:pt x="1165093" y="1658507"/>
                  <a:pt x="1164990" y="1655189"/>
                  <a:pt x="1176065" y="1654631"/>
                </a:cubicBezTo>
                <a:cubicBezTo>
                  <a:pt x="1187141" y="1654073"/>
                  <a:pt x="1209229" y="1651586"/>
                  <a:pt x="1242331" y="1647171"/>
                </a:cubicBezTo>
                <a:lnTo>
                  <a:pt x="1242331" y="1631675"/>
                </a:lnTo>
                <a:cubicBezTo>
                  <a:pt x="1226407" y="1633225"/>
                  <a:pt x="1215229" y="1632050"/>
                  <a:pt x="1208799" y="1628149"/>
                </a:cubicBezTo>
                <a:cubicBezTo>
                  <a:pt x="1202368" y="1624249"/>
                  <a:pt x="1203251" y="1621722"/>
                  <a:pt x="1211449" y="1620568"/>
                </a:cubicBezTo>
                <a:cubicBezTo>
                  <a:pt x="1219647" y="1619415"/>
                  <a:pt x="1229557" y="1616798"/>
                  <a:pt x="1241178" y="1612718"/>
                </a:cubicBezTo>
                <a:cubicBezTo>
                  <a:pt x="1240421" y="1604148"/>
                  <a:pt x="1238480" y="1595801"/>
                  <a:pt x="1235355" y="1587677"/>
                </a:cubicBezTo>
                <a:cubicBezTo>
                  <a:pt x="1233011" y="1581585"/>
                  <a:pt x="1235060" y="1578870"/>
                  <a:pt x="1241503" y="1579534"/>
                </a:cubicBezTo>
                <a:close/>
                <a:moveTo>
                  <a:pt x="1804818" y="1569167"/>
                </a:moveTo>
                <a:cubicBezTo>
                  <a:pt x="1813878" y="1570395"/>
                  <a:pt x="1821285" y="1572658"/>
                  <a:pt x="1827040" y="1575957"/>
                </a:cubicBezTo>
                <a:cubicBezTo>
                  <a:pt x="1834395" y="1578983"/>
                  <a:pt x="1836704" y="1583157"/>
                  <a:pt x="1833969" y="1588477"/>
                </a:cubicBezTo>
                <a:cubicBezTo>
                  <a:pt x="1831235" y="1593798"/>
                  <a:pt x="1830255" y="1615427"/>
                  <a:pt x="1831030" y="1653366"/>
                </a:cubicBezTo>
                <a:cubicBezTo>
                  <a:pt x="1831805" y="1691305"/>
                  <a:pt x="1830469" y="1717018"/>
                  <a:pt x="1827021" y="1730506"/>
                </a:cubicBezTo>
                <a:cubicBezTo>
                  <a:pt x="1823573" y="1743993"/>
                  <a:pt x="1818497" y="1745382"/>
                  <a:pt x="1811794" y="1734673"/>
                </a:cubicBezTo>
                <a:cubicBezTo>
                  <a:pt x="1805090" y="1723963"/>
                  <a:pt x="1802322" y="1715555"/>
                  <a:pt x="1803488" y="1709447"/>
                </a:cubicBezTo>
                <a:cubicBezTo>
                  <a:pt x="1804653" y="1703338"/>
                  <a:pt x="1806015" y="1690992"/>
                  <a:pt x="1807571" y="1672407"/>
                </a:cubicBezTo>
                <a:cubicBezTo>
                  <a:pt x="1809128" y="1653822"/>
                  <a:pt x="1808951" y="1635032"/>
                  <a:pt x="1807041" y="1616038"/>
                </a:cubicBezTo>
                <a:cubicBezTo>
                  <a:pt x="1805131" y="1597044"/>
                  <a:pt x="1802018" y="1584177"/>
                  <a:pt x="1797702" y="1577436"/>
                </a:cubicBezTo>
                <a:cubicBezTo>
                  <a:pt x="1793386" y="1570695"/>
                  <a:pt x="1795758" y="1567939"/>
                  <a:pt x="1804818" y="1569167"/>
                </a:cubicBezTo>
                <a:close/>
                <a:moveTo>
                  <a:pt x="2735003" y="1553465"/>
                </a:moveTo>
                <a:cubicBezTo>
                  <a:pt x="2720678" y="1556541"/>
                  <a:pt x="2708276" y="1559022"/>
                  <a:pt x="2697796" y="1560907"/>
                </a:cubicBezTo>
                <a:cubicBezTo>
                  <a:pt x="2701677" y="1577749"/>
                  <a:pt x="2705696" y="1593897"/>
                  <a:pt x="2709851" y="1609350"/>
                </a:cubicBezTo>
                <a:cubicBezTo>
                  <a:pt x="2716511" y="1607800"/>
                  <a:pt x="2724150" y="1606789"/>
                  <a:pt x="2732770" y="1606318"/>
                </a:cubicBezTo>
                <a:lnTo>
                  <a:pt x="2733831" y="1588477"/>
                </a:lnTo>
                <a:cubicBezTo>
                  <a:pt x="2721788" y="1590040"/>
                  <a:pt x="2714694" y="1588896"/>
                  <a:pt x="2712548" y="1585045"/>
                </a:cubicBezTo>
                <a:cubicBezTo>
                  <a:pt x="2710402" y="1581194"/>
                  <a:pt x="2711497" y="1578468"/>
                  <a:pt x="2715832" y="1576869"/>
                </a:cubicBezTo>
                <a:cubicBezTo>
                  <a:pt x="2720166" y="1575269"/>
                  <a:pt x="2726557" y="1573173"/>
                  <a:pt x="2735003" y="1570581"/>
                </a:cubicBezTo>
                <a:close/>
                <a:moveTo>
                  <a:pt x="1426785" y="1549177"/>
                </a:moveTo>
                <a:cubicBezTo>
                  <a:pt x="1425508" y="1548923"/>
                  <a:pt x="1419753" y="1550433"/>
                  <a:pt x="1409521" y="1553707"/>
                </a:cubicBezTo>
                <a:cubicBezTo>
                  <a:pt x="1410265" y="1570549"/>
                  <a:pt x="1410978" y="1585209"/>
                  <a:pt x="1411661" y="1597686"/>
                </a:cubicBezTo>
                <a:cubicBezTo>
                  <a:pt x="1412417" y="1597822"/>
                  <a:pt x="1417539" y="1596198"/>
                  <a:pt x="1427027" y="1592812"/>
                </a:cubicBezTo>
                <a:cubicBezTo>
                  <a:pt x="1428503" y="1578884"/>
                  <a:pt x="1429433" y="1569300"/>
                  <a:pt x="1429817" y="1564060"/>
                </a:cubicBezTo>
                <a:cubicBezTo>
                  <a:pt x="1430202" y="1558820"/>
                  <a:pt x="1430112" y="1555093"/>
                  <a:pt x="1429548" y="1552879"/>
                </a:cubicBezTo>
                <a:cubicBezTo>
                  <a:pt x="1428984" y="1550666"/>
                  <a:pt x="1428063" y="1549431"/>
                  <a:pt x="1426785" y="1549177"/>
                </a:cubicBezTo>
                <a:close/>
                <a:moveTo>
                  <a:pt x="2794525" y="1545959"/>
                </a:moveTo>
                <a:cubicBezTo>
                  <a:pt x="2789843" y="1544737"/>
                  <a:pt x="2777375" y="1546253"/>
                  <a:pt x="2757122" y="1550507"/>
                </a:cubicBezTo>
                <a:lnTo>
                  <a:pt x="2756155" y="1565000"/>
                </a:lnTo>
                <a:cubicBezTo>
                  <a:pt x="2770244" y="1561105"/>
                  <a:pt x="2778240" y="1562569"/>
                  <a:pt x="2780144" y="1569390"/>
                </a:cubicBezTo>
                <a:cubicBezTo>
                  <a:pt x="2782048" y="1576211"/>
                  <a:pt x="2773946" y="1581247"/>
                  <a:pt x="2755839" y="1584496"/>
                </a:cubicBezTo>
                <a:cubicBezTo>
                  <a:pt x="2755231" y="1591243"/>
                  <a:pt x="2754561" y="1597196"/>
                  <a:pt x="2753829" y="1602355"/>
                </a:cubicBezTo>
                <a:cubicBezTo>
                  <a:pt x="2761345" y="1601586"/>
                  <a:pt x="2770163" y="1600191"/>
                  <a:pt x="2780284" y="1598170"/>
                </a:cubicBezTo>
                <a:cubicBezTo>
                  <a:pt x="2789052" y="1584291"/>
                  <a:pt x="2794788" y="1572425"/>
                  <a:pt x="2797492" y="1562572"/>
                </a:cubicBezTo>
                <a:cubicBezTo>
                  <a:pt x="2800195" y="1552718"/>
                  <a:pt x="2799206" y="1547180"/>
                  <a:pt x="2794525" y="1545959"/>
                </a:cubicBezTo>
                <a:close/>
                <a:moveTo>
                  <a:pt x="1433899" y="1525865"/>
                </a:moveTo>
                <a:cubicBezTo>
                  <a:pt x="1436210" y="1525550"/>
                  <a:pt x="1438896" y="1525814"/>
                  <a:pt x="1441956" y="1526658"/>
                </a:cubicBezTo>
                <a:cubicBezTo>
                  <a:pt x="1448077" y="1528344"/>
                  <a:pt x="1453735" y="1531495"/>
                  <a:pt x="1458932" y="1536108"/>
                </a:cubicBezTo>
                <a:cubicBezTo>
                  <a:pt x="1464128" y="1540722"/>
                  <a:pt x="1464160" y="1546182"/>
                  <a:pt x="1459025" y="1552489"/>
                </a:cubicBezTo>
                <a:cubicBezTo>
                  <a:pt x="1453891" y="1558795"/>
                  <a:pt x="1449841" y="1570643"/>
                  <a:pt x="1446877" y="1588031"/>
                </a:cubicBezTo>
                <a:cubicBezTo>
                  <a:pt x="1453103" y="1596663"/>
                  <a:pt x="1453019" y="1601999"/>
                  <a:pt x="1446626" y="1604039"/>
                </a:cubicBezTo>
                <a:cubicBezTo>
                  <a:pt x="1440232" y="1606079"/>
                  <a:pt x="1428956" y="1608854"/>
                  <a:pt x="1412795" y="1612364"/>
                </a:cubicBezTo>
                <a:cubicBezTo>
                  <a:pt x="1412026" y="1622968"/>
                  <a:pt x="1409642" y="1628837"/>
                  <a:pt x="1405642" y="1629972"/>
                </a:cubicBezTo>
                <a:cubicBezTo>
                  <a:pt x="1401642" y="1631107"/>
                  <a:pt x="1398951" y="1628000"/>
                  <a:pt x="1397568" y="1620652"/>
                </a:cubicBezTo>
                <a:cubicBezTo>
                  <a:pt x="1396185" y="1613304"/>
                  <a:pt x="1394322" y="1600836"/>
                  <a:pt x="1391978" y="1583250"/>
                </a:cubicBezTo>
                <a:cubicBezTo>
                  <a:pt x="1389634" y="1565663"/>
                  <a:pt x="1386698" y="1553164"/>
                  <a:pt x="1383169" y="1545754"/>
                </a:cubicBezTo>
                <a:cubicBezTo>
                  <a:pt x="1379641" y="1538344"/>
                  <a:pt x="1380825" y="1535054"/>
                  <a:pt x="1386723" y="1535885"/>
                </a:cubicBezTo>
                <a:cubicBezTo>
                  <a:pt x="1392620" y="1536716"/>
                  <a:pt x="1396610" y="1537494"/>
                  <a:pt x="1398694" y="1538220"/>
                </a:cubicBezTo>
                <a:cubicBezTo>
                  <a:pt x="1400778" y="1538945"/>
                  <a:pt x="1403990" y="1538967"/>
                  <a:pt x="1408330" y="1538285"/>
                </a:cubicBezTo>
                <a:cubicBezTo>
                  <a:pt x="1412671" y="1537603"/>
                  <a:pt x="1416268" y="1536545"/>
                  <a:pt x="1419120" y="1535113"/>
                </a:cubicBezTo>
                <a:cubicBezTo>
                  <a:pt x="1421973" y="1533681"/>
                  <a:pt x="1424962" y="1531491"/>
                  <a:pt x="1428087" y="1528546"/>
                </a:cubicBezTo>
                <a:cubicBezTo>
                  <a:pt x="1429650" y="1527073"/>
                  <a:pt x="1431587" y="1526179"/>
                  <a:pt x="1433899" y="1525865"/>
                </a:cubicBezTo>
                <a:close/>
                <a:moveTo>
                  <a:pt x="2994965" y="1518365"/>
                </a:moveTo>
                <a:cubicBezTo>
                  <a:pt x="2997750" y="1517430"/>
                  <a:pt x="3000303" y="1521463"/>
                  <a:pt x="3002624" y="1530462"/>
                </a:cubicBezTo>
                <a:cubicBezTo>
                  <a:pt x="3005718" y="1542461"/>
                  <a:pt x="3002754" y="1554352"/>
                  <a:pt x="2993731" y="1566134"/>
                </a:cubicBezTo>
                <a:cubicBezTo>
                  <a:pt x="2984708" y="1577917"/>
                  <a:pt x="2977875" y="1580549"/>
                  <a:pt x="2973230" y="1574032"/>
                </a:cubicBezTo>
                <a:cubicBezTo>
                  <a:pt x="2968585" y="1567514"/>
                  <a:pt x="2967835" y="1561573"/>
                  <a:pt x="2970979" y="1556209"/>
                </a:cubicBezTo>
                <a:cubicBezTo>
                  <a:pt x="2974123" y="1550845"/>
                  <a:pt x="2977264" y="1545025"/>
                  <a:pt x="2980402" y="1538750"/>
                </a:cubicBezTo>
                <a:cubicBezTo>
                  <a:pt x="2984284" y="1532549"/>
                  <a:pt x="2988184" y="1526617"/>
                  <a:pt x="2992103" y="1520956"/>
                </a:cubicBezTo>
                <a:cubicBezTo>
                  <a:pt x="2993083" y="1519540"/>
                  <a:pt x="2994037" y="1518677"/>
                  <a:pt x="2994965" y="1518365"/>
                </a:cubicBezTo>
                <a:close/>
                <a:moveTo>
                  <a:pt x="809560" y="1504338"/>
                </a:moveTo>
                <a:cubicBezTo>
                  <a:pt x="812178" y="1503572"/>
                  <a:pt x="816106" y="1503602"/>
                  <a:pt x="821343" y="1504426"/>
                </a:cubicBezTo>
                <a:cubicBezTo>
                  <a:pt x="831817" y="1506076"/>
                  <a:pt x="839425" y="1509719"/>
                  <a:pt x="844169" y="1515356"/>
                </a:cubicBezTo>
                <a:cubicBezTo>
                  <a:pt x="848913" y="1520993"/>
                  <a:pt x="850799" y="1527389"/>
                  <a:pt x="849825" y="1534546"/>
                </a:cubicBezTo>
                <a:cubicBezTo>
                  <a:pt x="848851" y="1541702"/>
                  <a:pt x="845208" y="1544644"/>
                  <a:pt x="838895" y="1543373"/>
                </a:cubicBezTo>
                <a:cubicBezTo>
                  <a:pt x="832583" y="1542102"/>
                  <a:pt x="825271" y="1536902"/>
                  <a:pt x="816962" y="1527774"/>
                </a:cubicBezTo>
                <a:cubicBezTo>
                  <a:pt x="809409" y="1517703"/>
                  <a:pt x="805632" y="1511452"/>
                  <a:pt x="805632" y="1509022"/>
                </a:cubicBezTo>
                <a:cubicBezTo>
                  <a:pt x="805632" y="1506665"/>
                  <a:pt x="806941" y="1505104"/>
                  <a:pt x="809560" y="1504338"/>
                </a:cubicBezTo>
                <a:close/>
                <a:moveTo>
                  <a:pt x="3117336" y="1501397"/>
                </a:moveTo>
                <a:cubicBezTo>
                  <a:pt x="3120499" y="1501212"/>
                  <a:pt x="3124737" y="1501416"/>
                  <a:pt x="3130048" y="1502008"/>
                </a:cubicBezTo>
                <a:cubicBezTo>
                  <a:pt x="3151455" y="1503732"/>
                  <a:pt x="3162995" y="1510014"/>
                  <a:pt x="3164669" y="1520853"/>
                </a:cubicBezTo>
                <a:cubicBezTo>
                  <a:pt x="3166344" y="1531693"/>
                  <a:pt x="3162238" y="1535702"/>
                  <a:pt x="3152354" y="1532881"/>
                </a:cubicBezTo>
                <a:cubicBezTo>
                  <a:pt x="3142469" y="1530059"/>
                  <a:pt x="3130969" y="1523616"/>
                  <a:pt x="3117854" y="1513552"/>
                </a:cubicBezTo>
                <a:cubicBezTo>
                  <a:pt x="3108017" y="1506003"/>
                  <a:pt x="3107844" y="1501952"/>
                  <a:pt x="3117336" y="1501397"/>
                </a:cubicBezTo>
                <a:close/>
                <a:moveTo>
                  <a:pt x="360339" y="1500892"/>
                </a:moveTo>
                <a:cubicBezTo>
                  <a:pt x="368772" y="1499267"/>
                  <a:pt x="376356" y="1499283"/>
                  <a:pt x="383091" y="1500938"/>
                </a:cubicBezTo>
                <a:cubicBezTo>
                  <a:pt x="389825" y="1502594"/>
                  <a:pt x="396736" y="1505716"/>
                  <a:pt x="403824" y="1510305"/>
                </a:cubicBezTo>
                <a:cubicBezTo>
                  <a:pt x="410912" y="1514894"/>
                  <a:pt x="416673" y="1521625"/>
                  <a:pt x="421107" y="1530499"/>
                </a:cubicBezTo>
                <a:cubicBezTo>
                  <a:pt x="425541" y="1539373"/>
                  <a:pt x="427153" y="1550083"/>
                  <a:pt x="425944" y="1562628"/>
                </a:cubicBezTo>
                <a:cubicBezTo>
                  <a:pt x="424735" y="1575172"/>
                  <a:pt x="418567" y="1589984"/>
                  <a:pt x="407443" y="1607062"/>
                </a:cubicBezTo>
                <a:cubicBezTo>
                  <a:pt x="396317" y="1624140"/>
                  <a:pt x="375463" y="1649038"/>
                  <a:pt x="344879" y="1681755"/>
                </a:cubicBezTo>
                <a:lnTo>
                  <a:pt x="428930" y="1681755"/>
                </a:lnTo>
                <a:lnTo>
                  <a:pt x="428930" y="1708712"/>
                </a:lnTo>
                <a:lnTo>
                  <a:pt x="303877" y="1708712"/>
                </a:lnTo>
                <a:lnTo>
                  <a:pt x="303877" y="1700322"/>
                </a:lnTo>
                <a:cubicBezTo>
                  <a:pt x="304683" y="1688242"/>
                  <a:pt x="310230" y="1677452"/>
                  <a:pt x="320518" y="1667951"/>
                </a:cubicBezTo>
                <a:cubicBezTo>
                  <a:pt x="330805" y="1658451"/>
                  <a:pt x="343679" y="1643851"/>
                  <a:pt x="359139" y="1624149"/>
                </a:cubicBezTo>
                <a:cubicBezTo>
                  <a:pt x="374598" y="1604448"/>
                  <a:pt x="384622" y="1589277"/>
                  <a:pt x="389211" y="1578636"/>
                </a:cubicBezTo>
                <a:cubicBezTo>
                  <a:pt x="393800" y="1567995"/>
                  <a:pt x="395546" y="1559112"/>
                  <a:pt x="394448" y="1551986"/>
                </a:cubicBezTo>
                <a:cubicBezTo>
                  <a:pt x="393351" y="1544861"/>
                  <a:pt x="390057" y="1539044"/>
                  <a:pt x="384570" y="1534536"/>
                </a:cubicBezTo>
                <a:cubicBezTo>
                  <a:pt x="379081" y="1530028"/>
                  <a:pt x="372658" y="1528149"/>
                  <a:pt x="365296" y="1528899"/>
                </a:cubicBezTo>
                <a:cubicBezTo>
                  <a:pt x="357936" y="1529650"/>
                  <a:pt x="350844" y="1532536"/>
                  <a:pt x="344023" y="1537559"/>
                </a:cubicBezTo>
                <a:cubicBezTo>
                  <a:pt x="337202" y="1542582"/>
                  <a:pt x="331627" y="1550997"/>
                  <a:pt x="327299" y="1562804"/>
                </a:cubicBezTo>
                <a:lnTo>
                  <a:pt x="299207" y="1558637"/>
                </a:lnTo>
                <a:cubicBezTo>
                  <a:pt x="305582" y="1538136"/>
                  <a:pt x="313885" y="1523588"/>
                  <a:pt x="324118" y="1514993"/>
                </a:cubicBezTo>
                <a:cubicBezTo>
                  <a:pt x="334349" y="1506398"/>
                  <a:pt x="346423" y="1501698"/>
                  <a:pt x="360339" y="1500892"/>
                </a:cubicBezTo>
                <a:close/>
                <a:moveTo>
                  <a:pt x="3605238" y="1495088"/>
                </a:moveTo>
                <a:cubicBezTo>
                  <a:pt x="3627711" y="1491888"/>
                  <a:pt x="3645552" y="1502975"/>
                  <a:pt x="3658760" y="1528351"/>
                </a:cubicBezTo>
                <a:cubicBezTo>
                  <a:pt x="3666623" y="1555995"/>
                  <a:pt x="3655864" y="1583429"/>
                  <a:pt x="3626483" y="1610653"/>
                </a:cubicBezTo>
                <a:cubicBezTo>
                  <a:pt x="3617727" y="1623799"/>
                  <a:pt x="3613349" y="1639364"/>
                  <a:pt x="3613349" y="1657347"/>
                </a:cubicBezTo>
                <a:lnTo>
                  <a:pt x="3585295" y="1657347"/>
                </a:lnTo>
                <a:cubicBezTo>
                  <a:pt x="3584452" y="1625771"/>
                  <a:pt x="3597381" y="1597016"/>
                  <a:pt x="3624083" y="1571083"/>
                </a:cubicBezTo>
                <a:cubicBezTo>
                  <a:pt x="3630074" y="1562128"/>
                  <a:pt x="3632691" y="1552610"/>
                  <a:pt x="3631934" y="1542526"/>
                </a:cubicBezTo>
                <a:cubicBezTo>
                  <a:pt x="3627854" y="1528797"/>
                  <a:pt x="3620108" y="1522323"/>
                  <a:pt x="3608698" y="1523104"/>
                </a:cubicBezTo>
                <a:lnTo>
                  <a:pt x="3604122" y="1523104"/>
                </a:lnTo>
                <a:cubicBezTo>
                  <a:pt x="3590045" y="1523774"/>
                  <a:pt x="3583397" y="1535835"/>
                  <a:pt x="3584179" y="1559288"/>
                </a:cubicBezTo>
                <a:lnTo>
                  <a:pt x="3554934" y="1559288"/>
                </a:lnTo>
                <a:cubicBezTo>
                  <a:pt x="3554103" y="1527191"/>
                  <a:pt x="3564254" y="1507484"/>
                  <a:pt x="3585388" y="1500166"/>
                </a:cubicBezTo>
                <a:cubicBezTo>
                  <a:pt x="3588824" y="1497586"/>
                  <a:pt x="3595440" y="1495894"/>
                  <a:pt x="3605238" y="1495088"/>
                </a:cubicBezTo>
                <a:close/>
                <a:moveTo>
                  <a:pt x="2486999" y="1490841"/>
                </a:moveTo>
                <a:cubicBezTo>
                  <a:pt x="2489994" y="1490370"/>
                  <a:pt x="2493219" y="1490865"/>
                  <a:pt x="2496673" y="1492325"/>
                </a:cubicBezTo>
                <a:cubicBezTo>
                  <a:pt x="2503581" y="1495246"/>
                  <a:pt x="2509593" y="1499227"/>
                  <a:pt x="2514709" y="1504268"/>
                </a:cubicBezTo>
                <a:cubicBezTo>
                  <a:pt x="2519825" y="1509310"/>
                  <a:pt x="2518631" y="1513241"/>
                  <a:pt x="2511128" y="1516063"/>
                </a:cubicBezTo>
                <a:cubicBezTo>
                  <a:pt x="2503624" y="1518884"/>
                  <a:pt x="2492965" y="1528158"/>
                  <a:pt x="2479149" y="1543885"/>
                </a:cubicBezTo>
                <a:cubicBezTo>
                  <a:pt x="2465332" y="1559611"/>
                  <a:pt x="2454058" y="1570146"/>
                  <a:pt x="2445327" y="1575492"/>
                </a:cubicBezTo>
                <a:cubicBezTo>
                  <a:pt x="2459503" y="1574785"/>
                  <a:pt x="2474116" y="1573275"/>
                  <a:pt x="2489166" y="1570962"/>
                </a:cubicBezTo>
                <a:cubicBezTo>
                  <a:pt x="2504217" y="1568649"/>
                  <a:pt x="2514101" y="1566491"/>
                  <a:pt x="2518821" y="1564488"/>
                </a:cubicBezTo>
                <a:cubicBezTo>
                  <a:pt x="2523539" y="1562485"/>
                  <a:pt x="2528590" y="1562749"/>
                  <a:pt x="2533973" y="1565279"/>
                </a:cubicBezTo>
                <a:cubicBezTo>
                  <a:pt x="2539356" y="1567809"/>
                  <a:pt x="2545383" y="1571967"/>
                  <a:pt x="2552056" y="1577752"/>
                </a:cubicBezTo>
                <a:cubicBezTo>
                  <a:pt x="2558728" y="1583538"/>
                  <a:pt x="2559671" y="1588834"/>
                  <a:pt x="2554883" y="1593640"/>
                </a:cubicBezTo>
                <a:cubicBezTo>
                  <a:pt x="2550096" y="1598446"/>
                  <a:pt x="2546382" y="1606693"/>
                  <a:pt x="2543740" y="1618382"/>
                </a:cubicBezTo>
                <a:cubicBezTo>
                  <a:pt x="2541098" y="1630071"/>
                  <a:pt x="2537808" y="1644781"/>
                  <a:pt x="2533871" y="1662510"/>
                </a:cubicBezTo>
                <a:cubicBezTo>
                  <a:pt x="2529933" y="1680239"/>
                  <a:pt x="2524693" y="1693804"/>
                  <a:pt x="2518151" y="1703205"/>
                </a:cubicBezTo>
                <a:cubicBezTo>
                  <a:pt x="2511608" y="1712606"/>
                  <a:pt x="2503866" y="1719182"/>
                  <a:pt x="2494924" y="1722934"/>
                </a:cubicBezTo>
                <a:cubicBezTo>
                  <a:pt x="2485982" y="1726686"/>
                  <a:pt x="2480187" y="1724388"/>
                  <a:pt x="2477539" y="1716041"/>
                </a:cubicBezTo>
                <a:cubicBezTo>
                  <a:pt x="2474891" y="1707695"/>
                  <a:pt x="2470005" y="1698917"/>
                  <a:pt x="2462880" y="1689708"/>
                </a:cubicBezTo>
                <a:cubicBezTo>
                  <a:pt x="2455755" y="1680499"/>
                  <a:pt x="2457100" y="1677879"/>
                  <a:pt x="2466917" y="1681848"/>
                </a:cubicBezTo>
                <a:cubicBezTo>
                  <a:pt x="2476733" y="1685817"/>
                  <a:pt x="2482987" y="1687956"/>
                  <a:pt x="2485678" y="1688266"/>
                </a:cubicBezTo>
                <a:cubicBezTo>
                  <a:pt x="2488369" y="1688576"/>
                  <a:pt x="2490931" y="1687963"/>
                  <a:pt x="2493362" y="1686425"/>
                </a:cubicBezTo>
                <a:cubicBezTo>
                  <a:pt x="2495792" y="1684887"/>
                  <a:pt x="2499079" y="1680533"/>
                  <a:pt x="2503221" y="1673365"/>
                </a:cubicBezTo>
                <a:cubicBezTo>
                  <a:pt x="2507364" y="1666196"/>
                  <a:pt x="2510988" y="1656206"/>
                  <a:pt x="2514095" y="1643395"/>
                </a:cubicBezTo>
                <a:cubicBezTo>
                  <a:pt x="2517202" y="1630583"/>
                  <a:pt x="2519530" y="1618212"/>
                  <a:pt x="2521081" y="1606281"/>
                </a:cubicBezTo>
                <a:cubicBezTo>
                  <a:pt x="2522631" y="1594350"/>
                  <a:pt x="2522715" y="1587590"/>
                  <a:pt x="2521332" y="1586003"/>
                </a:cubicBezTo>
                <a:cubicBezTo>
                  <a:pt x="2519949" y="1584415"/>
                  <a:pt x="2518207" y="1583457"/>
                  <a:pt x="2516104" y="1583129"/>
                </a:cubicBezTo>
                <a:cubicBezTo>
                  <a:pt x="2514002" y="1582800"/>
                  <a:pt x="2508703" y="1583064"/>
                  <a:pt x="2500208" y="1583919"/>
                </a:cubicBezTo>
                <a:cubicBezTo>
                  <a:pt x="2510315" y="1590232"/>
                  <a:pt x="2513500" y="1595264"/>
                  <a:pt x="2509761" y="1599016"/>
                </a:cubicBezTo>
                <a:cubicBezTo>
                  <a:pt x="2506021" y="1602768"/>
                  <a:pt x="2500654" y="1611049"/>
                  <a:pt x="2493659" y="1623861"/>
                </a:cubicBezTo>
                <a:cubicBezTo>
                  <a:pt x="2486664" y="1636673"/>
                  <a:pt x="2475397" y="1650653"/>
                  <a:pt x="2459857" y="1665803"/>
                </a:cubicBezTo>
                <a:cubicBezTo>
                  <a:pt x="2444316" y="1680952"/>
                  <a:pt x="2427675" y="1690725"/>
                  <a:pt x="2409934" y="1695122"/>
                </a:cubicBezTo>
                <a:cubicBezTo>
                  <a:pt x="2392192" y="1699518"/>
                  <a:pt x="2390100" y="1697159"/>
                  <a:pt x="2403655" y="1688043"/>
                </a:cubicBezTo>
                <a:cubicBezTo>
                  <a:pt x="2417211" y="1678927"/>
                  <a:pt x="2430494" y="1667672"/>
                  <a:pt x="2443504" y="1654278"/>
                </a:cubicBezTo>
                <a:cubicBezTo>
                  <a:pt x="2456514" y="1640883"/>
                  <a:pt x="2466662" y="1627086"/>
                  <a:pt x="2473949" y="1612885"/>
                </a:cubicBezTo>
                <a:cubicBezTo>
                  <a:pt x="2481235" y="1598684"/>
                  <a:pt x="2484878" y="1589773"/>
                  <a:pt x="2484878" y="1586152"/>
                </a:cubicBezTo>
                <a:cubicBezTo>
                  <a:pt x="2481095" y="1586846"/>
                  <a:pt x="2474138" y="1587683"/>
                  <a:pt x="2464005" y="1588663"/>
                </a:cubicBezTo>
                <a:cubicBezTo>
                  <a:pt x="2471012" y="1592309"/>
                  <a:pt x="2473019" y="1596480"/>
                  <a:pt x="2470023" y="1601174"/>
                </a:cubicBezTo>
                <a:cubicBezTo>
                  <a:pt x="2467028" y="1605868"/>
                  <a:pt x="2458176" y="1615369"/>
                  <a:pt x="2443467" y="1629675"/>
                </a:cubicBezTo>
                <a:cubicBezTo>
                  <a:pt x="2428758" y="1643981"/>
                  <a:pt x="2412721" y="1653921"/>
                  <a:pt x="2395358" y="1659496"/>
                </a:cubicBezTo>
                <a:cubicBezTo>
                  <a:pt x="2377995" y="1665071"/>
                  <a:pt x="2375490" y="1663316"/>
                  <a:pt x="2387842" y="1654231"/>
                </a:cubicBezTo>
                <a:cubicBezTo>
                  <a:pt x="2400195" y="1645147"/>
                  <a:pt x="2412098" y="1634493"/>
                  <a:pt x="2423552" y="1622270"/>
                </a:cubicBezTo>
                <a:cubicBezTo>
                  <a:pt x="2435005" y="1610048"/>
                  <a:pt x="2442995" y="1599565"/>
                  <a:pt x="2447523" y="1590821"/>
                </a:cubicBezTo>
                <a:cubicBezTo>
                  <a:pt x="2440751" y="1593016"/>
                  <a:pt x="2432888" y="1596483"/>
                  <a:pt x="2423933" y="1601221"/>
                </a:cubicBezTo>
                <a:cubicBezTo>
                  <a:pt x="2414979" y="1605958"/>
                  <a:pt x="2410253" y="1604061"/>
                  <a:pt x="2409757" y="1595528"/>
                </a:cubicBezTo>
                <a:cubicBezTo>
                  <a:pt x="2409261" y="1586995"/>
                  <a:pt x="2412666" y="1580692"/>
                  <a:pt x="2419971" y="1576617"/>
                </a:cubicBezTo>
                <a:cubicBezTo>
                  <a:pt x="2427276" y="1572543"/>
                  <a:pt x="2435889" y="1565164"/>
                  <a:pt x="2445811" y="1554479"/>
                </a:cubicBezTo>
                <a:cubicBezTo>
                  <a:pt x="2455733" y="1543795"/>
                  <a:pt x="2463168" y="1535116"/>
                  <a:pt x="2468117" y="1528444"/>
                </a:cubicBezTo>
                <a:cubicBezTo>
                  <a:pt x="2473065" y="1521771"/>
                  <a:pt x="2474789" y="1518435"/>
                  <a:pt x="2473288" y="1518435"/>
                </a:cubicBezTo>
                <a:cubicBezTo>
                  <a:pt x="2469816" y="1518435"/>
                  <a:pt x="2464203" y="1519598"/>
                  <a:pt x="2456452" y="1521923"/>
                </a:cubicBezTo>
                <a:cubicBezTo>
                  <a:pt x="2448701" y="1524249"/>
                  <a:pt x="2441514" y="1526583"/>
                  <a:pt x="2434891" y="1528927"/>
                </a:cubicBezTo>
                <a:cubicBezTo>
                  <a:pt x="2428268" y="1531271"/>
                  <a:pt x="2420547" y="1528921"/>
                  <a:pt x="2411729" y="1521877"/>
                </a:cubicBezTo>
                <a:cubicBezTo>
                  <a:pt x="2402911" y="1514832"/>
                  <a:pt x="2404362" y="1511310"/>
                  <a:pt x="2416083" y="1511310"/>
                </a:cubicBezTo>
                <a:cubicBezTo>
                  <a:pt x="2425905" y="1511310"/>
                  <a:pt x="2437529" y="1509818"/>
                  <a:pt x="2450955" y="1506836"/>
                </a:cubicBezTo>
                <a:cubicBezTo>
                  <a:pt x="2464380" y="1503853"/>
                  <a:pt x="2473629" y="1499958"/>
                  <a:pt x="2478702" y="1495153"/>
                </a:cubicBezTo>
                <a:cubicBezTo>
                  <a:pt x="2481238" y="1492750"/>
                  <a:pt x="2484004" y="1491313"/>
                  <a:pt x="2486999" y="1490841"/>
                </a:cubicBezTo>
                <a:close/>
                <a:moveTo>
                  <a:pt x="2234219" y="1490732"/>
                </a:moveTo>
                <a:cubicBezTo>
                  <a:pt x="2239382" y="1491031"/>
                  <a:pt x="2243628" y="1492260"/>
                  <a:pt x="2246958" y="1494418"/>
                </a:cubicBezTo>
                <a:cubicBezTo>
                  <a:pt x="2253618" y="1498734"/>
                  <a:pt x="2257392" y="1503006"/>
                  <a:pt x="2258278" y="1507236"/>
                </a:cubicBezTo>
                <a:cubicBezTo>
                  <a:pt x="2259165" y="1511465"/>
                  <a:pt x="2254204" y="1513806"/>
                  <a:pt x="2243395" y="1514258"/>
                </a:cubicBezTo>
                <a:cubicBezTo>
                  <a:pt x="2232587" y="1514711"/>
                  <a:pt x="2219400" y="1515716"/>
                  <a:pt x="2203835" y="1517272"/>
                </a:cubicBezTo>
                <a:cubicBezTo>
                  <a:pt x="2188270" y="1518829"/>
                  <a:pt x="2173393" y="1520171"/>
                  <a:pt x="2159205" y="1521300"/>
                </a:cubicBezTo>
                <a:cubicBezTo>
                  <a:pt x="2169326" y="1530316"/>
                  <a:pt x="2171818" y="1536269"/>
                  <a:pt x="2166684" y="1539159"/>
                </a:cubicBezTo>
                <a:cubicBezTo>
                  <a:pt x="2161549" y="1542049"/>
                  <a:pt x="2152055" y="1549881"/>
                  <a:pt x="2138202" y="1562655"/>
                </a:cubicBezTo>
                <a:cubicBezTo>
                  <a:pt x="2160464" y="1560448"/>
                  <a:pt x="2174314" y="1557561"/>
                  <a:pt x="2179753" y="1553996"/>
                </a:cubicBezTo>
                <a:cubicBezTo>
                  <a:pt x="2185191" y="1550430"/>
                  <a:pt x="2191659" y="1550300"/>
                  <a:pt x="2199156" y="1553605"/>
                </a:cubicBezTo>
                <a:cubicBezTo>
                  <a:pt x="2206654" y="1556910"/>
                  <a:pt x="2212765" y="1560572"/>
                  <a:pt x="2217490" y="1564590"/>
                </a:cubicBezTo>
                <a:cubicBezTo>
                  <a:pt x="2222215" y="1568609"/>
                  <a:pt x="2223211" y="1573535"/>
                  <a:pt x="2220476" y="1579371"/>
                </a:cubicBezTo>
                <a:cubicBezTo>
                  <a:pt x="2217741" y="1585206"/>
                  <a:pt x="2216566" y="1595351"/>
                  <a:pt x="2216951" y="1609806"/>
                </a:cubicBezTo>
                <a:cubicBezTo>
                  <a:pt x="2217335" y="1624261"/>
                  <a:pt x="2217915" y="1639460"/>
                  <a:pt x="2218690" y="1655403"/>
                </a:cubicBezTo>
                <a:cubicBezTo>
                  <a:pt x="2219465" y="1671347"/>
                  <a:pt x="2220253" y="1685572"/>
                  <a:pt x="2221053" y="1698080"/>
                </a:cubicBezTo>
                <a:cubicBezTo>
                  <a:pt x="2221853" y="1710587"/>
                  <a:pt x="2217363" y="1722491"/>
                  <a:pt x="2207584" y="1733789"/>
                </a:cubicBezTo>
                <a:cubicBezTo>
                  <a:pt x="2197804" y="1745088"/>
                  <a:pt x="2191058" y="1746040"/>
                  <a:pt x="2187343" y="1736645"/>
                </a:cubicBezTo>
                <a:cubicBezTo>
                  <a:pt x="2183629" y="1727250"/>
                  <a:pt x="2177015" y="1718085"/>
                  <a:pt x="2167502" y="1709149"/>
                </a:cubicBezTo>
                <a:cubicBezTo>
                  <a:pt x="2157990" y="1700213"/>
                  <a:pt x="2158920" y="1697106"/>
                  <a:pt x="2170293" y="1699829"/>
                </a:cubicBezTo>
                <a:cubicBezTo>
                  <a:pt x="2181666" y="1702551"/>
                  <a:pt x="2188295" y="1703376"/>
                  <a:pt x="2190180" y="1702303"/>
                </a:cubicBezTo>
                <a:cubicBezTo>
                  <a:pt x="2192065" y="1701230"/>
                  <a:pt x="2193383" y="1697491"/>
                  <a:pt x="2194133" y="1691085"/>
                </a:cubicBezTo>
                <a:cubicBezTo>
                  <a:pt x="2194884" y="1684679"/>
                  <a:pt x="2195259" y="1676137"/>
                  <a:pt x="2195259" y="1665459"/>
                </a:cubicBezTo>
                <a:cubicBezTo>
                  <a:pt x="2195259" y="1654631"/>
                  <a:pt x="2195067" y="1640930"/>
                  <a:pt x="2194682" y="1624354"/>
                </a:cubicBezTo>
                <a:cubicBezTo>
                  <a:pt x="2194298" y="1607778"/>
                  <a:pt x="2193045" y="1595599"/>
                  <a:pt x="2190924" y="1587817"/>
                </a:cubicBezTo>
                <a:cubicBezTo>
                  <a:pt x="2188803" y="1580034"/>
                  <a:pt x="2186202" y="1575669"/>
                  <a:pt x="2183120" y="1574720"/>
                </a:cubicBezTo>
                <a:cubicBezTo>
                  <a:pt x="2180038" y="1573771"/>
                  <a:pt x="2172314" y="1573873"/>
                  <a:pt x="2159949" y="1575027"/>
                </a:cubicBezTo>
                <a:lnTo>
                  <a:pt x="2095277" y="1582891"/>
                </a:lnTo>
                <a:lnTo>
                  <a:pt x="2095191" y="1582864"/>
                </a:lnTo>
                <a:lnTo>
                  <a:pt x="2095156" y="1582906"/>
                </a:lnTo>
                <a:lnTo>
                  <a:pt x="2071527" y="1585780"/>
                </a:lnTo>
                <a:cubicBezTo>
                  <a:pt x="2070795" y="1614107"/>
                  <a:pt x="2070039" y="1638889"/>
                  <a:pt x="2069258" y="1660129"/>
                </a:cubicBezTo>
                <a:cubicBezTo>
                  <a:pt x="2068476" y="1681368"/>
                  <a:pt x="2065670" y="1698666"/>
                  <a:pt x="2060839" y="1712023"/>
                </a:cubicBezTo>
                <a:cubicBezTo>
                  <a:pt x="2056009" y="1725380"/>
                  <a:pt x="2050744" y="1727064"/>
                  <a:pt x="2045045" y="1717074"/>
                </a:cubicBezTo>
                <a:cubicBezTo>
                  <a:pt x="2039346" y="1707084"/>
                  <a:pt x="2037545" y="1698207"/>
                  <a:pt x="2039641" y="1690443"/>
                </a:cubicBezTo>
                <a:cubicBezTo>
                  <a:pt x="2041737" y="1682679"/>
                  <a:pt x="2043687" y="1675743"/>
                  <a:pt x="2045492" y="1669635"/>
                </a:cubicBezTo>
                <a:cubicBezTo>
                  <a:pt x="2047296" y="1663527"/>
                  <a:pt x="2048973" y="1649013"/>
                  <a:pt x="2050524" y="1626093"/>
                </a:cubicBezTo>
                <a:cubicBezTo>
                  <a:pt x="2052074" y="1603174"/>
                  <a:pt x="2050707" y="1587454"/>
                  <a:pt x="2046422" y="1578934"/>
                </a:cubicBezTo>
                <a:cubicBezTo>
                  <a:pt x="2042137" y="1570413"/>
                  <a:pt x="2042893" y="1566562"/>
                  <a:pt x="2048691" y="1567381"/>
                </a:cubicBezTo>
                <a:cubicBezTo>
                  <a:pt x="2054490" y="1568199"/>
                  <a:pt x="2059057" y="1568977"/>
                  <a:pt x="2062393" y="1569716"/>
                </a:cubicBezTo>
                <a:cubicBezTo>
                  <a:pt x="2065729" y="1570453"/>
                  <a:pt x="2072489" y="1570444"/>
                  <a:pt x="2082671" y="1569688"/>
                </a:cubicBezTo>
                <a:cubicBezTo>
                  <a:pt x="2092853" y="1568931"/>
                  <a:pt x="2106173" y="1567480"/>
                  <a:pt x="2122631" y="1565334"/>
                </a:cubicBezTo>
                <a:cubicBezTo>
                  <a:pt x="2126823" y="1557657"/>
                  <a:pt x="2131027" y="1549159"/>
                  <a:pt x="2135244" y="1539838"/>
                </a:cubicBezTo>
                <a:cubicBezTo>
                  <a:pt x="2139461" y="1530518"/>
                  <a:pt x="2140955" y="1524940"/>
                  <a:pt x="2139727" y="1523104"/>
                </a:cubicBezTo>
                <a:cubicBezTo>
                  <a:pt x="2121893" y="1525424"/>
                  <a:pt x="2106595" y="1527470"/>
                  <a:pt x="2093833" y="1529244"/>
                </a:cubicBezTo>
                <a:cubicBezTo>
                  <a:pt x="2098632" y="1529467"/>
                  <a:pt x="2103531" y="1532539"/>
                  <a:pt x="2108529" y="1538462"/>
                </a:cubicBezTo>
                <a:cubicBezTo>
                  <a:pt x="2113527" y="1544384"/>
                  <a:pt x="2114777" y="1550892"/>
                  <a:pt x="2112278" y="1557986"/>
                </a:cubicBezTo>
                <a:cubicBezTo>
                  <a:pt x="2109779" y="1565080"/>
                  <a:pt x="2106195" y="1567483"/>
                  <a:pt x="2101525" y="1565195"/>
                </a:cubicBezTo>
                <a:cubicBezTo>
                  <a:pt x="2096856" y="1562907"/>
                  <a:pt x="2092856" y="1558637"/>
                  <a:pt x="2089526" y="1552386"/>
                </a:cubicBezTo>
                <a:cubicBezTo>
                  <a:pt x="2086196" y="1546136"/>
                  <a:pt x="2083911" y="1539488"/>
                  <a:pt x="2082671" y="1532443"/>
                </a:cubicBezTo>
                <a:lnTo>
                  <a:pt x="2039287" y="1538285"/>
                </a:lnTo>
                <a:cubicBezTo>
                  <a:pt x="2032243" y="1539066"/>
                  <a:pt x="2023986" y="1535739"/>
                  <a:pt x="2014517" y="1528304"/>
                </a:cubicBezTo>
                <a:cubicBezTo>
                  <a:pt x="2005047" y="1520869"/>
                  <a:pt x="2006948" y="1517151"/>
                  <a:pt x="2020219" y="1517151"/>
                </a:cubicBezTo>
                <a:cubicBezTo>
                  <a:pt x="2031939" y="1517151"/>
                  <a:pt x="2043836" y="1516587"/>
                  <a:pt x="2055909" y="1515458"/>
                </a:cubicBezTo>
                <a:cubicBezTo>
                  <a:pt x="2067983" y="1514330"/>
                  <a:pt x="2085089" y="1512407"/>
                  <a:pt x="2107227" y="1509691"/>
                </a:cubicBezTo>
                <a:cubicBezTo>
                  <a:pt x="2129365" y="1506975"/>
                  <a:pt x="2149528" y="1504231"/>
                  <a:pt x="2167716" y="1501459"/>
                </a:cubicBezTo>
                <a:cubicBezTo>
                  <a:pt x="2185904" y="1498687"/>
                  <a:pt x="2201993" y="1495742"/>
                  <a:pt x="2215983" y="1492623"/>
                </a:cubicBezTo>
                <a:cubicBezTo>
                  <a:pt x="2222978" y="1491063"/>
                  <a:pt x="2229057" y="1490433"/>
                  <a:pt x="2234219" y="1490732"/>
                </a:cubicBezTo>
                <a:close/>
                <a:moveTo>
                  <a:pt x="2791746" y="1485807"/>
                </a:moveTo>
                <a:cubicBezTo>
                  <a:pt x="2797399" y="1486100"/>
                  <a:pt x="2802335" y="1487628"/>
                  <a:pt x="2806552" y="1490390"/>
                </a:cubicBezTo>
                <a:cubicBezTo>
                  <a:pt x="2814985" y="1495915"/>
                  <a:pt x="2812300" y="1500994"/>
                  <a:pt x="2798496" y="1505626"/>
                </a:cubicBezTo>
                <a:cubicBezTo>
                  <a:pt x="2784693" y="1510259"/>
                  <a:pt x="2769022" y="1513672"/>
                  <a:pt x="2751485" y="1515868"/>
                </a:cubicBezTo>
                <a:cubicBezTo>
                  <a:pt x="2758493" y="1518013"/>
                  <a:pt x="2761218" y="1520512"/>
                  <a:pt x="2759662" y="1523365"/>
                </a:cubicBezTo>
                <a:cubicBezTo>
                  <a:pt x="2758105" y="1526217"/>
                  <a:pt x="2757327" y="1529975"/>
                  <a:pt x="2757327" y="1534639"/>
                </a:cubicBezTo>
                <a:cubicBezTo>
                  <a:pt x="2778063" y="1531662"/>
                  <a:pt x="2790441" y="1528974"/>
                  <a:pt x="2794459" y="1526574"/>
                </a:cubicBezTo>
                <a:cubicBezTo>
                  <a:pt x="2798478" y="1524174"/>
                  <a:pt x="2804586" y="1525433"/>
                  <a:pt x="2812784" y="1530350"/>
                </a:cubicBezTo>
                <a:cubicBezTo>
                  <a:pt x="2820982" y="1535268"/>
                  <a:pt x="2827992" y="1540682"/>
                  <a:pt x="2833815" y="1546591"/>
                </a:cubicBezTo>
                <a:cubicBezTo>
                  <a:pt x="2839638" y="1552501"/>
                  <a:pt x="2839672" y="1557477"/>
                  <a:pt x="2833918" y="1561521"/>
                </a:cubicBezTo>
                <a:cubicBezTo>
                  <a:pt x="2828163" y="1565564"/>
                  <a:pt x="2821633" y="1573737"/>
                  <a:pt x="2814328" y="1586040"/>
                </a:cubicBezTo>
                <a:cubicBezTo>
                  <a:pt x="2807023" y="1598343"/>
                  <a:pt x="2799715" y="1607856"/>
                  <a:pt x="2792404" y="1614578"/>
                </a:cubicBezTo>
                <a:cubicBezTo>
                  <a:pt x="2785093" y="1621300"/>
                  <a:pt x="2779918" y="1621164"/>
                  <a:pt x="2776879" y="1614169"/>
                </a:cubicBezTo>
                <a:cubicBezTo>
                  <a:pt x="2767267" y="1614913"/>
                  <a:pt x="2759441" y="1615893"/>
                  <a:pt x="2753402" y="1617108"/>
                </a:cubicBezTo>
                <a:cubicBezTo>
                  <a:pt x="2750512" y="1635922"/>
                  <a:pt x="2746760" y="1650743"/>
                  <a:pt x="2742146" y="1661570"/>
                </a:cubicBezTo>
                <a:cubicBezTo>
                  <a:pt x="2766108" y="1680806"/>
                  <a:pt x="2787275" y="1693485"/>
                  <a:pt x="2805650" y="1699605"/>
                </a:cubicBezTo>
                <a:cubicBezTo>
                  <a:pt x="2824023" y="1705726"/>
                  <a:pt x="2844106" y="1711515"/>
                  <a:pt x="2865897" y="1716972"/>
                </a:cubicBezTo>
                <a:cubicBezTo>
                  <a:pt x="2887688" y="1722429"/>
                  <a:pt x="2890054" y="1726503"/>
                  <a:pt x="2872994" y="1729194"/>
                </a:cubicBezTo>
                <a:cubicBezTo>
                  <a:pt x="2855935" y="1731885"/>
                  <a:pt x="2839396" y="1733033"/>
                  <a:pt x="2823379" y="1732636"/>
                </a:cubicBezTo>
                <a:cubicBezTo>
                  <a:pt x="2807361" y="1732239"/>
                  <a:pt x="2795684" y="1729805"/>
                  <a:pt x="2788348" y="1725334"/>
                </a:cubicBezTo>
                <a:cubicBezTo>
                  <a:pt x="2781012" y="1720863"/>
                  <a:pt x="2773310" y="1714996"/>
                  <a:pt x="2765243" y="1707735"/>
                </a:cubicBezTo>
                <a:cubicBezTo>
                  <a:pt x="2757175" y="1700473"/>
                  <a:pt x="2746828" y="1689904"/>
                  <a:pt x="2734203" y="1676025"/>
                </a:cubicBezTo>
                <a:cubicBezTo>
                  <a:pt x="2724578" y="1689655"/>
                  <a:pt x="2710936" y="1699875"/>
                  <a:pt x="2693275" y="1706684"/>
                </a:cubicBezTo>
                <a:cubicBezTo>
                  <a:pt x="2675614" y="1713493"/>
                  <a:pt x="2656167" y="1715958"/>
                  <a:pt x="2634934" y="1714079"/>
                </a:cubicBezTo>
                <a:cubicBezTo>
                  <a:pt x="2613701" y="1712200"/>
                  <a:pt x="2614312" y="1709484"/>
                  <a:pt x="2636767" y="1705930"/>
                </a:cubicBezTo>
                <a:cubicBezTo>
                  <a:pt x="2659221" y="1702377"/>
                  <a:pt x="2677378" y="1696108"/>
                  <a:pt x="2691238" y="1687122"/>
                </a:cubicBezTo>
                <a:cubicBezTo>
                  <a:pt x="2705098" y="1678137"/>
                  <a:pt x="2713850" y="1669992"/>
                  <a:pt x="2717497" y="1662687"/>
                </a:cubicBezTo>
                <a:cubicBezTo>
                  <a:pt x="2707376" y="1650818"/>
                  <a:pt x="2698400" y="1642080"/>
                  <a:pt x="2690568" y="1636474"/>
                </a:cubicBezTo>
                <a:cubicBezTo>
                  <a:pt x="2682736" y="1630868"/>
                  <a:pt x="2675019" y="1627641"/>
                  <a:pt x="2667416" y="1626791"/>
                </a:cubicBezTo>
                <a:cubicBezTo>
                  <a:pt x="2659813" y="1625941"/>
                  <a:pt x="2655752" y="1623018"/>
                  <a:pt x="2655231" y="1618020"/>
                </a:cubicBezTo>
                <a:cubicBezTo>
                  <a:pt x="2654710" y="1613021"/>
                  <a:pt x="2659575" y="1611133"/>
                  <a:pt x="2669825" y="1612355"/>
                </a:cubicBezTo>
                <a:cubicBezTo>
                  <a:pt x="2680076" y="1613576"/>
                  <a:pt x="2688872" y="1616435"/>
                  <a:pt x="2696214" y="1620931"/>
                </a:cubicBezTo>
                <a:lnTo>
                  <a:pt x="2696853" y="1621414"/>
                </a:lnTo>
                <a:lnTo>
                  <a:pt x="2694484" y="1616392"/>
                </a:lnTo>
                <a:cubicBezTo>
                  <a:pt x="2689647" y="1603090"/>
                  <a:pt x="2684984" y="1591392"/>
                  <a:pt x="2680494" y="1581296"/>
                </a:cubicBezTo>
                <a:cubicBezTo>
                  <a:pt x="2676005" y="1571201"/>
                  <a:pt x="2671320" y="1563611"/>
                  <a:pt x="2666439" y="1558526"/>
                </a:cubicBezTo>
                <a:cubicBezTo>
                  <a:pt x="2661559" y="1553441"/>
                  <a:pt x="2662250" y="1550135"/>
                  <a:pt x="2668514" y="1548610"/>
                </a:cubicBezTo>
                <a:cubicBezTo>
                  <a:pt x="2674777" y="1547084"/>
                  <a:pt x="2680206" y="1546709"/>
                  <a:pt x="2684801" y="1547484"/>
                </a:cubicBezTo>
                <a:cubicBezTo>
                  <a:pt x="2689396" y="1548259"/>
                  <a:pt x="2705777" y="1545770"/>
                  <a:pt x="2733942" y="1540015"/>
                </a:cubicBezTo>
                <a:cubicBezTo>
                  <a:pt x="2734649" y="1530713"/>
                  <a:pt x="2733998" y="1523520"/>
                  <a:pt x="2731989" y="1518435"/>
                </a:cubicBezTo>
                <a:cubicBezTo>
                  <a:pt x="2725180" y="1521548"/>
                  <a:pt x="2718036" y="1523104"/>
                  <a:pt x="2710558" y="1523104"/>
                </a:cubicBezTo>
                <a:cubicBezTo>
                  <a:pt x="2703513" y="1523104"/>
                  <a:pt x="2697070" y="1520249"/>
                  <a:pt x="2691229" y="1514537"/>
                </a:cubicBezTo>
                <a:cubicBezTo>
                  <a:pt x="2685387" y="1508826"/>
                  <a:pt x="2690422" y="1505443"/>
                  <a:pt x="2706335" y="1504389"/>
                </a:cubicBezTo>
                <a:cubicBezTo>
                  <a:pt x="2736348" y="1498238"/>
                  <a:pt x="2758446" y="1492985"/>
                  <a:pt x="2772628" y="1488632"/>
                </a:cubicBezTo>
                <a:cubicBezTo>
                  <a:pt x="2779719" y="1486455"/>
                  <a:pt x="2786092" y="1485514"/>
                  <a:pt x="2791746" y="1485807"/>
                </a:cubicBezTo>
                <a:close/>
                <a:moveTo>
                  <a:pt x="1526765" y="1485607"/>
                </a:moveTo>
                <a:cubicBezTo>
                  <a:pt x="1529587" y="1485512"/>
                  <a:pt x="1532931" y="1486195"/>
                  <a:pt x="1536797" y="1487655"/>
                </a:cubicBezTo>
                <a:cubicBezTo>
                  <a:pt x="1544530" y="1490576"/>
                  <a:pt x="1550350" y="1494120"/>
                  <a:pt x="1554256" y="1498287"/>
                </a:cubicBezTo>
                <a:lnTo>
                  <a:pt x="1555205" y="1508875"/>
                </a:lnTo>
                <a:lnTo>
                  <a:pt x="1560516" y="1507273"/>
                </a:lnTo>
                <a:cubicBezTo>
                  <a:pt x="1567096" y="1508488"/>
                  <a:pt x="1571437" y="1509266"/>
                  <a:pt x="1573539" y="1509608"/>
                </a:cubicBezTo>
                <a:cubicBezTo>
                  <a:pt x="1575641" y="1509949"/>
                  <a:pt x="1579346" y="1509766"/>
                  <a:pt x="1584654" y="1509059"/>
                </a:cubicBezTo>
                <a:cubicBezTo>
                  <a:pt x="1589963" y="1508352"/>
                  <a:pt x="1595516" y="1506913"/>
                  <a:pt x="1601314" y="1504743"/>
                </a:cubicBezTo>
                <a:cubicBezTo>
                  <a:pt x="1607112" y="1502572"/>
                  <a:pt x="1611413" y="1499813"/>
                  <a:pt x="1614215" y="1496464"/>
                </a:cubicBezTo>
                <a:cubicBezTo>
                  <a:pt x="1617018" y="1493116"/>
                  <a:pt x="1621946" y="1493122"/>
                  <a:pt x="1628996" y="1496483"/>
                </a:cubicBezTo>
                <a:cubicBezTo>
                  <a:pt x="1636047" y="1499844"/>
                  <a:pt x="1642090" y="1504213"/>
                  <a:pt x="1647125" y="1509589"/>
                </a:cubicBezTo>
                <a:cubicBezTo>
                  <a:pt x="1652160" y="1514965"/>
                  <a:pt x="1650765" y="1519250"/>
                  <a:pt x="1642939" y="1522444"/>
                </a:cubicBezTo>
                <a:cubicBezTo>
                  <a:pt x="1635113" y="1525638"/>
                  <a:pt x="1623071" y="1539382"/>
                  <a:pt x="1606812" y="1563679"/>
                </a:cubicBezTo>
                <a:cubicBezTo>
                  <a:pt x="1625154" y="1577024"/>
                  <a:pt x="1638301" y="1591330"/>
                  <a:pt x="1646251" y="1606597"/>
                </a:cubicBezTo>
                <a:cubicBezTo>
                  <a:pt x="1654201" y="1621864"/>
                  <a:pt x="1654139" y="1637448"/>
                  <a:pt x="1646065" y="1653348"/>
                </a:cubicBezTo>
                <a:cubicBezTo>
                  <a:pt x="1637991" y="1669247"/>
                  <a:pt x="1630531" y="1672156"/>
                  <a:pt x="1623685" y="1662073"/>
                </a:cubicBezTo>
                <a:cubicBezTo>
                  <a:pt x="1616838" y="1651990"/>
                  <a:pt x="1607816" y="1642238"/>
                  <a:pt x="1596616" y="1632819"/>
                </a:cubicBezTo>
                <a:cubicBezTo>
                  <a:pt x="1585418" y="1623399"/>
                  <a:pt x="1586047" y="1620050"/>
                  <a:pt x="1598505" y="1622773"/>
                </a:cubicBezTo>
                <a:cubicBezTo>
                  <a:pt x="1610963" y="1625495"/>
                  <a:pt x="1618163" y="1626807"/>
                  <a:pt x="1620103" y="1626707"/>
                </a:cubicBezTo>
                <a:cubicBezTo>
                  <a:pt x="1622044" y="1626608"/>
                  <a:pt x="1622072" y="1622385"/>
                  <a:pt x="1620188" y="1614038"/>
                </a:cubicBezTo>
                <a:cubicBezTo>
                  <a:pt x="1618302" y="1605692"/>
                  <a:pt x="1614572" y="1597429"/>
                  <a:pt x="1608997" y="1589249"/>
                </a:cubicBezTo>
                <a:cubicBezTo>
                  <a:pt x="1603422" y="1581070"/>
                  <a:pt x="1598530" y="1575393"/>
                  <a:pt x="1594319" y="1572218"/>
                </a:cubicBezTo>
                <a:cubicBezTo>
                  <a:pt x="1590108" y="1569043"/>
                  <a:pt x="1589172" y="1565238"/>
                  <a:pt x="1591510" y="1560804"/>
                </a:cubicBezTo>
                <a:cubicBezTo>
                  <a:pt x="1593848" y="1556371"/>
                  <a:pt x="1597544" y="1548163"/>
                  <a:pt x="1602598" y="1536183"/>
                </a:cubicBezTo>
                <a:cubicBezTo>
                  <a:pt x="1607651" y="1524202"/>
                  <a:pt x="1610194" y="1518249"/>
                  <a:pt x="1610225" y="1518323"/>
                </a:cubicBezTo>
                <a:cubicBezTo>
                  <a:pt x="1610256" y="1518398"/>
                  <a:pt x="1608259" y="1519008"/>
                  <a:pt x="1604235" y="1520156"/>
                </a:cubicBezTo>
                <a:cubicBezTo>
                  <a:pt x="1600210" y="1521303"/>
                  <a:pt x="1594068" y="1522831"/>
                  <a:pt x="1585808" y="1524742"/>
                </a:cubicBezTo>
                <a:lnTo>
                  <a:pt x="1585808" y="1603583"/>
                </a:lnTo>
                <a:cubicBezTo>
                  <a:pt x="1585808" y="1643072"/>
                  <a:pt x="1585402" y="1674695"/>
                  <a:pt x="1584589" y="1698452"/>
                </a:cubicBezTo>
                <a:cubicBezTo>
                  <a:pt x="1583777" y="1722209"/>
                  <a:pt x="1580611" y="1738226"/>
                  <a:pt x="1575092" y="1746505"/>
                </a:cubicBezTo>
                <a:cubicBezTo>
                  <a:pt x="1569573" y="1754783"/>
                  <a:pt x="1565868" y="1748040"/>
                  <a:pt x="1563977" y="1726273"/>
                </a:cubicBezTo>
                <a:cubicBezTo>
                  <a:pt x="1562085" y="1704507"/>
                  <a:pt x="1561530" y="1680369"/>
                  <a:pt x="1562312" y="1653859"/>
                </a:cubicBezTo>
                <a:cubicBezTo>
                  <a:pt x="1563093" y="1627349"/>
                  <a:pt x="1563679" y="1600083"/>
                  <a:pt x="1564070" y="1572060"/>
                </a:cubicBezTo>
                <a:cubicBezTo>
                  <a:pt x="1564460" y="1544036"/>
                  <a:pt x="1562321" y="1525929"/>
                  <a:pt x="1557651" y="1517737"/>
                </a:cubicBezTo>
                <a:lnTo>
                  <a:pt x="1555352" y="1510505"/>
                </a:lnTo>
                <a:lnTo>
                  <a:pt x="1555391" y="1510947"/>
                </a:lnTo>
                <a:cubicBezTo>
                  <a:pt x="1552241" y="1515220"/>
                  <a:pt x="1550288" y="1523963"/>
                  <a:pt x="1549531" y="1537178"/>
                </a:cubicBezTo>
                <a:cubicBezTo>
                  <a:pt x="1548774" y="1550393"/>
                  <a:pt x="1548198" y="1566007"/>
                  <a:pt x="1547801" y="1584022"/>
                </a:cubicBezTo>
                <a:cubicBezTo>
                  <a:pt x="1547404" y="1602036"/>
                  <a:pt x="1546003" y="1617657"/>
                  <a:pt x="1543596" y="1630884"/>
                </a:cubicBezTo>
                <a:cubicBezTo>
                  <a:pt x="1541191" y="1644111"/>
                  <a:pt x="1535737" y="1655137"/>
                  <a:pt x="1527235" y="1663961"/>
                </a:cubicBezTo>
                <a:cubicBezTo>
                  <a:pt x="1518733" y="1672785"/>
                  <a:pt x="1512634" y="1672897"/>
                  <a:pt x="1508938" y="1664296"/>
                </a:cubicBezTo>
                <a:cubicBezTo>
                  <a:pt x="1505242" y="1655695"/>
                  <a:pt x="1499788" y="1647891"/>
                  <a:pt x="1492576" y="1640883"/>
                </a:cubicBezTo>
                <a:cubicBezTo>
                  <a:pt x="1485364" y="1633876"/>
                  <a:pt x="1486890" y="1631343"/>
                  <a:pt x="1497153" y="1633284"/>
                </a:cubicBezTo>
                <a:cubicBezTo>
                  <a:pt x="1507416" y="1635225"/>
                  <a:pt x="1513102" y="1636022"/>
                  <a:pt x="1514212" y="1635674"/>
                </a:cubicBezTo>
                <a:cubicBezTo>
                  <a:pt x="1515322" y="1635327"/>
                  <a:pt x="1516808" y="1631622"/>
                  <a:pt x="1518668" y="1624559"/>
                </a:cubicBezTo>
                <a:cubicBezTo>
                  <a:pt x="1520528" y="1617495"/>
                  <a:pt x="1522236" y="1606941"/>
                  <a:pt x="1523793" y="1592896"/>
                </a:cubicBezTo>
                <a:cubicBezTo>
                  <a:pt x="1525350" y="1578850"/>
                  <a:pt x="1526323" y="1562314"/>
                  <a:pt x="1526714" y="1543289"/>
                </a:cubicBezTo>
                <a:cubicBezTo>
                  <a:pt x="1527104" y="1524264"/>
                  <a:pt x="1526636" y="1513613"/>
                  <a:pt x="1525309" y="1511338"/>
                </a:cubicBezTo>
                <a:cubicBezTo>
                  <a:pt x="1523982" y="1509062"/>
                  <a:pt x="1521241" y="1508491"/>
                  <a:pt x="1517086" y="1509626"/>
                </a:cubicBezTo>
                <a:cubicBezTo>
                  <a:pt x="1512932" y="1510761"/>
                  <a:pt x="1507822" y="1512023"/>
                  <a:pt x="1501758" y="1513412"/>
                </a:cubicBezTo>
                <a:cubicBezTo>
                  <a:pt x="1506420" y="1517443"/>
                  <a:pt x="1507955" y="1521380"/>
                  <a:pt x="1506362" y="1525225"/>
                </a:cubicBezTo>
                <a:cubicBezTo>
                  <a:pt x="1504768" y="1529070"/>
                  <a:pt x="1503617" y="1532989"/>
                  <a:pt x="1502910" y="1536983"/>
                </a:cubicBezTo>
                <a:cubicBezTo>
                  <a:pt x="1506036" y="1536288"/>
                  <a:pt x="1509400" y="1535528"/>
                  <a:pt x="1513003" y="1534704"/>
                </a:cubicBezTo>
                <a:cubicBezTo>
                  <a:pt x="1516606" y="1533879"/>
                  <a:pt x="1519716" y="1535156"/>
                  <a:pt x="1522333" y="1538536"/>
                </a:cubicBezTo>
                <a:cubicBezTo>
                  <a:pt x="1524950" y="1541916"/>
                  <a:pt x="1524171" y="1545401"/>
                  <a:pt x="1519998" y="1548991"/>
                </a:cubicBezTo>
                <a:cubicBezTo>
                  <a:pt x="1515825" y="1552582"/>
                  <a:pt x="1509639" y="1555406"/>
                  <a:pt x="1501441" y="1557465"/>
                </a:cubicBezTo>
                <a:cubicBezTo>
                  <a:pt x="1500821" y="1563604"/>
                  <a:pt x="1499754" y="1569613"/>
                  <a:pt x="1498241" y="1575492"/>
                </a:cubicBezTo>
                <a:cubicBezTo>
                  <a:pt x="1498936" y="1574835"/>
                  <a:pt x="1501773" y="1573504"/>
                  <a:pt x="1506752" y="1571501"/>
                </a:cubicBezTo>
                <a:cubicBezTo>
                  <a:pt x="1511732" y="1569499"/>
                  <a:pt x="1516035" y="1570336"/>
                  <a:pt x="1519663" y="1574013"/>
                </a:cubicBezTo>
                <a:cubicBezTo>
                  <a:pt x="1523291" y="1577690"/>
                  <a:pt x="1523247" y="1581355"/>
                  <a:pt x="1519533" y="1585008"/>
                </a:cubicBezTo>
                <a:cubicBezTo>
                  <a:pt x="1515818" y="1588660"/>
                  <a:pt x="1507809" y="1592291"/>
                  <a:pt x="1495506" y="1595900"/>
                </a:cubicBezTo>
                <a:cubicBezTo>
                  <a:pt x="1493361" y="1609518"/>
                  <a:pt x="1487873" y="1624751"/>
                  <a:pt x="1479042" y="1641600"/>
                </a:cubicBezTo>
                <a:cubicBezTo>
                  <a:pt x="1470212" y="1658448"/>
                  <a:pt x="1458926" y="1670733"/>
                  <a:pt x="1445184" y="1678453"/>
                </a:cubicBezTo>
                <a:cubicBezTo>
                  <a:pt x="1431442" y="1686174"/>
                  <a:pt x="1428519" y="1684995"/>
                  <a:pt x="1436413" y="1674918"/>
                </a:cubicBezTo>
                <a:cubicBezTo>
                  <a:pt x="1444306" y="1664841"/>
                  <a:pt x="1451323" y="1653862"/>
                  <a:pt x="1457462" y="1641981"/>
                </a:cubicBezTo>
                <a:cubicBezTo>
                  <a:pt x="1463602" y="1630099"/>
                  <a:pt x="1468978" y="1616544"/>
                  <a:pt x="1473591" y="1601314"/>
                </a:cubicBezTo>
                <a:cubicBezTo>
                  <a:pt x="1472575" y="1602876"/>
                  <a:pt x="1470652" y="1603658"/>
                  <a:pt x="1467824" y="1603658"/>
                </a:cubicBezTo>
                <a:cubicBezTo>
                  <a:pt x="1464625" y="1603658"/>
                  <a:pt x="1460895" y="1601590"/>
                  <a:pt x="1456635" y="1597453"/>
                </a:cubicBezTo>
                <a:cubicBezTo>
                  <a:pt x="1452374" y="1593317"/>
                  <a:pt x="1452706" y="1590427"/>
                  <a:pt x="1457630" y="1588784"/>
                </a:cubicBezTo>
                <a:cubicBezTo>
                  <a:pt x="1462553" y="1587141"/>
                  <a:pt x="1468749" y="1584967"/>
                  <a:pt x="1476215" y="1582264"/>
                </a:cubicBezTo>
                <a:cubicBezTo>
                  <a:pt x="1477579" y="1576062"/>
                  <a:pt x="1478652" y="1568795"/>
                  <a:pt x="1479433" y="1560460"/>
                </a:cubicBezTo>
                <a:cubicBezTo>
                  <a:pt x="1473455" y="1562023"/>
                  <a:pt x="1468069" y="1560711"/>
                  <a:pt x="1463276" y="1556526"/>
                </a:cubicBezTo>
                <a:cubicBezTo>
                  <a:pt x="1458482" y="1552340"/>
                  <a:pt x="1458997" y="1549431"/>
                  <a:pt x="1464820" y="1547801"/>
                </a:cubicBezTo>
                <a:cubicBezTo>
                  <a:pt x="1470643" y="1546170"/>
                  <a:pt x="1475948" y="1544455"/>
                  <a:pt x="1480735" y="1542657"/>
                </a:cubicBezTo>
                <a:cubicBezTo>
                  <a:pt x="1482199" y="1530614"/>
                  <a:pt x="1482354" y="1522373"/>
                  <a:pt x="1481200" y="1517933"/>
                </a:cubicBezTo>
                <a:cubicBezTo>
                  <a:pt x="1478063" y="1517300"/>
                  <a:pt x="1474844" y="1514677"/>
                  <a:pt x="1471545" y="1510063"/>
                </a:cubicBezTo>
                <a:cubicBezTo>
                  <a:pt x="1468246" y="1505450"/>
                  <a:pt x="1470119" y="1503143"/>
                  <a:pt x="1477163" y="1503143"/>
                </a:cubicBezTo>
                <a:cubicBezTo>
                  <a:pt x="1482124" y="1503143"/>
                  <a:pt x="1489594" y="1501481"/>
                  <a:pt x="1499572" y="1498157"/>
                </a:cubicBezTo>
                <a:cubicBezTo>
                  <a:pt x="1509549" y="1494833"/>
                  <a:pt x="1516314" y="1491522"/>
                  <a:pt x="1519868" y="1488223"/>
                </a:cubicBezTo>
                <a:cubicBezTo>
                  <a:pt x="1521644" y="1486573"/>
                  <a:pt x="1523943" y="1485701"/>
                  <a:pt x="1526765" y="1485607"/>
                </a:cubicBezTo>
                <a:close/>
                <a:moveTo>
                  <a:pt x="3276330" y="1485456"/>
                </a:moveTo>
                <a:cubicBezTo>
                  <a:pt x="3279066" y="1484913"/>
                  <a:pt x="3283949" y="1486263"/>
                  <a:pt x="3290978" y="1489506"/>
                </a:cubicBezTo>
                <a:cubicBezTo>
                  <a:pt x="3305036" y="1495993"/>
                  <a:pt x="3310592" y="1501220"/>
                  <a:pt x="3307647" y="1505189"/>
                </a:cubicBezTo>
                <a:cubicBezTo>
                  <a:pt x="3304701" y="1509158"/>
                  <a:pt x="3301318" y="1515154"/>
                  <a:pt x="3297499" y="1523179"/>
                </a:cubicBezTo>
                <a:cubicBezTo>
                  <a:pt x="3293679" y="1531203"/>
                  <a:pt x="3288414" y="1540083"/>
                  <a:pt x="3281704" y="1549819"/>
                </a:cubicBezTo>
                <a:cubicBezTo>
                  <a:pt x="3293139" y="1546880"/>
                  <a:pt x="3303870" y="1543419"/>
                  <a:pt x="3313898" y="1539438"/>
                </a:cubicBezTo>
                <a:cubicBezTo>
                  <a:pt x="3323925" y="1535457"/>
                  <a:pt x="3331962" y="1536083"/>
                  <a:pt x="3338008" y="1541317"/>
                </a:cubicBezTo>
                <a:cubicBezTo>
                  <a:pt x="3344054" y="1546551"/>
                  <a:pt x="3338200" y="1552024"/>
                  <a:pt x="3320446" y="1557735"/>
                </a:cubicBezTo>
                <a:cubicBezTo>
                  <a:pt x="3302692" y="1563446"/>
                  <a:pt x="3287695" y="1565911"/>
                  <a:pt x="3275453" y="1565130"/>
                </a:cubicBezTo>
                <a:cubicBezTo>
                  <a:pt x="3268310" y="1577359"/>
                  <a:pt x="3261752" y="1587451"/>
                  <a:pt x="3255780" y="1595407"/>
                </a:cubicBezTo>
                <a:cubicBezTo>
                  <a:pt x="3249808" y="1603363"/>
                  <a:pt x="3241133" y="1611006"/>
                  <a:pt x="3229754" y="1618336"/>
                </a:cubicBezTo>
                <a:cubicBezTo>
                  <a:pt x="3218375" y="1625666"/>
                  <a:pt x="3217584" y="1622379"/>
                  <a:pt x="3227382" y="1608476"/>
                </a:cubicBezTo>
                <a:cubicBezTo>
                  <a:pt x="3237180" y="1594573"/>
                  <a:pt x="3245765" y="1580245"/>
                  <a:pt x="3253138" y="1565493"/>
                </a:cubicBezTo>
                <a:cubicBezTo>
                  <a:pt x="3260512" y="1550740"/>
                  <a:pt x="3266704" y="1537094"/>
                  <a:pt x="3271714" y="1524555"/>
                </a:cubicBezTo>
                <a:cubicBezTo>
                  <a:pt x="3276725" y="1512017"/>
                  <a:pt x="3277673" y="1501419"/>
                  <a:pt x="3274560" y="1492762"/>
                </a:cubicBezTo>
                <a:cubicBezTo>
                  <a:pt x="3273004" y="1488434"/>
                  <a:pt x="3273594" y="1485998"/>
                  <a:pt x="3276330" y="1485456"/>
                </a:cubicBezTo>
                <a:close/>
                <a:moveTo>
                  <a:pt x="3430769" y="1484351"/>
                </a:moveTo>
                <a:cubicBezTo>
                  <a:pt x="3435138" y="1484880"/>
                  <a:pt x="3439202" y="1486158"/>
                  <a:pt x="3442959" y="1488186"/>
                </a:cubicBezTo>
                <a:cubicBezTo>
                  <a:pt x="3452112" y="1490951"/>
                  <a:pt x="3456903" y="1497267"/>
                  <a:pt x="3457331" y="1507133"/>
                </a:cubicBezTo>
                <a:cubicBezTo>
                  <a:pt x="3457759" y="1516999"/>
                  <a:pt x="3452959" y="1519700"/>
                  <a:pt x="3442932" y="1515235"/>
                </a:cubicBezTo>
                <a:cubicBezTo>
                  <a:pt x="3432904" y="1510770"/>
                  <a:pt x="3423543" y="1505102"/>
                  <a:pt x="3414850" y="1498232"/>
                </a:cubicBezTo>
                <a:cubicBezTo>
                  <a:pt x="3406156" y="1491361"/>
                  <a:pt x="3406788" y="1486955"/>
                  <a:pt x="3416747" y="1485014"/>
                </a:cubicBezTo>
                <a:cubicBezTo>
                  <a:pt x="3421727" y="1484043"/>
                  <a:pt x="3426401" y="1483822"/>
                  <a:pt x="3430769" y="1484351"/>
                </a:cubicBezTo>
                <a:close/>
                <a:moveTo>
                  <a:pt x="1279157" y="1483498"/>
                </a:moveTo>
                <a:cubicBezTo>
                  <a:pt x="1283580" y="1482707"/>
                  <a:pt x="1290110" y="1484846"/>
                  <a:pt x="1298746" y="1489916"/>
                </a:cubicBezTo>
                <a:cubicBezTo>
                  <a:pt x="1310262" y="1496675"/>
                  <a:pt x="1313316" y="1501992"/>
                  <a:pt x="1307909" y="1505868"/>
                </a:cubicBezTo>
                <a:cubicBezTo>
                  <a:pt x="1302501" y="1509744"/>
                  <a:pt x="1296951" y="1515666"/>
                  <a:pt x="1291258" y="1523635"/>
                </a:cubicBezTo>
                <a:cubicBezTo>
                  <a:pt x="1285566" y="1531603"/>
                  <a:pt x="1276307" y="1541950"/>
                  <a:pt x="1263483" y="1554675"/>
                </a:cubicBezTo>
                <a:cubicBezTo>
                  <a:pt x="1275142" y="1562798"/>
                  <a:pt x="1285922" y="1569526"/>
                  <a:pt x="1295826" y="1574859"/>
                </a:cubicBezTo>
                <a:cubicBezTo>
                  <a:pt x="1305729" y="1580192"/>
                  <a:pt x="1315666" y="1584394"/>
                  <a:pt x="1325638" y="1587463"/>
                </a:cubicBezTo>
                <a:cubicBezTo>
                  <a:pt x="1335610" y="1590533"/>
                  <a:pt x="1344282" y="1593320"/>
                  <a:pt x="1351655" y="1595826"/>
                </a:cubicBezTo>
                <a:cubicBezTo>
                  <a:pt x="1359028" y="1598331"/>
                  <a:pt x="1356973" y="1601233"/>
                  <a:pt x="1345488" y="1604532"/>
                </a:cubicBezTo>
                <a:cubicBezTo>
                  <a:pt x="1334003" y="1607831"/>
                  <a:pt x="1323880" y="1609871"/>
                  <a:pt x="1315118" y="1610653"/>
                </a:cubicBezTo>
                <a:cubicBezTo>
                  <a:pt x="1306355" y="1611434"/>
                  <a:pt x="1299007" y="1609515"/>
                  <a:pt x="1293072" y="1604895"/>
                </a:cubicBezTo>
                <a:cubicBezTo>
                  <a:pt x="1287138" y="1600275"/>
                  <a:pt x="1280918" y="1595119"/>
                  <a:pt x="1274413" y="1589426"/>
                </a:cubicBezTo>
                <a:cubicBezTo>
                  <a:pt x="1267908" y="1583733"/>
                  <a:pt x="1259973" y="1576800"/>
                  <a:pt x="1250610" y="1568627"/>
                </a:cubicBezTo>
                <a:cubicBezTo>
                  <a:pt x="1229141" y="1587082"/>
                  <a:pt x="1209164" y="1598508"/>
                  <a:pt x="1190679" y="1602904"/>
                </a:cubicBezTo>
                <a:cubicBezTo>
                  <a:pt x="1172193" y="1607301"/>
                  <a:pt x="1168017" y="1606085"/>
                  <a:pt x="1178149" y="1599258"/>
                </a:cubicBezTo>
                <a:cubicBezTo>
                  <a:pt x="1188282" y="1592430"/>
                  <a:pt x="1197931" y="1585770"/>
                  <a:pt x="1207096" y="1579278"/>
                </a:cubicBezTo>
                <a:cubicBezTo>
                  <a:pt x="1216262" y="1572785"/>
                  <a:pt x="1225675" y="1565148"/>
                  <a:pt x="1235336" y="1556368"/>
                </a:cubicBezTo>
                <a:cubicBezTo>
                  <a:pt x="1224844" y="1548690"/>
                  <a:pt x="1215217" y="1542390"/>
                  <a:pt x="1206454" y="1537466"/>
                </a:cubicBezTo>
                <a:cubicBezTo>
                  <a:pt x="1197692" y="1532543"/>
                  <a:pt x="1197776" y="1529284"/>
                  <a:pt x="1206705" y="1527690"/>
                </a:cubicBezTo>
                <a:cubicBezTo>
                  <a:pt x="1215635" y="1526096"/>
                  <a:pt x="1222767" y="1527120"/>
                  <a:pt x="1228099" y="1530760"/>
                </a:cubicBezTo>
                <a:cubicBezTo>
                  <a:pt x="1233432" y="1534400"/>
                  <a:pt x="1239541" y="1538415"/>
                  <a:pt x="1246424" y="1542806"/>
                </a:cubicBezTo>
                <a:cubicBezTo>
                  <a:pt x="1251026" y="1538192"/>
                  <a:pt x="1255422" y="1532840"/>
                  <a:pt x="1259614" y="1526751"/>
                </a:cubicBezTo>
                <a:cubicBezTo>
                  <a:pt x="1263806" y="1520661"/>
                  <a:pt x="1267229" y="1515418"/>
                  <a:pt x="1269883" y="1511021"/>
                </a:cubicBezTo>
                <a:cubicBezTo>
                  <a:pt x="1272537" y="1506625"/>
                  <a:pt x="1269731" y="1505967"/>
                  <a:pt x="1261465" y="1509049"/>
                </a:cubicBezTo>
                <a:cubicBezTo>
                  <a:pt x="1253199" y="1512131"/>
                  <a:pt x="1243047" y="1514857"/>
                  <a:pt x="1231011" y="1517226"/>
                </a:cubicBezTo>
                <a:cubicBezTo>
                  <a:pt x="1218974" y="1519594"/>
                  <a:pt x="1208321" y="1518652"/>
                  <a:pt x="1199050" y="1514398"/>
                </a:cubicBezTo>
                <a:cubicBezTo>
                  <a:pt x="1189780" y="1510144"/>
                  <a:pt x="1191630" y="1507217"/>
                  <a:pt x="1204603" y="1505617"/>
                </a:cubicBezTo>
                <a:cubicBezTo>
                  <a:pt x="1217576" y="1504017"/>
                  <a:pt x="1231619" y="1501140"/>
                  <a:pt x="1246731" y="1496985"/>
                </a:cubicBezTo>
                <a:cubicBezTo>
                  <a:pt x="1261843" y="1492830"/>
                  <a:pt x="1271412" y="1488924"/>
                  <a:pt x="1275436" y="1485265"/>
                </a:cubicBezTo>
                <a:cubicBezTo>
                  <a:pt x="1276442" y="1484350"/>
                  <a:pt x="1277682" y="1483761"/>
                  <a:pt x="1279157" y="1483498"/>
                </a:cubicBezTo>
                <a:close/>
                <a:moveTo>
                  <a:pt x="2349401" y="1479952"/>
                </a:moveTo>
                <a:cubicBezTo>
                  <a:pt x="2350812" y="1479793"/>
                  <a:pt x="2352652" y="1479968"/>
                  <a:pt x="2354924" y="1480474"/>
                </a:cubicBezTo>
                <a:cubicBezTo>
                  <a:pt x="2364008" y="1482502"/>
                  <a:pt x="2371620" y="1485135"/>
                  <a:pt x="2377759" y="1488372"/>
                </a:cubicBezTo>
                <a:cubicBezTo>
                  <a:pt x="2383899" y="1491609"/>
                  <a:pt x="2385594" y="1495850"/>
                  <a:pt x="2382847" y="1501096"/>
                </a:cubicBezTo>
                <a:cubicBezTo>
                  <a:pt x="2380100" y="1506343"/>
                  <a:pt x="2378361" y="1525306"/>
                  <a:pt x="2377629" y="1557986"/>
                </a:cubicBezTo>
                <a:cubicBezTo>
                  <a:pt x="2385393" y="1554960"/>
                  <a:pt x="2391718" y="1553037"/>
                  <a:pt x="2396605" y="1552219"/>
                </a:cubicBezTo>
                <a:cubicBezTo>
                  <a:pt x="2401491" y="1551400"/>
                  <a:pt x="2405193" y="1552885"/>
                  <a:pt x="2407711" y="1556674"/>
                </a:cubicBezTo>
                <a:cubicBezTo>
                  <a:pt x="2410229" y="1560463"/>
                  <a:pt x="2409202" y="1564330"/>
                  <a:pt x="2404632" y="1568274"/>
                </a:cubicBezTo>
                <a:cubicBezTo>
                  <a:pt x="2400062" y="1572218"/>
                  <a:pt x="2391061" y="1575957"/>
                  <a:pt x="2377629" y="1579492"/>
                </a:cubicBezTo>
                <a:lnTo>
                  <a:pt x="2377629" y="1619861"/>
                </a:lnTo>
                <a:cubicBezTo>
                  <a:pt x="2404083" y="1605847"/>
                  <a:pt x="2415562" y="1602030"/>
                  <a:pt x="2412064" y="1608411"/>
                </a:cubicBezTo>
                <a:cubicBezTo>
                  <a:pt x="2408567" y="1614792"/>
                  <a:pt x="2396084" y="1625591"/>
                  <a:pt x="2374615" y="1640809"/>
                </a:cubicBezTo>
                <a:cubicBezTo>
                  <a:pt x="2353147" y="1656027"/>
                  <a:pt x="2340602" y="1665508"/>
                  <a:pt x="2336980" y="1669254"/>
                </a:cubicBezTo>
                <a:cubicBezTo>
                  <a:pt x="2333359" y="1672999"/>
                  <a:pt x="2328066" y="1672953"/>
                  <a:pt x="2321102" y="1669114"/>
                </a:cubicBezTo>
                <a:cubicBezTo>
                  <a:pt x="2314138" y="1665276"/>
                  <a:pt x="2309537" y="1660870"/>
                  <a:pt x="2307299" y="1655896"/>
                </a:cubicBezTo>
                <a:cubicBezTo>
                  <a:pt x="2305060" y="1650923"/>
                  <a:pt x="2307990" y="1647984"/>
                  <a:pt x="2316089" y="1647078"/>
                </a:cubicBezTo>
                <a:cubicBezTo>
                  <a:pt x="2324187" y="1646173"/>
                  <a:pt x="2338041" y="1640269"/>
                  <a:pt x="2357649" y="1629368"/>
                </a:cubicBezTo>
                <a:lnTo>
                  <a:pt x="2357649" y="1583808"/>
                </a:lnTo>
                <a:cubicBezTo>
                  <a:pt x="2346474" y="1586139"/>
                  <a:pt x="2337842" y="1585525"/>
                  <a:pt x="2331753" y="1581966"/>
                </a:cubicBezTo>
                <a:cubicBezTo>
                  <a:pt x="2325663" y="1578406"/>
                  <a:pt x="2325043" y="1575724"/>
                  <a:pt x="2329892" y="1573920"/>
                </a:cubicBezTo>
                <a:cubicBezTo>
                  <a:pt x="2334742" y="1572115"/>
                  <a:pt x="2343994" y="1568695"/>
                  <a:pt x="2357649" y="1563660"/>
                </a:cubicBezTo>
                <a:cubicBezTo>
                  <a:pt x="2357649" y="1556144"/>
                  <a:pt x="2357268" y="1544204"/>
                  <a:pt x="2356505" y="1527839"/>
                </a:cubicBezTo>
                <a:cubicBezTo>
                  <a:pt x="2355742" y="1511474"/>
                  <a:pt x="2353017" y="1498982"/>
                  <a:pt x="2348329" y="1490362"/>
                </a:cubicBezTo>
                <a:cubicBezTo>
                  <a:pt x="2344813" y="1483898"/>
                  <a:pt x="2345170" y="1480427"/>
                  <a:pt x="2349401" y="1479952"/>
                </a:cubicBezTo>
                <a:close/>
                <a:moveTo>
                  <a:pt x="3359615" y="1479481"/>
                </a:moveTo>
                <a:cubicBezTo>
                  <a:pt x="3362001" y="1479560"/>
                  <a:pt x="3365000" y="1479969"/>
                  <a:pt x="3368610" y="1480707"/>
                </a:cubicBezTo>
                <a:cubicBezTo>
                  <a:pt x="3383053" y="1483659"/>
                  <a:pt x="3390079" y="1487172"/>
                  <a:pt x="3389688" y="1491246"/>
                </a:cubicBezTo>
                <a:cubicBezTo>
                  <a:pt x="3389298" y="1495320"/>
                  <a:pt x="3389102" y="1501636"/>
                  <a:pt x="3389102" y="1510194"/>
                </a:cubicBezTo>
                <a:cubicBezTo>
                  <a:pt x="3389102" y="1517995"/>
                  <a:pt x="3390088" y="1528090"/>
                  <a:pt x="3392060" y="1540480"/>
                </a:cubicBezTo>
                <a:cubicBezTo>
                  <a:pt x="3402230" y="1537553"/>
                  <a:pt x="3410878" y="1534291"/>
                  <a:pt x="3418003" y="1530695"/>
                </a:cubicBezTo>
                <a:cubicBezTo>
                  <a:pt x="3425128" y="1527098"/>
                  <a:pt x="3432600" y="1527613"/>
                  <a:pt x="3440420" y="1532239"/>
                </a:cubicBezTo>
                <a:cubicBezTo>
                  <a:pt x="3448240" y="1536865"/>
                  <a:pt x="3445737" y="1541714"/>
                  <a:pt x="3432914" y="1546787"/>
                </a:cubicBezTo>
                <a:cubicBezTo>
                  <a:pt x="3420090" y="1551859"/>
                  <a:pt x="3407042" y="1556126"/>
                  <a:pt x="3393772" y="1559586"/>
                </a:cubicBezTo>
                <a:cubicBezTo>
                  <a:pt x="3394491" y="1566730"/>
                  <a:pt x="3395465" y="1573979"/>
                  <a:pt x="3396692" y="1581333"/>
                </a:cubicBezTo>
                <a:cubicBezTo>
                  <a:pt x="3406093" y="1578406"/>
                  <a:pt x="3415113" y="1574562"/>
                  <a:pt x="3423751" y="1569799"/>
                </a:cubicBezTo>
                <a:cubicBezTo>
                  <a:pt x="3432389" y="1565037"/>
                  <a:pt x="3440448" y="1564677"/>
                  <a:pt x="3447927" y="1568720"/>
                </a:cubicBezTo>
                <a:cubicBezTo>
                  <a:pt x="3455405" y="1572763"/>
                  <a:pt x="3456490" y="1576422"/>
                  <a:pt x="3451182" y="1579696"/>
                </a:cubicBezTo>
                <a:cubicBezTo>
                  <a:pt x="3445874" y="1582971"/>
                  <a:pt x="3438265" y="1586586"/>
                  <a:pt x="3428356" y="1590542"/>
                </a:cubicBezTo>
                <a:cubicBezTo>
                  <a:pt x="3418446" y="1594498"/>
                  <a:pt x="3408865" y="1597748"/>
                  <a:pt x="3399613" y="1600290"/>
                </a:cubicBezTo>
                <a:cubicBezTo>
                  <a:pt x="3403421" y="1616153"/>
                  <a:pt x="3406472" y="1626955"/>
                  <a:pt x="3408766" y="1632698"/>
                </a:cubicBezTo>
                <a:cubicBezTo>
                  <a:pt x="3411507" y="1628816"/>
                  <a:pt x="3415507" y="1623318"/>
                  <a:pt x="3420765" y="1616206"/>
                </a:cubicBezTo>
                <a:cubicBezTo>
                  <a:pt x="3426024" y="1609093"/>
                  <a:pt x="3428458" y="1602672"/>
                  <a:pt x="3428067" y="1596942"/>
                </a:cubicBezTo>
                <a:cubicBezTo>
                  <a:pt x="3427677" y="1591212"/>
                  <a:pt x="3433537" y="1592009"/>
                  <a:pt x="3445648" y="1599332"/>
                </a:cubicBezTo>
                <a:cubicBezTo>
                  <a:pt x="3457759" y="1606656"/>
                  <a:pt x="3461030" y="1611837"/>
                  <a:pt x="3455461" y="1614876"/>
                </a:cubicBezTo>
                <a:cubicBezTo>
                  <a:pt x="3449892" y="1617914"/>
                  <a:pt x="3444327" y="1622416"/>
                  <a:pt x="3438764" y="1628382"/>
                </a:cubicBezTo>
                <a:cubicBezTo>
                  <a:pt x="3433202" y="1634347"/>
                  <a:pt x="3425987" y="1641572"/>
                  <a:pt x="3417119" y="1650055"/>
                </a:cubicBezTo>
                <a:cubicBezTo>
                  <a:pt x="3426198" y="1668199"/>
                  <a:pt x="3434947" y="1681516"/>
                  <a:pt x="3443369" y="1690006"/>
                </a:cubicBezTo>
                <a:cubicBezTo>
                  <a:pt x="3451790" y="1698495"/>
                  <a:pt x="3457284" y="1700545"/>
                  <a:pt x="3459851" y="1696154"/>
                </a:cubicBezTo>
                <a:cubicBezTo>
                  <a:pt x="3462419" y="1691764"/>
                  <a:pt x="3467029" y="1683203"/>
                  <a:pt x="3473683" y="1670472"/>
                </a:cubicBezTo>
                <a:cubicBezTo>
                  <a:pt x="3480337" y="1657741"/>
                  <a:pt x="3482495" y="1660724"/>
                  <a:pt x="3480157" y="1679420"/>
                </a:cubicBezTo>
                <a:cubicBezTo>
                  <a:pt x="3477819" y="1698117"/>
                  <a:pt x="3478207" y="1712733"/>
                  <a:pt x="3481320" y="1723269"/>
                </a:cubicBezTo>
                <a:cubicBezTo>
                  <a:pt x="3484433" y="1733805"/>
                  <a:pt x="3480632" y="1738056"/>
                  <a:pt x="3469916" y="1736022"/>
                </a:cubicBezTo>
                <a:cubicBezTo>
                  <a:pt x="3459200" y="1733988"/>
                  <a:pt x="3447812" y="1727340"/>
                  <a:pt x="3435751" y="1716079"/>
                </a:cubicBezTo>
                <a:cubicBezTo>
                  <a:pt x="3423689" y="1704817"/>
                  <a:pt x="3411985" y="1687578"/>
                  <a:pt x="3400636" y="1664361"/>
                </a:cubicBezTo>
                <a:cubicBezTo>
                  <a:pt x="3393542" y="1670922"/>
                  <a:pt x="3384957" y="1677021"/>
                  <a:pt x="3374880" y="1682657"/>
                </a:cubicBezTo>
                <a:cubicBezTo>
                  <a:pt x="3364803" y="1688294"/>
                  <a:pt x="3353346" y="1692102"/>
                  <a:pt x="3340510" y="1694080"/>
                </a:cubicBezTo>
                <a:cubicBezTo>
                  <a:pt x="3327673" y="1696058"/>
                  <a:pt x="3326148" y="1693813"/>
                  <a:pt x="3335933" y="1687346"/>
                </a:cubicBezTo>
                <a:cubicBezTo>
                  <a:pt x="3345719" y="1680878"/>
                  <a:pt x="3355771" y="1674202"/>
                  <a:pt x="3366090" y="1667319"/>
                </a:cubicBezTo>
                <a:cubicBezTo>
                  <a:pt x="3376409" y="1660436"/>
                  <a:pt x="3385592" y="1653112"/>
                  <a:pt x="3393642" y="1645348"/>
                </a:cubicBezTo>
                <a:cubicBezTo>
                  <a:pt x="3388222" y="1631395"/>
                  <a:pt x="3384538" y="1618274"/>
                  <a:pt x="3382591" y="1605983"/>
                </a:cubicBezTo>
                <a:cubicBezTo>
                  <a:pt x="3376377" y="1608141"/>
                  <a:pt x="3370263" y="1609849"/>
                  <a:pt x="3364248" y="1611108"/>
                </a:cubicBezTo>
                <a:cubicBezTo>
                  <a:pt x="3358233" y="1612367"/>
                  <a:pt x="3350733" y="1611741"/>
                  <a:pt x="3341747" y="1609229"/>
                </a:cubicBezTo>
                <a:cubicBezTo>
                  <a:pt x="3332762" y="1606718"/>
                  <a:pt x="3333115" y="1604008"/>
                  <a:pt x="3342807" y="1601100"/>
                </a:cubicBezTo>
                <a:cubicBezTo>
                  <a:pt x="3352500" y="1598191"/>
                  <a:pt x="3364775" y="1594300"/>
                  <a:pt x="3379633" y="1589426"/>
                </a:cubicBezTo>
                <a:cubicBezTo>
                  <a:pt x="3378070" y="1582667"/>
                  <a:pt x="3376681" y="1574568"/>
                  <a:pt x="3375466" y="1565130"/>
                </a:cubicBezTo>
                <a:cubicBezTo>
                  <a:pt x="3364328" y="1567461"/>
                  <a:pt x="3355235" y="1567744"/>
                  <a:pt x="3348184" y="1565976"/>
                </a:cubicBezTo>
                <a:cubicBezTo>
                  <a:pt x="3341133" y="1564209"/>
                  <a:pt x="3340256" y="1561517"/>
                  <a:pt x="3345551" y="1557902"/>
                </a:cubicBezTo>
                <a:cubicBezTo>
                  <a:pt x="3350847" y="1554287"/>
                  <a:pt x="3359479" y="1550737"/>
                  <a:pt x="3371448" y="1547252"/>
                </a:cubicBezTo>
                <a:cubicBezTo>
                  <a:pt x="3370691" y="1540815"/>
                  <a:pt x="3368989" y="1531169"/>
                  <a:pt x="3366341" y="1518314"/>
                </a:cubicBezTo>
                <a:cubicBezTo>
                  <a:pt x="3363693" y="1505459"/>
                  <a:pt x="3359799" y="1495239"/>
                  <a:pt x="3354658" y="1487655"/>
                </a:cubicBezTo>
                <a:cubicBezTo>
                  <a:pt x="3350802" y="1481967"/>
                  <a:pt x="3352455" y="1479243"/>
                  <a:pt x="3359615" y="1479481"/>
                </a:cubicBezTo>
                <a:close/>
                <a:moveTo>
                  <a:pt x="3038054" y="1471675"/>
                </a:moveTo>
                <a:cubicBezTo>
                  <a:pt x="3043895" y="1472500"/>
                  <a:pt x="3050797" y="1474506"/>
                  <a:pt x="3058760" y="1477693"/>
                </a:cubicBezTo>
                <a:cubicBezTo>
                  <a:pt x="3068012" y="1480719"/>
                  <a:pt x="3071274" y="1484722"/>
                  <a:pt x="3068545" y="1489702"/>
                </a:cubicBezTo>
                <a:cubicBezTo>
                  <a:pt x="3065816" y="1494681"/>
                  <a:pt x="3064452" y="1503850"/>
                  <a:pt x="3064452" y="1517207"/>
                </a:cubicBezTo>
                <a:cubicBezTo>
                  <a:pt x="3064452" y="1530602"/>
                  <a:pt x="3063479" y="1542716"/>
                  <a:pt x="3061532" y="1553549"/>
                </a:cubicBezTo>
                <a:lnTo>
                  <a:pt x="3059769" y="1559822"/>
                </a:lnTo>
                <a:lnTo>
                  <a:pt x="3065141" y="1554303"/>
                </a:lnTo>
                <a:cubicBezTo>
                  <a:pt x="3073934" y="1543215"/>
                  <a:pt x="3078331" y="1533963"/>
                  <a:pt x="3078331" y="1526546"/>
                </a:cubicBezTo>
                <a:cubicBezTo>
                  <a:pt x="3078331" y="1516376"/>
                  <a:pt x="3082095" y="1513192"/>
                  <a:pt x="3089623" y="1516993"/>
                </a:cubicBezTo>
                <a:cubicBezTo>
                  <a:pt x="3097151" y="1520794"/>
                  <a:pt x="3103399" y="1525470"/>
                  <a:pt x="3108366" y="1531020"/>
                </a:cubicBezTo>
                <a:cubicBezTo>
                  <a:pt x="3113333" y="1536570"/>
                  <a:pt x="3112090" y="1541578"/>
                  <a:pt x="3104636" y="1546043"/>
                </a:cubicBezTo>
                <a:cubicBezTo>
                  <a:pt x="3097182" y="1550507"/>
                  <a:pt x="3082622" y="1563052"/>
                  <a:pt x="3060955" y="1583677"/>
                </a:cubicBezTo>
                <a:cubicBezTo>
                  <a:pt x="3078727" y="1582214"/>
                  <a:pt x="3091784" y="1579513"/>
                  <a:pt x="3100125" y="1575576"/>
                </a:cubicBezTo>
                <a:cubicBezTo>
                  <a:pt x="3108465" y="1571638"/>
                  <a:pt x="3114750" y="1571170"/>
                  <a:pt x="3118979" y="1574171"/>
                </a:cubicBezTo>
                <a:cubicBezTo>
                  <a:pt x="3123208" y="1577172"/>
                  <a:pt x="3127825" y="1580670"/>
                  <a:pt x="3132830" y="1584663"/>
                </a:cubicBezTo>
                <a:cubicBezTo>
                  <a:pt x="3137834" y="1588657"/>
                  <a:pt x="3138584" y="1593190"/>
                  <a:pt x="3135081" y="1598263"/>
                </a:cubicBezTo>
                <a:cubicBezTo>
                  <a:pt x="3131577" y="1603335"/>
                  <a:pt x="3130786" y="1615322"/>
                  <a:pt x="3132709" y="1634223"/>
                </a:cubicBezTo>
                <a:cubicBezTo>
                  <a:pt x="3134631" y="1653124"/>
                  <a:pt x="3135995" y="1669629"/>
                  <a:pt x="3136801" y="1683736"/>
                </a:cubicBezTo>
                <a:cubicBezTo>
                  <a:pt x="3137607" y="1697844"/>
                  <a:pt x="3134346" y="1710981"/>
                  <a:pt x="3127016" y="1723148"/>
                </a:cubicBezTo>
                <a:cubicBezTo>
                  <a:pt x="3119686" y="1735315"/>
                  <a:pt x="3114288" y="1739361"/>
                  <a:pt x="3110822" y="1735287"/>
                </a:cubicBezTo>
                <a:cubicBezTo>
                  <a:pt x="3107355" y="1731213"/>
                  <a:pt x="3103821" y="1724987"/>
                  <a:pt x="3100218" y="1716609"/>
                </a:cubicBezTo>
                <a:cubicBezTo>
                  <a:pt x="3096615" y="1708231"/>
                  <a:pt x="3091539" y="1704433"/>
                  <a:pt x="3084991" y="1705214"/>
                </a:cubicBezTo>
                <a:cubicBezTo>
                  <a:pt x="3078442" y="1705996"/>
                  <a:pt x="3062425" y="1707478"/>
                  <a:pt x="3036938" y="1709660"/>
                </a:cubicBezTo>
                <a:cubicBezTo>
                  <a:pt x="3035648" y="1715440"/>
                  <a:pt x="3033195" y="1720426"/>
                  <a:pt x="3029580" y="1724618"/>
                </a:cubicBezTo>
                <a:cubicBezTo>
                  <a:pt x="3025965" y="1728810"/>
                  <a:pt x="3021708" y="1726289"/>
                  <a:pt x="3016809" y="1717055"/>
                </a:cubicBezTo>
                <a:cubicBezTo>
                  <a:pt x="3011910" y="1707822"/>
                  <a:pt x="3010626" y="1699993"/>
                  <a:pt x="3012958" y="1693568"/>
                </a:cubicBezTo>
                <a:cubicBezTo>
                  <a:pt x="3015289" y="1687144"/>
                  <a:pt x="3016846" y="1678673"/>
                  <a:pt x="3017627" y="1668156"/>
                </a:cubicBezTo>
                <a:cubicBezTo>
                  <a:pt x="3018409" y="1657639"/>
                  <a:pt x="3018799" y="1641975"/>
                  <a:pt x="3018799" y="1621164"/>
                </a:cubicBezTo>
                <a:cubicBezTo>
                  <a:pt x="3004648" y="1634756"/>
                  <a:pt x="2989483" y="1646483"/>
                  <a:pt x="2973304" y="1656343"/>
                </a:cubicBezTo>
                <a:cubicBezTo>
                  <a:pt x="2957125" y="1666203"/>
                  <a:pt x="2943151" y="1672726"/>
                  <a:pt x="2931381" y="1675914"/>
                </a:cubicBezTo>
                <a:cubicBezTo>
                  <a:pt x="2919611" y="1679101"/>
                  <a:pt x="2918232" y="1677269"/>
                  <a:pt x="2927242" y="1670416"/>
                </a:cubicBezTo>
                <a:cubicBezTo>
                  <a:pt x="2936252" y="1663564"/>
                  <a:pt x="2949244" y="1654160"/>
                  <a:pt x="2966216" y="1642204"/>
                </a:cubicBezTo>
                <a:cubicBezTo>
                  <a:pt x="2983189" y="1630248"/>
                  <a:pt x="3000326" y="1616841"/>
                  <a:pt x="3017627" y="1601983"/>
                </a:cubicBezTo>
                <a:cubicBezTo>
                  <a:pt x="3014514" y="1589779"/>
                  <a:pt x="3015116" y="1584093"/>
                  <a:pt x="3019432" y="1584924"/>
                </a:cubicBezTo>
                <a:cubicBezTo>
                  <a:pt x="3023748" y="1585755"/>
                  <a:pt x="3027940" y="1586896"/>
                  <a:pt x="3032008" y="1588347"/>
                </a:cubicBezTo>
                <a:lnTo>
                  <a:pt x="3055563" y="1564143"/>
                </a:lnTo>
                <a:lnTo>
                  <a:pt x="3053504" y="1564556"/>
                </a:lnTo>
                <a:cubicBezTo>
                  <a:pt x="3052206" y="1564293"/>
                  <a:pt x="3050774" y="1563536"/>
                  <a:pt x="3049207" y="1562283"/>
                </a:cubicBezTo>
                <a:cubicBezTo>
                  <a:pt x="3042937" y="1557273"/>
                  <a:pt x="3040193" y="1551177"/>
                  <a:pt x="3040975" y="1543996"/>
                </a:cubicBezTo>
                <a:cubicBezTo>
                  <a:pt x="3041756" y="1536815"/>
                  <a:pt x="3042147" y="1526713"/>
                  <a:pt x="3042147" y="1513691"/>
                </a:cubicBezTo>
                <a:cubicBezTo>
                  <a:pt x="3042147" y="1501202"/>
                  <a:pt x="3040004" y="1490871"/>
                  <a:pt x="3035719" y="1482698"/>
                </a:cubicBezTo>
                <a:cubicBezTo>
                  <a:pt x="3031434" y="1474524"/>
                  <a:pt x="3032212" y="1470850"/>
                  <a:pt x="3038054" y="1471675"/>
                </a:cubicBezTo>
                <a:close/>
                <a:moveTo>
                  <a:pt x="924769" y="1470456"/>
                </a:moveTo>
                <a:cubicBezTo>
                  <a:pt x="929966" y="1470456"/>
                  <a:pt x="936725" y="1472267"/>
                  <a:pt x="945047" y="1475889"/>
                </a:cubicBezTo>
                <a:cubicBezTo>
                  <a:pt x="953369" y="1479510"/>
                  <a:pt x="956166" y="1484331"/>
                  <a:pt x="953437" y="1490353"/>
                </a:cubicBezTo>
                <a:cubicBezTo>
                  <a:pt x="950709" y="1496374"/>
                  <a:pt x="949344" y="1511527"/>
                  <a:pt x="949344" y="1535811"/>
                </a:cubicBezTo>
                <a:cubicBezTo>
                  <a:pt x="948923" y="1536009"/>
                  <a:pt x="954262" y="1534697"/>
                  <a:pt x="965362" y="1531876"/>
                </a:cubicBezTo>
                <a:cubicBezTo>
                  <a:pt x="976462" y="1529054"/>
                  <a:pt x="984350" y="1530295"/>
                  <a:pt x="989026" y="1535597"/>
                </a:cubicBezTo>
                <a:cubicBezTo>
                  <a:pt x="993701" y="1540899"/>
                  <a:pt x="991137" y="1545184"/>
                  <a:pt x="981333" y="1548452"/>
                </a:cubicBezTo>
                <a:cubicBezTo>
                  <a:pt x="971529" y="1551720"/>
                  <a:pt x="960773" y="1555065"/>
                  <a:pt x="949065" y="1558488"/>
                </a:cubicBezTo>
                <a:cubicBezTo>
                  <a:pt x="948482" y="1565074"/>
                  <a:pt x="948191" y="1570357"/>
                  <a:pt x="948191" y="1574338"/>
                </a:cubicBezTo>
                <a:cubicBezTo>
                  <a:pt x="955397" y="1572838"/>
                  <a:pt x="965784" y="1570906"/>
                  <a:pt x="979352" y="1568544"/>
                </a:cubicBezTo>
                <a:cubicBezTo>
                  <a:pt x="992920" y="1566181"/>
                  <a:pt x="1002793" y="1568667"/>
                  <a:pt x="1008969" y="1576004"/>
                </a:cubicBezTo>
                <a:cubicBezTo>
                  <a:pt x="1015145" y="1583339"/>
                  <a:pt x="1012686" y="1587249"/>
                  <a:pt x="1001593" y="1587733"/>
                </a:cubicBezTo>
                <a:cubicBezTo>
                  <a:pt x="990498" y="1588217"/>
                  <a:pt x="973864" y="1589699"/>
                  <a:pt x="951688" y="1592179"/>
                </a:cubicBezTo>
                <a:cubicBezTo>
                  <a:pt x="958696" y="1595503"/>
                  <a:pt x="961744" y="1599162"/>
                  <a:pt x="960832" y="1603155"/>
                </a:cubicBezTo>
                <a:cubicBezTo>
                  <a:pt x="959921" y="1607149"/>
                  <a:pt x="958364" y="1614082"/>
                  <a:pt x="956162" y="1623954"/>
                </a:cubicBezTo>
                <a:cubicBezTo>
                  <a:pt x="953961" y="1633826"/>
                  <a:pt x="953568" y="1642812"/>
                  <a:pt x="954981" y="1650911"/>
                </a:cubicBezTo>
                <a:cubicBezTo>
                  <a:pt x="956395" y="1659009"/>
                  <a:pt x="962928" y="1662888"/>
                  <a:pt x="974580" y="1662547"/>
                </a:cubicBezTo>
                <a:cubicBezTo>
                  <a:pt x="986232" y="1662206"/>
                  <a:pt x="994092" y="1660680"/>
                  <a:pt x="998160" y="1657971"/>
                </a:cubicBezTo>
                <a:cubicBezTo>
                  <a:pt x="1002228" y="1655261"/>
                  <a:pt x="1006352" y="1648036"/>
                  <a:pt x="1010531" y="1636298"/>
                </a:cubicBezTo>
                <a:cubicBezTo>
                  <a:pt x="1014711" y="1624559"/>
                  <a:pt x="1017223" y="1622937"/>
                  <a:pt x="1018066" y="1631433"/>
                </a:cubicBezTo>
                <a:cubicBezTo>
                  <a:pt x="1018909" y="1639928"/>
                  <a:pt x="1019911" y="1646883"/>
                  <a:pt x="1021070" y="1652297"/>
                </a:cubicBezTo>
                <a:cubicBezTo>
                  <a:pt x="1022230" y="1657710"/>
                  <a:pt x="1023603" y="1663688"/>
                  <a:pt x="1025191" y="1670230"/>
                </a:cubicBezTo>
                <a:cubicBezTo>
                  <a:pt x="1026778" y="1676773"/>
                  <a:pt x="1018733" y="1681516"/>
                  <a:pt x="1001053" y="1684462"/>
                </a:cubicBezTo>
                <a:cubicBezTo>
                  <a:pt x="983373" y="1687407"/>
                  <a:pt x="968366" y="1686360"/>
                  <a:pt x="956033" y="1681318"/>
                </a:cubicBezTo>
                <a:cubicBezTo>
                  <a:pt x="943698" y="1676276"/>
                  <a:pt x="937531" y="1667096"/>
                  <a:pt x="937531" y="1653776"/>
                </a:cubicBezTo>
                <a:cubicBezTo>
                  <a:pt x="937531" y="1641224"/>
                  <a:pt x="937727" y="1632065"/>
                  <a:pt x="938117" y="1626298"/>
                </a:cubicBezTo>
                <a:cubicBezTo>
                  <a:pt x="938508" y="1620531"/>
                  <a:pt x="938514" y="1613921"/>
                  <a:pt x="938136" y="1606467"/>
                </a:cubicBezTo>
                <a:cubicBezTo>
                  <a:pt x="937757" y="1599013"/>
                  <a:pt x="937637" y="1595354"/>
                  <a:pt x="937773" y="1595491"/>
                </a:cubicBezTo>
                <a:cubicBezTo>
                  <a:pt x="929501" y="1596247"/>
                  <a:pt x="922853" y="1596973"/>
                  <a:pt x="917830" y="1597667"/>
                </a:cubicBezTo>
                <a:cubicBezTo>
                  <a:pt x="919591" y="1597518"/>
                  <a:pt x="921979" y="1598601"/>
                  <a:pt x="924992" y="1600914"/>
                </a:cubicBezTo>
                <a:cubicBezTo>
                  <a:pt x="928006" y="1603227"/>
                  <a:pt x="928074" y="1607264"/>
                  <a:pt x="925197" y="1613025"/>
                </a:cubicBezTo>
                <a:cubicBezTo>
                  <a:pt x="922320" y="1618785"/>
                  <a:pt x="919300" y="1624630"/>
                  <a:pt x="916137" y="1630558"/>
                </a:cubicBezTo>
                <a:cubicBezTo>
                  <a:pt x="912975" y="1636487"/>
                  <a:pt x="907567" y="1643878"/>
                  <a:pt x="899915" y="1652734"/>
                </a:cubicBezTo>
                <a:cubicBezTo>
                  <a:pt x="892263" y="1661589"/>
                  <a:pt x="882418" y="1668854"/>
                  <a:pt x="870382" y="1674528"/>
                </a:cubicBezTo>
                <a:cubicBezTo>
                  <a:pt x="867372" y="1675946"/>
                  <a:pt x="864898" y="1676985"/>
                  <a:pt x="862959" y="1677643"/>
                </a:cubicBezTo>
                <a:lnTo>
                  <a:pt x="862335" y="1677766"/>
                </a:lnTo>
                <a:lnTo>
                  <a:pt x="874465" y="1680862"/>
                </a:lnTo>
                <a:cubicBezTo>
                  <a:pt x="885813" y="1683206"/>
                  <a:pt x="899435" y="1685891"/>
                  <a:pt x="915328" y="1688918"/>
                </a:cubicBezTo>
                <a:cubicBezTo>
                  <a:pt x="931221" y="1691944"/>
                  <a:pt x="945751" y="1694232"/>
                  <a:pt x="958916" y="1695782"/>
                </a:cubicBezTo>
                <a:cubicBezTo>
                  <a:pt x="972081" y="1697332"/>
                  <a:pt x="985900" y="1697729"/>
                  <a:pt x="1000374" y="1696973"/>
                </a:cubicBezTo>
                <a:cubicBezTo>
                  <a:pt x="1014848" y="1696216"/>
                  <a:pt x="1027278" y="1695044"/>
                  <a:pt x="1037664" y="1693457"/>
                </a:cubicBezTo>
                <a:cubicBezTo>
                  <a:pt x="1048052" y="1691869"/>
                  <a:pt x="1051633" y="1693534"/>
                  <a:pt x="1048408" y="1698452"/>
                </a:cubicBezTo>
                <a:cubicBezTo>
                  <a:pt x="1045183" y="1703369"/>
                  <a:pt x="1034356" y="1710008"/>
                  <a:pt x="1015927" y="1718367"/>
                </a:cubicBezTo>
                <a:cubicBezTo>
                  <a:pt x="997496" y="1726726"/>
                  <a:pt x="984418" y="1730320"/>
                  <a:pt x="976692" y="1729148"/>
                </a:cubicBezTo>
                <a:cubicBezTo>
                  <a:pt x="968965" y="1727976"/>
                  <a:pt x="959390" y="1725818"/>
                  <a:pt x="947968" y="1722674"/>
                </a:cubicBezTo>
                <a:cubicBezTo>
                  <a:pt x="936545" y="1719530"/>
                  <a:pt x="924190" y="1715418"/>
                  <a:pt x="910900" y="1710339"/>
                </a:cubicBezTo>
                <a:cubicBezTo>
                  <a:pt x="897611" y="1705261"/>
                  <a:pt x="884862" y="1700997"/>
                  <a:pt x="872652" y="1697550"/>
                </a:cubicBezTo>
                <a:cubicBezTo>
                  <a:pt x="860441" y="1694102"/>
                  <a:pt x="850334" y="1691404"/>
                  <a:pt x="842328" y="1689457"/>
                </a:cubicBezTo>
                <a:cubicBezTo>
                  <a:pt x="834322" y="1687510"/>
                  <a:pt x="826623" y="1687866"/>
                  <a:pt x="819231" y="1690527"/>
                </a:cubicBezTo>
                <a:cubicBezTo>
                  <a:pt x="811840" y="1693187"/>
                  <a:pt x="806336" y="1695522"/>
                  <a:pt x="802721" y="1697531"/>
                </a:cubicBezTo>
                <a:cubicBezTo>
                  <a:pt x="799105" y="1699540"/>
                  <a:pt x="795816" y="1700545"/>
                  <a:pt x="792852" y="1700545"/>
                </a:cubicBezTo>
                <a:cubicBezTo>
                  <a:pt x="790495" y="1700545"/>
                  <a:pt x="786003" y="1697587"/>
                  <a:pt x="779373" y="1691671"/>
                </a:cubicBezTo>
                <a:cubicBezTo>
                  <a:pt x="772744" y="1685755"/>
                  <a:pt x="774167" y="1682053"/>
                  <a:pt x="783643" y="1680565"/>
                </a:cubicBezTo>
                <a:cubicBezTo>
                  <a:pt x="793119" y="1679076"/>
                  <a:pt x="806792" y="1676186"/>
                  <a:pt x="824664" y="1671895"/>
                </a:cubicBezTo>
                <a:cubicBezTo>
                  <a:pt x="825978" y="1667071"/>
                  <a:pt x="825526" y="1661952"/>
                  <a:pt x="823305" y="1656538"/>
                </a:cubicBezTo>
                <a:cubicBezTo>
                  <a:pt x="821086" y="1651125"/>
                  <a:pt x="818363" y="1645742"/>
                  <a:pt x="815138" y="1640390"/>
                </a:cubicBezTo>
                <a:cubicBezTo>
                  <a:pt x="811914" y="1635039"/>
                  <a:pt x="811080" y="1628580"/>
                  <a:pt x="812637" y="1621015"/>
                </a:cubicBezTo>
                <a:cubicBezTo>
                  <a:pt x="814193" y="1613449"/>
                  <a:pt x="814745" y="1608665"/>
                  <a:pt x="814292" y="1606662"/>
                </a:cubicBezTo>
                <a:cubicBezTo>
                  <a:pt x="813840" y="1604659"/>
                  <a:pt x="810832" y="1604631"/>
                  <a:pt x="805270" y="1606578"/>
                </a:cubicBezTo>
                <a:cubicBezTo>
                  <a:pt x="799707" y="1608526"/>
                  <a:pt x="794486" y="1607338"/>
                  <a:pt x="789606" y="1603016"/>
                </a:cubicBezTo>
                <a:cubicBezTo>
                  <a:pt x="784725" y="1598694"/>
                  <a:pt x="785187" y="1595974"/>
                  <a:pt x="790991" y="1594858"/>
                </a:cubicBezTo>
                <a:cubicBezTo>
                  <a:pt x="796796" y="1593742"/>
                  <a:pt x="801815" y="1592303"/>
                  <a:pt x="806051" y="1590542"/>
                </a:cubicBezTo>
                <a:cubicBezTo>
                  <a:pt x="810286" y="1588781"/>
                  <a:pt x="813889" y="1586028"/>
                  <a:pt x="816859" y="1582282"/>
                </a:cubicBezTo>
                <a:cubicBezTo>
                  <a:pt x="819830" y="1578537"/>
                  <a:pt x="824384" y="1577076"/>
                  <a:pt x="830524" y="1577901"/>
                </a:cubicBezTo>
                <a:cubicBezTo>
                  <a:pt x="836663" y="1578726"/>
                  <a:pt x="842049" y="1580685"/>
                  <a:pt x="846681" y="1583780"/>
                </a:cubicBezTo>
                <a:cubicBezTo>
                  <a:pt x="851313" y="1586874"/>
                  <a:pt x="850675" y="1591432"/>
                  <a:pt x="844765" y="1597453"/>
                </a:cubicBezTo>
                <a:cubicBezTo>
                  <a:pt x="838855" y="1603475"/>
                  <a:pt x="835351" y="1610839"/>
                  <a:pt x="834254" y="1619545"/>
                </a:cubicBezTo>
                <a:cubicBezTo>
                  <a:pt x="833156" y="1628251"/>
                  <a:pt x="834554" y="1636905"/>
                  <a:pt x="838449" y="1645506"/>
                </a:cubicBezTo>
                <a:cubicBezTo>
                  <a:pt x="842344" y="1654107"/>
                  <a:pt x="843125" y="1663028"/>
                  <a:pt x="840793" y="1672267"/>
                </a:cubicBezTo>
                <a:lnTo>
                  <a:pt x="857964" y="1676650"/>
                </a:lnTo>
                <a:lnTo>
                  <a:pt x="859945" y="1673300"/>
                </a:lnTo>
                <a:cubicBezTo>
                  <a:pt x="865024" y="1666807"/>
                  <a:pt x="870317" y="1660625"/>
                  <a:pt x="875823" y="1654752"/>
                </a:cubicBezTo>
                <a:cubicBezTo>
                  <a:pt x="881330" y="1648880"/>
                  <a:pt x="887156" y="1640179"/>
                  <a:pt x="893301" y="1628651"/>
                </a:cubicBezTo>
                <a:cubicBezTo>
                  <a:pt x="899447" y="1617123"/>
                  <a:pt x="902519" y="1608011"/>
                  <a:pt x="902519" y="1601314"/>
                </a:cubicBezTo>
                <a:cubicBezTo>
                  <a:pt x="896976" y="1602802"/>
                  <a:pt x="890439" y="1604538"/>
                  <a:pt x="882911" y="1606523"/>
                </a:cubicBezTo>
                <a:cubicBezTo>
                  <a:pt x="875383" y="1608507"/>
                  <a:pt x="867817" y="1606439"/>
                  <a:pt x="860215" y="1600318"/>
                </a:cubicBezTo>
                <a:cubicBezTo>
                  <a:pt x="852613" y="1594198"/>
                  <a:pt x="853772" y="1590880"/>
                  <a:pt x="863694" y="1590365"/>
                </a:cubicBezTo>
                <a:cubicBezTo>
                  <a:pt x="873616" y="1589851"/>
                  <a:pt x="895506" y="1585910"/>
                  <a:pt x="929365" y="1578543"/>
                </a:cubicBezTo>
                <a:lnTo>
                  <a:pt x="929365" y="1561632"/>
                </a:lnTo>
                <a:cubicBezTo>
                  <a:pt x="922556" y="1562414"/>
                  <a:pt x="916745" y="1562804"/>
                  <a:pt x="911933" y="1562804"/>
                </a:cubicBezTo>
                <a:cubicBezTo>
                  <a:pt x="906811" y="1562804"/>
                  <a:pt x="901781" y="1562023"/>
                  <a:pt x="896845" y="1560460"/>
                </a:cubicBezTo>
                <a:cubicBezTo>
                  <a:pt x="894055" y="1564131"/>
                  <a:pt x="890973" y="1567864"/>
                  <a:pt x="887599" y="1571660"/>
                </a:cubicBezTo>
                <a:cubicBezTo>
                  <a:pt x="884226" y="1575455"/>
                  <a:pt x="879643" y="1578428"/>
                  <a:pt x="873851" y="1580580"/>
                </a:cubicBezTo>
                <a:cubicBezTo>
                  <a:pt x="868059" y="1582732"/>
                  <a:pt x="867132" y="1580180"/>
                  <a:pt x="871070" y="1572925"/>
                </a:cubicBezTo>
                <a:cubicBezTo>
                  <a:pt x="875008" y="1565669"/>
                  <a:pt x="878704" y="1556867"/>
                  <a:pt x="882158" y="1546517"/>
                </a:cubicBezTo>
                <a:cubicBezTo>
                  <a:pt x="885612" y="1536167"/>
                  <a:pt x="887339" y="1529510"/>
                  <a:pt x="887339" y="1526546"/>
                </a:cubicBezTo>
                <a:cubicBezTo>
                  <a:pt x="887339" y="1523111"/>
                  <a:pt x="886756" y="1518736"/>
                  <a:pt x="885590" y="1513421"/>
                </a:cubicBezTo>
                <a:cubicBezTo>
                  <a:pt x="884425" y="1508107"/>
                  <a:pt x="885999" y="1505868"/>
                  <a:pt x="890315" y="1506705"/>
                </a:cubicBezTo>
                <a:cubicBezTo>
                  <a:pt x="894631" y="1507543"/>
                  <a:pt x="900687" y="1509772"/>
                  <a:pt x="908482" y="1513393"/>
                </a:cubicBezTo>
                <a:cubicBezTo>
                  <a:pt x="916276" y="1517015"/>
                  <a:pt x="918670" y="1521467"/>
                  <a:pt x="915663" y="1526751"/>
                </a:cubicBezTo>
                <a:cubicBezTo>
                  <a:pt x="912655" y="1532034"/>
                  <a:pt x="907933" y="1538558"/>
                  <a:pt x="901496" y="1546322"/>
                </a:cubicBezTo>
                <a:cubicBezTo>
                  <a:pt x="909297" y="1545627"/>
                  <a:pt x="918587" y="1543934"/>
                  <a:pt x="929365" y="1541243"/>
                </a:cubicBezTo>
                <a:cubicBezTo>
                  <a:pt x="929365" y="1528667"/>
                  <a:pt x="928602" y="1516857"/>
                  <a:pt x="927076" y="1505812"/>
                </a:cubicBezTo>
                <a:cubicBezTo>
                  <a:pt x="925550" y="1494768"/>
                  <a:pt x="923216" y="1486114"/>
                  <a:pt x="920072" y="1479851"/>
                </a:cubicBezTo>
                <a:cubicBezTo>
                  <a:pt x="916928" y="1473588"/>
                  <a:pt x="918494" y="1470456"/>
                  <a:pt x="924769" y="1470456"/>
                </a:cubicBezTo>
                <a:close/>
                <a:moveTo>
                  <a:pt x="491977" y="1470438"/>
                </a:moveTo>
                <a:cubicBezTo>
                  <a:pt x="541425" y="1510473"/>
                  <a:pt x="566150" y="1552740"/>
                  <a:pt x="566150" y="1597239"/>
                </a:cubicBezTo>
                <a:cubicBezTo>
                  <a:pt x="567712" y="1649366"/>
                  <a:pt x="543354" y="1693141"/>
                  <a:pt x="493074" y="1728562"/>
                </a:cubicBezTo>
                <a:lnTo>
                  <a:pt x="477299" y="1709828"/>
                </a:lnTo>
                <a:cubicBezTo>
                  <a:pt x="518549" y="1678896"/>
                  <a:pt x="539559" y="1643066"/>
                  <a:pt x="540327" y="1602337"/>
                </a:cubicBezTo>
                <a:cubicBezTo>
                  <a:pt x="541891" y="1560777"/>
                  <a:pt x="520490" y="1523371"/>
                  <a:pt x="476127" y="1490120"/>
                </a:cubicBezTo>
                <a:close/>
                <a:moveTo>
                  <a:pt x="242467" y="1470438"/>
                </a:moveTo>
                <a:lnTo>
                  <a:pt x="258373" y="1490120"/>
                </a:lnTo>
                <a:cubicBezTo>
                  <a:pt x="214010" y="1523371"/>
                  <a:pt x="192591" y="1560789"/>
                  <a:pt x="194116" y="1602374"/>
                </a:cubicBezTo>
                <a:cubicBezTo>
                  <a:pt x="194885" y="1643091"/>
                  <a:pt x="215913" y="1678903"/>
                  <a:pt x="257201" y="1709809"/>
                </a:cubicBezTo>
                <a:lnTo>
                  <a:pt x="241369" y="1728562"/>
                </a:lnTo>
                <a:cubicBezTo>
                  <a:pt x="191127" y="1693153"/>
                  <a:pt x="166788" y="1648771"/>
                  <a:pt x="168350" y="1595416"/>
                </a:cubicBezTo>
                <a:cubicBezTo>
                  <a:pt x="168350" y="1552095"/>
                  <a:pt x="193056" y="1510435"/>
                  <a:pt x="242467" y="1470438"/>
                </a:cubicBezTo>
                <a:close/>
                <a:moveTo>
                  <a:pt x="1803269" y="1470080"/>
                </a:moveTo>
                <a:cubicBezTo>
                  <a:pt x="1804745" y="1470154"/>
                  <a:pt x="1806548" y="1470553"/>
                  <a:pt x="1808678" y="1471275"/>
                </a:cubicBezTo>
                <a:cubicBezTo>
                  <a:pt x="1817198" y="1474165"/>
                  <a:pt x="1824423" y="1478103"/>
                  <a:pt x="1830351" y="1483088"/>
                </a:cubicBezTo>
                <a:cubicBezTo>
                  <a:pt x="1836279" y="1488074"/>
                  <a:pt x="1837740" y="1492284"/>
                  <a:pt x="1834732" y="1495720"/>
                </a:cubicBezTo>
                <a:cubicBezTo>
                  <a:pt x="1831725" y="1499155"/>
                  <a:pt x="1828943" y="1502473"/>
                  <a:pt x="1826388" y="1505673"/>
                </a:cubicBezTo>
                <a:cubicBezTo>
                  <a:pt x="1853178" y="1533516"/>
                  <a:pt x="1871955" y="1552051"/>
                  <a:pt x="1882720" y="1561279"/>
                </a:cubicBezTo>
                <a:cubicBezTo>
                  <a:pt x="1893486" y="1570506"/>
                  <a:pt x="1904573" y="1578357"/>
                  <a:pt x="1915983" y="1584831"/>
                </a:cubicBezTo>
                <a:cubicBezTo>
                  <a:pt x="1927394" y="1591305"/>
                  <a:pt x="1940413" y="1597258"/>
                  <a:pt x="1955041" y="1602690"/>
                </a:cubicBezTo>
                <a:cubicBezTo>
                  <a:pt x="1969670" y="1608122"/>
                  <a:pt x="1970804" y="1612172"/>
                  <a:pt x="1958446" y="1614838"/>
                </a:cubicBezTo>
                <a:cubicBezTo>
                  <a:pt x="1946087" y="1617505"/>
                  <a:pt x="1932531" y="1618432"/>
                  <a:pt x="1917778" y="1617620"/>
                </a:cubicBezTo>
                <a:cubicBezTo>
                  <a:pt x="1903026" y="1616807"/>
                  <a:pt x="1892645" y="1612538"/>
                  <a:pt x="1886636" y="1604811"/>
                </a:cubicBezTo>
                <a:cubicBezTo>
                  <a:pt x="1880627" y="1597084"/>
                  <a:pt x="1872336" y="1586232"/>
                  <a:pt x="1861763" y="1572255"/>
                </a:cubicBezTo>
                <a:cubicBezTo>
                  <a:pt x="1851190" y="1558277"/>
                  <a:pt x="1836850" y="1539562"/>
                  <a:pt x="1818743" y="1516109"/>
                </a:cubicBezTo>
                <a:cubicBezTo>
                  <a:pt x="1810222" y="1533746"/>
                  <a:pt x="1801066" y="1549416"/>
                  <a:pt x="1791274" y="1563121"/>
                </a:cubicBezTo>
                <a:cubicBezTo>
                  <a:pt x="1781483" y="1576825"/>
                  <a:pt x="1769477" y="1591181"/>
                  <a:pt x="1755258" y="1606188"/>
                </a:cubicBezTo>
                <a:cubicBezTo>
                  <a:pt x="1741039" y="1621195"/>
                  <a:pt x="1724413" y="1633085"/>
                  <a:pt x="1705382" y="1641860"/>
                </a:cubicBezTo>
                <a:cubicBezTo>
                  <a:pt x="1686351" y="1650635"/>
                  <a:pt x="1684128" y="1648380"/>
                  <a:pt x="1698712" y="1635098"/>
                </a:cubicBezTo>
                <a:cubicBezTo>
                  <a:pt x="1713298" y="1621815"/>
                  <a:pt x="1727195" y="1607595"/>
                  <a:pt x="1740403" y="1592440"/>
                </a:cubicBezTo>
                <a:cubicBezTo>
                  <a:pt x="1753611" y="1577284"/>
                  <a:pt x="1764814" y="1562618"/>
                  <a:pt x="1774010" y="1548442"/>
                </a:cubicBezTo>
                <a:cubicBezTo>
                  <a:pt x="1783207" y="1534267"/>
                  <a:pt x="1790127" y="1520878"/>
                  <a:pt x="1794772" y="1508277"/>
                </a:cubicBezTo>
                <a:cubicBezTo>
                  <a:pt x="1799416" y="1495677"/>
                  <a:pt x="1800765" y="1485637"/>
                  <a:pt x="1798818" y="1478158"/>
                </a:cubicBezTo>
                <a:cubicBezTo>
                  <a:pt x="1797358" y="1472549"/>
                  <a:pt x="1798841" y="1469857"/>
                  <a:pt x="1803269" y="1470080"/>
                </a:cubicBezTo>
                <a:close/>
                <a:moveTo>
                  <a:pt x="1136142" y="1468178"/>
                </a:moveTo>
                <a:cubicBezTo>
                  <a:pt x="1141612" y="1469002"/>
                  <a:pt x="1149224" y="1471613"/>
                  <a:pt x="1158978" y="1476010"/>
                </a:cubicBezTo>
                <a:cubicBezTo>
                  <a:pt x="1168732" y="1480406"/>
                  <a:pt x="1172053" y="1485426"/>
                  <a:pt x="1168940" y="1491069"/>
                </a:cubicBezTo>
                <a:cubicBezTo>
                  <a:pt x="1165827" y="1496712"/>
                  <a:pt x="1164271" y="1513958"/>
                  <a:pt x="1164271" y="1542806"/>
                </a:cubicBezTo>
                <a:cubicBezTo>
                  <a:pt x="1173176" y="1537361"/>
                  <a:pt x="1180654" y="1537631"/>
                  <a:pt x="1186707" y="1543615"/>
                </a:cubicBezTo>
                <a:cubicBezTo>
                  <a:pt x="1192759" y="1549599"/>
                  <a:pt x="1185280" y="1556814"/>
                  <a:pt x="1164271" y="1565260"/>
                </a:cubicBezTo>
                <a:lnTo>
                  <a:pt x="1164271" y="1584831"/>
                </a:lnTo>
                <a:cubicBezTo>
                  <a:pt x="1168401" y="1581234"/>
                  <a:pt x="1173324" y="1578391"/>
                  <a:pt x="1179042" y="1576301"/>
                </a:cubicBezTo>
                <a:cubicBezTo>
                  <a:pt x="1184759" y="1574211"/>
                  <a:pt x="1185854" y="1576162"/>
                  <a:pt x="1182326" y="1582152"/>
                </a:cubicBezTo>
                <a:cubicBezTo>
                  <a:pt x="1178797" y="1588142"/>
                  <a:pt x="1172766" y="1595057"/>
                  <a:pt x="1164234" y="1602895"/>
                </a:cubicBezTo>
                <a:cubicBezTo>
                  <a:pt x="1164990" y="1648721"/>
                  <a:pt x="1164969" y="1676038"/>
                  <a:pt x="1164168" y="1684843"/>
                </a:cubicBezTo>
                <a:cubicBezTo>
                  <a:pt x="1163368" y="1693649"/>
                  <a:pt x="1160007" y="1702941"/>
                  <a:pt x="1154086" y="1712721"/>
                </a:cubicBezTo>
                <a:cubicBezTo>
                  <a:pt x="1148163" y="1722500"/>
                  <a:pt x="1142808" y="1722674"/>
                  <a:pt x="1138022" y="1713242"/>
                </a:cubicBezTo>
                <a:cubicBezTo>
                  <a:pt x="1133234" y="1703810"/>
                  <a:pt x="1127049" y="1694254"/>
                  <a:pt x="1119464" y="1684574"/>
                </a:cubicBezTo>
                <a:cubicBezTo>
                  <a:pt x="1111881" y="1674894"/>
                  <a:pt x="1113291" y="1671805"/>
                  <a:pt x="1123697" y="1675309"/>
                </a:cubicBezTo>
                <a:cubicBezTo>
                  <a:pt x="1134102" y="1678813"/>
                  <a:pt x="1140133" y="1679517"/>
                  <a:pt x="1141788" y="1677421"/>
                </a:cubicBezTo>
                <a:cubicBezTo>
                  <a:pt x="1143444" y="1675324"/>
                  <a:pt x="1144272" y="1655016"/>
                  <a:pt x="1144272" y="1616494"/>
                </a:cubicBezTo>
                <a:cubicBezTo>
                  <a:pt x="1121303" y="1639736"/>
                  <a:pt x="1108119" y="1653720"/>
                  <a:pt x="1104721" y="1658445"/>
                </a:cubicBezTo>
                <a:cubicBezTo>
                  <a:pt x="1101323" y="1663170"/>
                  <a:pt x="1095004" y="1661397"/>
                  <a:pt x="1085764" y="1653124"/>
                </a:cubicBezTo>
                <a:cubicBezTo>
                  <a:pt x="1076524" y="1644852"/>
                  <a:pt x="1074977" y="1640189"/>
                  <a:pt x="1081123" y="1639135"/>
                </a:cubicBezTo>
                <a:cubicBezTo>
                  <a:pt x="1087268" y="1638080"/>
                  <a:pt x="1093280" y="1635901"/>
                  <a:pt x="1099159" y="1632595"/>
                </a:cubicBezTo>
                <a:cubicBezTo>
                  <a:pt x="1105037" y="1629290"/>
                  <a:pt x="1120075" y="1617802"/>
                  <a:pt x="1144272" y="1598132"/>
                </a:cubicBezTo>
                <a:lnTo>
                  <a:pt x="1144272" y="1570971"/>
                </a:lnTo>
                <a:cubicBezTo>
                  <a:pt x="1135727" y="1573973"/>
                  <a:pt x="1128326" y="1576475"/>
                  <a:pt x="1122069" y="1578478"/>
                </a:cubicBezTo>
                <a:cubicBezTo>
                  <a:pt x="1115812" y="1580481"/>
                  <a:pt x="1108417" y="1579578"/>
                  <a:pt x="1099884" y="1575771"/>
                </a:cubicBezTo>
                <a:cubicBezTo>
                  <a:pt x="1091351" y="1571963"/>
                  <a:pt x="1091959" y="1568271"/>
                  <a:pt x="1101707" y="1564693"/>
                </a:cubicBezTo>
                <a:cubicBezTo>
                  <a:pt x="1111455" y="1561114"/>
                  <a:pt x="1125644" y="1556101"/>
                  <a:pt x="1144272" y="1549652"/>
                </a:cubicBezTo>
                <a:cubicBezTo>
                  <a:pt x="1144272" y="1530019"/>
                  <a:pt x="1143317" y="1514848"/>
                  <a:pt x="1141407" y="1504138"/>
                </a:cubicBezTo>
                <a:cubicBezTo>
                  <a:pt x="1139497" y="1493429"/>
                  <a:pt x="1136775" y="1484552"/>
                  <a:pt x="1133240" y="1477507"/>
                </a:cubicBezTo>
                <a:cubicBezTo>
                  <a:pt x="1129706" y="1470463"/>
                  <a:pt x="1130673" y="1467353"/>
                  <a:pt x="1136142" y="1468178"/>
                </a:cubicBezTo>
                <a:close/>
                <a:moveTo>
                  <a:pt x="2104453" y="1466885"/>
                </a:moveTo>
                <a:cubicBezTo>
                  <a:pt x="2106932" y="1466745"/>
                  <a:pt x="2110039" y="1467036"/>
                  <a:pt x="2113775" y="1467759"/>
                </a:cubicBezTo>
                <a:cubicBezTo>
                  <a:pt x="2128720" y="1470649"/>
                  <a:pt x="2137501" y="1474723"/>
                  <a:pt x="2140118" y="1479981"/>
                </a:cubicBezTo>
                <a:cubicBezTo>
                  <a:pt x="2142735" y="1485240"/>
                  <a:pt x="2143541" y="1491019"/>
                  <a:pt x="2142536" y="1497320"/>
                </a:cubicBezTo>
                <a:cubicBezTo>
                  <a:pt x="2141532" y="1503620"/>
                  <a:pt x="2138726" y="1506343"/>
                  <a:pt x="2134118" y="1505487"/>
                </a:cubicBezTo>
                <a:cubicBezTo>
                  <a:pt x="2129511" y="1504631"/>
                  <a:pt x="2123933" y="1501748"/>
                  <a:pt x="2117385" y="1496836"/>
                </a:cubicBezTo>
                <a:cubicBezTo>
                  <a:pt x="2110836" y="1491925"/>
                  <a:pt x="2104747" y="1486238"/>
                  <a:pt x="2099116" y="1479777"/>
                </a:cubicBezTo>
                <a:cubicBezTo>
                  <a:pt x="2095237" y="1471601"/>
                  <a:pt x="2097016" y="1467303"/>
                  <a:pt x="2104453" y="1466885"/>
                </a:cubicBezTo>
                <a:close/>
                <a:moveTo>
                  <a:pt x="5418857" y="1304439"/>
                </a:moveTo>
                <a:lnTo>
                  <a:pt x="5458687" y="1304439"/>
                </a:lnTo>
                <a:lnTo>
                  <a:pt x="5458687" y="1344250"/>
                </a:lnTo>
                <a:lnTo>
                  <a:pt x="5418857" y="1344250"/>
                </a:lnTo>
                <a:close/>
                <a:moveTo>
                  <a:pt x="3265287" y="1299851"/>
                </a:moveTo>
                <a:cubicBezTo>
                  <a:pt x="3268731" y="1299294"/>
                  <a:pt x="3272539" y="1299552"/>
                  <a:pt x="3276709" y="1300625"/>
                </a:cubicBezTo>
                <a:cubicBezTo>
                  <a:pt x="3285050" y="1302770"/>
                  <a:pt x="3290497" y="1307282"/>
                  <a:pt x="3293052" y="1314159"/>
                </a:cubicBezTo>
                <a:cubicBezTo>
                  <a:pt x="3295607" y="1321036"/>
                  <a:pt x="3295248" y="1329640"/>
                  <a:pt x="3291973" y="1339971"/>
                </a:cubicBezTo>
                <a:cubicBezTo>
                  <a:pt x="3288699" y="1350302"/>
                  <a:pt x="3282752" y="1360184"/>
                  <a:pt x="3274133" y="1369616"/>
                </a:cubicBezTo>
                <a:cubicBezTo>
                  <a:pt x="3265513" y="1379048"/>
                  <a:pt x="3257203" y="1384183"/>
                  <a:pt x="3249204" y="1385020"/>
                </a:cubicBezTo>
                <a:cubicBezTo>
                  <a:pt x="3241204" y="1385857"/>
                  <a:pt x="3239642" y="1383708"/>
                  <a:pt x="3244516" y="1378574"/>
                </a:cubicBezTo>
                <a:cubicBezTo>
                  <a:pt x="3249390" y="1373439"/>
                  <a:pt x="3253883" y="1368258"/>
                  <a:pt x="3257994" y="1363030"/>
                </a:cubicBezTo>
                <a:cubicBezTo>
                  <a:pt x="3262105" y="1357803"/>
                  <a:pt x="3265680" y="1351543"/>
                  <a:pt x="3268719" y="1344250"/>
                </a:cubicBezTo>
                <a:cubicBezTo>
                  <a:pt x="3263249" y="1344250"/>
                  <a:pt x="3258651" y="1342852"/>
                  <a:pt x="3254924" y="1340055"/>
                </a:cubicBezTo>
                <a:cubicBezTo>
                  <a:pt x="3251197" y="1337258"/>
                  <a:pt x="3248674" y="1333600"/>
                  <a:pt x="3247353" y="1329079"/>
                </a:cubicBezTo>
                <a:cubicBezTo>
                  <a:pt x="3246032" y="1324558"/>
                  <a:pt x="3245790" y="1320335"/>
                  <a:pt x="3246627" y="1316410"/>
                </a:cubicBezTo>
                <a:cubicBezTo>
                  <a:pt x="3247464" y="1312485"/>
                  <a:pt x="3250602" y="1308336"/>
                  <a:pt x="3256041" y="1303964"/>
                </a:cubicBezTo>
                <a:cubicBezTo>
                  <a:pt x="3258760" y="1301778"/>
                  <a:pt x="3261842" y="1300407"/>
                  <a:pt x="3265287" y="1299851"/>
                </a:cubicBezTo>
                <a:close/>
                <a:moveTo>
                  <a:pt x="3681410" y="1290160"/>
                </a:moveTo>
                <a:cubicBezTo>
                  <a:pt x="3679394" y="1289646"/>
                  <a:pt x="3672803" y="1290148"/>
                  <a:pt x="3661634" y="1291667"/>
                </a:cubicBezTo>
                <a:cubicBezTo>
                  <a:pt x="3650466" y="1293187"/>
                  <a:pt x="3635927" y="1295354"/>
                  <a:pt x="3618019" y="1298169"/>
                </a:cubicBezTo>
                <a:cubicBezTo>
                  <a:pt x="3620363" y="1308835"/>
                  <a:pt x="3622582" y="1321814"/>
                  <a:pt x="3624679" y="1337106"/>
                </a:cubicBezTo>
                <a:cubicBezTo>
                  <a:pt x="3638395" y="1336387"/>
                  <a:pt x="3656491" y="1333857"/>
                  <a:pt x="3678964" y="1329516"/>
                </a:cubicBezTo>
                <a:cubicBezTo>
                  <a:pt x="3681059" y="1321120"/>
                  <a:pt x="3682495" y="1312590"/>
                  <a:pt x="3683270" y="1303927"/>
                </a:cubicBezTo>
                <a:cubicBezTo>
                  <a:pt x="3684045" y="1295264"/>
                  <a:pt x="3683425" y="1290675"/>
                  <a:pt x="3681410" y="1290160"/>
                </a:cubicBezTo>
                <a:close/>
                <a:moveTo>
                  <a:pt x="3064806" y="1288780"/>
                </a:moveTo>
                <a:cubicBezTo>
                  <a:pt x="3066516" y="1288368"/>
                  <a:pt x="3069136" y="1288562"/>
                  <a:pt x="3072666" y="1289361"/>
                </a:cubicBezTo>
                <a:cubicBezTo>
                  <a:pt x="3086786" y="1292554"/>
                  <a:pt x="3100093" y="1297177"/>
                  <a:pt x="3112589" y="1303229"/>
                </a:cubicBezTo>
                <a:cubicBezTo>
                  <a:pt x="3125084" y="1309282"/>
                  <a:pt x="3134972" y="1317430"/>
                  <a:pt x="3142252" y="1327674"/>
                </a:cubicBezTo>
                <a:cubicBezTo>
                  <a:pt x="3149532" y="1337919"/>
                  <a:pt x="3151430" y="1346743"/>
                  <a:pt x="3147945" y="1354147"/>
                </a:cubicBezTo>
                <a:cubicBezTo>
                  <a:pt x="3144460" y="1361551"/>
                  <a:pt x="3135251" y="1359034"/>
                  <a:pt x="3120319" y="1346594"/>
                </a:cubicBezTo>
                <a:cubicBezTo>
                  <a:pt x="3105386" y="1334155"/>
                  <a:pt x="3089946" y="1321560"/>
                  <a:pt x="3073996" y="1308811"/>
                </a:cubicBezTo>
                <a:cubicBezTo>
                  <a:pt x="3062741" y="1296690"/>
                  <a:pt x="3059678" y="1290013"/>
                  <a:pt x="3064806" y="1288780"/>
                </a:cubicBezTo>
                <a:close/>
                <a:moveTo>
                  <a:pt x="1248582" y="1278729"/>
                </a:moveTo>
                <a:cubicBezTo>
                  <a:pt x="1269307" y="1283590"/>
                  <a:pt x="1284735" y="1289060"/>
                  <a:pt x="1294868" y="1295137"/>
                </a:cubicBezTo>
                <a:cubicBezTo>
                  <a:pt x="1305001" y="1301214"/>
                  <a:pt x="1312315" y="1306708"/>
                  <a:pt x="1316811" y="1311620"/>
                </a:cubicBezTo>
                <a:cubicBezTo>
                  <a:pt x="1321307" y="1316531"/>
                  <a:pt x="1324156" y="1323241"/>
                  <a:pt x="1325359" y="1331749"/>
                </a:cubicBezTo>
                <a:cubicBezTo>
                  <a:pt x="1326563" y="1340257"/>
                  <a:pt x="1323396" y="1347190"/>
                  <a:pt x="1315862" y="1352547"/>
                </a:cubicBezTo>
                <a:cubicBezTo>
                  <a:pt x="1308328" y="1357905"/>
                  <a:pt x="1300830" y="1352030"/>
                  <a:pt x="1293371" y="1334921"/>
                </a:cubicBezTo>
                <a:cubicBezTo>
                  <a:pt x="1285911" y="1317811"/>
                  <a:pt x="1270281" y="1301995"/>
                  <a:pt x="1246480" y="1287472"/>
                </a:cubicBezTo>
                <a:close/>
                <a:moveTo>
                  <a:pt x="2446667" y="1272394"/>
                </a:moveTo>
                <a:cubicBezTo>
                  <a:pt x="2440515" y="1273516"/>
                  <a:pt x="2431573" y="1275113"/>
                  <a:pt x="2419840" y="1277185"/>
                </a:cubicBezTo>
                <a:cubicBezTo>
                  <a:pt x="2419840" y="1285494"/>
                  <a:pt x="2420126" y="1292235"/>
                  <a:pt x="2420696" y="1297407"/>
                </a:cubicBezTo>
                <a:cubicBezTo>
                  <a:pt x="2430308" y="1296724"/>
                  <a:pt x="2440937" y="1295013"/>
                  <a:pt x="2452583" y="1292272"/>
                </a:cubicBezTo>
                <a:cubicBezTo>
                  <a:pt x="2453314" y="1287100"/>
                  <a:pt x="2454049" y="1282214"/>
                  <a:pt x="2454787" y="1277612"/>
                </a:cubicBezTo>
                <a:cubicBezTo>
                  <a:pt x="2455525" y="1273011"/>
                  <a:pt x="2452818" y="1271272"/>
                  <a:pt x="2446667" y="1272394"/>
                </a:cubicBezTo>
                <a:close/>
                <a:moveTo>
                  <a:pt x="3690061" y="1264413"/>
                </a:moveTo>
                <a:cubicBezTo>
                  <a:pt x="3693719" y="1264543"/>
                  <a:pt x="3697828" y="1265737"/>
                  <a:pt x="3702385" y="1267994"/>
                </a:cubicBezTo>
                <a:cubicBezTo>
                  <a:pt x="3711501" y="1272509"/>
                  <a:pt x="3719175" y="1277681"/>
                  <a:pt x="3725407" y="1283510"/>
                </a:cubicBezTo>
                <a:cubicBezTo>
                  <a:pt x="3731639" y="1289339"/>
                  <a:pt x="3731115" y="1295276"/>
                  <a:pt x="3723835" y="1301323"/>
                </a:cubicBezTo>
                <a:cubicBezTo>
                  <a:pt x="3716555" y="1307369"/>
                  <a:pt x="3709690" y="1316171"/>
                  <a:pt x="3703241" y="1327730"/>
                </a:cubicBezTo>
                <a:cubicBezTo>
                  <a:pt x="3714912" y="1341670"/>
                  <a:pt x="3714936" y="1348882"/>
                  <a:pt x="3703316" y="1349366"/>
                </a:cubicBezTo>
                <a:cubicBezTo>
                  <a:pt x="3691695" y="1349850"/>
                  <a:pt x="3665774" y="1351580"/>
                  <a:pt x="3625553" y="1354557"/>
                </a:cubicBezTo>
                <a:cubicBezTo>
                  <a:pt x="3622390" y="1366364"/>
                  <a:pt x="3618019" y="1368788"/>
                  <a:pt x="3612437" y="1361831"/>
                </a:cubicBezTo>
                <a:cubicBezTo>
                  <a:pt x="3606856" y="1354873"/>
                  <a:pt x="3602128" y="1342684"/>
                  <a:pt x="3598252" y="1325265"/>
                </a:cubicBezTo>
                <a:cubicBezTo>
                  <a:pt x="3594376" y="1307846"/>
                  <a:pt x="3590454" y="1296225"/>
                  <a:pt x="3586486" y="1290402"/>
                </a:cubicBezTo>
                <a:cubicBezTo>
                  <a:pt x="3582517" y="1284579"/>
                  <a:pt x="3583329" y="1281178"/>
                  <a:pt x="3588923" y="1280198"/>
                </a:cubicBezTo>
                <a:cubicBezTo>
                  <a:pt x="3594516" y="1279218"/>
                  <a:pt x="3599815" y="1279315"/>
                  <a:pt x="3604819" y="1280487"/>
                </a:cubicBezTo>
                <a:cubicBezTo>
                  <a:pt x="3609824" y="1281659"/>
                  <a:pt x="3617805" y="1281677"/>
                  <a:pt x="3628762" y="1280542"/>
                </a:cubicBezTo>
                <a:cubicBezTo>
                  <a:pt x="3639720" y="1279408"/>
                  <a:pt x="3649691" y="1277901"/>
                  <a:pt x="3658677" y="1276022"/>
                </a:cubicBezTo>
                <a:cubicBezTo>
                  <a:pt x="3667662" y="1274143"/>
                  <a:pt x="3674914" y="1271207"/>
                  <a:pt x="3680433" y="1267213"/>
                </a:cubicBezTo>
                <a:cubicBezTo>
                  <a:pt x="3683193" y="1265216"/>
                  <a:pt x="3686402" y="1264283"/>
                  <a:pt x="3690061" y="1264413"/>
                </a:cubicBezTo>
                <a:close/>
                <a:moveTo>
                  <a:pt x="2459936" y="1252274"/>
                </a:moveTo>
                <a:cubicBezTo>
                  <a:pt x="2462202" y="1252277"/>
                  <a:pt x="2464811" y="1252801"/>
                  <a:pt x="2467763" y="1253846"/>
                </a:cubicBezTo>
                <a:cubicBezTo>
                  <a:pt x="2473667" y="1255936"/>
                  <a:pt x="2478829" y="1258928"/>
                  <a:pt x="2483251" y="1262823"/>
                </a:cubicBezTo>
                <a:cubicBezTo>
                  <a:pt x="2487672" y="1266717"/>
                  <a:pt x="2487849" y="1270692"/>
                  <a:pt x="2483781" y="1274747"/>
                </a:cubicBezTo>
                <a:cubicBezTo>
                  <a:pt x="2479713" y="1278803"/>
                  <a:pt x="2476296" y="1284378"/>
                  <a:pt x="2473530" y="1291472"/>
                </a:cubicBezTo>
                <a:cubicBezTo>
                  <a:pt x="2479756" y="1300327"/>
                  <a:pt x="2479601" y="1305456"/>
                  <a:pt x="2473065" y="1306857"/>
                </a:cubicBezTo>
                <a:lnTo>
                  <a:pt x="2453904" y="1308066"/>
                </a:lnTo>
                <a:cubicBezTo>
                  <a:pt x="2445718" y="1308811"/>
                  <a:pt x="2434878" y="1310249"/>
                  <a:pt x="2421385" y="1312382"/>
                </a:cubicBezTo>
                <a:cubicBezTo>
                  <a:pt x="2417589" y="1321176"/>
                  <a:pt x="2413841" y="1322214"/>
                  <a:pt x="2410139" y="1315498"/>
                </a:cubicBezTo>
                <a:cubicBezTo>
                  <a:pt x="2406437" y="1308783"/>
                  <a:pt x="2403823" y="1300665"/>
                  <a:pt x="2402297" y="1291146"/>
                </a:cubicBezTo>
                <a:cubicBezTo>
                  <a:pt x="2400772" y="1281628"/>
                  <a:pt x="2398233" y="1274264"/>
                  <a:pt x="2394679" y="1269055"/>
                </a:cubicBezTo>
                <a:cubicBezTo>
                  <a:pt x="2391126" y="1263846"/>
                  <a:pt x="2392872" y="1261241"/>
                  <a:pt x="2399916" y="1261241"/>
                </a:cubicBezTo>
                <a:cubicBezTo>
                  <a:pt x="2405175" y="1261241"/>
                  <a:pt x="2409106" y="1261629"/>
                  <a:pt x="2411711" y="1262404"/>
                </a:cubicBezTo>
                <a:cubicBezTo>
                  <a:pt x="2414315" y="1263179"/>
                  <a:pt x="2419050" y="1263198"/>
                  <a:pt x="2425915" y="1262460"/>
                </a:cubicBezTo>
                <a:cubicBezTo>
                  <a:pt x="2432779" y="1261722"/>
                  <a:pt x="2438413" y="1260618"/>
                  <a:pt x="2442816" y="1259148"/>
                </a:cubicBezTo>
                <a:cubicBezTo>
                  <a:pt x="2447219" y="1257679"/>
                  <a:pt x="2451001" y="1255905"/>
                  <a:pt x="2454164" y="1253828"/>
                </a:cubicBezTo>
                <a:cubicBezTo>
                  <a:pt x="2455745" y="1252789"/>
                  <a:pt x="2457669" y="1252271"/>
                  <a:pt x="2459936" y="1252274"/>
                </a:cubicBezTo>
                <a:close/>
                <a:moveTo>
                  <a:pt x="1565438" y="1245019"/>
                </a:moveTo>
                <a:lnTo>
                  <a:pt x="1565438" y="1310280"/>
                </a:lnTo>
                <a:lnTo>
                  <a:pt x="1588711" y="1310280"/>
                </a:lnTo>
                <a:cubicBezTo>
                  <a:pt x="1601733" y="1310280"/>
                  <a:pt x="1611593" y="1307812"/>
                  <a:pt x="1618290" y="1302876"/>
                </a:cubicBezTo>
                <a:cubicBezTo>
                  <a:pt x="1624988" y="1297940"/>
                  <a:pt x="1628336" y="1288750"/>
                  <a:pt x="1628336" y="1275306"/>
                </a:cubicBezTo>
                <a:cubicBezTo>
                  <a:pt x="1628336" y="1264205"/>
                  <a:pt x="1624665" y="1256383"/>
                  <a:pt x="1617323" y="1251837"/>
                </a:cubicBezTo>
                <a:cubicBezTo>
                  <a:pt x="1609981" y="1247292"/>
                  <a:pt x="1601609" y="1245019"/>
                  <a:pt x="1592208" y="1245019"/>
                </a:cubicBezTo>
                <a:close/>
                <a:moveTo>
                  <a:pt x="3917254" y="1234848"/>
                </a:moveTo>
                <a:cubicBezTo>
                  <a:pt x="3919416" y="1234113"/>
                  <a:pt x="3923662" y="1235482"/>
                  <a:pt x="3929990" y="1238954"/>
                </a:cubicBezTo>
                <a:cubicBezTo>
                  <a:pt x="3942647" y="1245900"/>
                  <a:pt x="3951620" y="1253518"/>
                  <a:pt x="3956909" y="1261809"/>
                </a:cubicBezTo>
                <a:cubicBezTo>
                  <a:pt x="3962199" y="1270100"/>
                  <a:pt x="3962618" y="1278713"/>
                  <a:pt x="3958165" y="1287649"/>
                </a:cubicBezTo>
                <a:cubicBezTo>
                  <a:pt x="3953713" y="1296585"/>
                  <a:pt x="3948311" y="1297255"/>
                  <a:pt x="3941962" y="1289658"/>
                </a:cubicBezTo>
                <a:cubicBezTo>
                  <a:pt x="3935611" y="1282062"/>
                  <a:pt x="3930936" y="1275256"/>
                  <a:pt x="3927934" y="1269241"/>
                </a:cubicBezTo>
                <a:cubicBezTo>
                  <a:pt x="3924660" y="1261874"/>
                  <a:pt x="3921020" y="1253248"/>
                  <a:pt x="3917014" y="1243363"/>
                </a:cubicBezTo>
                <a:cubicBezTo>
                  <a:pt x="3915011" y="1238421"/>
                  <a:pt x="3915091" y="1235582"/>
                  <a:pt x="3917254" y="1234848"/>
                </a:cubicBezTo>
                <a:close/>
                <a:moveTo>
                  <a:pt x="4261837" y="1233847"/>
                </a:moveTo>
                <a:cubicBezTo>
                  <a:pt x="4263492" y="1233409"/>
                  <a:pt x="4265796" y="1233707"/>
                  <a:pt x="4268751" y="1234741"/>
                </a:cubicBezTo>
                <a:cubicBezTo>
                  <a:pt x="4280570" y="1238877"/>
                  <a:pt x="4288375" y="1243909"/>
                  <a:pt x="4292164" y="1249837"/>
                </a:cubicBezTo>
                <a:cubicBezTo>
                  <a:pt x="4295953" y="1255766"/>
                  <a:pt x="4297125" y="1263254"/>
                  <a:pt x="4295680" y="1272301"/>
                </a:cubicBezTo>
                <a:cubicBezTo>
                  <a:pt x="4294235" y="1281349"/>
                  <a:pt x="4290663" y="1284539"/>
                  <a:pt x="4284964" y="1281873"/>
                </a:cubicBezTo>
                <a:cubicBezTo>
                  <a:pt x="4279265" y="1279206"/>
                  <a:pt x="4272447" y="1271138"/>
                  <a:pt x="4264509" y="1257669"/>
                </a:cubicBezTo>
                <a:cubicBezTo>
                  <a:pt x="4257766" y="1243103"/>
                  <a:pt x="4256875" y="1235162"/>
                  <a:pt x="4261837" y="1233847"/>
                </a:cubicBezTo>
                <a:close/>
                <a:moveTo>
                  <a:pt x="2409602" y="1211416"/>
                </a:moveTo>
                <a:lnTo>
                  <a:pt x="2423896" y="1216053"/>
                </a:lnTo>
                <a:cubicBezTo>
                  <a:pt x="2434426" y="1223172"/>
                  <a:pt x="2436965" y="1228664"/>
                  <a:pt x="2431514" y="1232527"/>
                </a:cubicBezTo>
                <a:cubicBezTo>
                  <a:pt x="2426063" y="1236390"/>
                  <a:pt x="2420588" y="1241463"/>
                  <a:pt x="2415087" y="1247744"/>
                </a:cubicBezTo>
                <a:cubicBezTo>
                  <a:pt x="2409587" y="1254026"/>
                  <a:pt x="2402753" y="1258838"/>
                  <a:pt x="2394586" y="1262181"/>
                </a:cubicBezTo>
                <a:cubicBezTo>
                  <a:pt x="2386419" y="1265523"/>
                  <a:pt x="2384531" y="1264103"/>
                  <a:pt x="2388921" y="1257921"/>
                </a:cubicBezTo>
                <a:cubicBezTo>
                  <a:pt x="2393312" y="1251738"/>
                  <a:pt x="2397203" y="1245072"/>
                  <a:pt x="2400595" y="1237922"/>
                </a:cubicBezTo>
                <a:cubicBezTo>
                  <a:pt x="2403987" y="1230772"/>
                  <a:pt x="2405491" y="1223724"/>
                  <a:pt x="2405107" y="1216779"/>
                </a:cubicBezTo>
                <a:lnTo>
                  <a:pt x="2409481" y="1211431"/>
                </a:lnTo>
                <a:close/>
                <a:moveTo>
                  <a:pt x="2453638" y="1210262"/>
                </a:moveTo>
                <a:cubicBezTo>
                  <a:pt x="2455716" y="1210582"/>
                  <a:pt x="2458279" y="1211359"/>
                  <a:pt x="2461326" y="1212593"/>
                </a:cubicBezTo>
                <a:cubicBezTo>
                  <a:pt x="2473518" y="1217529"/>
                  <a:pt x="2481520" y="1222360"/>
                  <a:pt x="2485334" y="1227085"/>
                </a:cubicBezTo>
                <a:cubicBezTo>
                  <a:pt x="2489148" y="1231811"/>
                  <a:pt x="2490032" y="1237733"/>
                  <a:pt x="2487985" y="1244852"/>
                </a:cubicBezTo>
                <a:cubicBezTo>
                  <a:pt x="2485939" y="1251971"/>
                  <a:pt x="2482423" y="1254231"/>
                  <a:pt x="2477437" y="1251633"/>
                </a:cubicBezTo>
                <a:cubicBezTo>
                  <a:pt x="2472451" y="1249034"/>
                  <a:pt x="2467332" y="1244706"/>
                  <a:pt x="2462080" y="1238647"/>
                </a:cubicBezTo>
                <a:cubicBezTo>
                  <a:pt x="2456827" y="1232589"/>
                  <a:pt x="2452149" y="1226279"/>
                  <a:pt x="2448043" y="1219718"/>
                </a:cubicBezTo>
                <a:cubicBezTo>
                  <a:pt x="2445541" y="1212454"/>
                  <a:pt x="2447406" y="1209301"/>
                  <a:pt x="2453638" y="1210262"/>
                </a:cubicBezTo>
                <a:close/>
                <a:moveTo>
                  <a:pt x="3960302" y="1209549"/>
                </a:moveTo>
                <a:cubicBezTo>
                  <a:pt x="3962797" y="1209365"/>
                  <a:pt x="3966934" y="1211024"/>
                  <a:pt x="3972713" y="1214528"/>
                </a:cubicBezTo>
                <a:cubicBezTo>
                  <a:pt x="3984272" y="1221535"/>
                  <a:pt x="3991689" y="1228583"/>
                  <a:pt x="3994963" y="1235671"/>
                </a:cubicBezTo>
                <a:cubicBezTo>
                  <a:pt x="3998237" y="1242759"/>
                  <a:pt x="3997831" y="1250563"/>
                  <a:pt x="3993744" y="1259083"/>
                </a:cubicBezTo>
                <a:cubicBezTo>
                  <a:pt x="3989658" y="1267604"/>
                  <a:pt x="3984653" y="1268078"/>
                  <a:pt x="3978731" y="1260506"/>
                </a:cubicBezTo>
                <a:cubicBezTo>
                  <a:pt x="3972809" y="1252935"/>
                  <a:pt x="3968230" y="1245509"/>
                  <a:pt x="3964993" y="1238229"/>
                </a:cubicBezTo>
                <a:cubicBezTo>
                  <a:pt x="3961743" y="1230911"/>
                  <a:pt x="3959328" y="1223380"/>
                  <a:pt x="3957747" y="1215635"/>
                </a:cubicBezTo>
                <a:cubicBezTo>
                  <a:pt x="3956956" y="1211762"/>
                  <a:pt x="3957808" y="1209734"/>
                  <a:pt x="3960302" y="1209549"/>
                </a:cubicBezTo>
                <a:close/>
                <a:moveTo>
                  <a:pt x="1835597" y="1208835"/>
                </a:moveTo>
                <a:lnTo>
                  <a:pt x="1800474" y="1213170"/>
                </a:lnTo>
                <a:cubicBezTo>
                  <a:pt x="1799792" y="1223972"/>
                  <a:pt x="1798316" y="1232096"/>
                  <a:pt x="1796047" y="1237540"/>
                </a:cubicBezTo>
                <a:cubicBezTo>
                  <a:pt x="1807221" y="1239686"/>
                  <a:pt x="1814101" y="1243652"/>
                  <a:pt x="1816687" y="1249437"/>
                </a:cubicBezTo>
                <a:lnTo>
                  <a:pt x="1816432" y="1262846"/>
                </a:lnTo>
                <a:lnTo>
                  <a:pt x="1823496" y="1252433"/>
                </a:lnTo>
                <a:cubicBezTo>
                  <a:pt x="1830014" y="1239392"/>
                  <a:pt x="1834048" y="1224859"/>
                  <a:pt x="1835597" y="1208835"/>
                </a:cubicBezTo>
                <a:close/>
                <a:moveTo>
                  <a:pt x="5157022" y="1208575"/>
                </a:moveTo>
                <a:cubicBezTo>
                  <a:pt x="5159868" y="1209040"/>
                  <a:pt x="5162284" y="1210243"/>
                  <a:pt x="5164268" y="1212184"/>
                </a:cubicBezTo>
                <a:cubicBezTo>
                  <a:pt x="5168237" y="1216066"/>
                  <a:pt x="5166532" y="1219942"/>
                  <a:pt x="5159152" y="1223811"/>
                </a:cubicBezTo>
                <a:cubicBezTo>
                  <a:pt x="5151773" y="1227681"/>
                  <a:pt x="5144567" y="1230198"/>
                  <a:pt x="5137535" y="1231364"/>
                </a:cubicBezTo>
                <a:cubicBezTo>
                  <a:pt x="5141429" y="1232009"/>
                  <a:pt x="5143376" y="1234204"/>
                  <a:pt x="5143376" y="1237950"/>
                </a:cubicBezTo>
                <a:cubicBezTo>
                  <a:pt x="5143376" y="1240281"/>
                  <a:pt x="5142986" y="1243369"/>
                  <a:pt x="5142204" y="1247214"/>
                </a:cubicBezTo>
                <a:cubicBezTo>
                  <a:pt x="5149138" y="1244225"/>
                  <a:pt x="5155766" y="1241922"/>
                  <a:pt x="5162092" y="1240303"/>
                </a:cubicBezTo>
                <a:cubicBezTo>
                  <a:pt x="5168417" y="1238685"/>
                  <a:pt x="5173496" y="1240294"/>
                  <a:pt x="5177328" y="1245131"/>
                </a:cubicBezTo>
                <a:cubicBezTo>
                  <a:pt x="5181160" y="1249968"/>
                  <a:pt x="5179164" y="1254048"/>
                  <a:pt x="5171337" y="1257372"/>
                </a:cubicBezTo>
                <a:cubicBezTo>
                  <a:pt x="5163512" y="1260696"/>
                  <a:pt x="5153342" y="1264106"/>
                  <a:pt x="5140828" y="1267604"/>
                </a:cubicBezTo>
                <a:cubicBezTo>
                  <a:pt x="5139377" y="1288514"/>
                  <a:pt x="5138279" y="1302343"/>
                  <a:pt x="5137535" y="1309090"/>
                </a:cubicBezTo>
                <a:cubicBezTo>
                  <a:pt x="5146378" y="1303124"/>
                  <a:pt x="5155593" y="1298520"/>
                  <a:pt x="5165180" y="1295276"/>
                </a:cubicBezTo>
                <a:cubicBezTo>
                  <a:pt x="5174767" y="1292033"/>
                  <a:pt x="5175579" y="1294470"/>
                  <a:pt x="5167617" y="1302588"/>
                </a:cubicBezTo>
                <a:cubicBezTo>
                  <a:pt x="5159654" y="1310705"/>
                  <a:pt x="5151720" y="1318125"/>
                  <a:pt x="5143814" y="1324847"/>
                </a:cubicBezTo>
                <a:cubicBezTo>
                  <a:pt x="5135907" y="1331569"/>
                  <a:pt x="5128813" y="1338818"/>
                  <a:pt x="5122531" y="1346594"/>
                </a:cubicBezTo>
                <a:cubicBezTo>
                  <a:pt x="5116250" y="1354371"/>
                  <a:pt x="5111127" y="1353335"/>
                  <a:pt x="5107165" y="1343487"/>
                </a:cubicBezTo>
                <a:cubicBezTo>
                  <a:pt x="5103202" y="1333640"/>
                  <a:pt x="5102660" y="1327212"/>
                  <a:pt x="5105537" y="1324205"/>
                </a:cubicBezTo>
                <a:cubicBezTo>
                  <a:pt x="5108415" y="1321197"/>
                  <a:pt x="5111531" y="1316900"/>
                  <a:pt x="5114885" y="1311313"/>
                </a:cubicBezTo>
                <a:cubicBezTo>
                  <a:pt x="5118240" y="1305725"/>
                  <a:pt x="5120687" y="1292191"/>
                  <a:pt x="5122224" y="1270711"/>
                </a:cubicBezTo>
                <a:cubicBezTo>
                  <a:pt x="5116296" y="1272248"/>
                  <a:pt x="5110080" y="1273216"/>
                  <a:pt x="5103574" y="1273613"/>
                </a:cubicBezTo>
                <a:cubicBezTo>
                  <a:pt x="5097069" y="1274009"/>
                  <a:pt x="5090574" y="1272831"/>
                  <a:pt x="5084087" y="1270078"/>
                </a:cubicBezTo>
                <a:cubicBezTo>
                  <a:pt x="5077601" y="1267325"/>
                  <a:pt x="5079002" y="1264810"/>
                  <a:pt x="5088291" y="1262534"/>
                </a:cubicBezTo>
                <a:cubicBezTo>
                  <a:pt x="5097581" y="1260258"/>
                  <a:pt x="5108892" y="1257012"/>
                  <a:pt x="5122224" y="1252795"/>
                </a:cubicBezTo>
                <a:cubicBezTo>
                  <a:pt x="5122224" y="1244895"/>
                  <a:pt x="5121691" y="1238799"/>
                  <a:pt x="5120624" y="1234508"/>
                </a:cubicBezTo>
                <a:cubicBezTo>
                  <a:pt x="5114994" y="1234508"/>
                  <a:pt x="5109766" y="1233113"/>
                  <a:pt x="5104942" y="1230322"/>
                </a:cubicBezTo>
                <a:cubicBezTo>
                  <a:pt x="5100117" y="1227532"/>
                  <a:pt x="5101367" y="1225020"/>
                  <a:pt x="5108690" y="1222788"/>
                </a:cubicBezTo>
                <a:cubicBezTo>
                  <a:pt x="5116014" y="1220555"/>
                  <a:pt x="5122407" y="1218270"/>
                  <a:pt x="5127870" y="1215932"/>
                </a:cubicBezTo>
                <a:cubicBezTo>
                  <a:pt x="5133334" y="1213595"/>
                  <a:pt x="5139774" y="1211415"/>
                  <a:pt x="5147190" y="1209393"/>
                </a:cubicBezTo>
                <a:cubicBezTo>
                  <a:pt x="5150899" y="1208382"/>
                  <a:pt x="5154176" y="1208110"/>
                  <a:pt x="5157022" y="1208575"/>
                </a:cubicBezTo>
                <a:close/>
                <a:moveTo>
                  <a:pt x="2977921" y="1201469"/>
                </a:moveTo>
                <a:cubicBezTo>
                  <a:pt x="2979958" y="1201430"/>
                  <a:pt x="2982481" y="1201767"/>
                  <a:pt x="2985490" y="1202482"/>
                </a:cubicBezTo>
                <a:cubicBezTo>
                  <a:pt x="2997526" y="1205341"/>
                  <a:pt x="3006108" y="1209344"/>
                  <a:pt x="3011237" y="1214491"/>
                </a:cubicBezTo>
                <a:cubicBezTo>
                  <a:pt x="3016365" y="1219638"/>
                  <a:pt x="3018430" y="1226208"/>
                  <a:pt x="3017432" y="1234201"/>
                </a:cubicBezTo>
                <a:cubicBezTo>
                  <a:pt x="3016433" y="1242194"/>
                  <a:pt x="3012558" y="1244724"/>
                  <a:pt x="3005805" y="1241791"/>
                </a:cubicBezTo>
                <a:cubicBezTo>
                  <a:pt x="2999052" y="1238858"/>
                  <a:pt x="2992822" y="1234331"/>
                  <a:pt x="2987117" y="1228211"/>
                </a:cubicBezTo>
                <a:cubicBezTo>
                  <a:pt x="2981412" y="1222090"/>
                  <a:pt x="2976613" y="1216686"/>
                  <a:pt x="2972718" y="1211998"/>
                </a:cubicBezTo>
                <a:cubicBezTo>
                  <a:pt x="2970077" y="1205096"/>
                  <a:pt x="2971811" y="1201586"/>
                  <a:pt x="2977921" y="1201469"/>
                </a:cubicBezTo>
                <a:close/>
                <a:moveTo>
                  <a:pt x="2109618" y="1197692"/>
                </a:moveTo>
                <a:cubicBezTo>
                  <a:pt x="2118677" y="1198920"/>
                  <a:pt x="2126085" y="1201183"/>
                  <a:pt x="2131839" y="1204482"/>
                </a:cubicBezTo>
                <a:cubicBezTo>
                  <a:pt x="2139194" y="1207508"/>
                  <a:pt x="2141504" y="1211682"/>
                  <a:pt x="2138769" y="1217002"/>
                </a:cubicBezTo>
                <a:cubicBezTo>
                  <a:pt x="2136035" y="1222323"/>
                  <a:pt x="2135055" y="1243952"/>
                  <a:pt x="2135830" y="1281891"/>
                </a:cubicBezTo>
                <a:cubicBezTo>
                  <a:pt x="2136605" y="1319830"/>
                  <a:pt x="2135269" y="1345543"/>
                  <a:pt x="2131821" y="1359031"/>
                </a:cubicBezTo>
                <a:cubicBezTo>
                  <a:pt x="2128373" y="1372518"/>
                  <a:pt x="2123297" y="1373907"/>
                  <a:pt x="2116594" y="1363198"/>
                </a:cubicBezTo>
                <a:cubicBezTo>
                  <a:pt x="2109890" y="1352488"/>
                  <a:pt x="2107122" y="1344080"/>
                  <a:pt x="2108287" y="1337972"/>
                </a:cubicBezTo>
                <a:cubicBezTo>
                  <a:pt x="2109453" y="1331863"/>
                  <a:pt x="2110814" y="1319517"/>
                  <a:pt x="2112371" y="1300932"/>
                </a:cubicBezTo>
                <a:cubicBezTo>
                  <a:pt x="2113927" y="1282347"/>
                  <a:pt x="2113751" y="1263557"/>
                  <a:pt x="2111841" y="1244563"/>
                </a:cubicBezTo>
                <a:cubicBezTo>
                  <a:pt x="2109931" y="1225569"/>
                  <a:pt x="2106818" y="1212702"/>
                  <a:pt x="2102502" y="1205961"/>
                </a:cubicBezTo>
                <a:cubicBezTo>
                  <a:pt x="2098186" y="1199220"/>
                  <a:pt x="2100558" y="1196464"/>
                  <a:pt x="2109618" y="1197692"/>
                </a:cubicBezTo>
                <a:close/>
                <a:moveTo>
                  <a:pt x="4928288" y="1192225"/>
                </a:moveTo>
                <a:cubicBezTo>
                  <a:pt x="4929934" y="1192415"/>
                  <a:pt x="4931935" y="1192917"/>
                  <a:pt x="4934292" y="1193729"/>
                </a:cubicBezTo>
                <a:cubicBezTo>
                  <a:pt x="4941374" y="1196383"/>
                  <a:pt x="4947230" y="1200451"/>
                  <a:pt x="4951863" y="1205933"/>
                </a:cubicBezTo>
                <a:cubicBezTo>
                  <a:pt x="4956495" y="1211415"/>
                  <a:pt x="4956545" y="1216174"/>
                  <a:pt x="4952011" y="1220211"/>
                </a:cubicBezTo>
                <a:cubicBezTo>
                  <a:pt x="4947478" y="1224248"/>
                  <a:pt x="4940555" y="1234995"/>
                  <a:pt x="4931241" y="1252451"/>
                </a:cubicBezTo>
                <a:cubicBezTo>
                  <a:pt x="4921927" y="1269907"/>
                  <a:pt x="4910569" y="1285931"/>
                  <a:pt x="4897168" y="1300523"/>
                </a:cubicBezTo>
                <a:cubicBezTo>
                  <a:pt x="4883768" y="1315114"/>
                  <a:pt x="4867747" y="1328158"/>
                  <a:pt x="4849106" y="1339655"/>
                </a:cubicBezTo>
                <a:cubicBezTo>
                  <a:pt x="4830465" y="1351152"/>
                  <a:pt x="4810408" y="1359266"/>
                  <a:pt x="4788933" y="1363998"/>
                </a:cubicBezTo>
                <a:cubicBezTo>
                  <a:pt x="4767459" y="1368729"/>
                  <a:pt x="4766070" y="1366311"/>
                  <a:pt x="4784766" y="1356742"/>
                </a:cubicBezTo>
                <a:cubicBezTo>
                  <a:pt x="4803462" y="1347174"/>
                  <a:pt x="4821679" y="1335454"/>
                  <a:pt x="4839414" y="1321582"/>
                </a:cubicBezTo>
                <a:cubicBezTo>
                  <a:pt x="4857149" y="1307710"/>
                  <a:pt x="4872355" y="1293670"/>
                  <a:pt x="4885029" y="1279463"/>
                </a:cubicBezTo>
                <a:cubicBezTo>
                  <a:pt x="4897705" y="1265256"/>
                  <a:pt x="4907701" y="1249952"/>
                  <a:pt x="4915018" y="1233550"/>
                </a:cubicBezTo>
                <a:cubicBezTo>
                  <a:pt x="4922336" y="1217148"/>
                  <a:pt x="4925021" y="1205598"/>
                  <a:pt x="4923074" y="1198901"/>
                </a:cubicBezTo>
                <a:cubicBezTo>
                  <a:pt x="4921613" y="1193878"/>
                  <a:pt x="4923351" y="1191653"/>
                  <a:pt x="4928288" y="1192225"/>
                </a:cubicBezTo>
                <a:close/>
                <a:moveTo>
                  <a:pt x="1138490" y="1188925"/>
                </a:moveTo>
                <a:lnTo>
                  <a:pt x="1122246" y="1248405"/>
                </a:lnTo>
                <a:lnTo>
                  <a:pt x="1154784" y="1248405"/>
                </a:lnTo>
                <a:close/>
                <a:moveTo>
                  <a:pt x="4027939" y="1186472"/>
                </a:moveTo>
                <a:cubicBezTo>
                  <a:pt x="4028955" y="1186203"/>
                  <a:pt x="4030173" y="1186278"/>
                  <a:pt x="4031593" y="1186697"/>
                </a:cubicBezTo>
                <a:cubicBezTo>
                  <a:pt x="4037273" y="1188371"/>
                  <a:pt x="4044302" y="1192089"/>
                  <a:pt x="4052680" y="1197850"/>
                </a:cubicBezTo>
                <a:cubicBezTo>
                  <a:pt x="4061058" y="1203611"/>
                  <a:pt x="4063346" y="1208631"/>
                  <a:pt x="4059545" y="1212909"/>
                </a:cubicBezTo>
                <a:cubicBezTo>
                  <a:pt x="4055744" y="1217188"/>
                  <a:pt x="4052206" y="1222056"/>
                  <a:pt x="4048932" y="1227513"/>
                </a:cubicBezTo>
                <a:cubicBezTo>
                  <a:pt x="4045658" y="1232970"/>
                  <a:pt x="4039698" y="1244346"/>
                  <a:pt x="4031054" y="1261641"/>
                </a:cubicBezTo>
                <a:cubicBezTo>
                  <a:pt x="4022409" y="1278936"/>
                  <a:pt x="4009678" y="1298256"/>
                  <a:pt x="3992861" y="1319601"/>
                </a:cubicBezTo>
                <a:cubicBezTo>
                  <a:pt x="4017169" y="1318100"/>
                  <a:pt x="4036135" y="1316168"/>
                  <a:pt x="4049760" y="1313806"/>
                </a:cubicBezTo>
                <a:cubicBezTo>
                  <a:pt x="4063383" y="1311443"/>
                  <a:pt x="4073845" y="1314667"/>
                  <a:pt x="4081144" y="1323479"/>
                </a:cubicBezTo>
                <a:cubicBezTo>
                  <a:pt x="4088443" y="1332291"/>
                  <a:pt x="4088988" y="1336982"/>
                  <a:pt x="4082781" y="1337553"/>
                </a:cubicBezTo>
                <a:cubicBezTo>
                  <a:pt x="4076573" y="1338123"/>
                  <a:pt x="4069132" y="1338213"/>
                  <a:pt x="4060457" y="1337823"/>
                </a:cubicBezTo>
                <a:cubicBezTo>
                  <a:pt x="4051781" y="1337432"/>
                  <a:pt x="4038635" y="1337429"/>
                  <a:pt x="4021017" y="1337813"/>
                </a:cubicBezTo>
                <a:cubicBezTo>
                  <a:pt x="4003400" y="1338198"/>
                  <a:pt x="3983174" y="1340145"/>
                  <a:pt x="3960342" y="1343655"/>
                </a:cubicBezTo>
                <a:cubicBezTo>
                  <a:pt x="3937509" y="1347165"/>
                  <a:pt x="3923048" y="1349503"/>
                  <a:pt x="3916958" y="1350668"/>
                </a:cubicBezTo>
                <a:cubicBezTo>
                  <a:pt x="3910869" y="1351834"/>
                  <a:pt x="3903492" y="1348467"/>
                  <a:pt x="3894830" y="1340567"/>
                </a:cubicBezTo>
                <a:cubicBezTo>
                  <a:pt x="3886166" y="1332666"/>
                  <a:pt x="3883940" y="1328366"/>
                  <a:pt x="3888151" y="1327665"/>
                </a:cubicBezTo>
                <a:cubicBezTo>
                  <a:pt x="3892361" y="1326964"/>
                  <a:pt x="3897598" y="1326812"/>
                  <a:pt x="3903862" y="1327209"/>
                </a:cubicBezTo>
                <a:cubicBezTo>
                  <a:pt x="3910125" y="1327606"/>
                  <a:pt x="3934607" y="1325560"/>
                  <a:pt x="3977308" y="1321070"/>
                </a:cubicBezTo>
                <a:cubicBezTo>
                  <a:pt x="3996234" y="1286232"/>
                  <a:pt x="4008984" y="1259368"/>
                  <a:pt x="4015557" y="1240480"/>
                </a:cubicBezTo>
                <a:cubicBezTo>
                  <a:pt x="4022130" y="1221591"/>
                  <a:pt x="4025026" y="1207486"/>
                  <a:pt x="4024245" y="1198166"/>
                </a:cubicBezTo>
                <a:cubicBezTo>
                  <a:pt x="4023659" y="1191176"/>
                  <a:pt x="4024890" y="1187278"/>
                  <a:pt x="4027939" y="1186472"/>
                </a:cubicBezTo>
                <a:close/>
                <a:moveTo>
                  <a:pt x="4811022" y="1167461"/>
                </a:moveTo>
                <a:cubicBezTo>
                  <a:pt x="4812686" y="1167266"/>
                  <a:pt x="4814745" y="1168503"/>
                  <a:pt x="4817201" y="1171172"/>
                </a:cubicBezTo>
                <a:cubicBezTo>
                  <a:pt x="4822112" y="1176512"/>
                  <a:pt x="4824568" y="1184372"/>
                  <a:pt x="4824568" y="1194752"/>
                </a:cubicBezTo>
                <a:cubicBezTo>
                  <a:pt x="4824568" y="1204625"/>
                  <a:pt x="4820649" y="1216444"/>
                  <a:pt x="4812811" y="1230211"/>
                </a:cubicBezTo>
                <a:cubicBezTo>
                  <a:pt x="4804973" y="1243977"/>
                  <a:pt x="4798529" y="1246414"/>
                  <a:pt x="4793481" y="1237522"/>
                </a:cubicBezTo>
                <a:cubicBezTo>
                  <a:pt x="4788434" y="1228629"/>
                  <a:pt x="4787473" y="1221346"/>
                  <a:pt x="4790598" y="1215672"/>
                </a:cubicBezTo>
                <a:cubicBezTo>
                  <a:pt x="4793723" y="1209998"/>
                  <a:pt x="4796886" y="1202764"/>
                  <a:pt x="4800086" y="1193971"/>
                </a:cubicBezTo>
                <a:cubicBezTo>
                  <a:pt x="4803100" y="1185674"/>
                  <a:pt x="4805478" y="1178465"/>
                  <a:pt x="4807220" y="1172344"/>
                </a:cubicBezTo>
                <a:cubicBezTo>
                  <a:pt x="4808092" y="1169284"/>
                  <a:pt x="4809359" y="1167656"/>
                  <a:pt x="4811022" y="1167461"/>
                </a:cubicBezTo>
                <a:close/>
                <a:moveTo>
                  <a:pt x="2991667" y="1164941"/>
                </a:moveTo>
                <a:cubicBezTo>
                  <a:pt x="2993581" y="1164826"/>
                  <a:pt x="2995993" y="1165077"/>
                  <a:pt x="2998903" y="1165694"/>
                </a:cubicBezTo>
                <a:cubicBezTo>
                  <a:pt x="3010542" y="1168162"/>
                  <a:pt x="3018930" y="1171972"/>
                  <a:pt x="3024064" y="1177126"/>
                </a:cubicBezTo>
                <a:cubicBezTo>
                  <a:pt x="3029199" y="1182279"/>
                  <a:pt x="3031267" y="1189047"/>
                  <a:pt x="3030268" y="1197431"/>
                </a:cubicBezTo>
                <a:cubicBezTo>
                  <a:pt x="3029270" y="1205815"/>
                  <a:pt x="3025583" y="1208531"/>
                  <a:pt x="3019209" y="1205580"/>
                </a:cubicBezTo>
                <a:cubicBezTo>
                  <a:pt x="3012834" y="1202628"/>
                  <a:pt x="3006983" y="1198284"/>
                  <a:pt x="3001656" y="1192548"/>
                </a:cubicBezTo>
                <a:cubicBezTo>
                  <a:pt x="2996329" y="1186812"/>
                  <a:pt x="2991737" y="1181252"/>
                  <a:pt x="2987880" y="1175870"/>
                </a:cubicBezTo>
                <a:cubicBezTo>
                  <a:pt x="2984662" y="1168931"/>
                  <a:pt x="2985924" y="1165288"/>
                  <a:pt x="2991667" y="1164941"/>
                </a:cubicBezTo>
                <a:close/>
                <a:moveTo>
                  <a:pt x="1565438" y="1160968"/>
                </a:moveTo>
                <a:lnTo>
                  <a:pt x="1565438" y="1216891"/>
                </a:lnTo>
                <a:lnTo>
                  <a:pt x="1595705" y="1216891"/>
                </a:lnTo>
                <a:cubicBezTo>
                  <a:pt x="1603209" y="1216891"/>
                  <a:pt x="1609745" y="1214627"/>
                  <a:pt x="1615313" y="1210100"/>
                </a:cubicBezTo>
                <a:cubicBezTo>
                  <a:pt x="1620882" y="1205573"/>
                  <a:pt x="1623667" y="1197735"/>
                  <a:pt x="1623667" y="1186585"/>
                </a:cubicBezTo>
                <a:cubicBezTo>
                  <a:pt x="1623667" y="1177606"/>
                  <a:pt x="1621131" y="1171092"/>
                  <a:pt x="1616058" y="1167042"/>
                </a:cubicBezTo>
                <a:cubicBezTo>
                  <a:pt x="1610985" y="1162993"/>
                  <a:pt x="1604592" y="1160968"/>
                  <a:pt x="1596877" y="1160968"/>
                </a:cubicBezTo>
                <a:close/>
                <a:moveTo>
                  <a:pt x="3633980" y="1157471"/>
                </a:moveTo>
                <a:cubicBezTo>
                  <a:pt x="3630582" y="1163635"/>
                  <a:pt x="3625261" y="1169786"/>
                  <a:pt x="3618019" y="1175926"/>
                </a:cubicBezTo>
                <a:cubicBezTo>
                  <a:pt x="3625547" y="1176992"/>
                  <a:pt x="3631335" y="1179352"/>
                  <a:pt x="3635385" y="1183004"/>
                </a:cubicBezTo>
                <a:cubicBezTo>
                  <a:pt x="3639434" y="1186657"/>
                  <a:pt x="3645824" y="1192104"/>
                  <a:pt x="3654556" y="1199347"/>
                </a:cubicBezTo>
                <a:cubicBezTo>
                  <a:pt x="3660596" y="1191112"/>
                  <a:pt x="3665529" y="1183168"/>
                  <a:pt x="3669355" y="1175516"/>
                </a:cubicBezTo>
                <a:cubicBezTo>
                  <a:pt x="3673181" y="1167864"/>
                  <a:pt x="3675094" y="1162605"/>
                  <a:pt x="3675094" y="1159741"/>
                </a:cubicBezTo>
                <a:cubicBezTo>
                  <a:pt x="3675094" y="1158227"/>
                  <a:pt x="3672266" y="1158054"/>
                  <a:pt x="3666611" y="1159220"/>
                </a:cubicBezTo>
                <a:cubicBezTo>
                  <a:pt x="3660955" y="1160385"/>
                  <a:pt x="3655374" y="1161551"/>
                  <a:pt x="3649868" y="1162717"/>
                </a:cubicBezTo>
                <a:cubicBezTo>
                  <a:pt x="3644361" y="1163883"/>
                  <a:pt x="3639065" y="1162134"/>
                  <a:pt x="3633980" y="1157471"/>
                </a:cubicBezTo>
                <a:close/>
                <a:moveTo>
                  <a:pt x="4958550" y="1153871"/>
                </a:moveTo>
                <a:cubicBezTo>
                  <a:pt x="4962036" y="1153059"/>
                  <a:pt x="4969477" y="1154662"/>
                  <a:pt x="4980875" y="1158680"/>
                </a:cubicBezTo>
                <a:cubicBezTo>
                  <a:pt x="4994096" y="1161334"/>
                  <a:pt x="5000923" y="1168410"/>
                  <a:pt x="5001357" y="1179907"/>
                </a:cubicBezTo>
                <a:cubicBezTo>
                  <a:pt x="5001791" y="1191404"/>
                  <a:pt x="4996846" y="1194945"/>
                  <a:pt x="4986521" y="1190529"/>
                </a:cubicBezTo>
                <a:cubicBezTo>
                  <a:pt x="4976196" y="1186114"/>
                  <a:pt x="4964693" y="1179398"/>
                  <a:pt x="4952011" y="1170382"/>
                </a:cubicBezTo>
                <a:cubicBezTo>
                  <a:pt x="4939330" y="1161365"/>
                  <a:pt x="4936379" y="1156562"/>
                  <a:pt x="4943156" y="1155973"/>
                </a:cubicBezTo>
                <a:cubicBezTo>
                  <a:pt x="4949934" y="1155384"/>
                  <a:pt x="4955066" y="1154683"/>
                  <a:pt x="4958550" y="1153871"/>
                </a:cubicBezTo>
                <a:close/>
                <a:moveTo>
                  <a:pt x="1832733" y="1152801"/>
                </a:moveTo>
                <a:cubicBezTo>
                  <a:pt x="1818098" y="1155133"/>
                  <a:pt x="1805870" y="1156993"/>
                  <a:pt x="1796047" y="1158382"/>
                </a:cubicBezTo>
                <a:cubicBezTo>
                  <a:pt x="1803823" y="1162091"/>
                  <a:pt x="1806914" y="1165942"/>
                  <a:pt x="1805320" y="1169935"/>
                </a:cubicBezTo>
                <a:cubicBezTo>
                  <a:pt x="1803727" y="1173929"/>
                  <a:pt x="1802192" y="1182958"/>
                  <a:pt x="1800716" y="1197022"/>
                </a:cubicBezTo>
                <a:cubicBezTo>
                  <a:pt x="1810812" y="1196340"/>
                  <a:pt x="1822873" y="1194945"/>
                  <a:pt x="1836900" y="1192836"/>
                </a:cubicBezTo>
                <a:cubicBezTo>
                  <a:pt x="1838363" y="1172955"/>
                  <a:pt x="1836975" y="1159610"/>
                  <a:pt x="1832733" y="1152801"/>
                </a:cubicBezTo>
                <a:close/>
                <a:moveTo>
                  <a:pt x="3052257" y="1151553"/>
                </a:moveTo>
                <a:cubicBezTo>
                  <a:pt x="3053760" y="1151647"/>
                  <a:pt x="3055626" y="1152107"/>
                  <a:pt x="3057857" y="1152932"/>
                </a:cubicBezTo>
                <a:cubicBezTo>
                  <a:pt x="3066781" y="1156231"/>
                  <a:pt x="3074197" y="1160116"/>
                  <a:pt x="3080107" y="1164587"/>
                </a:cubicBezTo>
                <a:cubicBezTo>
                  <a:pt x="3086017" y="1169058"/>
                  <a:pt x="3087372" y="1173513"/>
                  <a:pt x="3084172" y="1177953"/>
                </a:cubicBezTo>
                <a:cubicBezTo>
                  <a:pt x="3080972" y="1182393"/>
                  <a:pt x="3078396" y="1189866"/>
                  <a:pt x="3076442" y="1200371"/>
                </a:cubicBezTo>
                <a:cubicBezTo>
                  <a:pt x="3074489" y="1210875"/>
                  <a:pt x="3071273" y="1224158"/>
                  <a:pt x="3066796" y="1240219"/>
                </a:cubicBezTo>
                <a:cubicBezTo>
                  <a:pt x="3098993" y="1237950"/>
                  <a:pt x="3119277" y="1235826"/>
                  <a:pt x="3127648" y="1233848"/>
                </a:cubicBezTo>
                <a:cubicBezTo>
                  <a:pt x="3136020" y="1231869"/>
                  <a:pt x="3143288" y="1231510"/>
                  <a:pt x="3149452" y="1232769"/>
                </a:cubicBezTo>
                <a:cubicBezTo>
                  <a:pt x="3155616" y="1234027"/>
                  <a:pt x="3161668" y="1238523"/>
                  <a:pt x="3167609" y="1246256"/>
                </a:cubicBezTo>
                <a:cubicBezTo>
                  <a:pt x="3173549" y="1253989"/>
                  <a:pt x="3167209" y="1257663"/>
                  <a:pt x="3148587" y="1257279"/>
                </a:cubicBezTo>
                <a:cubicBezTo>
                  <a:pt x="3129965" y="1256894"/>
                  <a:pt x="3101269" y="1258196"/>
                  <a:pt x="3062499" y="1261186"/>
                </a:cubicBezTo>
                <a:cubicBezTo>
                  <a:pt x="3055702" y="1287578"/>
                  <a:pt x="3042531" y="1308950"/>
                  <a:pt x="3022985" y="1325303"/>
                </a:cubicBezTo>
                <a:cubicBezTo>
                  <a:pt x="3003439" y="1341655"/>
                  <a:pt x="2982095" y="1352014"/>
                  <a:pt x="2958952" y="1356380"/>
                </a:cubicBezTo>
                <a:cubicBezTo>
                  <a:pt x="2935809" y="1360745"/>
                  <a:pt x="2933977" y="1357753"/>
                  <a:pt x="2953454" y="1347404"/>
                </a:cubicBezTo>
                <a:cubicBezTo>
                  <a:pt x="2972932" y="1337054"/>
                  <a:pt x="2989709" y="1325792"/>
                  <a:pt x="3003786" y="1313620"/>
                </a:cubicBezTo>
                <a:cubicBezTo>
                  <a:pt x="3017863" y="1301447"/>
                  <a:pt x="3029478" y="1284415"/>
                  <a:pt x="3038631" y="1262525"/>
                </a:cubicBezTo>
                <a:cubicBezTo>
                  <a:pt x="2998782" y="1267945"/>
                  <a:pt x="2975128" y="1272025"/>
                  <a:pt x="2967668" y="1274766"/>
                </a:cubicBezTo>
                <a:cubicBezTo>
                  <a:pt x="2960208" y="1277507"/>
                  <a:pt x="2951299" y="1274378"/>
                  <a:pt x="2940944" y="1265381"/>
                </a:cubicBezTo>
                <a:cubicBezTo>
                  <a:pt x="2930588" y="1256383"/>
                  <a:pt x="2931409" y="1252281"/>
                  <a:pt x="2943409" y="1253074"/>
                </a:cubicBezTo>
                <a:cubicBezTo>
                  <a:pt x="2955408" y="1253868"/>
                  <a:pt x="2969084" y="1253499"/>
                  <a:pt x="2984439" y="1251967"/>
                </a:cubicBezTo>
                <a:cubicBezTo>
                  <a:pt x="2999793" y="1250436"/>
                  <a:pt x="3019159" y="1247841"/>
                  <a:pt x="3042537" y="1244182"/>
                </a:cubicBezTo>
                <a:cubicBezTo>
                  <a:pt x="3045402" y="1232784"/>
                  <a:pt x="3047802" y="1218094"/>
                  <a:pt x="3049737" y="1200110"/>
                </a:cubicBezTo>
                <a:cubicBezTo>
                  <a:pt x="3051672" y="1182127"/>
                  <a:pt x="3051278" y="1168943"/>
                  <a:pt x="3048556" y="1160559"/>
                </a:cubicBezTo>
                <a:cubicBezTo>
                  <a:pt x="3046514" y="1154271"/>
                  <a:pt x="3047748" y="1151269"/>
                  <a:pt x="3052257" y="1151553"/>
                </a:cubicBezTo>
                <a:close/>
                <a:moveTo>
                  <a:pt x="4039193" y="1143746"/>
                </a:moveTo>
                <a:cubicBezTo>
                  <a:pt x="4042678" y="1144596"/>
                  <a:pt x="4046216" y="1146365"/>
                  <a:pt x="4049806" y="1149053"/>
                </a:cubicBezTo>
                <a:cubicBezTo>
                  <a:pt x="4056987" y="1154429"/>
                  <a:pt x="4056832" y="1159108"/>
                  <a:pt x="4049341" y="1163089"/>
                </a:cubicBezTo>
                <a:cubicBezTo>
                  <a:pt x="4041850" y="1167070"/>
                  <a:pt x="4028000" y="1170425"/>
                  <a:pt x="4007790" y="1173154"/>
                </a:cubicBezTo>
                <a:cubicBezTo>
                  <a:pt x="3987580" y="1175882"/>
                  <a:pt x="3970130" y="1178037"/>
                  <a:pt x="3955440" y="1179618"/>
                </a:cubicBezTo>
                <a:cubicBezTo>
                  <a:pt x="3940749" y="1181200"/>
                  <a:pt x="3928616" y="1181600"/>
                  <a:pt x="3919042" y="1180818"/>
                </a:cubicBezTo>
                <a:cubicBezTo>
                  <a:pt x="3916847" y="1216190"/>
                  <a:pt x="3912980" y="1244160"/>
                  <a:pt x="3907443" y="1264729"/>
                </a:cubicBezTo>
                <a:cubicBezTo>
                  <a:pt x="3901905" y="1285299"/>
                  <a:pt x="3894557" y="1302355"/>
                  <a:pt x="3885398" y="1315898"/>
                </a:cubicBezTo>
                <a:cubicBezTo>
                  <a:pt x="3876238" y="1329442"/>
                  <a:pt x="3863042" y="1342027"/>
                  <a:pt x="3845809" y="1353654"/>
                </a:cubicBezTo>
                <a:cubicBezTo>
                  <a:pt x="3828576" y="1365281"/>
                  <a:pt x="3826238" y="1363530"/>
                  <a:pt x="3838796" y="1348399"/>
                </a:cubicBezTo>
                <a:cubicBezTo>
                  <a:pt x="3851353" y="1333268"/>
                  <a:pt x="3862053" y="1316289"/>
                  <a:pt x="3870896" y="1297462"/>
                </a:cubicBezTo>
                <a:cubicBezTo>
                  <a:pt x="3879739" y="1278636"/>
                  <a:pt x="3885912" y="1258702"/>
                  <a:pt x="3889416" y="1237661"/>
                </a:cubicBezTo>
                <a:cubicBezTo>
                  <a:pt x="3892919" y="1216621"/>
                  <a:pt x="3894671" y="1201152"/>
                  <a:pt x="3894671" y="1191255"/>
                </a:cubicBezTo>
                <a:cubicBezTo>
                  <a:pt x="3894671" y="1181581"/>
                  <a:pt x="3893698" y="1173120"/>
                  <a:pt x="3891751" y="1165870"/>
                </a:cubicBezTo>
                <a:cubicBezTo>
                  <a:pt x="3889803" y="1158621"/>
                  <a:pt x="3891890" y="1155846"/>
                  <a:pt x="3898011" y="1157545"/>
                </a:cubicBezTo>
                <a:cubicBezTo>
                  <a:pt x="3904131" y="1159244"/>
                  <a:pt x="3910422" y="1161899"/>
                  <a:pt x="3916884" y="1165508"/>
                </a:cubicBezTo>
                <a:cubicBezTo>
                  <a:pt x="3943462" y="1163263"/>
                  <a:pt x="3967086" y="1159604"/>
                  <a:pt x="3987754" y="1154532"/>
                </a:cubicBezTo>
                <a:cubicBezTo>
                  <a:pt x="4008423" y="1149459"/>
                  <a:pt x="4022136" y="1145934"/>
                  <a:pt x="4028896" y="1143955"/>
                </a:cubicBezTo>
                <a:cubicBezTo>
                  <a:pt x="4032276" y="1142966"/>
                  <a:pt x="4035708" y="1142897"/>
                  <a:pt x="4039193" y="1143746"/>
                </a:cubicBezTo>
                <a:close/>
                <a:moveTo>
                  <a:pt x="4585494" y="1134124"/>
                </a:moveTo>
                <a:cubicBezTo>
                  <a:pt x="4582127" y="1137435"/>
                  <a:pt x="4577981" y="1141146"/>
                  <a:pt x="4573056" y="1145255"/>
                </a:cubicBezTo>
                <a:lnTo>
                  <a:pt x="4558715" y="1156591"/>
                </a:lnTo>
                <a:lnTo>
                  <a:pt x="4567403" y="1156308"/>
                </a:lnTo>
                <a:cubicBezTo>
                  <a:pt x="4576686" y="1157964"/>
                  <a:pt x="4583519" y="1161009"/>
                  <a:pt x="4587904" y="1165443"/>
                </a:cubicBezTo>
                <a:cubicBezTo>
                  <a:pt x="4592288" y="1169876"/>
                  <a:pt x="4594089" y="1173396"/>
                  <a:pt x="4593308" y="1176000"/>
                </a:cubicBezTo>
                <a:cubicBezTo>
                  <a:pt x="4595230" y="1172813"/>
                  <a:pt x="4600002" y="1167024"/>
                  <a:pt x="4607623" y="1158634"/>
                </a:cubicBezTo>
                <a:cubicBezTo>
                  <a:pt x="4615245" y="1150243"/>
                  <a:pt x="4619799" y="1144448"/>
                  <a:pt x="4621288" y="1141249"/>
                </a:cubicBezTo>
                <a:cubicBezTo>
                  <a:pt x="4622776" y="1138049"/>
                  <a:pt x="4621598" y="1136449"/>
                  <a:pt x="4617753" y="1136449"/>
                </a:cubicBezTo>
                <a:cubicBezTo>
                  <a:pt x="4612643" y="1136449"/>
                  <a:pt x="4607168" y="1136840"/>
                  <a:pt x="4601326" y="1137621"/>
                </a:cubicBezTo>
                <a:cubicBezTo>
                  <a:pt x="4595485" y="1138402"/>
                  <a:pt x="4590207" y="1137236"/>
                  <a:pt x="4585494" y="1134124"/>
                </a:cubicBezTo>
                <a:close/>
                <a:moveTo>
                  <a:pt x="1531431" y="1132840"/>
                </a:moveTo>
                <a:lnTo>
                  <a:pt x="1595705" y="1132840"/>
                </a:lnTo>
                <a:cubicBezTo>
                  <a:pt x="1616405" y="1132840"/>
                  <a:pt x="1631905" y="1138194"/>
                  <a:pt x="1642205" y="1148904"/>
                </a:cubicBezTo>
                <a:cubicBezTo>
                  <a:pt x="1652505" y="1159613"/>
                  <a:pt x="1657655" y="1172174"/>
                  <a:pt x="1657655" y="1186585"/>
                </a:cubicBezTo>
                <a:cubicBezTo>
                  <a:pt x="1657655" y="1201592"/>
                  <a:pt x="1654077" y="1212674"/>
                  <a:pt x="1646921" y="1219830"/>
                </a:cubicBezTo>
                <a:cubicBezTo>
                  <a:pt x="1639765" y="1226986"/>
                  <a:pt x="1633222" y="1230750"/>
                  <a:pt x="1627295" y="1231122"/>
                </a:cubicBezTo>
                <a:cubicBezTo>
                  <a:pt x="1635740" y="1232040"/>
                  <a:pt x="1643885" y="1236418"/>
                  <a:pt x="1651730" y="1244256"/>
                </a:cubicBezTo>
                <a:cubicBezTo>
                  <a:pt x="1659574" y="1252095"/>
                  <a:pt x="1663497" y="1262444"/>
                  <a:pt x="1663497" y="1275306"/>
                </a:cubicBezTo>
                <a:cubicBezTo>
                  <a:pt x="1663497" y="1299130"/>
                  <a:pt x="1656862" y="1315604"/>
                  <a:pt x="1643591" y="1324726"/>
                </a:cubicBezTo>
                <a:cubicBezTo>
                  <a:pt x="1630321" y="1333848"/>
                  <a:pt x="1613583" y="1338409"/>
                  <a:pt x="1593380" y="1338409"/>
                </a:cubicBezTo>
                <a:lnTo>
                  <a:pt x="1531431" y="1338409"/>
                </a:lnTo>
                <a:close/>
                <a:moveTo>
                  <a:pt x="1123884" y="1130496"/>
                </a:moveTo>
                <a:lnTo>
                  <a:pt x="1153091" y="1130496"/>
                </a:lnTo>
                <a:lnTo>
                  <a:pt x="1212120" y="1338409"/>
                </a:lnTo>
                <a:lnTo>
                  <a:pt x="1177759" y="1338409"/>
                </a:lnTo>
                <a:lnTo>
                  <a:pt x="1161425" y="1276533"/>
                </a:lnTo>
                <a:lnTo>
                  <a:pt x="1115549" y="1276533"/>
                </a:lnTo>
                <a:lnTo>
                  <a:pt x="1099196" y="1338409"/>
                </a:lnTo>
                <a:lnTo>
                  <a:pt x="1064892" y="1338409"/>
                </a:lnTo>
                <a:close/>
                <a:moveTo>
                  <a:pt x="365920" y="1130496"/>
                </a:moveTo>
                <a:lnTo>
                  <a:pt x="385733" y="1130496"/>
                </a:lnTo>
                <a:lnTo>
                  <a:pt x="385733" y="1337237"/>
                </a:lnTo>
                <a:lnTo>
                  <a:pt x="355242" y="1337237"/>
                </a:lnTo>
                <a:lnTo>
                  <a:pt x="355242" y="1176149"/>
                </a:lnTo>
                <a:cubicBezTo>
                  <a:pt x="349066" y="1185711"/>
                  <a:pt x="336223" y="1195441"/>
                  <a:pt x="316714" y="1205338"/>
                </a:cubicBezTo>
                <a:lnTo>
                  <a:pt x="316714" y="1178698"/>
                </a:lnTo>
                <a:cubicBezTo>
                  <a:pt x="336533" y="1165241"/>
                  <a:pt x="352935" y="1149174"/>
                  <a:pt x="365920" y="1130496"/>
                </a:cubicBezTo>
                <a:close/>
                <a:moveTo>
                  <a:pt x="5443563" y="1123613"/>
                </a:moveTo>
                <a:cubicBezTo>
                  <a:pt x="5466036" y="1120413"/>
                  <a:pt x="5483877" y="1131500"/>
                  <a:pt x="5497085" y="1156876"/>
                </a:cubicBezTo>
                <a:cubicBezTo>
                  <a:pt x="5504949" y="1184520"/>
                  <a:pt x="5494189" y="1211954"/>
                  <a:pt x="5464808" y="1239178"/>
                </a:cubicBezTo>
                <a:cubicBezTo>
                  <a:pt x="5456052" y="1252324"/>
                  <a:pt x="5451674" y="1267889"/>
                  <a:pt x="5451674" y="1285872"/>
                </a:cubicBezTo>
                <a:lnTo>
                  <a:pt x="5423620" y="1285872"/>
                </a:lnTo>
                <a:cubicBezTo>
                  <a:pt x="5422777" y="1254296"/>
                  <a:pt x="5435706" y="1225541"/>
                  <a:pt x="5462408" y="1199608"/>
                </a:cubicBezTo>
                <a:cubicBezTo>
                  <a:pt x="5468398" y="1190653"/>
                  <a:pt x="5471016" y="1181135"/>
                  <a:pt x="5470259" y="1171051"/>
                </a:cubicBezTo>
                <a:cubicBezTo>
                  <a:pt x="5466179" y="1157322"/>
                  <a:pt x="5458433" y="1150848"/>
                  <a:pt x="5447023" y="1151629"/>
                </a:cubicBezTo>
                <a:lnTo>
                  <a:pt x="5442447" y="1151629"/>
                </a:lnTo>
                <a:cubicBezTo>
                  <a:pt x="5428370" y="1152299"/>
                  <a:pt x="5421722" y="1164360"/>
                  <a:pt x="5422504" y="1187813"/>
                </a:cubicBezTo>
                <a:lnTo>
                  <a:pt x="5393259" y="1187813"/>
                </a:lnTo>
                <a:cubicBezTo>
                  <a:pt x="5392428" y="1155716"/>
                  <a:pt x="5402579" y="1136009"/>
                  <a:pt x="5423713" y="1128691"/>
                </a:cubicBezTo>
                <a:cubicBezTo>
                  <a:pt x="5427149" y="1126111"/>
                  <a:pt x="5433765" y="1124419"/>
                  <a:pt x="5443563" y="1123613"/>
                </a:cubicBezTo>
                <a:close/>
                <a:moveTo>
                  <a:pt x="1893171" y="1120653"/>
                </a:moveTo>
                <a:cubicBezTo>
                  <a:pt x="1900382" y="1120482"/>
                  <a:pt x="1907244" y="1123152"/>
                  <a:pt x="1913760" y="1128663"/>
                </a:cubicBezTo>
                <a:cubicBezTo>
                  <a:pt x="1922448" y="1136012"/>
                  <a:pt x="1921193" y="1140898"/>
                  <a:pt x="1909993" y="1143323"/>
                </a:cubicBezTo>
                <a:cubicBezTo>
                  <a:pt x="1898793" y="1145748"/>
                  <a:pt x="1878708" y="1148244"/>
                  <a:pt x="1849736" y="1150811"/>
                </a:cubicBezTo>
                <a:cubicBezTo>
                  <a:pt x="1860638" y="1156454"/>
                  <a:pt x="1865289" y="1161275"/>
                  <a:pt x="1863689" y="1165275"/>
                </a:cubicBezTo>
                <a:cubicBezTo>
                  <a:pt x="1862089" y="1169275"/>
                  <a:pt x="1860551" y="1177135"/>
                  <a:pt x="1859075" y="1188855"/>
                </a:cubicBezTo>
                <a:cubicBezTo>
                  <a:pt x="1875236" y="1186647"/>
                  <a:pt x="1885632" y="1184344"/>
                  <a:pt x="1890264" y="1181944"/>
                </a:cubicBezTo>
                <a:cubicBezTo>
                  <a:pt x="1894896" y="1179544"/>
                  <a:pt x="1900676" y="1179572"/>
                  <a:pt x="1907603" y="1182028"/>
                </a:cubicBezTo>
                <a:cubicBezTo>
                  <a:pt x="1914529" y="1184483"/>
                  <a:pt x="1921403" y="1187891"/>
                  <a:pt x="1928224" y="1192250"/>
                </a:cubicBezTo>
                <a:cubicBezTo>
                  <a:pt x="1935045" y="1196610"/>
                  <a:pt x="1936891" y="1203099"/>
                  <a:pt x="1933759" y="1211719"/>
                </a:cubicBezTo>
                <a:cubicBezTo>
                  <a:pt x="1930628" y="1220338"/>
                  <a:pt x="1928866" y="1240027"/>
                  <a:pt x="1928476" y="1270785"/>
                </a:cubicBezTo>
                <a:cubicBezTo>
                  <a:pt x="1928085" y="1301543"/>
                  <a:pt x="1925626" y="1322270"/>
                  <a:pt x="1921100" y="1332967"/>
                </a:cubicBezTo>
                <a:cubicBezTo>
                  <a:pt x="1916573" y="1343664"/>
                  <a:pt x="1909903" y="1351332"/>
                  <a:pt x="1901091" y="1355970"/>
                </a:cubicBezTo>
                <a:cubicBezTo>
                  <a:pt x="1892280" y="1360609"/>
                  <a:pt x="1887182" y="1359384"/>
                  <a:pt x="1885799" y="1352296"/>
                </a:cubicBezTo>
                <a:cubicBezTo>
                  <a:pt x="1884416" y="1345208"/>
                  <a:pt x="1878039" y="1337013"/>
                  <a:pt x="1866665" y="1327712"/>
                </a:cubicBezTo>
                <a:cubicBezTo>
                  <a:pt x="1855293" y="1318410"/>
                  <a:pt x="1855327" y="1315123"/>
                  <a:pt x="1866768" y="1317852"/>
                </a:cubicBezTo>
                <a:cubicBezTo>
                  <a:pt x="1878209" y="1320580"/>
                  <a:pt x="1886416" y="1321790"/>
                  <a:pt x="1891390" y="1321480"/>
                </a:cubicBezTo>
                <a:cubicBezTo>
                  <a:pt x="1896362" y="1321169"/>
                  <a:pt x="1899786" y="1313148"/>
                  <a:pt x="1901659" y="1297416"/>
                </a:cubicBezTo>
                <a:cubicBezTo>
                  <a:pt x="1903531" y="1281683"/>
                  <a:pt x="1904468" y="1264974"/>
                  <a:pt x="1904468" y="1247289"/>
                </a:cubicBezTo>
                <a:cubicBezTo>
                  <a:pt x="1904468" y="1229839"/>
                  <a:pt x="1903615" y="1218556"/>
                  <a:pt x="1901910" y="1213440"/>
                </a:cubicBezTo>
                <a:cubicBezTo>
                  <a:pt x="1900205" y="1208324"/>
                  <a:pt x="1897438" y="1205108"/>
                  <a:pt x="1893612" y="1203794"/>
                </a:cubicBezTo>
                <a:cubicBezTo>
                  <a:pt x="1889787" y="1202479"/>
                  <a:pt x="1878106" y="1203254"/>
                  <a:pt x="1858573" y="1206119"/>
                </a:cubicBezTo>
                <a:cubicBezTo>
                  <a:pt x="1856539" y="1217641"/>
                  <a:pt x="1854374" y="1227395"/>
                  <a:pt x="1852080" y="1235382"/>
                </a:cubicBezTo>
                <a:cubicBezTo>
                  <a:pt x="1856148" y="1236474"/>
                  <a:pt x="1861900" y="1238669"/>
                  <a:pt x="1869335" y="1241968"/>
                </a:cubicBezTo>
                <a:cubicBezTo>
                  <a:pt x="1876771" y="1245267"/>
                  <a:pt x="1882562" y="1249881"/>
                  <a:pt x="1886711" y="1255809"/>
                </a:cubicBezTo>
                <a:cubicBezTo>
                  <a:pt x="1890859" y="1261737"/>
                  <a:pt x="1891625" y="1268038"/>
                  <a:pt x="1889009" y="1274710"/>
                </a:cubicBezTo>
                <a:cubicBezTo>
                  <a:pt x="1886392" y="1281383"/>
                  <a:pt x="1880488" y="1281029"/>
                  <a:pt x="1871298" y="1273650"/>
                </a:cubicBezTo>
                <a:cubicBezTo>
                  <a:pt x="1862108" y="1266270"/>
                  <a:pt x="1854350" y="1257117"/>
                  <a:pt x="1848024" y="1246191"/>
                </a:cubicBezTo>
                <a:cubicBezTo>
                  <a:pt x="1838525" y="1268850"/>
                  <a:pt x="1825322" y="1284632"/>
                  <a:pt x="1808418" y="1293537"/>
                </a:cubicBezTo>
                <a:cubicBezTo>
                  <a:pt x="1791514" y="1302442"/>
                  <a:pt x="1788171" y="1301078"/>
                  <a:pt x="1798391" y="1289444"/>
                </a:cubicBezTo>
                <a:lnTo>
                  <a:pt x="1812260" y="1268996"/>
                </a:lnTo>
                <a:lnTo>
                  <a:pt x="1811018" y="1269422"/>
                </a:lnTo>
                <a:cubicBezTo>
                  <a:pt x="1808838" y="1269500"/>
                  <a:pt x="1806266" y="1268373"/>
                  <a:pt x="1803302" y="1266041"/>
                </a:cubicBezTo>
                <a:cubicBezTo>
                  <a:pt x="1797374" y="1261378"/>
                  <a:pt x="1793629" y="1256318"/>
                  <a:pt x="1792065" y="1250861"/>
                </a:cubicBezTo>
                <a:cubicBezTo>
                  <a:pt x="1788890" y="1262295"/>
                  <a:pt x="1783272" y="1272447"/>
                  <a:pt x="1775211" y="1281315"/>
                </a:cubicBezTo>
                <a:cubicBezTo>
                  <a:pt x="1767150" y="1290182"/>
                  <a:pt x="1757493" y="1296858"/>
                  <a:pt x="1746245" y="1301341"/>
                </a:cubicBezTo>
                <a:cubicBezTo>
                  <a:pt x="1734996" y="1305825"/>
                  <a:pt x="1733517" y="1303598"/>
                  <a:pt x="1741808" y="1294663"/>
                </a:cubicBezTo>
                <a:cubicBezTo>
                  <a:pt x="1750099" y="1285727"/>
                  <a:pt x="1757885" y="1274946"/>
                  <a:pt x="1765165" y="1262320"/>
                </a:cubicBezTo>
                <a:cubicBezTo>
                  <a:pt x="1772445" y="1249695"/>
                  <a:pt x="1776854" y="1234198"/>
                  <a:pt x="1778392" y="1215830"/>
                </a:cubicBezTo>
                <a:cubicBezTo>
                  <a:pt x="1763856" y="1217393"/>
                  <a:pt x="1749897" y="1218844"/>
                  <a:pt x="1736515" y="1220183"/>
                </a:cubicBezTo>
                <a:lnTo>
                  <a:pt x="1736515" y="1271808"/>
                </a:lnTo>
                <a:cubicBezTo>
                  <a:pt x="1736515" y="1283107"/>
                  <a:pt x="1736106" y="1294867"/>
                  <a:pt x="1735288" y="1307090"/>
                </a:cubicBezTo>
                <a:cubicBezTo>
                  <a:pt x="1734469" y="1319312"/>
                  <a:pt x="1732320" y="1327978"/>
                  <a:pt x="1728842" y="1333088"/>
                </a:cubicBezTo>
                <a:cubicBezTo>
                  <a:pt x="1725362" y="1338198"/>
                  <a:pt x="1721077" y="1336750"/>
                  <a:pt x="1715986" y="1328744"/>
                </a:cubicBezTo>
                <a:cubicBezTo>
                  <a:pt x="1710895" y="1320738"/>
                  <a:pt x="1709326" y="1312680"/>
                  <a:pt x="1711280" y="1304569"/>
                </a:cubicBezTo>
                <a:cubicBezTo>
                  <a:pt x="1713233" y="1296458"/>
                  <a:pt x="1714595" y="1280784"/>
                  <a:pt x="1715363" y="1257549"/>
                </a:cubicBezTo>
                <a:cubicBezTo>
                  <a:pt x="1716132" y="1234313"/>
                  <a:pt x="1714182" y="1218416"/>
                  <a:pt x="1709512" y="1209858"/>
                </a:cubicBezTo>
                <a:cubicBezTo>
                  <a:pt x="1704843" y="1201301"/>
                  <a:pt x="1706043" y="1197834"/>
                  <a:pt x="1713112" y="1199459"/>
                </a:cubicBezTo>
                <a:cubicBezTo>
                  <a:pt x="1720182" y="1201084"/>
                  <a:pt x="1725546" y="1202445"/>
                  <a:pt x="1729204" y="1203543"/>
                </a:cubicBezTo>
                <a:cubicBezTo>
                  <a:pt x="1732863" y="1204640"/>
                  <a:pt x="1749675" y="1203775"/>
                  <a:pt x="1779638" y="1200947"/>
                </a:cubicBezTo>
                <a:cubicBezTo>
                  <a:pt x="1780371" y="1180161"/>
                  <a:pt x="1779589" y="1166835"/>
                  <a:pt x="1777294" y="1160968"/>
                </a:cubicBezTo>
                <a:cubicBezTo>
                  <a:pt x="1765289" y="1162506"/>
                  <a:pt x="1756275" y="1163474"/>
                  <a:pt x="1750254" y="1163871"/>
                </a:cubicBezTo>
                <a:cubicBezTo>
                  <a:pt x="1744232" y="1164267"/>
                  <a:pt x="1737300" y="1160947"/>
                  <a:pt x="1729455" y="1153908"/>
                </a:cubicBezTo>
                <a:cubicBezTo>
                  <a:pt x="1721611" y="1146870"/>
                  <a:pt x="1723939" y="1143351"/>
                  <a:pt x="1736441" y="1143351"/>
                </a:cubicBezTo>
                <a:cubicBezTo>
                  <a:pt x="1747194" y="1143351"/>
                  <a:pt x="1764489" y="1141813"/>
                  <a:pt x="1788326" y="1138737"/>
                </a:cubicBezTo>
                <a:cubicBezTo>
                  <a:pt x="1812164" y="1135661"/>
                  <a:pt x="1831896" y="1132753"/>
                  <a:pt x="1847523" y="1130012"/>
                </a:cubicBezTo>
                <a:cubicBezTo>
                  <a:pt x="1863149" y="1127271"/>
                  <a:pt x="1875924" y="1124524"/>
                  <a:pt x="1885846" y="1121771"/>
                </a:cubicBezTo>
                <a:cubicBezTo>
                  <a:pt x="1888326" y="1121082"/>
                  <a:pt x="1890768" y="1120710"/>
                  <a:pt x="1893171" y="1120653"/>
                </a:cubicBezTo>
                <a:close/>
                <a:moveTo>
                  <a:pt x="2801324" y="1119366"/>
                </a:moveTo>
                <a:cubicBezTo>
                  <a:pt x="2804319" y="1118895"/>
                  <a:pt x="2807544" y="1119390"/>
                  <a:pt x="2810998" y="1120850"/>
                </a:cubicBezTo>
                <a:cubicBezTo>
                  <a:pt x="2817906" y="1123771"/>
                  <a:pt x="2823918" y="1127752"/>
                  <a:pt x="2829034" y="1132793"/>
                </a:cubicBezTo>
                <a:cubicBezTo>
                  <a:pt x="2834150" y="1137835"/>
                  <a:pt x="2832956" y="1141766"/>
                  <a:pt x="2825453" y="1144588"/>
                </a:cubicBezTo>
                <a:cubicBezTo>
                  <a:pt x="2817950" y="1147409"/>
                  <a:pt x="2807290" y="1156683"/>
                  <a:pt x="2793474" y="1172410"/>
                </a:cubicBezTo>
                <a:cubicBezTo>
                  <a:pt x="2779657" y="1188136"/>
                  <a:pt x="2768383" y="1198671"/>
                  <a:pt x="2759652" y="1204017"/>
                </a:cubicBezTo>
                <a:cubicBezTo>
                  <a:pt x="2773828" y="1203310"/>
                  <a:pt x="2788441" y="1201800"/>
                  <a:pt x="2803491" y="1199487"/>
                </a:cubicBezTo>
                <a:cubicBezTo>
                  <a:pt x="2818542" y="1197174"/>
                  <a:pt x="2828426" y="1195016"/>
                  <a:pt x="2833146" y="1193013"/>
                </a:cubicBezTo>
                <a:cubicBezTo>
                  <a:pt x="2837865" y="1191010"/>
                  <a:pt x="2842916" y="1191274"/>
                  <a:pt x="2848298" y="1193804"/>
                </a:cubicBezTo>
                <a:cubicBezTo>
                  <a:pt x="2853681" y="1196334"/>
                  <a:pt x="2859708" y="1200492"/>
                  <a:pt x="2866381" y="1206277"/>
                </a:cubicBezTo>
                <a:cubicBezTo>
                  <a:pt x="2873053" y="1212063"/>
                  <a:pt x="2873996" y="1217359"/>
                  <a:pt x="2869208" y="1222165"/>
                </a:cubicBezTo>
                <a:cubicBezTo>
                  <a:pt x="2864421" y="1226971"/>
                  <a:pt x="2860707" y="1235218"/>
                  <a:pt x="2858065" y="1246907"/>
                </a:cubicBezTo>
                <a:cubicBezTo>
                  <a:pt x="2855423" y="1258596"/>
                  <a:pt x="2852134" y="1273306"/>
                  <a:pt x="2848196" y="1291035"/>
                </a:cubicBezTo>
                <a:cubicBezTo>
                  <a:pt x="2844258" y="1308764"/>
                  <a:pt x="2839018" y="1322329"/>
                  <a:pt x="2832476" y="1331730"/>
                </a:cubicBezTo>
                <a:cubicBezTo>
                  <a:pt x="2825933" y="1341131"/>
                  <a:pt x="2818191" y="1347707"/>
                  <a:pt x="2809249" y="1351459"/>
                </a:cubicBezTo>
                <a:cubicBezTo>
                  <a:pt x="2800307" y="1355211"/>
                  <a:pt x="2794512" y="1352913"/>
                  <a:pt x="2791864" y="1344566"/>
                </a:cubicBezTo>
                <a:cubicBezTo>
                  <a:pt x="2789216" y="1336220"/>
                  <a:pt x="2784330" y="1327442"/>
                  <a:pt x="2777205" y="1318233"/>
                </a:cubicBezTo>
                <a:cubicBezTo>
                  <a:pt x="2770080" y="1309024"/>
                  <a:pt x="2771425" y="1306404"/>
                  <a:pt x="2781242" y="1310373"/>
                </a:cubicBezTo>
                <a:cubicBezTo>
                  <a:pt x="2791058" y="1314342"/>
                  <a:pt x="2797312" y="1316481"/>
                  <a:pt x="2800003" y="1316791"/>
                </a:cubicBezTo>
                <a:cubicBezTo>
                  <a:pt x="2802695" y="1317101"/>
                  <a:pt x="2805256" y="1316488"/>
                  <a:pt x="2807687" y="1314950"/>
                </a:cubicBezTo>
                <a:cubicBezTo>
                  <a:pt x="2810118" y="1313412"/>
                  <a:pt x="2813404" y="1309058"/>
                  <a:pt x="2817546" y="1301890"/>
                </a:cubicBezTo>
                <a:cubicBezTo>
                  <a:pt x="2821689" y="1294721"/>
                  <a:pt x="2825313" y="1284731"/>
                  <a:pt x="2828420" y="1271920"/>
                </a:cubicBezTo>
                <a:cubicBezTo>
                  <a:pt x="2831527" y="1259108"/>
                  <a:pt x="2833856" y="1246737"/>
                  <a:pt x="2835406" y="1234806"/>
                </a:cubicBezTo>
                <a:cubicBezTo>
                  <a:pt x="2836956" y="1222875"/>
                  <a:pt x="2837040" y="1216115"/>
                  <a:pt x="2835657" y="1214528"/>
                </a:cubicBezTo>
                <a:cubicBezTo>
                  <a:pt x="2834274" y="1212940"/>
                  <a:pt x="2832532" y="1211982"/>
                  <a:pt x="2830429" y="1211654"/>
                </a:cubicBezTo>
                <a:cubicBezTo>
                  <a:pt x="2828327" y="1211325"/>
                  <a:pt x="2823028" y="1211589"/>
                  <a:pt x="2814533" y="1212444"/>
                </a:cubicBezTo>
                <a:cubicBezTo>
                  <a:pt x="2824640" y="1218757"/>
                  <a:pt x="2827825" y="1223789"/>
                  <a:pt x="2824086" y="1227541"/>
                </a:cubicBezTo>
                <a:cubicBezTo>
                  <a:pt x="2820346" y="1231293"/>
                  <a:pt x="2814979" y="1239574"/>
                  <a:pt x="2807984" y="1252386"/>
                </a:cubicBezTo>
                <a:cubicBezTo>
                  <a:pt x="2800989" y="1265198"/>
                  <a:pt x="2789722" y="1279178"/>
                  <a:pt x="2774182" y="1294328"/>
                </a:cubicBezTo>
                <a:cubicBezTo>
                  <a:pt x="2758642" y="1309477"/>
                  <a:pt x="2742001" y="1319250"/>
                  <a:pt x="2724259" y="1323647"/>
                </a:cubicBezTo>
                <a:cubicBezTo>
                  <a:pt x="2706517" y="1328043"/>
                  <a:pt x="2704425" y="1325684"/>
                  <a:pt x="2717980" y="1316568"/>
                </a:cubicBezTo>
                <a:cubicBezTo>
                  <a:pt x="2731536" y="1307452"/>
                  <a:pt x="2744819" y="1296197"/>
                  <a:pt x="2757829" y="1282803"/>
                </a:cubicBezTo>
                <a:cubicBezTo>
                  <a:pt x="2770839" y="1269408"/>
                  <a:pt x="2780987" y="1255611"/>
                  <a:pt x="2788274" y="1241410"/>
                </a:cubicBezTo>
                <a:cubicBezTo>
                  <a:pt x="2795560" y="1227209"/>
                  <a:pt x="2799203" y="1218298"/>
                  <a:pt x="2799203" y="1214677"/>
                </a:cubicBezTo>
                <a:cubicBezTo>
                  <a:pt x="2795421" y="1215371"/>
                  <a:pt x="2788463" y="1216208"/>
                  <a:pt x="2778330" y="1217188"/>
                </a:cubicBezTo>
                <a:cubicBezTo>
                  <a:pt x="2785338" y="1220834"/>
                  <a:pt x="2787344" y="1225005"/>
                  <a:pt x="2784348" y="1229699"/>
                </a:cubicBezTo>
                <a:cubicBezTo>
                  <a:pt x="2781353" y="1234393"/>
                  <a:pt x="2772501" y="1243894"/>
                  <a:pt x="2757792" y="1258200"/>
                </a:cubicBezTo>
                <a:cubicBezTo>
                  <a:pt x="2743083" y="1272506"/>
                  <a:pt x="2727046" y="1282446"/>
                  <a:pt x="2709683" y="1288021"/>
                </a:cubicBezTo>
                <a:cubicBezTo>
                  <a:pt x="2692320" y="1293596"/>
                  <a:pt x="2689815" y="1291841"/>
                  <a:pt x="2702167" y="1282756"/>
                </a:cubicBezTo>
                <a:cubicBezTo>
                  <a:pt x="2714520" y="1273672"/>
                  <a:pt x="2726423" y="1263018"/>
                  <a:pt x="2737877" y="1250795"/>
                </a:cubicBezTo>
                <a:cubicBezTo>
                  <a:pt x="2749331" y="1238573"/>
                  <a:pt x="2757321" y="1228090"/>
                  <a:pt x="2761848" y="1219346"/>
                </a:cubicBezTo>
                <a:cubicBezTo>
                  <a:pt x="2755076" y="1221541"/>
                  <a:pt x="2747213" y="1225008"/>
                  <a:pt x="2738258" y="1229746"/>
                </a:cubicBezTo>
                <a:cubicBezTo>
                  <a:pt x="2729304" y="1234483"/>
                  <a:pt x="2724579" y="1232586"/>
                  <a:pt x="2724082" y="1224053"/>
                </a:cubicBezTo>
                <a:cubicBezTo>
                  <a:pt x="2723586" y="1215520"/>
                  <a:pt x="2726991" y="1209217"/>
                  <a:pt x="2734296" y="1205142"/>
                </a:cubicBezTo>
                <a:cubicBezTo>
                  <a:pt x="2741601" y="1201068"/>
                  <a:pt x="2750214" y="1193689"/>
                  <a:pt x="2760136" y="1183004"/>
                </a:cubicBezTo>
                <a:cubicBezTo>
                  <a:pt x="2770058" y="1172320"/>
                  <a:pt x="2777493" y="1163641"/>
                  <a:pt x="2782442" y="1156969"/>
                </a:cubicBezTo>
                <a:cubicBezTo>
                  <a:pt x="2787390" y="1150296"/>
                  <a:pt x="2789114" y="1146960"/>
                  <a:pt x="2787613" y="1146960"/>
                </a:cubicBezTo>
                <a:cubicBezTo>
                  <a:pt x="2784141" y="1146960"/>
                  <a:pt x="2778529" y="1148123"/>
                  <a:pt x="2770777" y="1150448"/>
                </a:cubicBezTo>
                <a:cubicBezTo>
                  <a:pt x="2763026" y="1152774"/>
                  <a:pt x="2755839" y="1155108"/>
                  <a:pt x="2749216" y="1157452"/>
                </a:cubicBezTo>
                <a:cubicBezTo>
                  <a:pt x="2742593" y="1159796"/>
                  <a:pt x="2734872" y="1157446"/>
                  <a:pt x="2726054" y="1150402"/>
                </a:cubicBezTo>
                <a:cubicBezTo>
                  <a:pt x="2717236" y="1143357"/>
                  <a:pt x="2718687" y="1139835"/>
                  <a:pt x="2730408" y="1139835"/>
                </a:cubicBezTo>
                <a:cubicBezTo>
                  <a:pt x="2740230" y="1139835"/>
                  <a:pt x="2751854" y="1138343"/>
                  <a:pt x="2765280" y="1135361"/>
                </a:cubicBezTo>
                <a:cubicBezTo>
                  <a:pt x="2778706" y="1132378"/>
                  <a:pt x="2787954" y="1128483"/>
                  <a:pt x="2793027" y="1123678"/>
                </a:cubicBezTo>
                <a:cubicBezTo>
                  <a:pt x="2795563" y="1121275"/>
                  <a:pt x="2798329" y="1119838"/>
                  <a:pt x="2801324" y="1119366"/>
                </a:cubicBezTo>
                <a:close/>
                <a:moveTo>
                  <a:pt x="2548544" y="1119257"/>
                </a:moveTo>
                <a:cubicBezTo>
                  <a:pt x="2553707" y="1119556"/>
                  <a:pt x="2557953" y="1120785"/>
                  <a:pt x="2561283" y="1122943"/>
                </a:cubicBezTo>
                <a:cubicBezTo>
                  <a:pt x="2567943" y="1127259"/>
                  <a:pt x="2571716" y="1131531"/>
                  <a:pt x="2572603" y="1135761"/>
                </a:cubicBezTo>
                <a:cubicBezTo>
                  <a:pt x="2573490" y="1139990"/>
                  <a:pt x="2568529" y="1142331"/>
                  <a:pt x="2557720" y="1142783"/>
                </a:cubicBezTo>
                <a:cubicBezTo>
                  <a:pt x="2546912" y="1143236"/>
                  <a:pt x="2533725" y="1144241"/>
                  <a:pt x="2518160" y="1145797"/>
                </a:cubicBezTo>
                <a:cubicBezTo>
                  <a:pt x="2502595" y="1147354"/>
                  <a:pt x="2487719" y="1148696"/>
                  <a:pt x="2473530" y="1149825"/>
                </a:cubicBezTo>
                <a:cubicBezTo>
                  <a:pt x="2483651" y="1158841"/>
                  <a:pt x="2486143" y="1164794"/>
                  <a:pt x="2481009" y="1167684"/>
                </a:cubicBezTo>
                <a:cubicBezTo>
                  <a:pt x="2475874" y="1170574"/>
                  <a:pt x="2466380" y="1178406"/>
                  <a:pt x="2452527" y="1191180"/>
                </a:cubicBezTo>
                <a:cubicBezTo>
                  <a:pt x="2474789" y="1188973"/>
                  <a:pt x="2488639" y="1186086"/>
                  <a:pt x="2494078" y="1182521"/>
                </a:cubicBezTo>
                <a:cubicBezTo>
                  <a:pt x="2499516" y="1178955"/>
                  <a:pt x="2505984" y="1178825"/>
                  <a:pt x="2513481" y="1182130"/>
                </a:cubicBezTo>
                <a:cubicBezTo>
                  <a:pt x="2520979" y="1185435"/>
                  <a:pt x="2527090" y="1189097"/>
                  <a:pt x="2531815" y="1193115"/>
                </a:cubicBezTo>
                <a:cubicBezTo>
                  <a:pt x="2536540" y="1197134"/>
                  <a:pt x="2537536" y="1202060"/>
                  <a:pt x="2534801" y="1207896"/>
                </a:cubicBezTo>
                <a:cubicBezTo>
                  <a:pt x="2532066" y="1213731"/>
                  <a:pt x="2530891" y="1223876"/>
                  <a:pt x="2531276" y="1238331"/>
                </a:cubicBezTo>
                <a:cubicBezTo>
                  <a:pt x="2531660" y="1252786"/>
                  <a:pt x="2532240" y="1267985"/>
                  <a:pt x="2533015" y="1283928"/>
                </a:cubicBezTo>
                <a:cubicBezTo>
                  <a:pt x="2533790" y="1299872"/>
                  <a:pt x="2534578" y="1314097"/>
                  <a:pt x="2535378" y="1326605"/>
                </a:cubicBezTo>
                <a:cubicBezTo>
                  <a:pt x="2536178" y="1339112"/>
                  <a:pt x="2531688" y="1351016"/>
                  <a:pt x="2521909" y="1362314"/>
                </a:cubicBezTo>
                <a:cubicBezTo>
                  <a:pt x="2512129" y="1373613"/>
                  <a:pt x="2505383" y="1374565"/>
                  <a:pt x="2501668" y="1365170"/>
                </a:cubicBezTo>
                <a:cubicBezTo>
                  <a:pt x="2497953" y="1355775"/>
                  <a:pt x="2491340" y="1346610"/>
                  <a:pt x="2481827" y="1337674"/>
                </a:cubicBezTo>
                <a:cubicBezTo>
                  <a:pt x="2472315" y="1328738"/>
                  <a:pt x="2473245" y="1325631"/>
                  <a:pt x="2484618" y="1328354"/>
                </a:cubicBezTo>
                <a:cubicBezTo>
                  <a:pt x="2495991" y="1331076"/>
                  <a:pt x="2502620" y="1331901"/>
                  <a:pt x="2504505" y="1330828"/>
                </a:cubicBezTo>
                <a:cubicBezTo>
                  <a:pt x="2506390" y="1329755"/>
                  <a:pt x="2507708" y="1326016"/>
                  <a:pt x="2508458" y="1319610"/>
                </a:cubicBezTo>
                <a:cubicBezTo>
                  <a:pt x="2509209" y="1313204"/>
                  <a:pt x="2509584" y="1304662"/>
                  <a:pt x="2509584" y="1293984"/>
                </a:cubicBezTo>
                <a:cubicBezTo>
                  <a:pt x="2509584" y="1283156"/>
                  <a:pt x="2509392" y="1269455"/>
                  <a:pt x="2509007" y="1252879"/>
                </a:cubicBezTo>
                <a:cubicBezTo>
                  <a:pt x="2508623" y="1236303"/>
                  <a:pt x="2507370" y="1224124"/>
                  <a:pt x="2505249" y="1216342"/>
                </a:cubicBezTo>
                <a:cubicBezTo>
                  <a:pt x="2503128" y="1208559"/>
                  <a:pt x="2500527" y="1204194"/>
                  <a:pt x="2497445" y="1203245"/>
                </a:cubicBezTo>
                <a:cubicBezTo>
                  <a:pt x="2494363" y="1202296"/>
                  <a:pt x="2486640" y="1202398"/>
                  <a:pt x="2474274" y="1203552"/>
                </a:cubicBezTo>
                <a:lnTo>
                  <a:pt x="2409602" y="1211416"/>
                </a:lnTo>
                <a:lnTo>
                  <a:pt x="2409516" y="1211389"/>
                </a:lnTo>
                <a:lnTo>
                  <a:pt x="2409481" y="1211431"/>
                </a:lnTo>
                <a:lnTo>
                  <a:pt x="2385852" y="1214305"/>
                </a:lnTo>
                <a:cubicBezTo>
                  <a:pt x="2385120" y="1242632"/>
                  <a:pt x="2384364" y="1267414"/>
                  <a:pt x="2383582" y="1288654"/>
                </a:cubicBezTo>
                <a:cubicBezTo>
                  <a:pt x="2382801" y="1309893"/>
                  <a:pt x="2379995" y="1327191"/>
                  <a:pt x="2375164" y="1340548"/>
                </a:cubicBezTo>
                <a:cubicBezTo>
                  <a:pt x="2370333" y="1353905"/>
                  <a:pt x="2365069" y="1355589"/>
                  <a:pt x="2359370" y="1345599"/>
                </a:cubicBezTo>
                <a:cubicBezTo>
                  <a:pt x="2353671" y="1335609"/>
                  <a:pt x="2351869" y="1326732"/>
                  <a:pt x="2353965" y="1318968"/>
                </a:cubicBezTo>
                <a:cubicBezTo>
                  <a:pt x="2356062" y="1311204"/>
                  <a:pt x="2358012" y="1304268"/>
                  <a:pt x="2359816" y="1298160"/>
                </a:cubicBezTo>
                <a:cubicBezTo>
                  <a:pt x="2361621" y="1292052"/>
                  <a:pt x="2363298" y="1277538"/>
                  <a:pt x="2364849" y="1254618"/>
                </a:cubicBezTo>
                <a:cubicBezTo>
                  <a:pt x="2366399" y="1231699"/>
                  <a:pt x="2365031" y="1215979"/>
                  <a:pt x="2360746" y="1207459"/>
                </a:cubicBezTo>
                <a:cubicBezTo>
                  <a:pt x="2356462" y="1198938"/>
                  <a:pt x="2357218" y="1195087"/>
                  <a:pt x="2363016" y="1195906"/>
                </a:cubicBezTo>
                <a:cubicBezTo>
                  <a:pt x="2368814" y="1196724"/>
                  <a:pt x="2373381" y="1197503"/>
                  <a:pt x="2376718" y="1198241"/>
                </a:cubicBezTo>
                <a:cubicBezTo>
                  <a:pt x="2380054" y="1198978"/>
                  <a:pt x="2386813" y="1198969"/>
                  <a:pt x="2396995" y="1198213"/>
                </a:cubicBezTo>
                <a:cubicBezTo>
                  <a:pt x="2407178" y="1197456"/>
                  <a:pt x="2420498" y="1196005"/>
                  <a:pt x="2436956" y="1193859"/>
                </a:cubicBezTo>
                <a:cubicBezTo>
                  <a:pt x="2441148" y="1186182"/>
                  <a:pt x="2445352" y="1177684"/>
                  <a:pt x="2449569" y="1168363"/>
                </a:cubicBezTo>
                <a:cubicBezTo>
                  <a:pt x="2453786" y="1159043"/>
                  <a:pt x="2455280" y="1153465"/>
                  <a:pt x="2454052" y="1151629"/>
                </a:cubicBezTo>
                <a:cubicBezTo>
                  <a:pt x="2436218" y="1153949"/>
                  <a:pt x="2420920" y="1155995"/>
                  <a:pt x="2408157" y="1157769"/>
                </a:cubicBezTo>
                <a:cubicBezTo>
                  <a:pt x="2412957" y="1157992"/>
                  <a:pt x="2417856" y="1161064"/>
                  <a:pt x="2422854" y="1166987"/>
                </a:cubicBezTo>
                <a:cubicBezTo>
                  <a:pt x="2427853" y="1172909"/>
                  <a:pt x="2429102" y="1179417"/>
                  <a:pt x="2426603" y="1186511"/>
                </a:cubicBezTo>
                <a:cubicBezTo>
                  <a:pt x="2424104" y="1193605"/>
                  <a:pt x="2420520" y="1196008"/>
                  <a:pt x="2415850" y="1193720"/>
                </a:cubicBezTo>
                <a:cubicBezTo>
                  <a:pt x="2411181" y="1191432"/>
                  <a:pt x="2407181" y="1187162"/>
                  <a:pt x="2403851" y="1180911"/>
                </a:cubicBezTo>
                <a:cubicBezTo>
                  <a:pt x="2400521" y="1174661"/>
                  <a:pt x="2398236" y="1168013"/>
                  <a:pt x="2396995" y="1160968"/>
                </a:cubicBezTo>
                <a:lnTo>
                  <a:pt x="2353612" y="1166810"/>
                </a:lnTo>
                <a:cubicBezTo>
                  <a:pt x="2346567" y="1167591"/>
                  <a:pt x="2338311" y="1164264"/>
                  <a:pt x="2328841" y="1156829"/>
                </a:cubicBezTo>
                <a:cubicBezTo>
                  <a:pt x="2319372" y="1149394"/>
                  <a:pt x="2321273" y="1145676"/>
                  <a:pt x="2334543" y="1145676"/>
                </a:cubicBezTo>
                <a:cubicBezTo>
                  <a:pt x="2346264" y="1145676"/>
                  <a:pt x="2358161" y="1145112"/>
                  <a:pt x="2370234" y="1143983"/>
                </a:cubicBezTo>
                <a:cubicBezTo>
                  <a:pt x="2382308" y="1142855"/>
                  <a:pt x="2399414" y="1140932"/>
                  <a:pt x="2421552" y="1138216"/>
                </a:cubicBezTo>
                <a:cubicBezTo>
                  <a:pt x="2443690" y="1135500"/>
                  <a:pt x="2463853" y="1132756"/>
                  <a:pt x="2482041" y="1129984"/>
                </a:cubicBezTo>
                <a:cubicBezTo>
                  <a:pt x="2500229" y="1127212"/>
                  <a:pt x="2516318" y="1124267"/>
                  <a:pt x="2530308" y="1121148"/>
                </a:cubicBezTo>
                <a:cubicBezTo>
                  <a:pt x="2537303" y="1119588"/>
                  <a:pt x="2543382" y="1118958"/>
                  <a:pt x="2548544" y="1119257"/>
                </a:cubicBezTo>
                <a:close/>
                <a:moveTo>
                  <a:pt x="3119430" y="1115590"/>
                </a:moveTo>
                <a:cubicBezTo>
                  <a:pt x="3122503" y="1116120"/>
                  <a:pt x="3125999" y="1117523"/>
                  <a:pt x="3129918" y="1119799"/>
                </a:cubicBezTo>
                <a:cubicBezTo>
                  <a:pt x="3137756" y="1124350"/>
                  <a:pt x="3144714" y="1129287"/>
                  <a:pt x="3150791" y="1134607"/>
                </a:cubicBezTo>
                <a:cubicBezTo>
                  <a:pt x="3157836" y="1142855"/>
                  <a:pt x="3156509" y="1147927"/>
                  <a:pt x="3146810" y="1149825"/>
                </a:cubicBezTo>
                <a:cubicBezTo>
                  <a:pt x="3137111" y="1151722"/>
                  <a:pt x="3125608" y="1156972"/>
                  <a:pt x="3112301" y="1165573"/>
                </a:cubicBezTo>
                <a:cubicBezTo>
                  <a:pt x="3098993" y="1174174"/>
                  <a:pt x="3094509" y="1173864"/>
                  <a:pt x="3098850" y="1164643"/>
                </a:cubicBezTo>
                <a:cubicBezTo>
                  <a:pt x="3103191" y="1155421"/>
                  <a:pt x="3106304" y="1149003"/>
                  <a:pt x="3108189" y="1145388"/>
                </a:cubicBezTo>
                <a:cubicBezTo>
                  <a:pt x="3110074" y="1141773"/>
                  <a:pt x="3108704" y="1139965"/>
                  <a:pt x="3104078" y="1139965"/>
                </a:cubicBezTo>
                <a:cubicBezTo>
                  <a:pt x="3097405" y="1139965"/>
                  <a:pt x="3078944" y="1142294"/>
                  <a:pt x="3048695" y="1146951"/>
                </a:cubicBezTo>
                <a:cubicBezTo>
                  <a:pt x="3018446" y="1151608"/>
                  <a:pt x="2999588" y="1155304"/>
                  <a:pt x="2992122" y="1158038"/>
                </a:cubicBezTo>
                <a:cubicBezTo>
                  <a:pt x="2984655" y="1160773"/>
                  <a:pt x="2976340" y="1158035"/>
                  <a:pt x="2967175" y="1149825"/>
                </a:cubicBezTo>
                <a:cubicBezTo>
                  <a:pt x="2958009" y="1141614"/>
                  <a:pt x="2957339" y="1137509"/>
                  <a:pt x="2965165" y="1137509"/>
                </a:cubicBezTo>
                <a:cubicBezTo>
                  <a:pt x="2971044" y="1137509"/>
                  <a:pt x="2978042" y="1137326"/>
                  <a:pt x="2986159" y="1136961"/>
                </a:cubicBezTo>
                <a:cubicBezTo>
                  <a:pt x="2994277" y="1136595"/>
                  <a:pt x="3009417" y="1135050"/>
                  <a:pt x="3031580" y="1132328"/>
                </a:cubicBezTo>
                <a:cubicBezTo>
                  <a:pt x="3053743" y="1129606"/>
                  <a:pt x="3071488" y="1126915"/>
                  <a:pt x="3084814" y="1124254"/>
                </a:cubicBezTo>
                <a:cubicBezTo>
                  <a:pt x="3098140" y="1121594"/>
                  <a:pt x="3107029" y="1119048"/>
                  <a:pt x="3111482" y="1116618"/>
                </a:cubicBezTo>
                <a:cubicBezTo>
                  <a:pt x="3113708" y="1115402"/>
                  <a:pt x="3116358" y="1115060"/>
                  <a:pt x="3119430" y="1115590"/>
                </a:cubicBezTo>
                <a:close/>
                <a:moveTo>
                  <a:pt x="4227902" y="1114376"/>
                </a:moveTo>
                <a:cubicBezTo>
                  <a:pt x="4231756" y="1114518"/>
                  <a:pt x="4238024" y="1117076"/>
                  <a:pt x="4246706" y="1122050"/>
                </a:cubicBezTo>
                <a:cubicBezTo>
                  <a:pt x="4256677" y="1131029"/>
                  <a:pt x="4259970" y="1137413"/>
                  <a:pt x="4256584" y="1141202"/>
                </a:cubicBezTo>
                <a:cubicBezTo>
                  <a:pt x="4253198" y="1144991"/>
                  <a:pt x="4247686" y="1153189"/>
                  <a:pt x="4240046" y="1165796"/>
                </a:cubicBezTo>
                <a:cubicBezTo>
                  <a:pt x="4232406" y="1178403"/>
                  <a:pt x="4225213" y="1190926"/>
                  <a:pt x="4218466" y="1203366"/>
                </a:cubicBezTo>
                <a:cubicBezTo>
                  <a:pt x="4229367" y="1208575"/>
                  <a:pt x="4234223" y="1217101"/>
                  <a:pt x="4233032" y="1228946"/>
                </a:cubicBezTo>
                <a:cubicBezTo>
                  <a:pt x="4231842" y="1240790"/>
                  <a:pt x="4230880" y="1260968"/>
                  <a:pt x="4230149" y="1289481"/>
                </a:cubicBezTo>
                <a:cubicBezTo>
                  <a:pt x="4230149" y="1313703"/>
                  <a:pt x="4228571" y="1330831"/>
                  <a:pt x="4225414" y="1340864"/>
                </a:cubicBezTo>
                <a:cubicBezTo>
                  <a:pt x="4222258" y="1350898"/>
                  <a:pt x="4217371" y="1350724"/>
                  <a:pt x="4210755" y="1340343"/>
                </a:cubicBezTo>
                <a:cubicBezTo>
                  <a:pt x="4204138" y="1329963"/>
                  <a:pt x="4202194" y="1320937"/>
                  <a:pt x="4204922" y="1313266"/>
                </a:cubicBezTo>
                <a:cubicBezTo>
                  <a:pt x="4207651" y="1305595"/>
                  <a:pt x="4209595" y="1293066"/>
                  <a:pt x="4210755" y="1275678"/>
                </a:cubicBezTo>
                <a:cubicBezTo>
                  <a:pt x="4211914" y="1258289"/>
                  <a:pt x="4212305" y="1244176"/>
                  <a:pt x="4211927" y="1233336"/>
                </a:cubicBezTo>
                <a:cubicBezTo>
                  <a:pt x="4211548" y="1222496"/>
                  <a:pt x="4211012" y="1215886"/>
                  <a:pt x="4210317" y="1213505"/>
                </a:cubicBezTo>
                <a:cubicBezTo>
                  <a:pt x="4202863" y="1224952"/>
                  <a:pt x="4195168" y="1235438"/>
                  <a:pt x="4187230" y="1244963"/>
                </a:cubicBezTo>
                <a:cubicBezTo>
                  <a:pt x="4179293" y="1254488"/>
                  <a:pt x="4168484" y="1263688"/>
                  <a:pt x="4154804" y="1272562"/>
                </a:cubicBezTo>
                <a:cubicBezTo>
                  <a:pt x="4141125" y="1281435"/>
                  <a:pt x="4140381" y="1278301"/>
                  <a:pt x="4152572" y="1263157"/>
                </a:cubicBezTo>
                <a:cubicBezTo>
                  <a:pt x="4164763" y="1248014"/>
                  <a:pt x="4176837" y="1230415"/>
                  <a:pt x="4188793" y="1210361"/>
                </a:cubicBezTo>
                <a:cubicBezTo>
                  <a:pt x="4200749" y="1190306"/>
                  <a:pt x="4210023" y="1172775"/>
                  <a:pt x="4216615" y="1157769"/>
                </a:cubicBezTo>
                <a:cubicBezTo>
                  <a:pt x="4223206" y="1142762"/>
                  <a:pt x="4225529" y="1130570"/>
                  <a:pt x="4223582" y="1121194"/>
                </a:cubicBezTo>
                <a:cubicBezTo>
                  <a:pt x="4222608" y="1116506"/>
                  <a:pt x="4224048" y="1114233"/>
                  <a:pt x="4227902" y="1114376"/>
                </a:cubicBezTo>
                <a:close/>
                <a:moveTo>
                  <a:pt x="5114655" y="1113981"/>
                </a:moveTo>
                <a:cubicBezTo>
                  <a:pt x="5117391" y="1113438"/>
                  <a:pt x="5122274" y="1114788"/>
                  <a:pt x="5129303" y="1118031"/>
                </a:cubicBezTo>
                <a:cubicBezTo>
                  <a:pt x="5143361" y="1124518"/>
                  <a:pt x="5148917" y="1129745"/>
                  <a:pt x="5145972" y="1133714"/>
                </a:cubicBezTo>
                <a:cubicBezTo>
                  <a:pt x="5143026" y="1137683"/>
                  <a:pt x="5139644" y="1143679"/>
                  <a:pt x="5135823" y="1151704"/>
                </a:cubicBezTo>
                <a:cubicBezTo>
                  <a:pt x="5132004" y="1159728"/>
                  <a:pt x="5126739" y="1168608"/>
                  <a:pt x="5120029" y="1178344"/>
                </a:cubicBezTo>
                <a:cubicBezTo>
                  <a:pt x="5131464" y="1175405"/>
                  <a:pt x="5142195" y="1171944"/>
                  <a:pt x="5152222" y="1167963"/>
                </a:cubicBezTo>
                <a:cubicBezTo>
                  <a:pt x="5162250" y="1163982"/>
                  <a:pt x="5170286" y="1164608"/>
                  <a:pt x="5176333" y="1169842"/>
                </a:cubicBezTo>
                <a:cubicBezTo>
                  <a:pt x="5182379" y="1175076"/>
                  <a:pt x="5176525" y="1180549"/>
                  <a:pt x="5158771" y="1186260"/>
                </a:cubicBezTo>
                <a:cubicBezTo>
                  <a:pt x="5141017" y="1191971"/>
                  <a:pt x="5126019" y="1194436"/>
                  <a:pt x="5113778" y="1193655"/>
                </a:cubicBezTo>
                <a:cubicBezTo>
                  <a:pt x="5106634" y="1205884"/>
                  <a:pt x="5100077" y="1215976"/>
                  <a:pt x="5094105" y="1223932"/>
                </a:cubicBezTo>
                <a:cubicBezTo>
                  <a:pt x="5088133" y="1231888"/>
                  <a:pt x="5079458" y="1239531"/>
                  <a:pt x="5068079" y="1246861"/>
                </a:cubicBezTo>
                <a:cubicBezTo>
                  <a:pt x="5056700" y="1254191"/>
                  <a:pt x="5055909" y="1250904"/>
                  <a:pt x="5065707" y="1237001"/>
                </a:cubicBezTo>
                <a:cubicBezTo>
                  <a:pt x="5075505" y="1223098"/>
                  <a:pt x="5084090" y="1208770"/>
                  <a:pt x="5091463" y="1194018"/>
                </a:cubicBezTo>
                <a:cubicBezTo>
                  <a:pt x="5098837" y="1179265"/>
                  <a:pt x="5105029" y="1165619"/>
                  <a:pt x="5110039" y="1153080"/>
                </a:cubicBezTo>
                <a:cubicBezTo>
                  <a:pt x="5115050" y="1140542"/>
                  <a:pt x="5115998" y="1129944"/>
                  <a:pt x="5112885" y="1121287"/>
                </a:cubicBezTo>
                <a:cubicBezTo>
                  <a:pt x="5111329" y="1116959"/>
                  <a:pt x="5111919" y="1114523"/>
                  <a:pt x="5114655" y="1113981"/>
                </a:cubicBezTo>
                <a:close/>
                <a:moveTo>
                  <a:pt x="5269094" y="1112876"/>
                </a:moveTo>
                <a:cubicBezTo>
                  <a:pt x="5273463" y="1113405"/>
                  <a:pt x="5277526" y="1114683"/>
                  <a:pt x="5281284" y="1116711"/>
                </a:cubicBezTo>
                <a:cubicBezTo>
                  <a:pt x="5290437" y="1119476"/>
                  <a:pt x="5295228" y="1125792"/>
                  <a:pt x="5295655" y="1135658"/>
                </a:cubicBezTo>
                <a:cubicBezTo>
                  <a:pt x="5296083" y="1145524"/>
                  <a:pt x="5291284" y="1148225"/>
                  <a:pt x="5281256" y="1143760"/>
                </a:cubicBezTo>
                <a:cubicBezTo>
                  <a:pt x="5271229" y="1139295"/>
                  <a:pt x="5261869" y="1133627"/>
                  <a:pt x="5253174" y="1126757"/>
                </a:cubicBezTo>
                <a:cubicBezTo>
                  <a:pt x="5244481" y="1119886"/>
                  <a:pt x="5245113" y="1115480"/>
                  <a:pt x="5255072" y="1113539"/>
                </a:cubicBezTo>
                <a:cubicBezTo>
                  <a:pt x="5260051" y="1112568"/>
                  <a:pt x="5264725" y="1112347"/>
                  <a:pt x="5269094" y="1112876"/>
                </a:cubicBezTo>
                <a:close/>
                <a:moveTo>
                  <a:pt x="2663726" y="1108477"/>
                </a:moveTo>
                <a:cubicBezTo>
                  <a:pt x="2665137" y="1108318"/>
                  <a:pt x="2666977" y="1108493"/>
                  <a:pt x="2669249" y="1108999"/>
                </a:cubicBezTo>
                <a:cubicBezTo>
                  <a:pt x="2678333" y="1111027"/>
                  <a:pt x="2685945" y="1113660"/>
                  <a:pt x="2692084" y="1116897"/>
                </a:cubicBezTo>
                <a:cubicBezTo>
                  <a:pt x="2698224" y="1120134"/>
                  <a:pt x="2699920" y="1124375"/>
                  <a:pt x="2697172" y="1129621"/>
                </a:cubicBezTo>
                <a:cubicBezTo>
                  <a:pt x="2694425" y="1134868"/>
                  <a:pt x="2692686" y="1153831"/>
                  <a:pt x="2691954" y="1186511"/>
                </a:cubicBezTo>
                <a:cubicBezTo>
                  <a:pt x="2699718" y="1183485"/>
                  <a:pt x="2706043" y="1181562"/>
                  <a:pt x="2710930" y="1180744"/>
                </a:cubicBezTo>
                <a:cubicBezTo>
                  <a:pt x="2715816" y="1179925"/>
                  <a:pt x="2719518" y="1181410"/>
                  <a:pt x="2722036" y="1185199"/>
                </a:cubicBezTo>
                <a:cubicBezTo>
                  <a:pt x="2724554" y="1188988"/>
                  <a:pt x="2723527" y="1192855"/>
                  <a:pt x="2718957" y="1196799"/>
                </a:cubicBezTo>
                <a:cubicBezTo>
                  <a:pt x="2714387" y="1200743"/>
                  <a:pt x="2705386" y="1204482"/>
                  <a:pt x="2691954" y="1208017"/>
                </a:cubicBezTo>
                <a:lnTo>
                  <a:pt x="2691954" y="1248386"/>
                </a:lnTo>
                <a:cubicBezTo>
                  <a:pt x="2718408" y="1234372"/>
                  <a:pt x="2729887" y="1230555"/>
                  <a:pt x="2726389" y="1236936"/>
                </a:cubicBezTo>
                <a:cubicBezTo>
                  <a:pt x="2722892" y="1243317"/>
                  <a:pt x="2710409" y="1254116"/>
                  <a:pt x="2688940" y="1269334"/>
                </a:cubicBezTo>
                <a:cubicBezTo>
                  <a:pt x="2667472" y="1284552"/>
                  <a:pt x="2654927" y="1294033"/>
                  <a:pt x="2651305" y="1297779"/>
                </a:cubicBezTo>
                <a:cubicBezTo>
                  <a:pt x="2647684" y="1301524"/>
                  <a:pt x="2642391" y="1301478"/>
                  <a:pt x="2635427" y="1297639"/>
                </a:cubicBezTo>
                <a:cubicBezTo>
                  <a:pt x="2628464" y="1293801"/>
                  <a:pt x="2623862" y="1289395"/>
                  <a:pt x="2621624" y="1284421"/>
                </a:cubicBezTo>
                <a:cubicBezTo>
                  <a:pt x="2619385" y="1279448"/>
                  <a:pt x="2622315" y="1276509"/>
                  <a:pt x="2630414" y="1275603"/>
                </a:cubicBezTo>
                <a:cubicBezTo>
                  <a:pt x="2638512" y="1274698"/>
                  <a:pt x="2652366" y="1268794"/>
                  <a:pt x="2671974" y="1257893"/>
                </a:cubicBezTo>
                <a:lnTo>
                  <a:pt x="2671974" y="1212333"/>
                </a:lnTo>
                <a:cubicBezTo>
                  <a:pt x="2660799" y="1214664"/>
                  <a:pt x="2652167" y="1214050"/>
                  <a:pt x="2646078" y="1210491"/>
                </a:cubicBezTo>
                <a:cubicBezTo>
                  <a:pt x="2639988" y="1206931"/>
                  <a:pt x="2639368" y="1204249"/>
                  <a:pt x="2644217" y="1202445"/>
                </a:cubicBezTo>
                <a:cubicBezTo>
                  <a:pt x="2649067" y="1200640"/>
                  <a:pt x="2658319" y="1197220"/>
                  <a:pt x="2671974" y="1192185"/>
                </a:cubicBezTo>
                <a:cubicBezTo>
                  <a:pt x="2671974" y="1184669"/>
                  <a:pt x="2671593" y="1172729"/>
                  <a:pt x="2670830" y="1156364"/>
                </a:cubicBezTo>
                <a:cubicBezTo>
                  <a:pt x="2670067" y="1139999"/>
                  <a:pt x="2667342" y="1127507"/>
                  <a:pt x="2662654" y="1118887"/>
                </a:cubicBezTo>
                <a:cubicBezTo>
                  <a:pt x="2659138" y="1112423"/>
                  <a:pt x="2659495" y="1108952"/>
                  <a:pt x="2663726" y="1108477"/>
                </a:cubicBezTo>
                <a:close/>
                <a:moveTo>
                  <a:pt x="5197939" y="1108006"/>
                </a:moveTo>
                <a:cubicBezTo>
                  <a:pt x="5200326" y="1108085"/>
                  <a:pt x="5203325" y="1108494"/>
                  <a:pt x="5206935" y="1109232"/>
                </a:cubicBezTo>
                <a:cubicBezTo>
                  <a:pt x="5221378" y="1112184"/>
                  <a:pt x="5228404" y="1115697"/>
                  <a:pt x="5228013" y="1119771"/>
                </a:cubicBezTo>
                <a:cubicBezTo>
                  <a:pt x="5227622" y="1123845"/>
                  <a:pt x="5227427" y="1130161"/>
                  <a:pt x="5227427" y="1138719"/>
                </a:cubicBezTo>
                <a:cubicBezTo>
                  <a:pt x="5227427" y="1146520"/>
                  <a:pt x="5228413" y="1156615"/>
                  <a:pt x="5230385" y="1169005"/>
                </a:cubicBezTo>
                <a:cubicBezTo>
                  <a:pt x="5240555" y="1166078"/>
                  <a:pt x="5249203" y="1162816"/>
                  <a:pt x="5256328" y="1159220"/>
                </a:cubicBezTo>
                <a:cubicBezTo>
                  <a:pt x="5263453" y="1155623"/>
                  <a:pt x="5270926" y="1156138"/>
                  <a:pt x="5278745" y="1160764"/>
                </a:cubicBezTo>
                <a:cubicBezTo>
                  <a:pt x="5286565" y="1165390"/>
                  <a:pt x="5284063" y="1170239"/>
                  <a:pt x="5271238" y="1175312"/>
                </a:cubicBezTo>
                <a:cubicBezTo>
                  <a:pt x="5258415" y="1180384"/>
                  <a:pt x="5245367" y="1184651"/>
                  <a:pt x="5232097" y="1188111"/>
                </a:cubicBezTo>
                <a:cubicBezTo>
                  <a:pt x="5232816" y="1195255"/>
                  <a:pt x="5233790" y="1202504"/>
                  <a:pt x="5235017" y="1209858"/>
                </a:cubicBezTo>
                <a:cubicBezTo>
                  <a:pt x="5244419" y="1206931"/>
                  <a:pt x="5253438" y="1203087"/>
                  <a:pt x="5262076" y="1198324"/>
                </a:cubicBezTo>
                <a:cubicBezTo>
                  <a:pt x="5270715" y="1193562"/>
                  <a:pt x="5278773" y="1193202"/>
                  <a:pt x="5286251" y="1197245"/>
                </a:cubicBezTo>
                <a:cubicBezTo>
                  <a:pt x="5293730" y="1201288"/>
                  <a:pt x="5294815" y="1204947"/>
                  <a:pt x="5289507" y="1208221"/>
                </a:cubicBezTo>
                <a:cubicBezTo>
                  <a:pt x="5284199" y="1211496"/>
                  <a:pt x="5276590" y="1215111"/>
                  <a:pt x="5266681" y="1219067"/>
                </a:cubicBezTo>
                <a:cubicBezTo>
                  <a:pt x="5256771" y="1223023"/>
                  <a:pt x="5247190" y="1226273"/>
                  <a:pt x="5237938" y="1228815"/>
                </a:cubicBezTo>
                <a:cubicBezTo>
                  <a:pt x="5241746" y="1244678"/>
                  <a:pt x="5244797" y="1255480"/>
                  <a:pt x="5247091" y="1261223"/>
                </a:cubicBezTo>
                <a:cubicBezTo>
                  <a:pt x="5249832" y="1257341"/>
                  <a:pt x="5253832" y="1251843"/>
                  <a:pt x="5259090" y="1244731"/>
                </a:cubicBezTo>
                <a:cubicBezTo>
                  <a:pt x="5264349" y="1237618"/>
                  <a:pt x="5266783" y="1231197"/>
                  <a:pt x="5266392" y="1225467"/>
                </a:cubicBezTo>
                <a:cubicBezTo>
                  <a:pt x="5266001" y="1219737"/>
                  <a:pt x="5271862" y="1220534"/>
                  <a:pt x="5283972" y="1227857"/>
                </a:cubicBezTo>
                <a:cubicBezTo>
                  <a:pt x="5296083" y="1235181"/>
                  <a:pt x="5299355" y="1240362"/>
                  <a:pt x="5293786" y="1243401"/>
                </a:cubicBezTo>
                <a:cubicBezTo>
                  <a:pt x="5288218" y="1246439"/>
                  <a:pt x="5282652" y="1250941"/>
                  <a:pt x="5277089" y="1256907"/>
                </a:cubicBezTo>
                <a:cubicBezTo>
                  <a:pt x="5271527" y="1262872"/>
                  <a:pt x="5264312" y="1270097"/>
                  <a:pt x="5255444" y="1278580"/>
                </a:cubicBezTo>
                <a:cubicBezTo>
                  <a:pt x="5264523" y="1296724"/>
                  <a:pt x="5273273" y="1310041"/>
                  <a:pt x="5281694" y="1318531"/>
                </a:cubicBezTo>
                <a:cubicBezTo>
                  <a:pt x="5290115" y="1327020"/>
                  <a:pt x="5295609" y="1329070"/>
                  <a:pt x="5298176" y="1324679"/>
                </a:cubicBezTo>
                <a:cubicBezTo>
                  <a:pt x="5300744" y="1320289"/>
                  <a:pt x="5305354" y="1311728"/>
                  <a:pt x="5312008" y="1298997"/>
                </a:cubicBezTo>
                <a:cubicBezTo>
                  <a:pt x="5318662" y="1286266"/>
                  <a:pt x="5320820" y="1289249"/>
                  <a:pt x="5318482" y="1307945"/>
                </a:cubicBezTo>
                <a:cubicBezTo>
                  <a:pt x="5316144" y="1326642"/>
                  <a:pt x="5316532" y="1341258"/>
                  <a:pt x="5319645" y="1351794"/>
                </a:cubicBezTo>
                <a:cubicBezTo>
                  <a:pt x="5322758" y="1362330"/>
                  <a:pt x="5318956" y="1366581"/>
                  <a:pt x="5308241" y="1364547"/>
                </a:cubicBezTo>
                <a:cubicBezTo>
                  <a:pt x="5297525" y="1362513"/>
                  <a:pt x="5286137" y="1355865"/>
                  <a:pt x="5274075" y="1344604"/>
                </a:cubicBezTo>
                <a:cubicBezTo>
                  <a:pt x="5262015" y="1333342"/>
                  <a:pt x="5250309" y="1316103"/>
                  <a:pt x="5238961" y="1292886"/>
                </a:cubicBezTo>
                <a:cubicBezTo>
                  <a:pt x="5231868" y="1299447"/>
                  <a:pt x="5223282" y="1305546"/>
                  <a:pt x="5213205" y="1311182"/>
                </a:cubicBezTo>
                <a:cubicBezTo>
                  <a:pt x="5203128" y="1316819"/>
                  <a:pt x="5191671" y="1320627"/>
                  <a:pt x="5178835" y="1322605"/>
                </a:cubicBezTo>
                <a:cubicBezTo>
                  <a:pt x="5165998" y="1324583"/>
                  <a:pt x="5164473" y="1322338"/>
                  <a:pt x="5174258" y="1315871"/>
                </a:cubicBezTo>
                <a:cubicBezTo>
                  <a:pt x="5184044" y="1309403"/>
                  <a:pt x="5194096" y="1302727"/>
                  <a:pt x="5204415" y="1295844"/>
                </a:cubicBezTo>
                <a:cubicBezTo>
                  <a:pt x="5214734" y="1288961"/>
                  <a:pt x="5223917" y="1281637"/>
                  <a:pt x="5231966" y="1273873"/>
                </a:cubicBezTo>
                <a:cubicBezTo>
                  <a:pt x="5226547" y="1259920"/>
                  <a:pt x="5222863" y="1246799"/>
                  <a:pt x="5220916" y="1234508"/>
                </a:cubicBezTo>
                <a:cubicBezTo>
                  <a:pt x="5214702" y="1236666"/>
                  <a:pt x="5208588" y="1238374"/>
                  <a:pt x="5202573" y="1239633"/>
                </a:cubicBezTo>
                <a:cubicBezTo>
                  <a:pt x="5196558" y="1240892"/>
                  <a:pt x="5189057" y="1240266"/>
                  <a:pt x="5180072" y="1237754"/>
                </a:cubicBezTo>
                <a:cubicBezTo>
                  <a:pt x="5171086" y="1235243"/>
                  <a:pt x="5171440" y="1232533"/>
                  <a:pt x="5181132" y="1229625"/>
                </a:cubicBezTo>
                <a:cubicBezTo>
                  <a:pt x="5190825" y="1226716"/>
                  <a:pt x="5203100" y="1222825"/>
                  <a:pt x="5217958" y="1217951"/>
                </a:cubicBezTo>
                <a:cubicBezTo>
                  <a:pt x="5216395" y="1211192"/>
                  <a:pt x="5215006" y="1203093"/>
                  <a:pt x="5213791" y="1193655"/>
                </a:cubicBezTo>
                <a:cubicBezTo>
                  <a:pt x="5202654" y="1195986"/>
                  <a:pt x="5193559" y="1196269"/>
                  <a:pt x="5186509" y="1194501"/>
                </a:cubicBezTo>
                <a:cubicBezTo>
                  <a:pt x="5179458" y="1192734"/>
                  <a:pt x="5178581" y="1190042"/>
                  <a:pt x="5183876" y="1186427"/>
                </a:cubicBezTo>
                <a:cubicBezTo>
                  <a:pt x="5189172" y="1182812"/>
                  <a:pt x="5197804" y="1179262"/>
                  <a:pt x="5209772" y="1175777"/>
                </a:cubicBezTo>
                <a:cubicBezTo>
                  <a:pt x="5209016" y="1169340"/>
                  <a:pt x="5207314" y="1159694"/>
                  <a:pt x="5204666" y="1146839"/>
                </a:cubicBezTo>
                <a:cubicBezTo>
                  <a:pt x="5202018" y="1133984"/>
                  <a:pt x="5198124" y="1123764"/>
                  <a:pt x="5192983" y="1116180"/>
                </a:cubicBezTo>
                <a:cubicBezTo>
                  <a:pt x="5189127" y="1110492"/>
                  <a:pt x="5190779" y="1107768"/>
                  <a:pt x="5197939" y="1108006"/>
                </a:cubicBezTo>
                <a:close/>
                <a:moveTo>
                  <a:pt x="4319607" y="1106385"/>
                </a:moveTo>
                <a:cubicBezTo>
                  <a:pt x="4321292" y="1106373"/>
                  <a:pt x="4323421" y="1106671"/>
                  <a:pt x="4325994" y="1107279"/>
                </a:cubicBezTo>
                <a:cubicBezTo>
                  <a:pt x="4336288" y="1109709"/>
                  <a:pt x="4344287" y="1112550"/>
                  <a:pt x="4349993" y="1115799"/>
                </a:cubicBezTo>
                <a:cubicBezTo>
                  <a:pt x="4355698" y="1119048"/>
                  <a:pt x="4356994" y="1123460"/>
                  <a:pt x="4353881" y="1129035"/>
                </a:cubicBezTo>
                <a:cubicBezTo>
                  <a:pt x="4350768" y="1134610"/>
                  <a:pt x="4349211" y="1156107"/>
                  <a:pt x="4349211" y="1193525"/>
                </a:cubicBezTo>
                <a:cubicBezTo>
                  <a:pt x="4361874" y="1192024"/>
                  <a:pt x="4373790" y="1189702"/>
                  <a:pt x="4384958" y="1186558"/>
                </a:cubicBezTo>
                <a:cubicBezTo>
                  <a:pt x="4396126" y="1183414"/>
                  <a:pt x="4405025" y="1185423"/>
                  <a:pt x="4411654" y="1192585"/>
                </a:cubicBezTo>
                <a:cubicBezTo>
                  <a:pt x="4418283" y="1199747"/>
                  <a:pt x="4418578" y="1204634"/>
                  <a:pt x="4412538" y="1207245"/>
                </a:cubicBezTo>
                <a:cubicBezTo>
                  <a:pt x="4406498" y="1209855"/>
                  <a:pt x="4398597" y="1211161"/>
                  <a:pt x="4388837" y="1211161"/>
                </a:cubicBezTo>
                <a:cubicBezTo>
                  <a:pt x="4379684" y="1211161"/>
                  <a:pt x="4366475" y="1211855"/>
                  <a:pt x="4349211" y="1213244"/>
                </a:cubicBezTo>
                <a:cubicBezTo>
                  <a:pt x="4349211" y="1240939"/>
                  <a:pt x="4350185" y="1266841"/>
                  <a:pt x="4352132" y="1290951"/>
                </a:cubicBezTo>
                <a:cubicBezTo>
                  <a:pt x="4354079" y="1315061"/>
                  <a:pt x="4353825" y="1331414"/>
                  <a:pt x="4351369" y="1340009"/>
                </a:cubicBezTo>
                <a:cubicBezTo>
                  <a:pt x="4348914" y="1348603"/>
                  <a:pt x="4344880" y="1355933"/>
                  <a:pt x="4339268" y="1361998"/>
                </a:cubicBezTo>
                <a:cubicBezTo>
                  <a:pt x="4333655" y="1368063"/>
                  <a:pt x="4328751" y="1367188"/>
                  <a:pt x="4324552" y="1359375"/>
                </a:cubicBezTo>
                <a:cubicBezTo>
                  <a:pt x="4320354" y="1351561"/>
                  <a:pt x="4313275" y="1342393"/>
                  <a:pt x="4303316" y="1331870"/>
                </a:cubicBezTo>
                <a:cubicBezTo>
                  <a:pt x="4293357" y="1321346"/>
                  <a:pt x="4293568" y="1317464"/>
                  <a:pt x="4303949" y="1320224"/>
                </a:cubicBezTo>
                <a:cubicBezTo>
                  <a:pt x="4314330" y="1322983"/>
                  <a:pt x="4321334" y="1324348"/>
                  <a:pt x="4324962" y="1324317"/>
                </a:cubicBezTo>
                <a:cubicBezTo>
                  <a:pt x="4328589" y="1324285"/>
                  <a:pt x="4330208" y="1315932"/>
                  <a:pt x="4329817" y="1299258"/>
                </a:cubicBezTo>
                <a:cubicBezTo>
                  <a:pt x="4329426" y="1282583"/>
                  <a:pt x="4328865" y="1254389"/>
                  <a:pt x="4328133" y="1214677"/>
                </a:cubicBezTo>
                <a:cubicBezTo>
                  <a:pt x="4293630" y="1220878"/>
                  <a:pt x="4273445" y="1224955"/>
                  <a:pt x="4267579" y="1226909"/>
                </a:cubicBezTo>
                <a:cubicBezTo>
                  <a:pt x="4261713" y="1228862"/>
                  <a:pt x="4253983" y="1226205"/>
                  <a:pt x="4244390" y="1218937"/>
                </a:cubicBezTo>
                <a:cubicBezTo>
                  <a:pt x="4234796" y="1211669"/>
                  <a:pt x="4234617" y="1207766"/>
                  <a:pt x="4243850" y="1207226"/>
                </a:cubicBezTo>
                <a:cubicBezTo>
                  <a:pt x="4253084" y="1206687"/>
                  <a:pt x="4265406" y="1205645"/>
                  <a:pt x="4280815" y="1204101"/>
                </a:cubicBezTo>
                <a:cubicBezTo>
                  <a:pt x="4296225" y="1202557"/>
                  <a:pt x="4311973" y="1200389"/>
                  <a:pt x="4328059" y="1197599"/>
                </a:cubicBezTo>
                <a:cubicBezTo>
                  <a:pt x="4328059" y="1174282"/>
                  <a:pt x="4327107" y="1156531"/>
                  <a:pt x="4325203" y="1144346"/>
                </a:cubicBezTo>
                <a:cubicBezTo>
                  <a:pt x="4323300" y="1132161"/>
                  <a:pt x="4320382" y="1122329"/>
                  <a:pt x="4316450" y="1114850"/>
                </a:cubicBezTo>
                <a:cubicBezTo>
                  <a:pt x="4313502" y="1109241"/>
                  <a:pt x="4314554" y="1106419"/>
                  <a:pt x="4319607" y="1106385"/>
                </a:cubicBezTo>
                <a:close/>
                <a:moveTo>
                  <a:pt x="3959598" y="1104293"/>
                </a:moveTo>
                <a:cubicBezTo>
                  <a:pt x="3970202" y="1105514"/>
                  <a:pt x="3978983" y="1108082"/>
                  <a:pt x="3985940" y="1111995"/>
                </a:cubicBezTo>
                <a:cubicBezTo>
                  <a:pt x="3992898" y="1115907"/>
                  <a:pt x="3996377" y="1122093"/>
                  <a:pt x="3996377" y="1130552"/>
                </a:cubicBezTo>
                <a:cubicBezTo>
                  <a:pt x="3996377" y="1139940"/>
                  <a:pt x="3993388" y="1144210"/>
                  <a:pt x="3987410" y="1143360"/>
                </a:cubicBezTo>
                <a:cubicBezTo>
                  <a:pt x="3981432" y="1142510"/>
                  <a:pt x="3974189" y="1138681"/>
                  <a:pt x="3965681" y="1131872"/>
                </a:cubicBezTo>
                <a:cubicBezTo>
                  <a:pt x="3958562" y="1125547"/>
                  <a:pt x="3953117" y="1119064"/>
                  <a:pt x="3949347" y="1112423"/>
                </a:cubicBezTo>
                <a:cubicBezTo>
                  <a:pt x="3945577" y="1105781"/>
                  <a:pt x="3948994" y="1103071"/>
                  <a:pt x="3959598" y="1104293"/>
                </a:cubicBezTo>
                <a:close/>
                <a:moveTo>
                  <a:pt x="4871242" y="1100349"/>
                </a:moveTo>
                <a:cubicBezTo>
                  <a:pt x="4874853" y="1100634"/>
                  <a:pt x="4879820" y="1101772"/>
                  <a:pt x="4886146" y="1103763"/>
                </a:cubicBezTo>
                <a:cubicBezTo>
                  <a:pt x="4898796" y="1107545"/>
                  <a:pt x="4903565" y="1113080"/>
                  <a:pt x="4900452" y="1120366"/>
                </a:cubicBezTo>
                <a:cubicBezTo>
                  <a:pt x="4897339" y="1127653"/>
                  <a:pt x="4895782" y="1142718"/>
                  <a:pt x="4895782" y="1165563"/>
                </a:cubicBezTo>
                <a:cubicBezTo>
                  <a:pt x="4895782" y="1188793"/>
                  <a:pt x="4895162" y="1206838"/>
                  <a:pt x="4893922" y="1219700"/>
                </a:cubicBezTo>
                <a:cubicBezTo>
                  <a:pt x="4892682" y="1232561"/>
                  <a:pt x="4889898" y="1239996"/>
                  <a:pt x="4885569" y="1242005"/>
                </a:cubicBezTo>
                <a:cubicBezTo>
                  <a:pt x="4881241" y="1244014"/>
                  <a:pt x="4876779" y="1240805"/>
                  <a:pt x="4872184" y="1232378"/>
                </a:cubicBezTo>
                <a:cubicBezTo>
                  <a:pt x="4867589" y="1223951"/>
                  <a:pt x="4866653" y="1215536"/>
                  <a:pt x="4869375" y="1207133"/>
                </a:cubicBezTo>
                <a:cubicBezTo>
                  <a:pt x="4872097" y="1198730"/>
                  <a:pt x="4873458" y="1182933"/>
                  <a:pt x="4873458" y="1159741"/>
                </a:cubicBezTo>
                <a:cubicBezTo>
                  <a:pt x="4873458" y="1136387"/>
                  <a:pt x="4871514" y="1121644"/>
                  <a:pt x="4867626" y="1115511"/>
                </a:cubicBezTo>
                <a:cubicBezTo>
                  <a:pt x="4863738" y="1109378"/>
                  <a:pt x="4862690" y="1104891"/>
                  <a:pt x="4864482" y="1102051"/>
                </a:cubicBezTo>
                <a:cubicBezTo>
                  <a:pt x="4865378" y="1100631"/>
                  <a:pt x="4867631" y="1100064"/>
                  <a:pt x="4871242" y="1100349"/>
                </a:cubicBezTo>
                <a:close/>
                <a:moveTo>
                  <a:pt x="3631112" y="1100273"/>
                </a:moveTo>
                <a:cubicBezTo>
                  <a:pt x="3632655" y="1100344"/>
                  <a:pt x="3634504" y="1100797"/>
                  <a:pt x="3636659" y="1101632"/>
                </a:cubicBezTo>
                <a:cubicBezTo>
                  <a:pt x="3645279" y="1104975"/>
                  <a:pt x="3651722" y="1108972"/>
                  <a:pt x="3655988" y="1113622"/>
                </a:cubicBezTo>
                <a:cubicBezTo>
                  <a:pt x="3660255" y="1118273"/>
                  <a:pt x="3660490" y="1122456"/>
                  <a:pt x="3656695" y="1126171"/>
                </a:cubicBezTo>
                <a:cubicBezTo>
                  <a:pt x="3652900" y="1129885"/>
                  <a:pt x="3647790" y="1136188"/>
                  <a:pt x="3641366" y="1145081"/>
                </a:cubicBezTo>
                <a:cubicBezTo>
                  <a:pt x="3645893" y="1144684"/>
                  <a:pt x="3651626" y="1144132"/>
                  <a:pt x="3658565" y="1143425"/>
                </a:cubicBezTo>
                <a:cubicBezTo>
                  <a:pt x="3665504" y="1142718"/>
                  <a:pt x="3672148" y="1140774"/>
                  <a:pt x="3678499" y="1137593"/>
                </a:cubicBezTo>
                <a:cubicBezTo>
                  <a:pt x="3684848" y="1134412"/>
                  <a:pt x="3690321" y="1134080"/>
                  <a:pt x="3694916" y="1136598"/>
                </a:cubicBezTo>
                <a:cubicBezTo>
                  <a:pt x="3699511" y="1139115"/>
                  <a:pt x="3704965" y="1142907"/>
                  <a:pt x="3711278" y="1147974"/>
                </a:cubicBezTo>
                <a:cubicBezTo>
                  <a:pt x="3717591" y="1153040"/>
                  <a:pt x="3717476" y="1158246"/>
                  <a:pt x="3710934" y="1163591"/>
                </a:cubicBezTo>
                <a:cubicBezTo>
                  <a:pt x="3704391" y="1168937"/>
                  <a:pt x="3697462" y="1177191"/>
                  <a:pt x="3690144" y="1188353"/>
                </a:cubicBezTo>
                <a:cubicBezTo>
                  <a:pt x="3682827" y="1199515"/>
                  <a:pt x="3677078" y="1207434"/>
                  <a:pt x="3672899" y="1212109"/>
                </a:cubicBezTo>
                <a:cubicBezTo>
                  <a:pt x="3698361" y="1228890"/>
                  <a:pt x="3716292" y="1239779"/>
                  <a:pt x="3726691" y="1244777"/>
                </a:cubicBezTo>
                <a:cubicBezTo>
                  <a:pt x="3737090" y="1249775"/>
                  <a:pt x="3747626" y="1253989"/>
                  <a:pt x="3758298" y="1257418"/>
                </a:cubicBezTo>
                <a:cubicBezTo>
                  <a:pt x="3768970" y="1260847"/>
                  <a:pt x="3779779" y="1263799"/>
                  <a:pt x="3790724" y="1266274"/>
                </a:cubicBezTo>
                <a:cubicBezTo>
                  <a:pt x="3801669" y="1268748"/>
                  <a:pt x="3804373" y="1271845"/>
                  <a:pt x="3798835" y="1275566"/>
                </a:cubicBezTo>
                <a:cubicBezTo>
                  <a:pt x="3793298" y="1279287"/>
                  <a:pt x="3780427" y="1281742"/>
                  <a:pt x="3760224" y="1282933"/>
                </a:cubicBezTo>
                <a:cubicBezTo>
                  <a:pt x="3740020" y="1284124"/>
                  <a:pt x="3724759" y="1280363"/>
                  <a:pt x="3714441" y="1271650"/>
                </a:cubicBezTo>
                <a:cubicBezTo>
                  <a:pt x="3704122" y="1262937"/>
                  <a:pt x="3686399" y="1248225"/>
                  <a:pt x="3661272" y="1227513"/>
                </a:cubicBezTo>
                <a:cubicBezTo>
                  <a:pt x="3639195" y="1248895"/>
                  <a:pt x="3618087" y="1264916"/>
                  <a:pt x="3597945" y="1275575"/>
                </a:cubicBezTo>
                <a:cubicBezTo>
                  <a:pt x="3577804" y="1286235"/>
                  <a:pt x="3558580" y="1293342"/>
                  <a:pt x="3540274" y="1296895"/>
                </a:cubicBezTo>
                <a:cubicBezTo>
                  <a:pt x="3521969" y="1300448"/>
                  <a:pt x="3522359" y="1296864"/>
                  <a:pt x="3541446" y="1286142"/>
                </a:cubicBezTo>
                <a:cubicBezTo>
                  <a:pt x="3560534" y="1275420"/>
                  <a:pt x="3578557" y="1264274"/>
                  <a:pt x="3595518" y="1252702"/>
                </a:cubicBezTo>
                <a:cubicBezTo>
                  <a:pt x="3612478" y="1241131"/>
                  <a:pt x="3628492" y="1227792"/>
                  <a:pt x="3643561" y="1212686"/>
                </a:cubicBezTo>
                <a:cubicBezTo>
                  <a:pt x="3630452" y="1199564"/>
                  <a:pt x="3619073" y="1190498"/>
                  <a:pt x="3609424" y="1185488"/>
                </a:cubicBezTo>
                <a:cubicBezTo>
                  <a:pt x="3598559" y="1197580"/>
                  <a:pt x="3586554" y="1206246"/>
                  <a:pt x="3573407" y="1211486"/>
                </a:cubicBezTo>
                <a:cubicBezTo>
                  <a:pt x="3560261" y="1216726"/>
                  <a:pt x="3560552" y="1212550"/>
                  <a:pt x="3574282" y="1198957"/>
                </a:cubicBezTo>
                <a:cubicBezTo>
                  <a:pt x="3588011" y="1185364"/>
                  <a:pt x="3600268" y="1169359"/>
                  <a:pt x="3611052" y="1150941"/>
                </a:cubicBezTo>
                <a:cubicBezTo>
                  <a:pt x="3621835" y="1132524"/>
                  <a:pt x="3626644" y="1118865"/>
                  <a:pt x="3625479" y="1109967"/>
                </a:cubicBezTo>
                <a:cubicBezTo>
                  <a:pt x="3624604" y="1103293"/>
                  <a:pt x="3626482" y="1100062"/>
                  <a:pt x="3631112" y="1100273"/>
                </a:cubicBezTo>
                <a:close/>
                <a:moveTo>
                  <a:pt x="897572" y="1099809"/>
                </a:moveTo>
                <a:cubicBezTo>
                  <a:pt x="900306" y="1099186"/>
                  <a:pt x="904895" y="1100402"/>
                  <a:pt x="911338" y="1103456"/>
                </a:cubicBezTo>
                <a:cubicBezTo>
                  <a:pt x="924224" y="1109564"/>
                  <a:pt x="928643" y="1115334"/>
                  <a:pt x="924593" y="1120766"/>
                </a:cubicBezTo>
                <a:cubicBezTo>
                  <a:pt x="920544" y="1126198"/>
                  <a:pt x="917418" y="1131655"/>
                  <a:pt x="915217" y="1137137"/>
                </a:cubicBezTo>
                <a:cubicBezTo>
                  <a:pt x="913016" y="1142619"/>
                  <a:pt x="909999" y="1149347"/>
                  <a:pt x="906167" y="1157322"/>
                </a:cubicBezTo>
                <a:cubicBezTo>
                  <a:pt x="916448" y="1155834"/>
                  <a:pt x="926426" y="1153930"/>
                  <a:pt x="936100" y="1151611"/>
                </a:cubicBezTo>
                <a:cubicBezTo>
                  <a:pt x="945773" y="1149291"/>
                  <a:pt x="955010" y="1146746"/>
                  <a:pt x="963810" y="1143974"/>
                </a:cubicBezTo>
                <a:cubicBezTo>
                  <a:pt x="972609" y="1141202"/>
                  <a:pt x="980767" y="1143292"/>
                  <a:pt x="988282" y="1150243"/>
                </a:cubicBezTo>
                <a:cubicBezTo>
                  <a:pt x="995798" y="1157195"/>
                  <a:pt x="991786" y="1162472"/>
                  <a:pt x="976246" y="1166075"/>
                </a:cubicBezTo>
                <a:cubicBezTo>
                  <a:pt x="960706" y="1169678"/>
                  <a:pt x="946294" y="1172630"/>
                  <a:pt x="933011" y="1174930"/>
                </a:cubicBezTo>
                <a:cubicBezTo>
                  <a:pt x="919728" y="1177231"/>
                  <a:pt x="908033" y="1179101"/>
                  <a:pt x="897925" y="1180539"/>
                </a:cubicBezTo>
                <a:cubicBezTo>
                  <a:pt x="886763" y="1202863"/>
                  <a:pt x="874330" y="1223923"/>
                  <a:pt x="860626" y="1243717"/>
                </a:cubicBezTo>
                <a:cubicBezTo>
                  <a:pt x="860626" y="1270227"/>
                  <a:pt x="860512" y="1290974"/>
                  <a:pt x="860285" y="1305960"/>
                </a:cubicBezTo>
                <a:lnTo>
                  <a:pt x="860074" y="1316369"/>
                </a:lnTo>
                <a:lnTo>
                  <a:pt x="860699" y="1315889"/>
                </a:lnTo>
                <a:cubicBezTo>
                  <a:pt x="867062" y="1315312"/>
                  <a:pt x="889951" y="1312426"/>
                  <a:pt x="929365" y="1307229"/>
                </a:cubicBezTo>
                <a:lnTo>
                  <a:pt x="929365" y="1266041"/>
                </a:lnTo>
                <a:cubicBezTo>
                  <a:pt x="911109" y="1269154"/>
                  <a:pt x="897789" y="1268004"/>
                  <a:pt x="889404" y="1262590"/>
                </a:cubicBezTo>
                <a:cubicBezTo>
                  <a:pt x="881021" y="1257176"/>
                  <a:pt x="881256" y="1253654"/>
                  <a:pt x="890112" y="1252023"/>
                </a:cubicBezTo>
                <a:cubicBezTo>
                  <a:pt x="898967" y="1250392"/>
                  <a:pt x="912051" y="1247853"/>
                  <a:pt x="929365" y="1244405"/>
                </a:cubicBezTo>
                <a:cubicBezTo>
                  <a:pt x="928608" y="1216798"/>
                  <a:pt x="926863" y="1200461"/>
                  <a:pt x="924128" y="1195394"/>
                </a:cubicBezTo>
                <a:cubicBezTo>
                  <a:pt x="921394" y="1190328"/>
                  <a:pt x="922010" y="1186998"/>
                  <a:pt x="925979" y="1185404"/>
                </a:cubicBezTo>
                <a:cubicBezTo>
                  <a:pt x="929948" y="1183810"/>
                  <a:pt x="936781" y="1184989"/>
                  <a:pt x="946480" y="1188939"/>
                </a:cubicBezTo>
                <a:cubicBezTo>
                  <a:pt x="956179" y="1192889"/>
                  <a:pt x="959843" y="1197729"/>
                  <a:pt x="957475" y="1203459"/>
                </a:cubicBezTo>
                <a:cubicBezTo>
                  <a:pt x="955106" y="1209189"/>
                  <a:pt x="953568" y="1221051"/>
                  <a:pt x="952861" y="1239047"/>
                </a:cubicBezTo>
                <a:cubicBezTo>
                  <a:pt x="962002" y="1237646"/>
                  <a:pt x="970643" y="1235544"/>
                  <a:pt x="978785" y="1232741"/>
                </a:cubicBezTo>
                <a:cubicBezTo>
                  <a:pt x="986928" y="1229938"/>
                  <a:pt x="994173" y="1231528"/>
                  <a:pt x="1000523" y="1237513"/>
                </a:cubicBezTo>
                <a:cubicBezTo>
                  <a:pt x="1006873" y="1243497"/>
                  <a:pt x="1005128" y="1248374"/>
                  <a:pt x="995287" y="1252144"/>
                </a:cubicBezTo>
                <a:cubicBezTo>
                  <a:pt x="985445" y="1255914"/>
                  <a:pt x="971242" y="1259226"/>
                  <a:pt x="952675" y="1262078"/>
                </a:cubicBezTo>
                <a:cubicBezTo>
                  <a:pt x="952018" y="1276304"/>
                  <a:pt x="951689" y="1290418"/>
                  <a:pt x="951689" y="1304420"/>
                </a:cubicBezTo>
                <a:cubicBezTo>
                  <a:pt x="970305" y="1302188"/>
                  <a:pt x="986701" y="1300073"/>
                  <a:pt x="1000877" y="1298076"/>
                </a:cubicBezTo>
                <a:cubicBezTo>
                  <a:pt x="1015053" y="1296079"/>
                  <a:pt x="1025964" y="1299968"/>
                  <a:pt x="1033610" y="1309741"/>
                </a:cubicBezTo>
                <a:cubicBezTo>
                  <a:pt x="1041256" y="1319514"/>
                  <a:pt x="1039386" y="1324205"/>
                  <a:pt x="1028000" y="1323814"/>
                </a:cubicBezTo>
                <a:cubicBezTo>
                  <a:pt x="1016615" y="1323424"/>
                  <a:pt x="1004585" y="1322841"/>
                  <a:pt x="991910" y="1322066"/>
                </a:cubicBezTo>
                <a:cubicBezTo>
                  <a:pt x="979235" y="1321290"/>
                  <a:pt x="960473" y="1322655"/>
                  <a:pt x="935625" y="1326158"/>
                </a:cubicBezTo>
                <a:cubicBezTo>
                  <a:pt x="910777" y="1329662"/>
                  <a:pt x="894459" y="1332384"/>
                  <a:pt x="886670" y="1334325"/>
                </a:cubicBezTo>
                <a:cubicBezTo>
                  <a:pt x="878881" y="1336266"/>
                  <a:pt x="871015" y="1333823"/>
                  <a:pt x="863071" y="1326995"/>
                </a:cubicBezTo>
                <a:lnTo>
                  <a:pt x="859677" y="1322904"/>
                </a:lnTo>
                <a:lnTo>
                  <a:pt x="858188" y="1339755"/>
                </a:lnTo>
                <a:cubicBezTo>
                  <a:pt x="857168" y="1346147"/>
                  <a:pt x="855738" y="1352020"/>
                  <a:pt x="853900" y="1357375"/>
                </a:cubicBezTo>
                <a:cubicBezTo>
                  <a:pt x="850223" y="1368084"/>
                  <a:pt x="845538" y="1367836"/>
                  <a:pt x="839845" y="1356631"/>
                </a:cubicBezTo>
                <a:cubicBezTo>
                  <a:pt x="834152" y="1345425"/>
                  <a:pt x="832667" y="1335649"/>
                  <a:pt x="835389" y="1327302"/>
                </a:cubicBezTo>
                <a:cubicBezTo>
                  <a:pt x="838112" y="1318956"/>
                  <a:pt x="839151" y="1298535"/>
                  <a:pt x="838505" y="1266041"/>
                </a:cubicBezTo>
                <a:cubicBezTo>
                  <a:pt x="832180" y="1276360"/>
                  <a:pt x="823092" y="1286458"/>
                  <a:pt x="811242" y="1296337"/>
                </a:cubicBezTo>
                <a:cubicBezTo>
                  <a:pt x="799392" y="1306215"/>
                  <a:pt x="788295" y="1312975"/>
                  <a:pt x="777951" y="1316615"/>
                </a:cubicBezTo>
                <a:cubicBezTo>
                  <a:pt x="767607" y="1320255"/>
                  <a:pt x="766181" y="1318010"/>
                  <a:pt x="773672" y="1309880"/>
                </a:cubicBezTo>
                <a:cubicBezTo>
                  <a:pt x="781163" y="1301750"/>
                  <a:pt x="790372" y="1292222"/>
                  <a:pt x="801298" y="1281296"/>
                </a:cubicBezTo>
                <a:cubicBezTo>
                  <a:pt x="812225" y="1270369"/>
                  <a:pt x="824175" y="1255753"/>
                  <a:pt x="837147" y="1237447"/>
                </a:cubicBezTo>
                <a:cubicBezTo>
                  <a:pt x="837147" y="1233466"/>
                  <a:pt x="836369" y="1227873"/>
                  <a:pt x="834813" y="1220667"/>
                </a:cubicBezTo>
                <a:cubicBezTo>
                  <a:pt x="833256" y="1213461"/>
                  <a:pt x="838834" y="1213362"/>
                  <a:pt x="851546" y="1220369"/>
                </a:cubicBezTo>
                <a:cubicBezTo>
                  <a:pt x="854598" y="1216698"/>
                  <a:pt x="862250" y="1204290"/>
                  <a:pt x="874503" y="1183144"/>
                </a:cubicBezTo>
                <a:cubicBezTo>
                  <a:pt x="867186" y="1185475"/>
                  <a:pt x="860355" y="1187032"/>
                  <a:pt x="854011" y="1187813"/>
                </a:cubicBezTo>
                <a:cubicBezTo>
                  <a:pt x="847668" y="1188595"/>
                  <a:pt x="840545" y="1185723"/>
                  <a:pt x="832646" y="1179200"/>
                </a:cubicBezTo>
                <a:cubicBezTo>
                  <a:pt x="824745" y="1172676"/>
                  <a:pt x="826323" y="1169163"/>
                  <a:pt x="837380" y="1168661"/>
                </a:cubicBezTo>
                <a:cubicBezTo>
                  <a:pt x="848437" y="1168159"/>
                  <a:pt x="862981" y="1166469"/>
                  <a:pt x="881014" y="1163591"/>
                </a:cubicBezTo>
                <a:cubicBezTo>
                  <a:pt x="892239" y="1134595"/>
                  <a:pt x="896877" y="1115796"/>
                  <a:pt x="894930" y="1107195"/>
                </a:cubicBezTo>
                <a:cubicBezTo>
                  <a:pt x="893956" y="1102894"/>
                  <a:pt x="894837" y="1100433"/>
                  <a:pt x="897572" y="1099809"/>
                </a:cubicBezTo>
                <a:close/>
                <a:moveTo>
                  <a:pt x="491978" y="1098963"/>
                </a:moveTo>
                <a:cubicBezTo>
                  <a:pt x="541426" y="1138998"/>
                  <a:pt x="566150" y="1181265"/>
                  <a:pt x="566150" y="1225764"/>
                </a:cubicBezTo>
                <a:cubicBezTo>
                  <a:pt x="567713" y="1277891"/>
                  <a:pt x="543354" y="1321666"/>
                  <a:pt x="493076" y="1357087"/>
                </a:cubicBezTo>
                <a:lnTo>
                  <a:pt x="477299" y="1338353"/>
                </a:lnTo>
                <a:cubicBezTo>
                  <a:pt x="518549" y="1307421"/>
                  <a:pt x="539559" y="1271591"/>
                  <a:pt x="540328" y="1230862"/>
                </a:cubicBezTo>
                <a:cubicBezTo>
                  <a:pt x="541891" y="1189302"/>
                  <a:pt x="520490" y="1151896"/>
                  <a:pt x="476127" y="1118645"/>
                </a:cubicBezTo>
                <a:close/>
                <a:moveTo>
                  <a:pt x="242468" y="1098963"/>
                </a:moveTo>
                <a:lnTo>
                  <a:pt x="258373" y="1118645"/>
                </a:lnTo>
                <a:cubicBezTo>
                  <a:pt x="214010" y="1151896"/>
                  <a:pt x="192591" y="1189314"/>
                  <a:pt x="194117" y="1230899"/>
                </a:cubicBezTo>
                <a:cubicBezTo>
                  <a:pt x="194886" y="1271616"/>
                  <a:pt x="215914" y="1307428"/>
                  <a:pt x="257201" y="1338334"/>
                </a:cubicBezTo>
                <a:lnTo>
                  <a:pt x="241370" y="1357087"/>
                </a:lnTo>
                <a:cubicBezTo>
                  <a:pt x="191128" y="1321678"/>
                  <a:pt x="166788" y="1277296"/>
                  <a:pt x="168351" y="1223941"/>
                </a:cubicBezTo>
                <a:cubicBezTo>
                  <a:pt x="168351" y="1180620"/>
                  <a:pt x="193056" y="1138960"/>
                  <a:pt x="242468" y="1098963"/>
                </a:cubicBezTo>
                <a:close/>
                <a:moveTo>
                  <a:pt x="2108069" y="1098605"/>
                </a:moveTo>
                <a:cubicBezTo>
                  <a:pt x="2109545" y="1098679"/>
                  <a:pt x="2111348" y="1099078"/>
                  <a:pt x="2113478" y="1099800"/>
                </a:cubicBezTo>
                <a:cubicBezTo>
                  <a:pt x="2121998" y="1102690"/>
                  <a:pt x="2129223" y="1106628"/>
                  <a:pt x="2135151" y="1111613"/>
                </a:cubicBezTo>
                <a:cubicBezTo>
                  <a:pt x="2141079" y="1116599"/>
                  <a:pt x="2142540" y="1120809"/>
                  <a:pt x="2139532" y="1124245"/>
                </a:cubicBezTo>
                <a:cubicBezTo>
                  <a:pt x="2136525" y="1127680"/>
                  <a:pt x="2133743" y="1130998"/>
                  <a:pt x="2131188" y="1134198"/>
                </a:cubicBezTo>
                <a:cubicBezTo>
                  <a:pt x="2157977" y="1162041"/>
                  <a:pt x="2176755" y="1180576"/>
                  <a:pt x="2187520" y="1189804"/>
                </a:cubicBezTo>
                <a:cubicBezTo>
                  <a:pt x="2198285" y="1199031"/>
                  <a:pt x="2209373" y="1206882"/>
                  <a:pt x="2220783" y="1213356"/>
                </a:cubicBezTo>
                <a:cubicBezTo>
                  <a:pt x="2232193" y="1219830"/>
                  <a:pt x="2245212" y="1225783"/>
                  <a:pt x="2259841" y="1231215"/>
                </a:cubicBezTo>
                <a:cubicBezTo>
                  <a:pt x="2274469" y="1236647"/>
                  <a:pt x="2275604" y="1240697"/>
                  <a:pt x="2263245" y="1243363"/>
                </a:cubicBezTo>
                <a:cubicBezTo>
                  <a:pt x="2250886" y="1246030"/>
                  <a:pt x="2237331" y="1246957"/>
                  <a:pt x="2222578" y="1246145"/>
                </a:cubicBezTo>
                <a:cubicBezTo>
                  <a:pt x="2207826" y="1245332"/>
                  <a:pt x="2197445" y="1241063"/>
                  <a:pt x="2191436" y="1233336"/>
                </a:cubicBezTo>
                <a:cubicBezTo>
                  <a:pt x="2185427" y="1225609"/>
                  <a:pt x="2177136" y="1214757"/>
                  <a:pt x="2166563" y="1200780"/>
                </a:cubicBezTo>
                <a:cubicBezTo>
                  <a:pt x="2155990" y="1186802"/>
                  <a:pt x="2141650" y="1168087"/>
                  <a:pt x="2123542" y="1144634"/>
                </a:cubicBezTo>
                <a:cubicBezTo>
                  <a:pt x="2115022" y="1162271"/>
                  <a:pt x="2105866" y="1177941"/>
                  <a:pt x="2096075" y="1191646"/>
                </a:cubicBezTo>
                <a:cubicBezTo>
                  <a:pt x="2086283" y="1205350"/>
                  <a:pt x="2074278" y="1219706"/>
                  <a:pt x="2060058" y="1234713"/>
                </a:cubicBezTo>
                <a:cubicBezTo>
                  <a:pt x="2045838" y="1249720"/>
                  <a:pt x="2029213" y="1261610"/>
                  <a:pt x="2010183" y="1270385"/>
                </a:cubicBezTo>
                <a:cubicBezTo>
                  <a:pt x="1991151" y="1279160"/>
                  <a:pt x="1988928" y="1276905"/>
                  <a:pt x="2003513" y="1263623"/>
                </a:cubicBezTo>
                <a:cubicBezTo>
                  <a:pt x="2018098" y="1250340"/>
                  <a:pt x="2031995" y="1236120"/>
                  <a:pt x="2045204" y="1220965"/>
                </a:cubicBezTo>
                <a:cubicBezTo>
                  <a:pt x="2058412" y="1205809"/>
                  <a:pt x="2069614" y="1191143"/>
                  <a:pt x="2078811" y="1176967"/>
                </a:cubicBezTo>
                <a:cubicBezTo>
                  <a:pt x="2088007" y="1162792"/>
                  <a:pt x="2094928" y="1149403"/>
                  <a:pt x="2099572" y="1136802"/>
                </a:cubicBezTo>
                <a:cubicBezTo>
                  <a:pt x="2104216" y="1124202"/>
                  <a:pt x="2105565" y="1114162"/>
                  <a:pt x="2103618" y="1106683"/>
                </a:cubicBezTo>
                <a:cubicBezTo>
                  <a:pt x="2102158" y="1101074"/>
                  <a:pt x="2103641" y="1098382"/>
                  <a:pt x="2108069" y="1098605"/>
                </a:cubicBezTo>
                <a:close/>
                <a:moveTo>
                  <a:pt x="2418778" y="1095410"/>
                </a:moveTo>
                <a:cubicBezTo>
                  <a:pt x="2421257" y="1095270"/>
                  <a:pt x="2424364" y="1095561"/>
                  <a:pt x="2428100" y="1096284"/>
                </a:cubicBezTo>
                <a:cubicBezTo>
                  <a:pt x="2443045" y="1099174"/>
                  <a:pt x="2451826" y="1103248"/>
                  <a:pt x="2454443" y="1108506"/>
                </a:cubicBezTo>
                <a:cubicBezTo>
                  <a:pt x="2457060" y="1113765"/>
                  <a:pt x="2457866" y="1119544"/>
                  <a:pt x="2456861" y="1125845"/>
                </a:cubicBezTo>
                <a:cubicBezTo>
                  <a:pt x="2455857" y="1132145"/>
                  <a:pt x="2453051" y="1134868"/>
                  <a:pt x="2448443" y="1134012"/>
                </a:cubicBezTo>
                <a:cubicBezTo>
                  <a:pt x="2443836" y="1133156"/>
                  <a:pt x="2438258" y="1130273"/>
                  <a:pt x="2431710" y="1125361"/>
                </a:cubicBezTo>
                <a:cubicBezTo>
                  <a:pt x="2425161" y="1120450"/>
                  <a:pt x="2419072" y="1114763"/>
                  <a:pt x="2413441" y="1108302"/>
                </a:cubicBezTo>
                <a:cubicBezTo>
                  <a:pt x="2409562" y="1100126"/>
                  <a:pt x="2411341" y="1095828"/>
                  <a:pt x="2418778" y="1095410"/>
                </a:cubicBezTo>
                <a:close/>
                <a:moveTo>
                  <a:pt x="4582233" y="1093609"/>
                </a:moveTo>
                <a:cubicBezTo>
                  <a:pt x="4583415" y="1093636"/>
                  <a:pt x="4584775" y="1093966"/>
                  <a:pt x="4586313" y="1094600"/>
                </a:cubicBezTo>
                <a:cubicBezTo>
                  <a:pt x="4592465" y="1097137"/>
                  <a:pt x="4598089" y="1100777"/>
                  <a:pt x="4603186" y="1105521"/>
                </a:cubicBezTo>
                <a:cubicBezTo>
                  <a:pt x="4608284" y="1110264"/>
                  <a:pt x="4609403" y="1113784"/>
                  <a:pt x="4606544" y="1116078"/>
                </a:cubicBezTo>
                <a:cubicBezTo>
                  <a:pt x="4603686" y="1118372"/>
                  <a:pt x="4599274" y="1120456"/>
                  <a:pt x="4593308" y="1122329"/>
                </a:cubicBezTo>
                <a:cubicBezTo>
                  <a:pt x="4610448" y="1122329"/>
                  <a:pt x="4622103" y="1120769"/>
                  <a:pt x="4628273" y="1117650"/>
                </a:cubicBezTo>
                <a:cubicBezTo>
                  <a:pt x="4634444" y="1114531"/>
                  <a:pt x="4640452" y="1114435"/>
                  <a:pt x="4646300" y="1117362"/>
                </a:cubicBezTo>
                <a:cubicBezTo>
                  <a:pt x="4652148" y="1120289"/>
                  <a:pt x="4657425" y="1124040"/>
                  <a:pt x="4662132" y="1128617"/>
                </a:cubicBezTo>
                <a:cubicBezTo>
                  <a:pt x="4666838" y="1133193"/>
                  <a:pt x="4666426" y="1136716"/>
                  <a:pt x="4660895" y="1139184"/>
                </a:cubicBezTo>
                <a:cubicBezTo>
                  <a:pt x="4655363" y="1141652"/>
                  <a:pt x="4650120" y="1145937"/>
                  <a:pt x="4645165" y="1152039"/>
                </a:cubicBezTo>
                <a:cubicBezTo>
                  <a:pt x="4640211" y="1158141"/>
                  <a:pt x="4633216" y="1165508"/>
                  <a:pt x="4624180" y="1174140"/>
                </a:cubicBezTo>
                <a:cubicBezTo>
                  <a:pt x="4615145" y="1182772"/>
                  <a:pt x="4605896" y="1190439"/>
                  <a:pt x="4596433" y="1197143"/>
                </a:cubicBezTo>
                <a:lnTo>
                  <a:pt x="4592493" y="1199319"/>
                </a:lnTo>
                <a:lnTo>
                  <a:pt x="4600889" y="1200306"/>
                </a:lnTo>
                <a:cubicBezTo>
                  <a:pt x="4608361" y="1203276"/>
                  <a:pt x="4613831" y="1206972"/>
                  <a:pt x="4617297" y="1211393"/>
                </a:cubicBezTo>
                <a:cubicBezTo>
                  <a:pt x="4620764" y="1215815"/>
                  <a:pt x="4620730" y="1219278"/>
                  <a:pt x="4617195" y="1221783"/>
                </a:cubicBezTo>
                <a:cubicBezTo>
                  <a:pt x="4613660" y="1224288"/>
                  <a:pt x="4609983" y="1226161"/>
                  <a:pt x="4606163" y="1227402"/>
                </a:cubicBezTo>
                <a:cubicBezTo>
                  <a:pt x="4613592" y="1227402"/>
                  <a:pt x="4621579" y="1226471"/>
                  <a:pt x="4630124" y="1224611"/>
                </a:cubicBezTo>
                <a:cubicBezTo>
                  <a:pt x="4638669" y="1222751"/>
                  <a:pt x="4645317" y="1220410"/>
                  <a:pt x="4650067" y="1217588"/>
                </a:cubicBezTo>
                <a:cubicBezTo>
                  <a:pt x="4654817" y="1214767"/>
                  <a:pt x="4660736" y="1215024"/>
                  <a:pt x="4667824" y="1218360"/>
                </a:cubicBezTo>
                <a:cubicBezTo>
                  <a:pt x="4674912" y="1221697"/>
                  <a:pt x="4681386" y="1226183"/>
                  <a:pt x="4687246" y="1231820"/>
                </a:cubicBezTo>
                <a:cubicBezTo>
                  <a:pt x="4693107" y="1237457"/>
                  <a:pt x="4693085" y="1241931"/>
                  <a:pt x="4687181" y="1245242"/>
                </a:cubicBezTo>
                <a:cubicBezTo>
                  <a:pt x="4681278" y="1248554"/>
                  <a:pt x="4674078" y="1255226"/>
                  <a:pt x="4665583" y="1265260"/>
                </a:cubicBezTo>
                <a:cubicBezTo>
                  <a:pt x="4657087" y="1275293"/>
                  <a:pt x="4643646" y="1288722"/>
                  <a:pt x="4625259" y="1305546"/>
                </a:cubicBezTo>
                <a:cubicBezTo>
                  <a:pt x="4606873" y="1322369"/>
                  <a:pt x="4585811" y="1336514"/>
                  <a:pt x="4562073" y="1347980"/>
                </a:cubicBezTo>
                <a:cubicBezTo>
                  <a:pt x="4538335" y="1359446"/>
                  <a:pt x="4515015" y="1366360"/>
                  <a:pt x="4492114" y="1368723"/>
                </a:cubicBezTo>
                <a:cubicBezTo>
                  <a:pt x="4469213" y="1371086"/>
                  <a:pt x="4468178" y="1368218"/>
                  <a:pt x="4489007" y="1360119"/>
                </a:cubicBezTo>
                <a:cubicBezTo>
                  <a:pt x="4509837" y="1352020"/>
                  <a:pt x="4530605" y="1342216"/>
                  <a:pt x="4551311" y="1330707"/>
                </a:cubicBezTo>
                <a:cubicBezTo>
                  <a:pt x="4572016" y="1319197"/>
                  <a:pt x="4586747" y="1309548"/>
                  <a:pt x="4595503" y="1301760"/>
                </a:cubicBezTo>
                <a:cubicBezTo>
                  <a:pt x="4590034" y="1298386"/>
                  <a:pt x="4582831" y="1291571"/>
                  <a:pt x="4573895" y="1281315"/>
                </a:cubicBezTo>
                <a:cubicBezTo>
                  <a:pt x="4564959" y="1271058"/>
                  <a:pt x="4563093" y="1265145"/>
                  <a:pt x="4568296" y="1263576"/>
                </a:cubicBezTo>
                <a:cubicBezTo>
                  <a:pt x="4573498" y="1262007"/>
                  <a:pt x="4581476" y="1263334"/>
                  <a:pt x="4592229" y="1267557"/>
                </a:cubicBezTo>
                <a:cubicBezTo>
                  <a:pt x="4602982" y="1271780"/>
                  <a:pt x="4608662" y="1280173"/>
                  <a:pt x="4609270" y="1292737"/>
                </a:cubicBezTo>
                <a:cubicBezTo>
                  <a:pt x="4617604" y="1284179"/>
                  <a:pt x="4626345" y="1273991"/>
                  <a:pt x="4635491" y="1262172"/>
                </a:cubicBezTo>
                <a:cubicBezTo>
                  <a:pt x="4644638" y="1250352"/>
                  <a:pt x="4649212" y="1242669"/>
                  <a:pt x="4649212" y="1239122"/>
                </a:cubicBezTo>
                <a:cubicBezTo>
                  <a:pt x="4649212" y="1237609"/>
                  <a:pt x="4645615" y="1237630"/>
                  <a:pt x="4638421" y="1239187"/>
                </a:cubicBezTo>
                <a:cubicBezTo>
                  <a:pt x="4631228" y="1240743"/>
                  <a:pt x="4623880" y="1242104"/>
                  <a:pt x="4616376" y="1243270"/>
                </a:cubicBezTo>
                <a:cubicBezTo>
                  <a:pt x="4608873" y="1244436"/>
                  <a:pt x="4602436" y="1242687"/>
                  <a:pt x="4597066" y="1238024"/>
                </a:cubicBezTo>
                <a:cubicBezTo>
                  <a:pt x="4585879" y="1250005"/>
                  <a:pt x="4572354" y="1260156"/>
                  <a:pt x="4556492" y="1268478"/>
                </a:cubicBezTo>
                <a:cubicBezTo>
                  <a:pt x="4540629" y="1276800"/>
                  <a:pt x="4525852" y="1282558"/>
                  <a:pt x="4512159" y="1285751"/>
                </a:cubicBezTo>
                <a:cubicBezTo>
                  <a:pt x="4498467" y="1288945"/>
                  <a:pt x="4498430" y="1286164"/>
                  <a:pt x="4512048" y="1277408"/>
                </a:cubicBezTo>
                <a:cubicBezTo>
                  <a:pt x="4525666" y="1268652"/>
                  <a:pt x="4539559" y="1259105"/>
                  <a:pt x="4553729" y="1248768"/>
                </a:cubicBezTo>
                <a:cubicBezTo>
                  <a:pt x="4567899" y="1238430"/>
                  <a:pt x="4577433" y="1229302"/>
                  <a:pt x="4582332" y="1221383"/>
                </a:cubicBezTo>
                <a:cubicBezTo>
                  <a:pt x="4587231" y="1213464"/>
                  <a:pt x="4589680" y="1208091"/>
                  <a:pt x="4589680" y="1205263"/>
                </a:cubicBezTo>
                <a:lnTo>
                  <a:pt x="4592477" y="1199327"/>
                </a:lnTo>
                <a:lnTo>
                  <a:pt x="4556696" y="1219086"/>
                </a:lnTo>
                <a:cubicBezTo>
                  <a:pt x="4539668" y="1227011"/>
                  <a:pt x="4523591" y="1231370"/>
                  <a:pt x="4508467" y="1232164"/>
                </a:cubicBezTo>
                <a:cubicBezTo>
                  <a:pt x="4493342" y="1232958"/>
                  <a:pt x="4491950" y="1230263"/>
                  <a:pt x="4504290" y="1224081"/>
                </a:cubicBezTo>
                <a:cubicBezTo>
                  <a:pt x="4516630" y="1217898"/>
                  <a:pt x="4528692" y="1211961"/>
                  <a:pt x="4540474" y="1206268"/>
                </a:cubicBezTo>
                <a:cubicBezTo>
                  <a:pt x="4552256" y="1200575"/>
                  <a:pt x="4564764" y="1193711"/>
                  <a:pt x="4577997" y="1185674"/>
                </a:cubicBezTo>
                <a:cubicBezTo>
                  <a:pt x="4565136" y="1176074"/>
                  <a:pt x="4557834" y="1168366"/>
                  <a:pt x="4556092" y="1162550"/>
                </a:cubicBezTo>
                <a:lnTo>
                  <a:pt x="4557343" y="1157676"/>
                </a:lnTo>
                <a:lnTo>
                  <a:pt x="4555943" y="1158782"/>
                </a:lnTo>
                <a:cubicBezTo>
                  <a:pt x="4542976" y="1168599"/>
                  <a:pt x="4528428" y="1175699"/>
                  <a:pt x="4512299" y="1180083"/>
                </a:cubicBezTo>
                <a:cubicBezTo>
                  <a:pt x="4496170" y="1184468"/>
                  <a:pt x="4495255" y="1181721"/>
                  <a:pt x="4509555" y="1171842"/>
                </a:cubicBezTo>
                <a:cubicBezTo>
                  <a:pt x="4523855" y="1161964"/>
                  <a:pt x="4538455" y="1149577"/>
                  <a:pt x="4553357" y="1134682"/>
                </a:cubicBezTo>
                <a:cubicBezTo>
                  <a:pt x="4568258" y="1119786"/>
                  <a:pt x="4575938" y="1108748"/>
                  <a:pt x="4576397" y="1101567"/>
                </a:cubicBezTo>
                <a:cubicBezTo>
                  <a:pt x="4576742" y="1096182"/>
                  <a:pt x="4578687" y="1093529"/>
                  <a:pt x="4582233" y="1093609"/>
                </a:cubicBezTo>
                <a:close/>
                <a:moveTo>
                  <a:pt x="3890576" y="929094"/>
                </a:moveTo>
                <a:cubicBezTo>
                  <a:pt x="3887660" y="929258"/>
                  <a:pt x="3884824" y="930365"/>
                  <a:pt x="3882068" y="932415"/>
                </a:cubicBezTo>
                <a:cubicBezTo>
                  <a:pt x="3876555" y="936514"/>
                  <a:pt x="3873798" y="941977"/>
                  <a:pt x="3873798" y="948805"/>
                </a:cubicBezTo>
                <a:cubicBezTo>
                  <a:pt x="3873798" y="955632"/>
                  <a:pt x="3876868" y="960757"/>
                  <a:pt x="3883007" y="964180"/>
                </a:cubicBezTo>
                <a:cubicBezTo>
                  <a:pt x="3889146" y="967603"/>
                  <a:pt x="3895155" y="967430"/>
                  <a:pt x="3901034" y="963659"/>
                </a:cubicBezTo>
                <a:cubicBezTo>
                  <a:pt x="3906913" y="959877"/>
                  <a:pt x="3909675" y="954420"/>
                  <a:pt x="3909322" y="947288"/>
                </a:cubicBezTo>
                <a:cubicBezTo>
                  <a:pt x="3908968" y="940157"/>
                  <a:pt x="3905716" y="934871"/>
                  <a:pt x="3899564" y="931429"/>
                </a:cubicBezTo>
                <a:cubicBezTo>
                  <a:pt x="3896488" y="929708"/>
                  <a:pt x="3893492" y="928930"/>
                  <a:pt x="3890576" y="929094"/>
                </a:cubicBezTo>
                <a:close/>
                <a:moveTo>
                  <a:pt x="3892723" y="909272"/>
                </a:moveTo>
                <a:cubicBezTo>
                  <a:pt x="3897498" y="909377"/>
                  <a:pt x="3902379" y="910478"/>
                  <a:pt x="3907368" y="912574"/>
                </a:cubicBezTo>
                <a:cubicBezTo>
                  <a:pt x="3917346" y="916766"/>
                  <a:pt x="3923972" y="923408"/>
                  <a:pt x="3927246" y="932499"/>
                </a:cubicBezTo>
                <a:cubicBezTo>
                  <a:pt x="3930520" y="941589"/>
                  <a:pt x="3930905" y="950581"/>
                  <a:pt x="3928400" y="959474"/>
                </a:cubicBezTo>
                <a:cubicBezTo>
                  <a:pt x="3925894" y="968366"/>
                  <a:pt x="3921206" y="975172"/>
                  <a:pt x="3914335" y="979891"/>
                </a:cubicBezTo>
                <a:cubicBezTo>
                  <a:pt x="3907465" y="984610"/>
                  <a:pt x="3899300" y="986970"/>
                  <a:pt x="3889844" y="986970"/>
                </a:cubicBezTo>
                <a:cubicBezTo>
                  <a:pt x="3880387" y="986970"/>
                  <a:pt x="3871823" y="983131"/>
                  <a:pt x="3864152" y="975454"/>
                </a:cubicBezTo>
                <a:cubicBezTo>
                  <a:pt x="3856482" y="967777"/>
                  <a:pt x="3852646" y="959523"/>
                  <a:pt x="3852646" y="950693"/>
                </a:cubicBezTo>
                <a:cubicBezTo>
                  <a:pt x="3852646" y="941862"/>
                  <a:pt x="3854711" y="934139"/>
                  <a:pt x="3858841" y="927522"/>
                </a:cubicBezTo>
                <a:cubicBezTo>
                  <a:pt x="3862971" y="920905"/>
                  <a:pt x="3869597" y="915712"/>
                  <a:pt x="3878719" y="911942"/>
                </a:cubicBezTo>
                <a:cubicBezTo>
                  <a:pt x="3883280" y="910056"/>
                  <a:pt x="3887948" y="909167"/>
                  <a:pt x="3892723" y="909272"/>
                </a:cubicBezTo>
                <a:close/>
                <a:moveTo>
                  <a:pt x="2075128" y="907002"/>
                </a:moveTo>
                <a:cubicBezTo>
                  <a:pt x="2068586" y="908174"/>
                  <a:pt x="2056534" y="910478"/>
                  <a:pt x="2038973" y="913914"/>
                </a:cubicBezTo>
                <a:cubicBezTo>
                  <a:pt x="2041267" y="931215"/>
                  <a:pt x="2043047" y="943847"/>
                  <a:pt x="2044311" y="951809"/>
                </a:cubicBezTo>
                <a:cubicBezTo>
                  <a:pt x="2057247" y="948758"/>
                  <a:pt x="2071045" y="945490"/>
                  <a:pt x="2085704" y="942005"/>
                </a:cubicBezTo>
                <a:cubicBezTo>
                  <a:pt x="2087143" y="930062"/>
                  <a:pt x="2087376" y="920949"/>
                  <a:pt x="2086401" y="914667"/>
                </a:cubicBezTo>
                <a:cubicBezTo>
                  <a:pt x="2085428" y="908385"/>
                  <a:pt x="2081670" y="905830"/>
                  <a:pt x="2075128" y="907002"/>
                </a:cubicBezTo>
                <a:close/>
                <a:moveTo>
                  <a:pt x="2199194" y="894724"/>
                </a:moveTo>
                <a:cubicBezTo>
                  <a:pt x="2190915" y="895487"/>
                  <a:pt x="2177976" y="897276"/>
                  <a:pt x="2160377" y="900091"/>
                </a:cubicBezTo>
                <a:cubicBezTo>
                  <a:pt x="2161121" y="915098"/>
                  <a:pt x="2161841" y="929615"/>
                  <a:pt x="2162535" y="943642"/>
                </a:cubicBezTo>
                <a:cubicBezTo>
                  <a:pt x="2176041" y="942923"/>
                  <a:pt x="2190924" y="941155"/>
                  <a:pt x="2207184" y="938340"/>
                </a:cubicBezTo>
                <a:cubicBezTo>
                  <a:pt x="2209367" y="925231"/>
                  <a:pt x="2210650" y="914493"/>
                  <a:pt x="2211035" y="906128"/>
                </a:cubicBezTo>
                <a:cubicBezTo>
                  <a:pt x="2211419" y="897763"/>
                  <a:pt x="2207472" y="893961"/>
                  <a:pt x="2199194" y="894724"/>
                </a:cubicBezTo>
                <a:close/>
                <a:moveTo>
                  <a:pt x="2090597" y="883188"/>
                </a:moveTo>
                <a:cubicBezTo>
                  <a:pt x="2093561" y="883112"/>
                  <a:pt x="2096828" y="883900"/>
                  <a:pt x="2100400" y="885553"/>
                </a:cubicBezTo>
                <a:cubicBezTo>
                  <a:pt x="2107543" y="888858"/>
                  <a:pt x="2114268" y="893258"/>
                  <a:pt x="2120575" y="898752"/>
                </a:cubicBezTo>
                <a:cubicBezTo>
                  <a:pt x="2126882" y="904246"/>
                  <a:pt x="2127207" y="909219"/>
                  <a:pt x="2121552" y="913672"/>
                </a:cubicBezTo>
                <a:cubicBezTo>
                  <a:pt x="2115896" y="918124"/>
                  <a:pt x="2110941" y="926440"/>
                  <a:pt x="2106688" y="938619"/>
                </a:cubicBezTo>
                <a:cubicBezTo>
                  <a:pt x="2118358" y="950947"/>
                  <a:pt x="2119446" y="957607"/>
                  <a:pt x="2109952" y="958599"/>
                </a:cubicBezTo>
                <a:cubicBezTo>
                  <a:pt x="2100458" y="959592"/>
                  <a:pt x="2090123" y="961052"/>
                  <a:pt x="2078942" y="962980"/>
                </a:cubicBezTo>
                <a:cubicBezTo>
                  <a:pt x="2067761" y="964909"/>
                  <a:pt x="2056218" y="966574"/>
                  <a:pt x="2044311" y="967976"/>
                </a:cubicBezTo>
                <a:cubicBezTo>
                  <a:pt x="2040950" y="981420"/>
                  <a:pt x="2037286" y="985240"/>
                  <a:pt x="2033317" y="979435"/>
                </a:cubicBezTo>
                <a:cubicBezTo>
                  <a:pt x="2029348" y="973631"/>
                  <a:pt x="2025978" y="965976"/>
                  <a:pt x="2023206" y="956469"/>
                </a:cubicBezTo>
                <a:cubicBezTo>
                  <a:pt x="2020434" y="946963"/>
                  <a:pt x="2018102" y="938247"/>
                  <a:pt x="2016211" y="930322"/>
                </a:cubicBezTo>
                <a:cubicBezTo>
                  <a:pt x="2014319" y="922397"/>
                  <a:pt x="2011392" y="915141"/>
                  <a:pt x="2007430" y="908556"/>
                </a:cubicBezTo>
                <a:cubicBezTo>
                  <a:pt x="2003467" y="901970"/>
                  <a:pt x="2004289" y="898194"/>
                  <a:pt x="2009895" y="897226"/>
                </a:cubicBezTo>
                <a:cubicBezTo>
                  <a:pt x="2015501" y="896259"/>
                  <a:pt x="2020592" y="896358"/>
                  <a:pt x="2025168" y="897524"/>
                </a:cubicBezTo>
                <a:cubicBezTo>
                  <a:pt x="2029745" y="898690"/>
                  <a:pt x="2039285" y="897964"/>
                  <a:pt x="2053790" y="895347"/>
                </a:cubicBezTo>
                <a:cubicBezTo>
                  <a:pt x="2068294" y="892730"/>
                  <a:pt x="2077903" y="889617"/>
                  <a:pt x="2082616" y="886008"/>
                </a:cubicBezTo>
                <a:cubicBezTo>
                  <a:pt x="2084973" y="884204"/>
                  <a:pt x="2087633" y="883264"/>
                  <a:pt x="2090597" y="883188"/>
                </a:cubicBezTo>
                <a:close/>
                <a:moveTo>
                  <a:pt x="3601536" y="880744"/>
                </a:moveTo>
                <a:cubicBezTo>
                  <a:pt x="3591440" y="883013"/>
                  <a:pt x="3584098" y="884408"/>
                  <a:pt x="3579509" y="884929"/>
                </a:cubicBezTo>
                <a:lnTo>
                  <a:pt x="3583528" y="899273"/>
                </a:lnTo>
                <a:cubicBezTo>
                  <a:pt x="3586145" y="898491"/>
                  <a:pt x="3592147" y="897549"/>
                  <a:pt x="3601536" y="896445"/>
                </a:cubicBezTo>
                <a:close/>
                <a:moveTo>
                  <a:pt x="3631990" y="876381"/>
                </a:moveTo>
                <a:cubicBezTo>
                  <a:pt x="3630501" y="876176"/>
                  <a:pt x="3626520" y="876992"/>
                  <a:pt x="3620046" y="878827"/>
                </a:cubicBezTo>
                <a:cubicBezTo>
                  <a:pt x="3619476" y="883950"/>
                  <a:pt x="3619191" y="888818"/>
                  <a:pt x="3619191" y="893431"/>
                </a:cubicBezTo>
                <a:cubicBezTo>
                  <a:pt x="3623407" y="892699"/>
                  <a:pt x="3626992" y="892085"/>
                  <a:pt x="3629943" y="891589"/>
                </a:cubicBezTo>
                <a:cubicBezTo>
                  <a:pt x="3632796" y="881655"/>
                  <a:pt x="3633478" y="876586"/>
                  <a:pt x="3631990" y="876381"/>
                </a:cubicBezTo>
                <a:close/>
                <a:moveTo>
                  <a:pt x="2220474" y="869330"/>
                </a:moveTo>
                <a:cubicBezTo>
                  <a:pt x="2223740" y="869368"/>
                  <a:pt x="2227369" y="870319"/>
                  <a:pt x="2231359" y="872186"/>
                </a:cubicBezTo>
                <a:cubicBezTo>
                  <a:pt x="2239340" y="875919"/>
                  <a:pt x="2246239" y="880927"/>
                  <a:pt x="2252055" y="887208"/>
                </a:cubicBezTo>
                <a:cubicBezTo>
                  <a:pt x="2257872" y="893490"/>
                  <a:pt x="2257537" y="899235"/>
                  <a:pt x="2251051" y="904444"/>
                </a:cubicBezTo>
                <a:cubicBezTo>
                  <a:pt x="2244564" y="909653"/>
                  <a:pt x="2236912" y="920766"/>
                  <a:pt x="2228094" y="937782"/>
                </a:cubicBezTo>
                <a:cubicBezTo>
                  <a:pt x="2237433" y="949837"/>
                  <a:pt x="2238276" y="956376"/>
                  <a:pt x="2230624" y="957399"/>
                </a:cubicBezTo>
                <a:cubicBezTo>
                  <a:pt x="2222972" y="958423"/>
                  <a:pt x="2212290" y="959325"/>
                  <a:pt x="2198580" y="960106"/>
                </a:cubicBezTo>
                <a:cubicBezTo>
                  <a:pt x="2184869" y="960888"/>
                  <a:pt x="2172618" y="961613"/>
                  <a:pt x="2161828" y="962283"/>
                </a:cubicBezTo>
                <a:cubicBezTo>
                  <a:pt x="2157587" y="972515"/>
                  <a:pt x="2153361" y="974908"/>
                  <a:pt x="2149150" y="969464"/>
                </a:cubicBezTo>
                <a:cubicBezTo>
                  <a:pt x="2144939" y="964019"/>
                  <a:pt x="2141473" y="951378"/>
                  <a:pt x="2138751" y="931540"/>
                </a:cubicBezTo>
                <a:cubicBezTo>
                  <a:pt x="2136028" y="911703"/>
                  <a:pt x="2132705" y="897670"/>
                  <a:pt x="2128779" y="889441"/>
                </a:cubicBezTo>
                <a:cubicBezTo>
                  <a:pt x="2124854" y="881212"/>
                  <a:pt x="2126020" y="877510"/>
                  <a:pt x="2132277" y="878334"/>
                </a:cubicBezTo>
                <a:cubicBezTo>
                  <a:pt x="2138534" y="879159"/>
                  <a:pt x="2143709" y="880325"/>
                  <a:pt x="2147801" y="881832"/>
                </a:cubicBezTo>
                <a:cubicBezTo>
                  <a:pt x="2151894" y="883339"/>
                  <a:pt x="2162306" y="882967"/>
                  <a:pt x="2179037" y="880716"/>
                </a:cubicBezTo>
                <a:cubicBezTo>
                  <a:pt x="2195767" y="878465"/>
                  <a:pt x="2206675" y="875547"/>
                  <a:pt x="2211760" y="871963"/>
                </a:cubicBezTo>
                <a:cubicBezTo>
                  <a:pt x="2214303" y="870171"/>
                  <a:pt x="2217207" y="869293"/>
                  <a:pt x="2220474" y="869330"/>
                </a:cubicBezTo>
                <a:close/>
                <a:moveTo>
                  <a:pt x="2486497" y="869135"/>
                </a:moveTo>
                <a:lnTo>
                  <a:pt x="2483018" y="869823"/>
                </a:lnTo>
                <a:cubicBezTo>
                  <a:pt x="2479620" y="877972"/>
                  <a:pt x="2474126" y="887397"/>
                  <a:pt x="2466535" y="898101"/>
                </a:cubicBezTo>
                <a:cubicBezTo>
                  <a:pt x="2469624" y="898212"/>
                  <a:pt x="2477747" y="897220"/>
                  <a:pt x="2490906" y="895124"/>
                </a:cubicBezTo>
                <a:cubicBezTo>
                  <a:pt x="2490906" y="884731"/>
                  <a:pt x="2489349" y="876598"/>
                  <a:pt x="2486236" y="870726"/>
                </a:cubicBezTo>
                <a:close/>
                <a:moveTo>
                  <a:pt x="2752885" y="867623"/>
                </a:moveTo>
                <a:cubicBezTo>
                  <a:pt x="2755214" y="867041"/>
                  <a:pt x="2759224" y="867578"/>
                  <a:pt x="2764917" y="869237"/>
                </a:cubicBezTo>
                <a:cubicBezTo>
                  <a:pt x="2776302" y="872555"/>
                  <a:pt x="2784497" y="877581"/>
                  <a:pt x="2789502" y="884315"/>
                </a:cubicBezTo>
                <a:cubicBezTo>
                  <a:pt x="2794506" y="891050"/>
                  <a:pt x="2795740" y="899335"/>
                  <a:pt x="2793204" y="909170"/>
                </a:cubicBezTo>
                <a:cubicBezTo>
                  <a:pt x="2790667" y="919005"/>
                  <a:pt x="2782671" y="916686"/>
                  <a:pt x="2769215" y="902212"/>
                </a:cubicBezTo>
                <a:cubicBezTo>
                  <a:pt x="2759106" y="888210"/>
                  <a:pt x="2753017" y="878384"/>
                  <a:pt x="2750946" y="872735"/>
                </a:cubicBezTo>
                <a:cubicBezTo>
                  <a:pt x="2749910" y="869910"/>
                  <a:pt x="2750557" y="868206"/>
                  <a:pt x="2752885" y="867623"/>
                </a:cubicBezTo>
                <a:close/>
                <a:moveTo>
                  <a:pt x="1219362" y="867623"/>
                </a:moveTo>
                <a:cubicBezTo>
                  <a:pt x="1221690" y="867041"/>
                  <a:pt x="1225701" y="867578"/>
                  <a:pt x="1231394" y="869237"/>
                </a:cubicBezTo>
                <a:cubicBezTo>
                  <a:pt x="1242779" y="872555"/>
                  <a:pt x="1250974" y="877581"/>
                  <a:pt x="1255978" y="884315"/>
                </a:cubicBezTo>
                <a:cubicBezTo>
                  <a:pt x="1260982" y="891050"/>
                  <a:pt x="1262216" y="899335"/>
                  <a:pt x="1259680" y="909170"/>
                </a:cubicBezTo>
                <a:cubicBezTo>
                  <a:pt x="1257144" y="919005"/>
                  <a:pt x="1249147" y="916686"/>
                  <a:pt x="1235691" y="902212"/>
                </a:cubicBezTo>
                <a:cubicBezTo>
                  <a:pt x="1225583" y="888210"/>
                  <a:pt x="1219493" y="878384"/>
                  <a:pt x="1217422" y="872735"/>
                </a:cubicBezTo>
                <a:cubicBezTo>
                  <a:pt x="1216387" y="869910"/>
                  <a:pt x="1217033" y="868206"/>
                  <a:pt x="1219362" y="867623"/>
                </a:cubicBezTo>
                <a:close/>
                <a:moveTo>
                  <a:pt x="3285415" y="864423"/>
                </a:moveTo>
                <a:cubicBezTo>
                  <a:pt x="3288113" y="864008"/>
                  <a:pt x="3285989" y="872629"/>
                  <a:pt x="3279044" y="890287"/>
                </a:cubicBezTo>
                <a:cubicBezTo>
                  <a:pt x="3268241" y="914968"/>
                  <a:pt x="3260710" y="935695"/>
                  <a:pt x="3256450" y="952469"/>
                </a:cubicBezTo>
                <a:cubicBezTo>
                  <a:pt x="3252190" y="969244"/>
                  <a:pt x="3245973" y="969436"/>
                  <a:pt x="3237800" y="953046"/>
                </a:cubicBezTo>
                <a:cubicBezTo>
                  <a:pt x="3229627" y="936656"/>
                  <a:pt x="3227642" y="927783"/>
                  <a:pt x="3231847" y="926425"/>
                </a:cubicBezTo>
                <a:cubicBezTo>
                  <a:pt x="3236051" y="925066"/>
                  <a:pt x="3240959" y="920648"/>
                  <a:pt x="3246571" y="913170"/>
                </a:cubicBezTo>
                <a:cubicBezTo>
                  <a:pt x="3252184" y="905691"/>
                  <a:pt x="3261777" y="892944"/>
                  <a:pt x="3275351" y="874930"/>
                </a:cubicBezTo>
                <a:cubicBezTo>
                  <a:pt x="3280441" y="868175"/>
                  <a:pt x="3283796" y="864672"/>
                  <a:pt x="3285415" y="864423"/>
                </a:cubicBezTo>
                <a:close/>
                <a:moveTo>
                  <a:pt x="2691796" y="843955"/>
                </a:moveTo>
                <a:cubicBezTo>
                  <a:pt x="2687536" y="844333"/>
                  <a:pt x="2676693" y="846259"/>
                  <a:pt x="2659268" y="849732"/>
                </a:cubicBezTo>
                <a:lnTo>
                  <a:pt x="2660291" y="882939"/>
                </a:lnTo>
                <a:cubicBezTo>
                  <a:pt x="2667149" y="882294"/>
                  <a:pt x="2672858" y="880768"/>
                  <a:pt x="2677415" y="878362"/>
                </a:cubicBezTo>
                <a:cubicBezTo>
                  <a:pt x="2681973" y="875956"/>
                  <a:pt x="2686897" y="877355"/>
                  <a:pt x="2692187" y="882557"/>
                </a:cubicBezTo>
                <a:cubicBezTo>
                  <a:pt x="2697476" y="887760"/>
                  <a:pt x="2695957" y="892064"/>
                  <a:pt x="2687629" y="895468"/>
                </a:cubicBezTo>
                <a:cubicBezTo>
                  <a:pt x="2679301" y="898873"/>
                  <a:pt x="2670237" y="900575"/>
                  <a:pt x="2660440" y="900575"/>
                </a:cubicBezTo>
                <a:lnTo>
                  <a:pt x="2661444" y="930787"/>
                </a:lnTo>
                <a:cubicBezTo>
                  <a:pt x="2665363" y="930899"/>
                  <a:pt x="2671205" y="929370"/>
                  <a:pt x="2678969" y="926201"/>
                </a:cubicBezTo>
                <a:cubicBezTo>
                  <a:pt x="2686733" y="923032"/>
                  <a:pt x="2691938" y="923200"/>
                  <a:pt x="2694587" y="926704"/>
                </a:cubicBezTo>
                <a:cubicBezTo>
                  <a:pt x="2697234" y="930207"/>
                  <a:pt x="2699184" y="929984"/>
                  <a:pt x="2700437" y="926034"/>
                </a:cubicBezTo>
                <a:cubicBezTo>
                  <a:pt x="2701690" y="922084"/>
                  <a:pt x="2702512" y="908664"/>
                  <a:pt x="2702902" y="885776"/>
                </a:cubicBezTo>
                <a:cubicBezTo>
                  <a:pt x="2703293" y="862887"/>
                  <a:pt x="2702605" y="850100"/>
                  <a:pt x="2700837" y="847415"/>
                </a:cubicBezTo>
                <a:cubicBezTo>
                  <a:pt x="2699070" y="844730"/>
                  <a:pt x="2696056" y="843577"/>
                  <a:pt x="2691796" y="843955"/>
                </a:cubicBezTo>
                <a:close/>
                <a:moveTo>
                  <a:pt x="1158273" y="843955"/>
                </a:moveTo>
                <a:cubicBezTo>
                  <a:pt x="1154012" y="844333"/>
                  <a:pt x="1143170" y="846259"/>
                  <a:pt x="1125744" y="849732"/>
                </a:cubicBezTo>
                <a:lnTo>
                  <a:pt x="1126767" y="882939"/>
                </a:lnTo>
                <a:cubicBezTo>
                  <a:pt x="1133626" y="882294"/>
                  <a:pt x="1139334" y="880768"/>
                  <a:pt x="1143892" y="878362"/>
                </a:cubicBezTo>
                <a:cubicBezTo>
                  <a:pt x="1148450" y="875956"/>
                  <a:pt x="1153374" y="877355"/>
                  <a:pt x="1158663" y="882557"/>
                </a:cubicBezTo>
                <a:cubicBezTo>
                  <a:pt x="1163953" y="887760"/>
                  <a:pt x="1162433" y="892064"/>
                  <a:pt x="1154105" y="895468"/>
                </a:cubicBezTo>
                <a:cubicBezTo>
                  <a:pt x="1145777" y="898873"/>
                  <a:pt x="1136714" y="900575"/>
                  <a:pt x="1126916" y="900575"/>
                </a:cubicBezTo>
                <a:lnTo>
                  <a:pt x="1127921" y="930787"/>
                </a:lnTo>
                <a:cubicBezTo>
                  <a:pt x="1131840" y="930899"/>
                  <a:pt x="1137682" y="929370"/>
                  <a:pt x="1145445" y="926201"/>
                </a:cubicBezTo>
                <a:cubicBezTo>
                  <a:pt x="1153209" y="923032"/>
                  <a:pt x="1158415" y="923200"/>
                  <a:pt x="1161063" y="926704"/>
                </a:cubicBezTo>
                <a:cubicBezTo>
                  <a:pt x="1163711" y="930207"/>
                  <a:pt x="1165661" y="929984"/>
                  <a:pt x="1166914" y="926034"/>
                </a:cubicBezTo>
                <a:cubicBezTo>
                  <a:pt x="1168166" y="922084"/>
                  <a:pt x="1168988" y="908664"/>
                  <a:pt x="1169378" y="885776"/>
                </a:cubicBezTo>
                <a:cubicBezTo>
                  <a:pt x="1169770" y="862887"/>
                  <a:pt x="1169081" y="850100"/>
                  <a:pt x="1167314" y="847415"/>
                </a:cubicBezTo>
                <a:cubicBezTo>
                  <a:pt x="1165546" y="844730"/>
                  <a:pt x="1162532" y="843577"/>
                  <a:pt x="1158273" y="843955"/>
                </a:cubicBezTo>
                <a:close/>
                <a:moveTo>
                  <a:pt x="171672" y="837565"/>
                </a:moveTo>
                <a:cubicBezTo>
                  <a:pt x="175250" y="837261"/>
                  <a:pt x="181882" y="838954"/>
                  <a:pt x="191568" y="842644"/>
                </a:cubicBezTo>
                <a:cubicBezTo>
                  <a:pt x="201081" y="847108"/>
                  <a:pt x="204861" y="852739"/>
                  <a:pt x="202908" y="859536"/>
                </a:cubicBezTo>
                <a:cubicBezTo>
                  <a:pt x="200954" y="866332"/>
                  <a:pt x="200166" y="884052"/>
                  <a:pt x="200545" y="912695"/>
                </a:cubicBezTo>
                <a:cubicBezTo>
                  <a:pt x="200923" y="941338"/>
                  <a:pt x="200716" y="961858"/>
                  <a:pt x="199922" y="974254"/>
                </a:cubicBezTo>
                <a:cubicBezTo>
                  <a:pt x="199128" y="986650"/>
                  <a:pt x="196678" y="995177"/>
                  <a:pt x="192574" y="999834"/>
                </a:cubicBezTo>
                <a:cubicBezTo>
                  <a:pt x="188468" y="1004491"/>
                  <a:pt x="183987" y="1002032"/>
                  <a:pt x="179132" y="992458"/>
                </a:cubicBezTo>
                <a:cubicBezTo>
                  <a:pt x="174277" y="982883"/>
                  <a:pt x="173018" y="972722"/>
                  <a:pt x="175355" y="961976"/>
                </a:cubicBezTo>
                <a:cubicBezTo>
                  <a:pt x="177693" y="951229"/>
                  <a:pt x="178667" y="931106"/>
                  <a:pt x="178276" y="901607"/>
                </a:cubicBezTo>
                <a:cubicBezTo>
                  <a:pt x="177886" y="872108"/>
                  <a:pt x="175160" y="853062"/>
                  <a:pt x="170100" y="844467"/>
                </a:cubicBezTo>
                <a:cubicBezTo>
                  <a:pt x="167570" y="840169"/>
                  <a:pt x="168094" y="837869"/>
                  <a:pt x="171672" y="837565"/>
                </a:cubicBezTo>
                <a:close/>
                <a:moveTo>
                  <a:pt x="1869457" y="836374"/>
                </a:moveTo>
                <a:lnTo>
                  <a:pt x="1838073" y="839537"/>
                </a:lnTo>
                <a:cubicBezTo>
                  <a:pt x="1840368" y="860571"/>
                  <a:pt x="1841800" y="873091"/>
                  <a:pt x="1842370" y="877097"/>
                </a:cubicBezTo>
                <a:lnTo>
                  <a:pt x="1869457" y="874084"/>
                </a:lnTo>
                <a:close/>
                <a:moveTo>
                  <a:pt x="1911184" y="828207"/>
                </a:moveTo>
                <a:cubicBezTo>
                  <a:pt x="1907204" y="828989"/>
                  <a:pt x="1900729" y="830334"/>
                  <a:pt x="1891762" y="832244"/>
                </a:cubicBezTo>
                <a:lnTo>
                  <a:pt x="1891762" y="870084"/>
                </a:lnTo>
                <a:cubicBezTo>
                  <a:pt x="1899724" y="869377"/>
                  <a:pt x="1907911" y="868056"/>
                  <a:pt x="1916319" y="866121"/>
                </a:cubicBezTo>
                <a:cubicBezTo>
                  <a:pt x="1918539" y="845781"/>
                  <a:pt x="1919234" y="834182"/>
                  <a:pt x="1918403" y="831323"/>
                </a:cubicBezTo>
                <a:cubicBezTo>
                  <a:pt x="1917572" y="828465"/>
                  <a:pt x="1915166" y="827426"/>
                  <a:pt x="1911184" y="828207"/>
                </a:cubicBezTo>
                <a:close/>
                <a:moveTo>
                  <a:pt x="3101148" y="820054"/>
                </a:moveTo>
                <a:cubicBezTo>
                  <a:pt x="3102934" y="819515"/>
                  <a:pt x="3105709" y="820195"/>
                  <a:pt x="3109473" y="822096"/>
                </a:cubicBezTo>
                <a:cubicBezTo>
                  <a:pt x="3117001" y="825897"/>
                  <a:pt x="3123444" y="831066"/>
                  <a:pt x="3128802" y="837602"/>
                </a:cubicBezTo>
                <a:cubicBezTo>
                  <a:pt x="3134160" y="844138"/>
                  <a:pt x="3132284" y="847893"/>
                  <a:pt x="3123174" y="848866"/>
                </a:cubicBezTo>
                <a:cubicBezTo>
                  <a:pt x="3114065" y="849840"/>
                  <a:pt x="3097994" y="854649"/>
                  <a:pt x="3074963" y="863293"/>
                </a:cubicBezTo>
                <a:lnTo>
                  <a:pt x="3074963" y="864875"/>
                </a:lnTo>
                <a:cubicBezTo>
                  <a:pt x="3086634" y="875814"/>
                  <a:pt x="3097002" y="885723"/>
                  <a:pt x="3106068" y="894603"/>
                </a:cubicBezTo>
                <a:cubicBezTo>
                  <a:pt x="3114155" y="884793"/>
                  <a:pt x="3119336" y="877460"/>
                  <a:pt x="3121612" y="872605"/>
                </a:cubicBezTo>
                <a:cubicBezTo>
                  <a:pt x="3123887" y="867749"/>
                  <a:pt x="3124635" y="862614"/>
                  <a:pt x="3123853" y="857201"/>
                </a:cubicBezTo>
                <a:cubicBezTo>
                  <a:pt x="3123072" y="851787"/>
                  <a:pt x="3126318" y="850321"/>
                  <a:pt x="3133592" y="852801"/>
                </a:cubicBezTo>
                <a:cubicBezTo>
                  <a:pt x="3140866" y="855282"/>
                  <a:pt x="3147505" y="858801"/>
                  <a:pt x="3153507" y="863359"/>
                </a:cubicBezTo>
                <a:cubicBezTo>
                  <a:pt x="3159510" y="867916"/>
                  <a:pt x="3159693" y="871491"/>
                  <a:pt x="3154056" y="874084"/>
                </a:cubicBezTo>
                <a:cubicBezTo>
                  <a:pt x="3148419" y="876676"/>
                  <a:pt x="3135288" y="886436"/>
                  <a:pt x="3114663" y="903365"/>
                </a:cubicBezTo>
                <a:cubicBezTo>
                  <a:pt x="3130179" y="916636"/>
                  <a:pt x="3143272" y="925749"/>
                  <a:pt x="3153945" y="930703"/>
                </a:cubicBezTo>
                <a:cubicBezTo>
                  <a:pt x="3164617" y="935658"/>
                  <a:pt x="3175717" y="940213"/>
                  <a:pt x="3187245" y="944368"/>
                </a:cubicBezTo>
                <a:cubicBezTo>
                  <a:pt x="3198773" y="948522"/>
                  <a:pt x="3198376" y="952184"/>
                  <a:pt x="3186054" y="955353"/>
                </a:cubicBezTo>
                <a:cubicBezTo>
                  <a:pt x="3173732" y="958522"/>
                  <a:pt x="3162322" y="960302"/>
                  <a:pt x="3151824" y="960692"/>
                </a:cubicBezTo>
                <a:cubicBezTo>
                  <a:pt x="3141325" y="961083"/>
                  <a:pt x="3129654" y="952268"/>
                  <a:pt x="3116812" y="934247"/>
                </a:cubicBezTo>
                <a:cubicBezTo>
                  <a:pt x="3103969" y="916227"/>
                  <a:pt x="3089840" y="897220"/>
                  <a:pt x="3074424" y="877228"/>
                </a:cubicBezTo>
                <a:cubicBezTo>
                  <a:pt x="3073196" y="901499"/>
                  <a:pt x="3071429" y="927916"/>
                  <a:pt x="3069122" y="956479"/>
                </a:cubicBezTo>
                <a:cubicBezTo>
                  <a:pt x="3075633" y="951270"/>
                  <a:pt x="3084073" y="945881"/>
                  <a:pt x="3094441" y="940312"/>
                </a:cubicBezTo>
                <a:cubicBezTo>
                  <a:pt x="3104809" y="934743"/>
                  <a:pt x="3106118" y="936873"/>
                  <a:pt x="3098367" y="946702"/>
                </a:cubicBezTo>
                <a:cubicBezTo>
                  <a:pt x="3090615" y="956531"/>
                  <a:pt x="3083301" y="965647"/>
                  <a:pt x="3076424" y="974050"/>
                </a:cubicBezTo>
                <a:cubicBezTo>
                  <a:pt x="3069546" y="982452"/>
                  <a:pt x="3063615" y="990014"/>
                  <a:pt x="3058629" y="996737"/>
                </a:cubicBezTo>
                <a:cubicBezTo>
                  <a:pt x="3053644" y="1003459"/>
                  <a:pt x="3048481" y="1001942"/>
                  <a:pt x="3043142" y="992188"/>
                </a:cubicBezTo>
                <a:cubicBezTo>
                  <a:pt x="3037803" y="982433"/>
                  <a:pt x="3037087" y="975122"/>
                  <a:pt x="3040993" y="970254"/>
                </a:cubicBezTo>
                <a:cubicBezTo>
                  <a:pt x="3044900" y="965386"/>
                  <a:pt x="3047628" y="957136"/>
                  <a:pt x="3049179" y="945502"/>
                </a:cubicBezTo>
                <a:cubicBezTo>
                  <a:pt x="3050729" y="933869"/>
                  <a:pt x="3051889" y="918713"/>
                  <a:pt x="3052658" y="900035"/>
                </a:cubicBezTo>
                <a:cubicBezTo>
                  <a:pt x="3053427" y="881358"/>
                  <a:pt x="3052450" y="867805"/>
                  <a:pt x="3049728" y="859377"/>
                </a:cubicBezTo>
                <a:cubicBezTo>
                  <a:pt x="3047005" y="850950"/>
                  <a:pt x="3048162" y="847149"/>
                  <a:pt x="3053197" y="847974"/>
                </a:cubicBezTo>
                <a:cubicBezTo>
                  <a:pt x="3058232" y="848798"/>
                  <a:pt x="3063448" y="849942"/>
                  <a:pt x="3068843" y="851406"/>
                </a:cubicBezTo>
                <a:cubicBezTo>
                  <a:pt x="3076098" y="848665"/>
                  <a:pt x="3082994" y="845124"/>
                  <a:pt x="3089530" y="840783"/>
                </a:cubicBezTo>
                <a:cubicBezTo>
                  <a:pt x="3096066" y="836442"/>
                  <a:pt x="3099141" y="831292"/>
                  <a:pt x="3098757" y="825333"/>
                </a:cubicBezTo>
                <a:cubicBezTo>
                  <a:pt x="3098565" y="822353"/>
                  <a:pt x="3099362" y="820594"/>
                  <a:pt x="3101148" y="820054"/>
                </a:cubicBezTo>
                <a:close/>
                <a:moveTo>
                  <a:pt x="3624883" y="817696"/>
                </a:moveTo>
                <a:cubicBezTo>
                  <a:pt x="3615643" y="819916"/>
                  <a:pt x="3608301" y="821603"/>
                  <a:pt x="3602857" y="822756"/>
                </a:cubicBezTo>
                <a:cubicBezTo>
                  <a:pt x="3604407" y="831785"/>
                  <a:pt x="3605182" y="836666"/>
                  <a:pt x="3605182" y="837397"/>
                </a:cubicBezTo>
                <a:cubicBezTo>
                  <a:pt x="3610267" y="836058"/>
                  <a:pt x="3616474" y="834055"/>
                  <a:pt x="3623804" y="831388"/>
                </a:cubicBezTo>
                <a:close/>
                <a:moveTo>
                  <a:pt x="3231577" y="817633"/>
                </a:moveTo>
                <a:cubicBezTo>
                  <a:pt x="3234579" y="817198"/>
                  <a:pt x="3239592" y="818341"/>
                  <a:pt x="3246618" y="821064"/>
                </a:cubicBezTo>
                <a:cubicBezTo>
                  <a:pt x="3260670" y="826508"/>
                  <a:pt x="3267234" y="834508"/>
                  <a:pt x="3266310" y="845062"/>
                </a:cubicBezTo>
                <a:cubicBezTo>
                  <a:pt x="3265386" y="855616"/>
                  <a:pt x="3261882" y="860022"/>
                  <a:pt x="3255799" y="858280"/>
                </a:cubicBezTo>
                <a:cubicBezTo>
                  <a:pt x="3249715" y="856537"/>
                  <a:pt x="3244144" y="852293"/>
                  <a:pt x="3239084" y="845546"/>
                </a:cubicBezTo>
                <a:cubicBezTo>
                  <a:pt x="3234147" y="838154"/>
                  <a:pt x="3230656" y="830864"/>
                  <a:pt x="3228610" y="823677"/>
                </a:cubicBezTo>
                <a:cubicBezTo>
                  <a:pt x="3227587" y="820084"/>
                  <a:pt x="3228576" y="818069"/>
                  <a:pt x="3231577" y="817633"/>
                </a:cubicBezTo>
                <a:close/>
                <a:moveTo>
                  <a:pt x="3025587" y="817601"/>
                </a:moveTo>
                <a:cubicBezTo>
                  <a:pt x="3029529" y="817773"/>
                  <a:pt x="3033347" y="819129"/>
                  <a:pt x="3037040" y="821668"/>
                </a:cubicBezTo>
                <a:cubicBezTo>
                  <a:pt x="3044426" y="826747"/>
                  <a:pt x="3042854" y="831413"/>
                  <a:pt x="3032324" y="835667"/>
                </a:cubicBezTo>
                <a:cubicBezTo>
                  <a:pt x="3021794" y="839921"/>
                  <a:pt x="3010328" y="843431"/>
                  <a:pt x="2997926" y="846197"/>
                </a:cubicBezTo>
                <a:cubicBezTo>
                  <a:pt x="3003147" y="848194"/>
                  <a:pt x="3006592" y="851731"/>
                  <a:pt x="3008260" y="856810"/>
                </a:cubicBezTo>
                <a:cubicBezTo>
                  <a:pt x="3009928" y="861889"/>
                  <a:pt x="3008815" y="864769"/>
                  <a:pt x="3004921" y="865452"/>
                </a:cubicBezTo>
                <a:cubicBezTo>
                  <a:pt x="3006918" y="865452"/>
                  <a:pt x="3009851" y="864862"/>
                  <a:pt x="3013721" y="863684"/>
                </a:cubicBezTo>
                <a:cubicBezTo>
                  <a:pt x="3017590" y="862506"/>
                  <a:pt x="3023512" y="864400"/>
                  <a:pt x="3031487" y="869368"/>
                </a:cubicBezTo>
                <a:cubicBezTo>
                  <a:pt x="3039461" y="874335"/>
                  <a:pt x="3041455" y="879668"/>
                  <a:pt x="3037468" y="885367"/>
                </a:cubicBezTo>
                <a:cubicBezTo>
                  <a:pt x="3033480" y="891065"/>
                  <a:pt x="3029943" y="901052"/>
                  <a:pt x="3026855" y="915328"/>
                </a:cubicBezTo>
                <a:cubicBezTo>
                  <a:pt x="3023766" y="929603"/>
                  <a:pt x="3019584" y="942430"/>
                  <a:pt x="3014307" y="953809"/>
                </a:cubicBezTo>
                <a:cubicBezTo>
                  <a:pt x="3009029" y="965188"/>
                  <a:pt x="3000146" y="973560"/>
                  <a:pt x="2987657" y="978924"/>
                </a:cubicBezTo>
                <a:cubicBezTo>
                  <a:pt x="2975168" y="984288"/>
                  <a:pt x="2968684" y="983488"/>
                  <a:pt x="2968207" y="976524"/>
                </a:cubicBezTo>
                <a:cubicBezTo>
                  <a:pt x="2967729" y="969560"/>
                  <a:pt x="2964561" y="961365"/>
                  <a:pt x="2958701" y="951939"/>
                </a:cubicBezTo>
                <a:cubicBezTo>
                  <a:pt x="2952841" y="942513"/>
                  <a:pt x="2954940" y="940135"/>
                  <a:pt x="2964998" y="944805"/>
                </a:cubicBezTo>
                <a:cubicBezTo>
                  <a:pt x="2975056" y="949474"/>
                  <a:pt x="2981254" y="951859"/>
                  <a:pt x="2983592" y="951958"/>
                </a:cubicBezTo>
                <a:cubicBezTo>
                  <a:pt x="2985930" y="952057"/>
                  <a:pt x="2989468" y="948095"/>
                  <a:pt x="2994205" y="940070"/>
                </a:cubicBezTo>
                <a:cubicBezTo>
                  <a:pt x="2998943" y="932046"/>
                  <a:pt x="3002862" y="921665"/>
                  <a:pt x="3005963" y="908928"/>
                </a:cubicBezTo>
                <a:cubicBezTo>
                  <a:pt x="3009063" y="896191"/>
                  <a:pt x="3010459" y="887875"/>
                  <a:pt x="3010149" y="883981"/>
                </a:cubicBezTo>
                <a:cubicBezTo>
                  <a:pt x="3009838" y="880086"/>
                  <a:pt x="3006775" y="877835"/>
                  <a:pt x="3000959" y="877228"/>
                </a:cubicBezTo>
                <a:cubicBezTo>
                  <a:pt x="2992215" y="892656"/>
                  <a:pt x="2980705" y="907312"/>
                  <a:pt x="2966430" y="921197"/>
                </a:cubicBezTo>
                <a:cubicBezTo>
                  <a:pt x="2952155" y="935081"/>
                  <a:pt x="2937468" y="945233"/>
                  <a:pt x="2922368" y="951651"/>
                </a:cubicBezTo>
                <a:cubicBezTo>
                  <a:pt x="2907268" y="958069"/>
                  <a:pt x="2907215" y="954634"/>
                  <a:pt x="2922210" y="941345"/>
                </a:cubicBezTo>
                <a:cubicBezTo>
                  <a:pt x="2937204" y="928055"/>
                  <a:pt x="2950642" y="913166"/>
                  <a:pt x="2962524" y="896678"/>
                </a:cubicBezTo>
                <a:cubicBezTo>
                  <a:pt x="2974405" y="880189"/>
                  <a:pt x="2982268" y="864366"/>
                  <a:pt x="2986113" y="849211"/>
                </a:cubicBezTo>
                <a:cubicBezTo>
                  <a:pt x="2974417" y="852993"/>
                  <a:pt x="2964213" y="856469"/>
                  <a:pt x="2955501" y="859638"/>
                </a:cubicBezTo>
                <a:cubicBezTo>
                  <a:pt x="2946788" y="862807"/>
                  <a:pt x="2938621" y="861185"/>
                  <a:pt x="2931000" y="854773"/>
                </a:cubicBezTo>
                <a:cubicBezTo>
                  <a:pt x="2923379" y="848361"/>
                  <a:pt x="2924672" y="844662"/>
                  <a:pt x="2934879" y="843676"/>
                </a:cubicBezTo>
                <a:cubicBezTo>
                  <a:pt x="2945086" y="842690"/>
                  <a:pt x="2958626" y="839701"/>
                  <a:pt x="2975500" y="834709"/>
                </a:cubicBezTo>
                <a:cubicBezTo>
                  <a:pt x="2992373" y="829717"/>
                  <a:pt x="3005002" y="825026"/>
                  <a:pt x="3013386" y="820636"/>
                </a:cubicBezTo>
                <a:cubicBezTo>
                  <a:pt x="3017578" y="818440"/>
                  <a:pt x="3021645" y="817429"/>
                  <a:pt x="3025587" y="817601"/>
                </a:cubicBezTo>
                <a:close/>
                <a:moveTo>
                  <a:pt x="970293" y="812915"/>
                </a:moveTo>
                <a:cubicBezTo>
                  <a:pt x="977585" y="812915"/>
                  <a:pt x="984286" y="816081"/>
                  <a:pt x="990394" y="822412"/>
                </a:cubicBezTo>
                <a:cubicBezTo>
                  <a:pt x="996503" y="828744"/>
                  <a:pt x="993520" y="832830"/>
                  <a:pt x="981446" y="834672"/>
                </a:cubicBezTo>
                <a:cubicBezTo>
                  <a:pt x="969372" y="836514"/>
                  <a:pt x="947777" y="839636"/>
                  <a:pt x="916659" y="844039"/>
                </a:cubicBezTo>
                <a:cubicBezTo>
                  <a:pt x="929111" y="847809"/>
                  <a:pt x="933372" y="852547"/>
                  <a:pt x="929439" y="858252"/>
                </a:cubicBezTo>
                <a:cubicBezTo>
                  <a:pt x="925509" y="863957"/>
                  <a:pt x="922783" y="877441"/>
                  <a:pt x="921264" y="898705"/>
                </a:cubicBezTo>
                <a:cubicBezTo>
                  <a:pt x="919744" y="919969"/>
                  <a:pt x="921164" y="935320"/>
                  <a:pt x="925524" y="944758"/>
                </a:cubicBezTo>
                <a:cubicBezTo>
                  <a:pt x="929883" y="954196"/>
                  <a:pt x="942742" y="959099"/>
                  <a:pt x="964097" y="959464"/>
                </a:cubicBezTo>
                <a:cubicBezTo>
                  <a:pt x="985455" y="959830"/>
                  <a:pt x="1000223" y="958240"/>
                  <a:pt x="1008402" y="954693"/>
                </a:cubicBezTo>
                <a:cubicBezTo>
                  <a:pt x="1016582" y="951146"/>
                  <a:pt x="1022947" y="941413"/>
                  <a:pt x="1027499" y="925494"/>
                </a:cubicBezTo>
                <a:cubicBezTo>
                  <a:pt x="1032051" y="909576"/>
                  <a:pt x="1035133" y="902928"/>
                  <a:pt x="1036745" y="905551"/>
                </a:cubicBezTo>
                <a:cubicBezTo>
                  <a:pt x="1038357" y="908174"/>
                  <a:pt x="1039359" y="916090"/>
                  <a:pt x="1039750" y="929299"/>
                </a:cubicBezTo>
                <a:cubicBezTo>
                  <a:pt x="1040140" y="942507"/>
                  <a:pt x="1041709" y="951893"/>
                  <a:pt x="1044456" y="957455"/>
                </a:cubicBezTo>
                <a:cubicBezTo>
                  <a:pt x="1047203" y="963018"/>
                  <a:pt x="1045280" y="968537"/>
                  <a:pt x="1038689" y="974012"/>
                </a:cubicBezTo>
                <a:cubicBezTo>
                  <a:pt x="1032097" y="979488"/>
                  <a:pt x="1015834" y="983212"/>
                  <a:pt x="989901" y="985184"/>
                </a:cubicBezTo>
                <a:cubicBezTo>
                  <a:pt x="963968" y="987156"/>
                  <a:pt x="944608" y="985677"/>
                  <a:pt x="931821" y="980747"/>
                </a:cubicBezTo>
                <a:cubicBezTo>
                  <a:pt x="919035" y="975817"/>
                  <a:pt x="910759" y="968320"/>
                  <a:pt x="906995" y="958255"/>
                </a:cubicBezTo>
                <a:cubicBezTo>
                  <a:pt x="903231" y="948191"/>
                  <a:pt x="901544" y="937596"/>
                  <a:pt x="901934" y="926471"/>
                </a:cubicBezTo>
                <a:cubicBezTo>
                  <a:pt x="902325" y="915346"/>
                  <a:pt x="902908" y="901136"/>
                  <a:pt x="903684" y="883841"/>
                </a:cubicBezTo>
                <a:cubicBezTo>
                  <a:pt x="904458" y="866546"/>
                  <a:pt x="903990" y="854227"/>
                  <a:pt x="902279" y="846885"/>
                </a:cubicBezTo>
                <a:cubicBezTo>
                  <a:pt x="898781" y="848299"/>
                  <a:pt x="893851" y="849440"/>
                  <a:pt x="887489" y="850308"/>
                </a:cubicBezTo>
                <a:lnTo>
                  <a:pt x="893423" y="853303"/>
                </a:lnTo>
                <a:cubicBezTo>
                  <a:pt x="897243" y="857582"/>
                  <a:pt x="896949" y="863098"/>
                  <a:pt x="892539" y="869851"/>
                </a:cubicBezTo>
                <a:cubicBezTo>
                  <a:pt x="888131" y="876604"/>
                  <a:pt x="881393" y="887670"/>
                  <a:pt x="872327" y="903049"/>
                </a:cubicBezTo>
                <a:cubicBezTo>
                  <a:pt x="863261" y="918428"/>
                  <a:pt x="852731" y="931509"/>
                  <a:pt x="840738" y="942293"/>
                </a:cubicBezTo>
                <a:cubicBezTo>
                  <a:pt x="828745" y="953077"/>
                  <a:pt x="816631" y="961080"/>
                  <a:pt x="804396" y="966301"/>
                </a:cubicBezTo>
                <a:cubicBezTo>
                  <a:pt x="792161" y="971523"/>
                  <a:pt x="785610" y="972868"/>
                  <a:pt x="784741" y="970338"/>
                </a:cubicBezTo>
                <a:cubicBezTo>
                  <a:pt x="783874" y="967808"/>
                  <a:pt x="788410" y="962717"/>
                  <a:pt x="798350" y="955065"/>
                </a:cubicBezTo>
                <a:cubicBezTo>
                  <a:pt x="808290" y="947412"/>
                  <a:pt x="817878" y="938396"/>
                  <a:pt x="827111" y="928015"/>
                </a:cubicBezTo>
                <a:cubicBezTo>
                  <a:pt x="836345" y="917634"/>
                  <a:pt x="845383" y="904748"/>
                  <a:pt x="854226" y="889357"/>
                </a:cubicBezTo>
                <a:cubicBezTo>
                  <a:pt x="863068" y="873966"/>
                  <a:pt x="867490" y="862140"/>
                  <a:pt x="867490" y="853880"/>
                </a:cubicBezTo>
                <a:cubicBezTo>
                  <a:pt x="857172" y="856956"/>
                  <a:pt x="847687" y="859477"/>
                  <a:pt x="839036" y="861442"/>
                </a:cubicBezTo>
                <a:cubicBezTo>
                  <a:pt x="830385" y="863408"/>
                  <a:pt x="821682" y="860993"/>
                  <a:pt x="812926" y="854196"/>
                </a:cubicBezTo>
                <a:cubicBezTo>
                  <a:pt x="804170" y="847400"/>
                  <a:pt x="805172" y="843496"/>
                  <a:pt x="815930" y="842485"/>
                </a:cubicBezTo>
                <a:cubicBezTo>
                  <a:pt x="826690" y="841475"/>
                  <a:pt x="839259" y="839645"/>
                  <a:pt x="853640" y="836997"/>
                </a:cubicBezTo>
                <a:cubicBezTo>
                  <a:pt x="868020" y="834349"/>
                  <a:pt x="883678" y="831103"/>
                  <a:pt x="900614" y="827258"/>
                </a:cubicBezTo>
                <a:cubicBezTo>
                  <a:pt x="917549" y="823414"/>
                  <a:pt x="931933" y="820062"/>
                  <a:pt x="943765" y="817203"/>
                </a:cubicBezTo>
                <a:cubicBezTo>
                  <a:pt x="955597" y="814345"/>
                  <a:pt x="964439" y="812915"/>
                  <a:pt x="970293" y="812915"/>
                </a:cubicBezTo>
                <a:close/>
                <a:moveTo>
                  <a:pt x="2474256" y="808357"/>
                </a:moveTo>
                <a:cubicBezTo>
                  <a:pt x="2467050" y="809920"/>
                  <a:pt x="2459416" y="811619"/>
                  <a:pt x="2451355" y="813455"/>
                </a:cubicBezTo>
                <a:cubicBezTo>
                  <a:pt x="2452880" y="830099"/>
                  <a:pt x="2454331" y="845087"/>
                  <a:pt x="2455708" y="858419"/>
                </a:cubicBezTo>
                <a:cubicBezTo>
                  <a:pt x="2458114" y="857638"/>
                  <a:pt x="2462219" y="857049"/>
                  <a:pt x="2468024" y="856652"/>
                </a:cubicBezTo>
                <a:cubicBezTo>
                  <a:pt x="2469313" y="852150"/>
                  <a:pt x="2470715" y="846947"/>
                  <a:pt x="2472228" y="841044"/>
                </a:cubicBezTo>
                <a:cubicBezTo>
                  <a:pt x="2467440" y="841044"/>
                  <a:pt x="2463522" y="839329"/>
                  <a:pt x="2460471" y="835900"/>
                </a:cubicBezTo>
                <a:cubicBezTo>
                  <a:pt x="2457420" y="832471"/>
                  <a:pt x="2458232" y="829919"/>
                  <a:pt x="2462908" y="828244"/>
                </a:cubicBezTo>
                <a:lnTo>
                  <a:pt x="2473493" y="824394"/>
                </a:lnTo>
                <a:cubicBezTo>
                  <a:pt x="2474212" y="814757"/>
                  <a:pt x="2474467" y="809411"/>
                  <a:pt x="2474256" y="808357"/>
                </a:cubicBezTo>
                <a:close/>
                <a:moveTo>
                  <a:pt x="2517190" y="800646"/>
                </a:moveTo>
                <a:cubicBezTo>
                  <a:pt x="2515217" y="800528"/>
                  <a:pt x="2512380" y="800953"/>
                  <a:pt x="2508682" y="801920"/>
                </a:cubicBezTo>
                <a:cubicBezTo>
                  <a:pt x="2501283" y="803855"/>
                  <a:pt x="2495408" y="804841"/>
                  <a:pt x="2491055" y="804878"/>
                </a:cubicBezTo>
                <a:cubicBezTo>
                  <a:pt x="2496499" y="805846"/>
                  <a:pt x="2498806" y="807979"/>
                  <a:pt x="2497975" y="811278"/>
                </a:cubicBezTo>
                <a:cubicBezTo>
                  <a:pt x="2497144" y="814577"/>
                  <a:pt x="2496394" y="816673"/>
                  <a:pt x="2495724" y="817566"/>
                </a:cubicBezTo>
                <a:cubicBezTo>
                  <a:pt x="2497522" y="816797"/>
                  <a:pt x="2500611" y="816413"/>
                  <a:pt x="2504989" y="816413"/>
                </a:cubicBezTo>
                <a:cubicBezTo>
                  <a:pt x="2511264" y="816413"/>
                  <a:pt x="2514157" y="818546"/>
                  <a:pt x="2513667" y="822812"/>
                </a:cubicBezTo>
                <a:cubicBezTo>
                  <a:pt x="2513177" y="827079"/>
                  <a:pt x="2511264" y="830164"/>
                  <a:pt x="2507928" y="832067"/>
                </a:cubicBezTo>
                <a:cubicBezTo>
                  <a:pt x="2504592" y="833971"/>
                  <a:pt x="2499873" y="835946"/>
                  <a:pt x="2493771" y="837993"/>
                </a:cubicBezTo>
                <a:cubicBezTo>
                  <a:pt x="2492729" y="841006"/>
                  <a:pt x="2490652" y="846259"/>
                  <a:pt x="2487539" y="853750"/>
                </a:cubicBezTo>
                <a:cubicBezTo>
                  <a:pt x="2494695" y="852262"/>
                  <a:pt x="2502266" y="850513"/>
                  <a:pt x="2510254" y="848504"/>
                </a:cubicBezTo>
                <a:cubicBezTo>
                  <a:pt x="2516033" y="834774"/>
                  <a:pt x="2519313" y="824297"/>
                  <a:pt x="2520095" y="817073"/>
                </a:cubicBezTo>
                <a:cubicBezTo>
                  <a:pt x="2520876" y="809849"/>
                  <a:pt x="2521019" y="805033"/>
                  <a:pt x="2520523" y="802627"/>
                </a:cubicBezTo>
                <a:cubicBezTo>
                  <a:pt x="2520275" y="801424"/>
                  <a:pt x="2519164" y="800764"/>
                  <a:pt x="2517190" y="800646"/>
                </a:cubicBezTo>
                <a:close/>
                <a:moveTo>
                  <a:pt x="682860" y="794898"/>
                </a:moveTo>
                <a:cubicBezTo>
                  <a:pt x="674420" y="794532"/>
                  <a:pt x="666783" y="799040"/>
                  <a:pt x="659949" y="808422"/>
                </a:cubicBezTo>
                <a:cubicBezTo>
                  <a:pt x="653115" y="817805"/>
                  <a:pt x="648552" y="832957"/>
                  <a:pt x="646257" y="853880"/>
                </a:cubicBezTo>
                <a:cubicBezTo>
                  <a:pt x="643975" y="874790"/>
                  <a:pt x="644750" y="893471"/>
                  <a:pt x="648583" y="909923"/>
                </a:cubicBezTo>
                <a:cubicBezTo>
                  <a:pt x="652415" y="926375"/>
                  <a:pt x="658340" y="937664"/>
                  <a:pt x="666358" y="943791"/>
                </a:cubicBezTo>
                <a:cubicBezTo>
                  <a:pt x="674376" y="949918"/>
                  <a:pt x="682426" y="951204"/>
                  <a:pt x="690506" y="947651"/>
                </a:cubicBezTo>
                <a:cubicBezTo>
                  <a:pt x="698586" y="944098"/>
                  <a:pt x="704703" y="936095"/>
                  <a:pt x="708858" y="923643"/>
                </a:cubicBezTo>
                <a:cubicBezTo>
                  <a:pt x="713013" y="911191"/>
                  <a:pt x="715090" y="897468"/>
                  <a:pt x="715090" y="882474"/>
                </a:cubicBezTo>
                <a:cubicBezTo>
                  <a:pt x="715090" y="867479"/>
                  <a:pt x="714520" y="853889"/>
                  <a:pt x="713379" y="841704"/>
                </a:cubicBezTo>
                <a:cubicBezTo>
                  <a:pt x="712237" y="829519"/>
                  <a:pt x="708976" y="818763"/>
                  <a:pt x="703593" y="809436"/>
                </a:cubicBezTo>
                <a:cubicBezTo>
                  <a:pt x="698211" y="800110"/>
                  <a:pt x="691299" y="795263"/>
                  <a:pt x="682860" y="794898"/>
                </a:cubicBezTo>
                <a:close/>
                <a:moveTo>
                  <a:pt x="1593864" y="789714"/>
                </a:moveTo>
                <a:cubicBezTo>
                  <a:pt x="1601872" y="789038"/>
                  <a:pt x="1608845" y="791368"/>
                  <a:pt x="1614784" y="796702"/>
                </a:cubicBezTo>
                <a:cubicBezTo>
                  <a:pt x="1622703" y="803815"/>
                  <a:pt x="1621386" y="808119"/>
                  <a:pt x="1610831" y="809613"/>
                </a:cubicBezTo>
                <a:cubicBezTo>
                  <a:pt x="1600276" y="811108"/>
                  <a:pt x="1585319" y="813324"/>
                  <a:pt x="1565959" y="816264"/>
                </a:cubicBezTo>
                <a:cubicBezTo>
                  <a:pt x="1576849" y="821522"/>
                  <a:pt x="1581248" y="826462"/>
                  <a:pt x="1579159" y="831082"/>
                </a:cubicBezTo>
                <a:cubicBezTo>
                  <a:pt x="1577068" y="835701"/>
                  <a:pt x="1571113" y="850916"/>
                  <a:pt x="1561289" y="876725"/>
                </a:cubicBezTo>
                <a:cubicBezTo>
                  <a:pt x="1580315" y="892501"/>
                  <a:pt x="1592854" y="904320"/>
                  <a:pt x="1598906" y="912184"/>
                </a:cubicBezTo>
                <a:cubicBezTo>
                  <a:pt x="1604958" y="920047"/>
                  <a:pt x="1605731" y="927668"/>
                  <a:pt x="1601222" y="935047"/>
                </a:cubicBezTo>
                <a:cubicBezTo>
                  <a:pt x="1596714" y="942427"/>
                  <a:pt x="1589648" y="940870"/>
                  <a:pt x="1580023" y="930378"/>
                </a:cubicBezTo>
                <a:cubicBezTo>
                  <a:pt x="1570399" y="919885"/>
                  <a:pt x="1560359" y="909176"/>
                  <a:pt x="1549905" y="898250"/>
                </a:cubicBezTo>
                <a:cubicBezTo>
                  <a:pt x="1538011" y="914062"/>
                  <a:pt x="1526408" y="925200"/>
                  <a:pt x="1515097" y="931661"/>
                </a:cubicBezTo>
                <a:cubicBezTo>
                  <a:pt x="1509442" y="934892"/>
                  <a:pt x="1504032" y="937465"/>
                  <a:pt x="1498868" y="939380"/>
                </a:cubicBezTo>
                <a:lnTo>
                  <a:pt x="1486717" y="942484"/>
                </a:lnTo>
                <a:lnTo>
                  <a:pt x="1492940" y="943828"/>
                </a:lnTo>
                <a:cubicBezTo>
                  <a:pt x="1508692" y="947673"/>
                  <a:pt x="1529853" y="951325"/>
                  <a:pt x="1556425" y="954786"/>
                </a:cubicBezTo>
                <a:cubicBezTo>
                  <a:pt x="1582997" y="958246"/>
                  <a:pt x="1608933" y="958419"/>
                  <a:pt x="1634234" y="955307"/>
                </a:cubicBezTo>
                <a:cubicBezTo>
                  <a:pt x="1659535" y="952193"/>
                  <a:pt x="1668307" y="953741"/>
                  <a:pt x="1660549" y="959948"/>
                </a:cubicBezTo>
                <a:cubicBezTo>
                  <a:pt x="1652791" y="966155"/>
                  <a:pt x="1641217" y="972989"/>
                  <a:pt x="1625825" y="980449"/>
                </a:cubicBezTo>
                <a:cubicBezTo>
                  <a:pt x="1610434" y="987909"/>
                  <a:pt x="1598413" y="991242"/>
                  <a:pt x="1589763" y="990449"/>
                </a:cubicBezTo>
                <a:cubicBezTo>
                  <a:pt x="1581111" y="989655"/>
                  <a:pt x="1566502" y="985764"/>
                  <a:pt x="1545933" y="978775"/>
                </a:cubicBezTo>
                <a:cubicBezTo>
                  <a:pt x="1525363" y="971786"/>
                  <a:pt x="1507655" y="966090"/>
                  <a:pt x="1492810" y="961688"/>
                </a:cubicBezTo>
                <a:cubicBezTo>
                  <a:pt x="1477964" y="957285"/>
                  <a:pt x="1465705" y="953781"/>
                  <a:pt x="1456031" y="951177"/>
                </a:cubicBezTo>
                <a:cubicBezTo>
                  <a:pt x="1446357" y="948572"/>
                  <a:pt x="1438001" y="949353"/>
                  <a:pt x="1430963" y="953521"/>
                </a:cubicBezTo>
                <a:cubicBezTo>
                  <a:pt x="1423924" y="957688"/>
                  <a:pt x="1417916" y="960801"/>
                  <a:pt x="1412936" y="962860"/>
                </a:cubicBezTo>
                <a:cubicBezTo>
                  <a:pt x="1407956" y="964918"/>
                  <a:pt x="1401839" y="962776"/>
                  <a:pt x="1394584" y="956432"/>
                </a:cubicBezTo>
                <a:cubicBezTo>
                  <a:pt x="1387328" y="950088"/>
                  <a:pt x="1387403" y="946395"/>
                  <a:pt x="1394807" y="945354"/>
                </a:cubicBezTo>
                <a:cubicBezTo>
                  <a:pt x="1402211" y="944312"/>
                  <a:pt x="1409559" y="942445"/>
                  <a:pt x="1416852" y="939754"/>
                </a:cubicBezTo>
                <a:cubicBezTo>
                  <a:pt x="1424145" y="937063"/>
                  <a:pt x="1430996" y="935084"/>
                  <a:pt x="1437409" y="933819"/>
                </a:cubicBezTo>
                <a:cubicBezTo>
                  <a:pt x="1436665" y="923997"/>
                  <a:pt x="1434144" y="914723"/>
                  <a:pt x="1429847" y="905998"/>
                </a:cubicBezTo>
                <a:cubicBezTo>
                  <a:pt x="1425549" y="897273"/>
                  <a:pt x="1423986" y="890045"/>
                  <a:pt x="1425158" y="884315"/>
                </a:cubicBezTo>
                <a:cubicBezTo>
                  <a:pt x="1426331" y="878586"/>
                  <a:pt x="1427692" y="874028"/>
                  <a:pt x="1429242" y="870642"/>
                </a:cubicBezTo>
                <a:cubicBezTo>
                  <a:pt x="1430792" y="867256"/>
                  <a:pt x="1428463" y="867120"/>
                  <a:pt x="1422256" y="870233"/>
                </a:cubicBezTo>
                <a:cubicBezTo>
                  <a:pt x="1416049" y="873346"/>
                  <a:pt x="1409436" y="873110"/>
                  <a:pt x="1402416" y="869526"/>
                </a:cubicBezTo>
                <a:cubicBezTo>
                  <a:pt x="1395396" y="865941"/>
                  <a:pt x="1394729" y="863241"/>
                  <a:pt x="1400416" y="861424"/>
                </a:cubicBezTo>
                <a:cubicBezTo>
                  <a:pt x="1406102" y="859607"/>
                  <a:pt x="1411705" y="857229"/>
                  <a:pt x="1417224" y="854289"/>
                </a:cubicBezTo>
                <a:cubicBezTo>
                  <a:pt x="1422743" y="851350"/>
                  <a:pt x="1427570" y="847800"/>
                  <a:pt x="1431707" y="843639"/>
                </a:cubicBezTo>
                <a:cubicBezTo>
                  <a:pt x="1435843" y="839478"/>
                  <a:pt x="1442910" y="840563"/>
                  <a:pt x="1452906" y="846894"/>
                </a:cubicBezTo>
                <a:cubicBezTo>
                  <a:pt x="1462902" y="853226"/>
                  <a:pt x="1464722" y="859036"/>
                  <a:pt x="1458366" y="864326"/>
                </a:cubicBezTo>
                <a:cubicBezTo>
                  <a:pt x="1452010" y="869616"/>
                  <a:pt x="1448119" y="875956"/>
                  <a:pt x="1446692" y="883348"/>
                </a:cubicBezTo>
                <a:cubicBezTo>
                  <a:pt x="1445266" y="890740"/>
                  <a:pt x="1447083" y="898770"/>
                  <a:pt x="1452143" y="907440"/>
                </a:cubicBezTo>
                <a:cubicBezTo>
                  <a:pt x="1457202" y="916109"/>
                  <a:pt x="1457395" y="925342"/>
                  <a:pt x="1452720" y="935140"/>
                </a:cubicBezTo>
                <a:lnTo>
                  <a:pt x="1478494" y="940707"/>
                </a:lnTo>
                <a:lnTo>
                  <a:pt x="1483937" y="935391"/>
                </a:lnTo>
                <a:cubicBezTo>
                  <a:pt x="1493164" y="929023"/>
                  <a:pt x="1502177" y="921246"/>
                  <a:pt x="1510977" y="912063"/>
                </a:cubicBezTo>
                <a:cubicBezTo>
                  <a:pt x="1519776" y="902879"/>
                  <a:pt x="1527159" y="893506"/>
                  <a:pt x="1533124" y="883943"/>
                </a:cubicBezTo>
                <a:cubicBezTo>
                  <a:pt x="1518378" y="871132"/>
                  <a:pt x="1507104" y="860562"/>
                  <a:pt x="1499303" y="852234"/>
                </a:cubicBezTo>
                <a:cubicBezTo>
                  <a:pt x="1491502" y="843906"/>
                  <a:pt x="1494187" y="842166"/>
                  <a:pt x="1507358" y="847015"/>
                </a:cubicBezTo>
                <a:cubicBezTo>
                  <a:pt x="1520529" y="851865"/>
                  <a:pt x="1532808" y="857998"/>
                  <a:pt x="1544193" y="865414"/>
                </a:cubicBezTo>
                <a:cubicBezTo>
                  <a:pt x="1550829" y="849725"/>
                  <a:pt x="1553811" y="834210"/>
                  <a:pt x="1553142" y="818868"/>
                </a:cubicBezTo>
                <a:cubicBezTo>
                  <a:pt x="1535629" y="821956"/>
                  <a:pt x="1521999" y="824868"/>
                  <a:pt x="1512251" y="827603"/>
                </a:cubicBezTo>
                <a:cubicBezTo>
                  <a:pt x="1502502" y="830337"/>
                  <a:pt x="1493040" y="828182"/>
                  <a:pt x="1483862" y="821138"/>
                </a:cubicBezTo>
                <a:cubicBezTo>
                  <a:pt x="1474684" y="814093"/>
                  <a:pt x="1474790" y="810571"/>
                  <a:pt x="1484178" y="810571"/>
                </a:cubicBezTo>
                <a:cubicBezTo>
                  <a:pt x="1491694" y="810571"/>
                  <a:pt x="1502196" y="809418"/>
                  <a:pt x="1515683" y="807111"/>
                </a:cubicBezTo>
                <a:cubicBezTo>
                  <a:pt x="1529170" y="804804"/>
                  <a:pt x="1541281" y="802500"/>
                  <a:pt x="1552016" y="800200"/>
                </a:cubicBezTo>
                <a:cubicBezTo>
                  <a:pt x="1562750" y="797899"/>
                  <a:pt x="1573915" y="794963"/>
                  <a:pt x="1585512" y="791391"/>
                </a:cubicBezTo>
                <a:cubicBezTo>
                  <a:pt x="1588410" y="790498"/>
                  <a:pt x="1591195" y="789939"/>
                  <a:pt x="1593864" y="789714"/>
                </a:cubicBezTo>
                <a:close/>
                <a:moveTo>
                  <a:pt x="2139458" y="789679"/>
                </a:moveTo>
                <a:cubicBezTo>
                  <a:pt x="2132469" y="790461"/>
                  <a:pt x="2117261" y="792960"/>
                  <a:pt x="2093834" y="797177"/>
                </a:cubicBezTo>
                <a:cubicBezTo>
                  <a:pt x="2096141" y="810583"/>
                  <a:pt x="2098322" y="823606"/>
                  <a:pt x="2100381" y="836244"/>
                </a:cubicBezTo>
                <a:cubicBezTo>
                  <a:pt x="2112585" y="834731"/>
                  <a:pt x="2128323" y="831481"/>
                  <a:pt x="2147597" y="826496"/>
                </a:cubicBezTo>
                <a:cubicBezTo>
                  <a:pt x="2149804" y="812667"/>
                  <a:pt x="2150747" y="802879"/>
                  <a:pt x="2150424" y="797130"/>
                </a:cubicBezTo>
                <a:cubicBezTo>
                  <a:pt x="2150102" y="791382"/>
                  <a:pt x="2146446" y="788898"/>
                  <a:pt x="2139458" y="789679"/>
                </a:cubicBezTo>
                <a:close/>
                <a:moveTo>
                  <a:pt x="1418008" y="769481"/>
                </a:moveTo>
                <a:cubicBezTo>
                  <a:pt x="1420208" y="768891"/>
                  <a:pt x="1423723" y="769011"/>
                  <a:pt x="1428553" y="769839"/>
                </a:cubicBezTo>
                <a:cubicBezTo>
                  <a:pt x="1438215" y="771494"/>
                  <a:pt x="1446215" y="775538"/>
                  <a:pt x="1452552" y="781968"/>
                </a:cubicBezTo>
                <a:cubicBezTo>
                  <a:pt x="1458890" y="788399"/>
                  <a:pt x="1460834" y="795378"/>
                  <a:pt x="1458384" y="802906"/>
                </a:cubicBezTo>
                <a:cubicBezTo>
                  <a:pt x="1455935" y="810435"/>
                  <a:pt x="1451033" y="812298"/>
                  <a:pt x="1443679" y="808497"/>
                </a:cubicBezTo>
                <a:cubicBezTo>
                  <a:pt x="1436324" y="804695"/>
                  <a:pt x="1429818" y="799155"/>
                  <a:pt x="1424163" y="791875"/>
                </a:cubicBezTo>
                <a:cubicBezTo>
                  <a:pt x="1419153" y="783553"/>
                  <a:pt x="1416216" y="777386"/>
                  <a:pt x="1415355" y="773373"/>
                </a:cubicBezTo>
                <a:cubicBezTo>
                  <a:pt x="1414923" y="771367"/>
                  <a:pt x="1415808" y="770070"/>
                  <a:pt x="1418008" y="769481"/>
                </a:cubicBezTo>
                <a:close/>
                <a:moveTo>
                  <a:pt x="365921" y="768546"/>
                </a:moveTo>
                <a:lnTo>
                  <a:pt x="385733" y="768546"/>
                </a:lnTo>
                <a:lnTo>
                  <a:pt x="385733" y="975287"/>
                </a:lnTo>
                <a:lnTo>
                  <a:pt x="355242" y="975287"/>
                </a:lnTo>
                <a:lnTo>
                  <a:pt x="355242" y="814199"/>
                </a:lnTo>
                <a:cubicBezTo>
                  <a:pt x="349066" y="823761"/>
                  <a:pt x="336223" y="833491"/>
                  <a:pt x="316714" y="843388"/>
                </a:cubicBezTo>
                <a:lnTo>
                  <a:pt x="316714" y="816747"/>
                </a:lnTo>
                <a:cubicBezTo>
                  <a:pt x="336533" y="803291"/>
                  <a:pt x="352936" y="787224"/>
                  <a:pt x="365921" y="768546"/>
                </a:cubicBezTo>
                <a:close/>
                <a:moveTo>
                  <a:pt x="683194" y="767392"/>
                </a:moveTo>
                <a:cubicBezTo>
                  <a:pt x="697997" y="767392"/>
                  <a:pt x="710706" y="773314"/>
                  <a:pt x="721322" y="785159"/>
                </a:cubicBezTo>
                <a:cubicBezTo>
                  <a:pt x="731938" y="797003"/>
                  <a:pt x="738825" y="811597"/>
                  <a:pt x="741981" y="828942"/>
                </a:cubicBezTo>
                <a:cubicBezTo>
                  <a:pt x="745138" y="846287"/>
                  <a:pt x="746124" y="866211"/>
                  <a:pt x="744939" y="888715"/>
                </a:cubicBezTo>
                <a:cubicBezTo>
                  <a:pt x="743755" y="911219"/>
                  <a:pt x="739705" y="929789"/>
                  <a:pt x="732791" y="944423"/>
                </a:cubicBezTo>
                <a:cubicBezTo>
                  <a:pt x="725877" y="959058"/>
                  <a:pt x="715351" y="969225"/>
                  <a:pt x="701211" y="974924"/>
                </a:cubicBezTo>
                <a:cubicBezTo>
                  <a:pt x="687073" y="980623"/>
                  <a:pt x="672963" y="980015"/>
                  <a:pt x="658880" y="973101"/>
                </a:cubicBezTo>
                <a:cubicBezTo>
                  <a:pt x="644797" y="966186"/>
                  <a:pt x="634915" y="957046"/>
                  <a:pt x="629235" y="945679"/>
                </a:cubicBezTo>
                <a:cubicBezTo>
                  <a:pt x="623554" y="934312"/>
                  <a:pt x="619517" y="922443"/>
                  <a:pt x="617124" y="910072"/>
                </a:cubicBezTo>
                <a:cubicBezTo>
                  <a:pt x="614731" y="897701"/>
                  <a:pt x="613924" y="881078"/>
                  <a:pt x="614705" y="860205"/>
                </a:cubicBezTo>
                <a:cubicBezTo>
                  <a:pt x="615499" y="839332"/>
                  <a:pt x="618463" y="822772"/>
                  <a:pt x="623598" y="810525"/>
                </a:cubicBezTo>
                <a:cubicBezTo>
                  <a:pt x="628732" y="798277"/>
                  <a:pt x="636248" y="788027"/>
                  <a:pt x="646145" y="779773"/>
                </a:cubicBezTo>
                <a:cubicBezTo>
                  <a:pt x="656042" y="771519"/>
                  <a:pt x="668392" y="767392"/>
                  <a:pt x="683194" y="767392"/>
                </a:cubicBezTo>
                <a:close/>
                <a:moveTo>
                  <a:pt x="2980641" y="766430"/>
                </a:moveTo>
                <a:cubicBezTo>
                  <a:pt x="2982294" y="766390"/>
                  <a:pt x="2984474" y="766778"/>
                  <a:pt x="2987183" y="767597"/>
                </a:cubicBezTo>
                <a:cubicBezTo>
                  <a:pt x="2998016" y="770871"/>
                  <a:pt x="3005820" y="774486"/>
                  <a:pt x="3010595" y="778443"/>
                </a:cubicBezTo>
                <a:cubicBezTo>
                  <a:pt x="3016933" y="783106"/>
                  <a:pt x="3018616" y="790427"/>
                  <a:pt x="3015646" y="800404"/>
                </a:cubicBezTo>
                <a:cubicBezTo>
                  <a:pt x="3012676" y="810382"/>
                  <a:pt x="3007510" y="811827"/>
                  <a:pt x="3000149" y="804739"/>
                </a:cubicBezTo>
                <a:cubicBezTo>
                  <a:pt x="2992788" y="797651"/>
                  <a:pt x="2986079" y="788870"/>
                  <a:pt x="2980020" y="778396"/>
                </a:cubicBezTo>
                <a:cubicBezTo>
                  <a:pt x="2975476" y="770541"/>
                  <a:pt x="2975683" y="766552"/>
                  <a:pt x="2980641" y="766430"/>
                </a:cubicBezTo>
                <a:close/>
                <a:moveTo>
                  <a:pt x="524753" y="766260"/>
                </a:moveTo>
                <a:cubicBezTo>
                  <a:pt x="528545" y="766268"/>
                  <a:pt x="532125" y="766685"/>
                  <a:pt x="535492" y="767513"/>
                </a:cubicBezTo>
                <a:cubicBezTo>
                  <a:pt x="542226" y="769169"/>
                  <a:pt x="549137" y="772291"/>
                  <a:pt x="556225" y="776880"/>
                </a:cubicBezTo>
                <a:cubicBezTo>
                  <a:pt x="563314" y="781469"/>
                  <a:pt x="569074" y="788200"/>
                  <a:pt x="573508" y="797074"/>
                </a:cubicBezTo>
                <a:cubicBezTo>
                  <a:pt x="577942" y="805948"/>
                  <a:pt x="579554" y="816658"/>
                  <a:pt x="578345" y="829203"/>
                </a:cubicBezTo>
                <a:cubicBezTo>
                  <a:pt x="577136" y="841747"/>
                  <a:pt x="570969" y="856559"/>
                  <a:pt x="559844" y="873637"/>
                </a:cubicBezTo>
                <a:cubicBezTo>
                  <a:pt x="548719" y="890715"/>
                  <a:pt x="527864" y="915613"/>
                  <a:pt x="497280" y="948330"/>
                </a:cubicBezTo>
                <a:lnTo>
                  <a:pt x="581331" y="948330"/>
                </a:lnTo>
                <a:lnTo>
                  <a:pt x="581331" y="975287"/>
                </a:lnTo>
                <a:lnTo>
                  <a:pt x="456278" y="975287"/>
                </a:lnTo>
                <a:lnTo>
                  <a:pt x="456278" y="966897"/>
                </a:lnTo>
                <a:cubicBezTo>
                  <a:pt x="457084" y="954817"/>
                  <a:pt x="462631" y="944027"/>
                  <a:pt x="472919" y="934526"/>
                </a:cubicBezTo>
                <a:cubicBezTo>
                  <a:pt x="483207" y="925026"/>
                  <a:pt x="496080" y="910426"/>
                  <a:pt x="511540" y="890724"/>
                </a:cubicBezTo>
                <a:cubicBezTo>
                  <a:pt x="526999" y="871023"/>
                  <a:pt x="537024" y="855852"/>
                  <a:pt x="541612" y="845211"/>
                </a:cubicBezTo>
                <a:cubicBezTo>
                  <a:pt x="546201" y="834570"/>
                  <a:pt x="547947" y="825686"/>
                  <a:pt x="546849" y="818561"/>
                </a:cubicBezTo>
                <a:cubicBezTo>
                  <a:pt x="545752" y="811436"/>
                  <a:pt x="542459" y="805619"/>
                  <a:pt x="536971" y="801111"/>
                </a:cubicBezTo>
                <a:cubicBezTo>
                  <a:pt x="531483" y="796603"/>
                  <a:pt x="525058" y="794724"/>
                  <a:pt x="517697" y="795474"/>
                </a:cubicBezTo>
                <a:cubicBezTo>
                  <a:pt x="510337" y="796225"/>
                  <a:pt x="503246" y="799111"/>
                  <a:pt x="496425" y="804134"/>
                </a:cubicBezTo>
                <a:cubicBezTo>
                  <a:pt x="489603" y="809157"/>
                  <a:pt x="484028" y="817572"/>
                  <a:pt x="479700" y="829379"/>
                </a:cubicBezTo>
                <a:lnTo>
                  <a:pt x="451608" y="825212"/>
                </a:lnTo>
                <a:cubicBezTo>
                  <a:pt x="457983" y="804711"/>
                  <a:pt x="466287" y="790163"/>
                  <a:pt x="476519" y="781568"/>
                </a:cubicBezTo>
                <a:cubicBezTo>
                  <a:pt x="486751" y="772973"/>
                  <a:pt x="498824" y="768273"/>
                  <a:pt x="512739" y="767467"/>
                </a:cubicBezTo>
                <a:cubicBezTo>
                  <a:pt x="516957" y="766654"/>
                  <a:pt x="520961" y="766252"/>
                  <a:pt x="524753" y="766260"/>
                </a:cubicBezTo>
                <a:close/>
                <a:moveTo>
                  <a:pt x="2157945" y="764290"/>
                </a:moveTo>
                <a:cubicBezTo>
                  <a:pt x="2160863" y="764498"/>
                  <a:pt x="2164557" y="765625"/>
                  <a:pt x="2169028" y="767671"/>
                </a:cubicBezTo>
                <a:cubicBezTo>
                  <a:pt x="2177970" y="771764"/>
                  <a:pt x="2185185" y="776381"/>
                  <a:pt x="2190673" y="781522"/>
                </a:cubicBezTo>
                <a:cubicBezTo>
                  <a:pt x="2196161" y="786662"/>
                  <a:pt x="2195851" y="791459"/>
                  <a:pt x="2189743" y="795912"/>
                </a:cubicBezTo>
                <a:cubicBezTo>
                  <a:pt x="2183635" y="800364"/>
                  <a:pt x="2176959" y="809523"/>
                  <a:pt x="2169716" y="823389"/>
                </a:cubicBezTo>
                <a:cubicBezTo>
                  <a:pt x="2179055" y="835469"/>
                  <a:pt x="2179694" y="842014"/>
                  <a:pt x="2171632" y="843025"/>
                </a:cubicBezTo>
                <a:cubicBezTo>
                  <a:pt x="2163571" y="844036"/>
                  <a:pt x="2153227" y="845307"/>
                  <a:pt x="2140602" y="846839"/>
                </a:cubicBezTo>
                <a:cubicBezTo>
                  <a:pt x="2127976" y="848370"/>
                  <a:pt x="2114910" y="850203"/>
                  <a:pt x="2101404" y="852336"/>
                </a:cubicBezTo>
                <a:cubicBezTo>
                  <a:pt x="2097981" y="864267"/>
                  <a:pt x="2093923" y="866531"/>
                  <a:pt x="2089230" y="859126"/>
                </a:cubicBezTo>
                <a:cubicBezTo>
                  <a:pt x="2084535" y="851722"/>
                  <a:pt x="2079878" y="839931"/>
                  <a:pt x="2075258" y="823752"/>
                </a:cubicBezTo>
                <a:cubicBezTo>
                  <a:pt x="2070639" y="807573"/>
                  <a:pt x="2065941" y="795493"/>
                  <a:pt x="2061166" y="787512"/>
                </a:cubicBezTo>
                <a:cubicBezTo>
                  <a:pt x="2056391" y="779531"/>
                  <a:pt x="2057877" y="775944"/>
                  <a:pt x="2065621" y="776750"/>
                </a:cubicBezTo>
                <a:cubicBezTo>
                  <a:pt x="2073367" y="777556"/>
                  <a:pt x="2079301" y="778527"/>
                  <a:pt x="2083425" y="779661"/>
                </a:cubicBezTo>
                <a:cubicBezTo>
                  <a:pt x="2087549" y="780796"/>
                  <a:pt x="2093667" y="780992"/>
                  <a:pt x="2101776" y="780247"/>
                </a:cubicBezTo>
                <a:cubicBezTo>
                  <a:pt x="2109887" y="779503"/>
                  <a:pt x="2119524" y="777829"/>
                  <a:pt x="2130686" y="775224"/>
                </a:cubicBezTo>
                <a:cubicBezTo>
                  <a:pt x="2141848" y="772620"/>
                  <a:pt x="2148794" y="769687"/>
                  <a:pt x="2151522" y="766425"/>
                </a:cubicBezTo>
                <a:cubicBezTo>
                  <a:pt x="2152886" y="764794"/>
                  <a:pt x="2155027" y="764082"/>
                  <a:pt x="2157945" y="764290"/>
                </a:cubicBezTo>
                <a:close/>
                <a:moveTo>
                  <a:pt x="3260783" y="763987"/>
                </a:moveTo>
                <a:cubicBezTo>
                  <a:pt x="3262338" y="763885"/>
                  <a:pt x="3264307" y="764090"/>
                  <a:pt x="3266691" y="764602"/>
                </a:cubicBezTo>
                <a:cubicBezTo>
                  <a:pt x="3276229" y="766648"/>
                  <a:pt x="3284033" y="769643"/>
                  <a:pt x="3290104" y="773587"/>
                </a:cubicBezTo>
                <a:cubicBezTo>
                  <a:pt x="3296175" y="777531"/>
                  <a:pt x="3298261" y="783925"/>
                  <a:pt x="3296364" y="792768"/>
                </a:cubicBezTo>
                <a:cubicBezTo>
                  <a:pt x="3294466" y="801610"/>
                  <a:pt x="3290993" y="805164"/>
                  <a:pt x="3285946" y="803427"/>
                </a:cubicBezTo>
                <a:cubicBezTo>
                  <a:pt x="3280898" y="801691"/>
                  <a:pt x="3275937" y="798386"/>
                  <a:pt x="3271063" y="793512"/>
                </a:cubicBezTo>
                <a:cubicBezTo>
                  <a:pt x="3266102" y="787720"/>
                  <a:pt x="3261749" y="780942"/>
                  <a:pt x="3258003" y="773178"/>
                </a:cubicBezTo>
                <a:cubicBezTo>
                  <a:pt x="3255194" y="767355"/>
                  <a:pt x="3256121" y="764291"/>
                  <a:pt x="3260783" y="763987"/>
                </a:cubicBezTo>
                <a:close/>
                <a:moveTo>
                  <a:pt x="3322030" y="760153"/>
                </a:moveTo>
                <a:cubicBezTo>
                  <a:pt x="3324657" y="759563"/>
                  <a:pt x="3328709" y="759684"/>
                  <a:pt x="3334185" y="760518"/>
                </a:cubicBezTo>
                <a:cubicBezTo>
                  <a:pt x="3345136" y="762186"/>
                  <a:pt x="3352357" y="765662"/>
                  <a:pt x="3355848" y="770946"/>
                </a:cubicBezTo>
                <a:cubicBezTo>
                  <a:pt x="3359340" y="776229"/>
                  <a:pt x="3360332" y="782229"/>
                  <a:pt x="3358825" y="788945"/>
                </a:cubicBezTo>
                <a:cubicBezTo>
                  <a:pt x="3357318" y="795660"/>
                  <a:pt x="3353455" y="797958"/>
                  <a:pt x="3347235" y="795837"/>
                </a:cubicBezTo>
                <a:cubicBezTo>
                  <a:pt x="3341015" y="793716"/>
                  <a:pt x="3334501" y="788830"/>
                  <a:pt x="3327692" y="781178"/>
                </a:cubicBezTo>
                <a:cubicBezTo>
                  <a:pt x="3321950" y="773798"/>
                  <a:pt x="3318859" y="768093"/>
                  <a:pt x="3318418" y="764062"/>
                </a:cubicBezTo>
                <a:cubicBezTo>
                  <a:pt x="3318198" y="762047"/>
                  <a:pt x="3319402" y="760744"/>
                  <a:pt x="3322030" y="760153"/>
                </a:cubicBezTo>
                <a:close/>
                <a:moveTo>
                  <a:pt x="945674" y="757991"/>
                </a:moveTo>
                <a:cubicBezTo>
                  <a:pt x="950677" y="758705"/>
                  <a:pt x="954957" y="760577"/>
                  <a:pt x="958517" y="763607"/>
                </a:cubicBezTo>
                <a:cubicBezTo>
                  <a:pt x="965636" y="769665"/>
                  <a:pt x="963410" y="774359"/>
                  <a:pt x="951839" y="777689"/>
                </a:cubicBezTo>
                <a:cubicBezTo>
                  <a:pt x="940267" y="781019"/>
                  <a:pt x="929849" y="783652"/>
                  <a:pt x="920585" y="785587"/>
                </a:cubicBezTo>
                <a:cubicBezTo>
                  <a:pt x="911320" y="787521"/>
                  <a:pt x="901392" y="789078"/>
                  <a:pt x="890800" y="790256"/>
                </a:cubicBezTo>
                <a:cubicBezTo>
                  <a:pt x="880209" y="791434"/>
                  <a:pt x="870758" y="789109"/>
                  <a:pt x="862449" y="783280"/>
                </a:cubicBezTo>
                <a:cubicBezTo>
                  <a:pt x="854139" y="777451"/>
                  <a:pt x="854377" y="773739"/>
                  <a:pt x="863164" y="772146"/>
                </a:cubicBezTo>
                <a:cubicBezTo>
                  <a:pt x="871952" y="770552"/>
                  <a:pt x="881846" y="768974"/>
                  <a:pt x="892847" y="767411"/>
                </a:cubicBezTo>
                <a:cubicBezTo>
                  <a:pt x="903723" y="765216"/>
                  <a:pt x="915608" y="762518"/>
                  <a:pt x="928501" y="759318"/>
                </a:cubicBezTo>
                <a:cubicBezTo>
                  <a:pt x="934946" y="757719"/>
                  <a:pt x="940671" y="757276"/>
                  <a:pt x="945674" y="757991"/>
                </a:cubicBezTo>
                <a:close/>
                <a:moveTo>
                  <a:pt x="2389582" y="752910"/>
                </a:moveTo>
                <a:cubicBezTo>
                  <a:pt x="2395182" y="754168"/>
                  <a:pt x="2401429" y="756596"/>
                  <a:pt x="2408325" y="760193"/>
                </a:cubicBezTo>
                <a:cubicBezTo>
                  <a:pt x="2415220" y="763789"/>
                  <a:pt x="2416703" y="769392"/>
                  <a:pt x="2412771" y="777001"/>
                </a:cubicBezTo>
                <a:cubicBezTo>
                  <a:pt x="2408839" y="784610"/>
                  <a:pt x="2405745" y="796575"/>
                  <a:pt x="2403488" y="812897"/>
                </a:cubicBezTo>
                <a:cubicBezTo>
                  <a:pt x="2413608" y="811334"/>
                  <a:pt x="2418668" y="813690"/>
                  <a:pt x="2418668" y="819966"/>
                </a:cubicBezTo>
                <a:cubicBezTo>
                  <a:pt x="2418668" y="825683"/>
                  <a:pt x="2413298" y="830043"/>
                  <a:pt x="2402558" y="833044"/>
                </a:cubicBezTo>
                <a:cubicBezTo>
                  <a:pt x="2391817" y="836046"/>
                  <a:pt x="2383545" y="837546"/>
                  <a:pt x="2377741" y="837546"/>
                </a:cubicBezTo>
                <a:cubicBezTo>
                  <a:pt x="2373412" y="837546"/>
                  <a:pt x="2369543" y="837788"/>
                  <a:pt x="2366132" y="838272"/>
                </a:cubicBezTo>
                <a:lnTo>
                  <a:pt x="2366132" y="863089"/>
                </a:lnTo>
                <a:cubicBezTo>
                  <a:pt x="2377170" y="862456"/>
                  <a:pt x="2384469" y="860351"/>
                  <a:pt x="2388028" y="856773"/>
                </a:cubicBezTo>
                <a:cubicBezTo>
                  <a:pt x="2391588" y="853195"/>
                  <a:pt x="2397389" y="853936"/>
                  <a:pt x="2405432" y="858996"/>
                </a:cubicBezTo>
                <a:cubicBezTo>
                  <a:pt x="2413475" y="864056"/>
                  <a:pt x="2415927" y="868419"/>
                  <a:pt x="2412790" y="872084"/>
                </a:cubicBezTo>
                <a:cubicBezTo>
                  <a:pt x="2409652" y="875749"/>
                  <a:pt x="2407894" y="888483"/>
                  <a:pt x="2407516" y="910286"/>
                </a:cubicBezTo>
                <a:cubicBezTo>
                  <a:pt x="2407137" y="932089"/>
                  <a:pt x="2406744" y="944817"/>
                  <a:pt x="2406334" y="948470"/>
                </a:cubicBezTo>
                <a:cubicBezTo>
                  <a:pt x="2405925" y="952122"/>
                  <a:pt x="2404065" y="957700"/>
                  <a:pt x="2400753" y="965204"/>
                </a:cubicBezTo>
                <a:cubicBezTo>
                  <a:pt x="2397442" y="972707"/>
                  <a:pt x="2393544" y="972862"/>
                  <a:pt x="2389061" y="965669"/>
                </a:cubicBezTo>
                <a:cubicBezTo>
                  <a:pt x="2384578" y="958475"/>
                  <a:pt x="2382925" y="950798"/>
                  <a:pt x="2384103" y="942638"/>
                </a:cubicBezTo>
                <a:cubicBezTo>
                  <a:pt x="2385281" y="934477"/>
                  <a:pt x="2386059" y="926387"/>
                  <a:pt x="2386438" y="918369"/>
                </a:cubicBezTo>
                <a:cubicBezTo>
                  <a:pt x="2386816" y="910351"/>
                  <a:pt x="2387005" y="900507"/>
                  <a:pt x="2387005" y="888836"/>
                </a:cubicBezTo>
                <a:cubicBezTo>
                  <a:pt x="2387005" y="878765"/>
                  <a:pt x="2384745" y="874313"/>
                  <a:pt x="2380224" y="875479"/>
                </a:cubicBezTo>
                <a:cubicBezTo>
                  <a:pt x="2375704" y="876645"/>
                  <a:pt x="2370919" y="877228"/>
                  <a:pt x="2365872" y="877228"/>
                </a:cubicBezTo>
                <a:cubicBezTo>
                  <a:pt x="2364421" y="901908"/>
                  <a:pt x="2360294" y="922853"/>
                  <a:pt x="2353491" y="940061"/>
                </a:cubicBezTo>
                <a:cubicBezTo>
                  <a:pt x="2346688" y="957269"/>
                  <a:pt x="2336955" y="969972"/>
                  <a:pt x="2324293" y="978170"/>
                </a:cubicBezTo>
                <a:cubicBezTo>
                  <a:pt x="2311630" y="986368"/>
                  <a:pt x="2308058" y="986235"/>
                  <a:pt x="2313577" y="977770"/>
                </a:cubicBezTo>
                <a:cubicBezTo>
                  <a:pt x="2319096" y="969306"/>
                  <a:pt x="2324358" y="959303"/>
                  <a:pt x="2329362" y="947763"/>
                </a:cubicBezTo>
                <a:cubicBezTo>
                  <a:pt x="2334367" y="936222"/>
                  <a:pt x="2338220" y="923302"/>
                  <a:pt x="2340924" y="909002"/>
                </a:cubicBezTo>
                <a:cubicBezTo>
                  <a:pt x="2343628" y="894702"/>
                  <a:pt x="2345175" y="873739"/>
                  <a:pt x="2345566" y="846113"/>
                </a:cubicBezTo>
                <a:cubicBezTo>
                  <a:pt x="2345957" y="818487"/>
                  <a:pt x="2344013" y="800401"/>
                  <a:pt x="2339734" y="791856"/>
                </a:cubicBezTo>
                <a:cubicBezTo>
                  <a:pt x="2335455" y="783311"/>
                  <a:pt x="2339954" y="781416"/>
                  <a:pt x="2353231" y="786173"/>
                </a:cubicBezTo>
                <a:cubicBezTo>
                  <a:pt x="2366507" y="790929"/>
                  <a:pt x="2371977" y="795564"/>
                  <a:pt x="2369639" y="800079"/>
                </a:cubicBezTo>
                <a:cubicBezTo>
                  <a:pt x="2367301" y="804593"/>
                  <a:pt x="2366132" y="813145"/>
                  <a:pt x="2366132" y="825733"/>
                </a:cubicBezTo>
                <a:cubicBezTo>
                  <a:pt x="2370684" y="824319"/>
                  <a:pt x="2377300" y="821938"/>
                  <a:pt x="2385982" y="818589"/>
                </a:cubicBezTo>
                <a:cubicBezTo>
                  <a:pt x="2386677" y="813021"/>
                  <a:pt x="2387411" y="803827"/>
                  <a:pt x="2388187" y="791010"/>
                </a:cubicBezTo>
                <a:cubicBezTo>
                  <a:pt x="2388962" y="778192"/>
                  <a:pt x="2387988" y="768323"/>
                  <a:pt x="2385266" y="761402"/>
                </a:cubicBezTo>
                <a:cubicBezTo>
                  <a:pt x="2382543" y="754482"/>
                  <a:pt x="2383982" y="751651"/>
                  <a:pt x="2389582" y="752910"/>
                </a:cubicBezTo>
                <a:close/>
                <a:moveTo>
                  <a:pt x="3714580" y="751233"/>
                </a:moveTo>
                <a:cubicBezTo>
                  <a:pt x="3717801" y="751706"/>
                  <a:pt x="3722285" y="753030"/>
                  <a:pt x="3728030" y="755207"/>
                </a:cubicBezTo>
                <a:cubicBezTo>
                  <a:pt x="3739521" y="759560"/>
                  <a:pt x="3743499" y="765383"/>
                  <a:pt x="3739965" y="772676"/>
                </a:cubicBezTo>
                <a:cubicBezTo>
                  <a:pt x="3736430" y="779968"/>
                  <a:pt x="3733918" y="797654"/>
                  <a:pt x="3732430" y="825733"/>
                </a:cubicBezTo>
                <a:cubicBezTo>
                  <a:pt x="3732008" y="825175"/>
                  <a:pt x="3735974" y="823674"/>
                  <a:pt x="3744327" y="821231"/>
                </a:cubicBezTo>
                <a:cubicBezTo>
                  <a:pt x="3752680" y="818788"/>
                  <a:pt x="3759207" y="820155"/>
                  <a:pt x="3763907" y="825333"/>
                </a:cubicBezTo>
                <a:cubicBezTo>
                  <a:pt x="3768608" y="830511"/>
                  <a:pt x="3767253" y="834787"/>
                  <a:pt x="3759842" y="838160"/>
                </a:cubicBezTo>
                <a:cubicBezTo>
                  <a:pt x="3752432" y="841534"/>
                  <a:pt x="3743214" y="844256"/>
                  <a:pt x="3732188" y="846327"/>
                </a:cubicBezTo>
                <a:cubicBezTo>
                  <a:pt x="3731568" y="855616"/>
                  <a:pt x="3731258" y="863926"/>
                  <a:pt x="3731258" y="871256"/>
                </a:cubicBezTo>
                <a:cubicBezTo>
                  <a:pt x="3745707" y="869743"/>
                  <a:pt x="3756410" y="868391"/>
                  <a:pt x="3763368" y="867200"/>
                </a:cubicBezTo>
                <a:cubicBezTo>
                  <a:pt x="3770326" y="866010"/>
                  <a:pt x="3776124" y="866524"/>
                  <a:pt x="3780762" y="868744"/>
                </a:cubicBezTo>
                <a:cubicBezTo>
                  <a:pt x="3785400" y="870964"/>
                  <a:pt x="3788817" y="874685"/>
                  <a:pt x="3791013" y="879906"/>
                </a:cubicBezTo>
                <a:cubicBezTo>
                  <a:pt x="3793208" y="885128"/>
                  <a:pt x="3790039" y="887543"/>
                  <a:pt x="3781506" y="887153"/>
                </a:cubicBezTo>
                <a:cubicBezTo>
                  <a:pt x="3772973" y="886762"/>
                  <a:pt x="3763576" y="887143"/>
                  <a:pt x="3753313" y="888297"/>
                </a:cubicBezTo>
                <a:cubicBezTo>
                  <a:pt x="3743050" y="889450"/>
                  <a:pt x="3731810" y="890579"/>
                  <a:pt x="3719594" y="891682"/>
                </a:cubicBezTo>
                <a:cubicBezTo>
                  <a:pt x="3730483" y="893667"/>
                  <a:pt x="3735332" y="896929"/>
                  <a:pt x="3734142" y="901468"/>
                </a:cubicBezTo>
                <a:cubicBezTo>
                  <a:pt x="3732951" y="906007"/>
                  <a:pt x="3731990" y="909170"/>
                  <a:pt x="3731258" y="910956"/>
                </a:cubicBezTo>
                <a:cubicBezTo>
                  <a:pt x="3733156" y="910993"/>
                  <a:pt x="3736929" y="910416"/>
                  <a:pt x="3742578" y="909226"/>
                </a:cubicBezTo>
                <a:cubicBezTo>
                  <a:pt x="3748228" y="908035"/>
                  <a:pt x="3753201" y="909629"/>
                  <a:pt x="3757498" y="914007"/>
                </a:cubicBezTo>
                <a:cubicBezTo>
                  <a:pt x="3761796" y="918385"/>
                  <a:pt x="3760983" y="921888"/>
                  <a:pt x="3755061" y="924518"/>
                </a:cubicBezTo>
                <a:cubicBezTo>
                  <a:pt x="3749139" y="927147"/>
                  <a:pt x="3740733" y="929491"/>
                  <a:pt x="3729844" y="931550"/>
                </a:cubicBezTo>
                <a:cubicBezTo>
                  <a:pt x="3729236" y="940827"/>
                  <a:pt x="3728933" y="948355"/>
                  <a:pt x="3728933" y="954134"/>
                </a:cubicBezTo>
                <a:cubicBezTo>
                  <a:pt x="3740727" y="953440"/>
                  <a:pt x="3751579" y="952100"/>
                  <a:pt x="3761489" y="950116"/>
                </a:cubicBezTo>
                <a:cubicBezTo>
                  <a:pt x="3771398" y="948132"/>
                  <a:pt x="3780902" y="950240"/>
                  <a:pt x="3789999" y="956441"/>
                </a:cubicBezTo>
                <a:cubicBezTo>
                  <a:pt x="3799096" y="962642"/>
                  <a:pt x="3801192" y="966946"/>
                  <a:pt x="3796287" y="969352"/>
                </a:cubicBezTo>
                <a:cubicBezTo>
                  <a:pt x="3791381" y="971758"/>
                  <a:pt x="3782424" y="972378"/>
                  <a:pt x="3769414" y="971213"/>
                </a:cubicBezTo>
                <a:cubicBezTo>
                  <a:pt x="3756404" y="970047"/>
                  <a:pt x="3742091" y="970422"/>
                  <a:pt x="3726477" y="972338"/>
                </a:cubicBezTo>
                <a:cubicBezTo>
                  <a:pt x="3710863" y="974254"/>
                  <a:pt x="3696770" y="976195"/>
                  <a:pt x="3684201" y="978161"/>
                </a:cubicBezTo>
                <a:cubicBezTo>
                  <a:pt x="3671631" y="980127"/>
                  <a:pt x="3664006" y="981503"/>
                  <a:pt x="3661328" y="982291"/>
                </a:cubicBezTo>
                <a:cubicBezTo>
                  <a:pt x="3658649" y="983078"/>
                  <a:pt x="3653074" y="980533"/>
                  <a:pt x="3644603" y="974654"/>
                </a:cubicBezTo>
                <a:cubicBezTo>
                  <a:pt x="3636132" y="968775"/>
                  <a:pt x="3637757" y="965836"/>
                  <a:pt x="3649477" y="965836"/>
                </a:cubicBezTo>
                <a:cubicBezTo>
                  <a:pt x="3659411" y="965836"/>
                  <a:pt x="3679621" y="962934"/>
                  <a:pt x="3710106" y="957130"/>
                </a:cubicBezTo>
                <a:lnTo>
                  <a:pt x="3710106" y="935605"/>
                </a:lnTo>
                <a:cubicBezTo>
                  <a:pt x="3701685" y="937156"/>
                  <a:pt x="3695545" y="937729"/>
                  <a:pt x="3691688" y="937326"/>
                </a:cubicBezTo>
                <a:cubicBezTo>
                  <a:pt x="3687831" y="936923"/>
                  <a:pt x="3682737" y="935038"/>
                  <a:pt x="3676406" y="931671"/>
                </a:cubicBezTo>
                <a:cubicBezTo>
                  <a:pt x="3670074" y="928303"/>
                  <a:pt x="3671814" y="925783"/>
                  <a:pt x="3681624" y="924108"/>
                </a:cubicBezTo>
                <a:cubicBezTo>
                  <a:pt x="3691434" y="922434"/>
                  <a:pt x="3700928" y="920282"/>
                  <a:pt x="3710106" y="917653"/>
                </a:cubicBezTo>
                <a:cubicBezTo>
                  <a:pt x="3710106" y="910708"/>
                  <a:pt x="3708289" y="903074"/>
                  <a:pt x="3704655" y="894752"/>
                </a:cubicBezTo>
                <a:cubicBezTo>
                  <a:pt x="3690975" y="898609"/>
                  <a:pt x="3682108" y="900739"/>
                  <a:pt x="3678052" y="901142"/>
                </a:cubicBezTo>
                <a:cubicBezTo>
                  <a:pt x="3673997" y="901545"/>
                  <a:pt x="3668208" y="898944"/>
                  <a:pt x="3660686" y="893338"/>
                </a:cubicBezTo>
                <a:cubicBezTo>
                  <a:pt x="3653164" y="887732"/>
                  <a:pt x="3654742" y="884418"/>
                  <a:pt x="3665420" y="883395"/>
                </a:cubicBezTo>
                <a:cubicBezTo>
                  <a:pt x="3676099" y="882371"/>
                  <a:pt x="3691775" y="879727"/>
                  <a:pt x="3712450" y="875460"/>
                </a:cubicBezTo>
                <a:lnTo>
                  <a:pt x="3712450" y="850383"/>
                </a:lnTo>
                <a:cubicBezTo>
                  <a:pt x="3703967" y="851945"/>
                  <a:pt x="3697781" y="852519"/>
                  <a:pt x="3693893" y="852103"/>
                </a:cubicBezTo>
                <a:cubicBezTo>
                  <a:pt x="3690005" y="851688"/>
                  <a:pt x="3685314" y="849583"/>
                  <a:pt x="3679819" y="845788"/>
                </a:cubicBezTo>
                <a:cubicBezTo>
                  <a:pt x="3674325" y="841992"/>
                  <a:pt x="3675689" y="839283"/>
                  <a:pt x="3683912" y="837658"/>
                </a:cubicBezTo>
                <a:cubicBezTo>
                  <a:pt x="3692135" y="836033"/>
                  <a:pt x="3701647" y="833869"/>
                  <a:pt x="3712450" y="831165"/>
                </a:cubicBezTo>
                <a:lnTo>
                  <a:pt x="3712450" y="791949"/>
                </a:lnTo>
                <a:cubicBezTo>
                  <a:pt x="3712450" y="774784"/>
                  <a:pt x="3711476" y="764512"/>
                  <a:pt x="3709529" y="761132"/>
                </a:cubicBezTo>
                <a:cubicBezTo>
                  <a:pt x="3707582" y="757753"/>
                  <a:pt x="3707306" y="754832"/>
                  <a:pt x="3708701" y="752370"/>
                </a:cubicBezTo>
                <a:cubicBezTo>
                  <a:pt x="3709399" y="751139"/>
                  <a:pt x="3711358" y="750760"/>
                  <a:pt x="3714580" y="751233"/>
                </a:cubicBezTo>
                <a:close/>
                <a:moveTo>
                  <a:pt x="1785385" y="751139"/>
                </a:moveTo>
                <a:cubicBezTo>
                  <a:pt x="1788328" y="749662"/>
                  <a:pt x="1794526" y="752668"/>
                  <a:pt x="1803982" y="760156"/>
                </a:cubicBezTo>
                <a:cubicBezTo>
                  <a:pt x="1816589" y="770139"/>
                  <a:pt x="1818827" y="776350"/>
                  <a:pt x="1810697" y="778787"/>
                </a:cubicBezTo>
                <a:cubicBezTo>
                  <a:pt x="1802568" y="781224"/>
                  <a:pt x="1796026" y="783584"/>
                  <a:pt x="1791071" y="785866"/>
                </a:cubicBezTo>
                <a:cubicBezTo>
                  <a:pt x="1786116" y="788148"/>
                  <a:pt x="1779992" y="790740"/>
                  <a:pt x="1772700" y="793642"/>
                </a:cubicBezTo>
                <a:cubicBezTo>
                  <a:pt x="1782820" y="798404"/>
                  <a:pt x="1787103" y="802215"/>
                  <a:pt x="1785546" y="805074"/>
                </a:cubicBezTo>
                <a:cubicBezTo>
                  <a:pt x="1783989" y="807932"/>
                  <a:pt x="1783211" y="812481"/>
                  <a:pt x="1783211" y="818719"/>
                </a:cubicBezTo>
                <a:cubicBezTo>
                  <a:pt x="1786596" y="817430"/>
                  <a:pt x="1790869" y="815746"/>
                  <a:pt x="1796029" y="813669"/>
                </a:cubicBezTo>
                <a:cubicBezTo>
                  <a:pt x="1801188" y="811591"/>
                  <a:pt x="1805982" y="812732"/>
                  <a:pt x="1810409" y="817092"/>
                </a:cubicBezTo>
                <a:cubicBezTo>
                  <a:pt x="1814837" y="821451"/>
                  <a:pt x="1813724" y="825147"/>
                  <a:pt x="1807070" y="828179"/>
                </a:cubicBezTo>
                <a:cubicBezTo>
                  <a:pt x="1800417" y="831212"/>
                  <a:pt x="1792463" y="834049"/>
                  <a:pt x="1783211" y="836690"/>
                </a:cubicBezTo>
                <a:lnTo>
                  <a:pt x="1783211" y="859926"/>
                </a:lnTo>
                <a:cubicBezTo>
                  <a:pt x="1790987" y="860584"/>
                  <a:pt x="1798571" y="862661"/>
                  <a:pt x="1805963" y="866158"/>
                </a:cubicBezTo>
                <a:cubicBezTo>
                  <a:pt x="1813355" y="869656"/>
                  <a:pt x="1816546" y="875683"/>
                  <a:pt x="1815535" y="884241"/>
                </a:cubicBezTo>
                <a:cubicBezTo>
                  <a:pt x="1814524" y="892799"/>
                  <a:pt x="1810071" y="894826"/>
                  <a:pt x="1802178" y="890324"/>
                </a:cubicBezTo>
                <a:cubicBezTo>
                  <a:pt x="1794284" y="885822"/>
                  <a:pt x="1787961" y="880291"/>
                  <a:pt x="1783211" y="873730"/>
                </a:cubicBezTo>
                <a:lnTo>
                  <a:pt x="1783211" y="950711"/>
                </a:lnTo>
                <a:cubicBezTo>
                  <a:pt x="1783211" y="958091"/>
                  <a:pt x="1781040" y="966366"/>
                  <a:pt x="1776700" y="975538"/>
                </a:cubicBezTo>
                <a:cubicBezTo>
                  <a:pt x="1772359" y="984709"/>
                  <a:pt x="1767664" y="983516"/>
                  <a:pt x="1762617" y="971957"/>
                </a:cubicBezTo>
                <a:cubicBezTo>
                  <a:pt x="1757569" y="960398"/>
                  <a:pt x="1756019" y="950820"/>
                  <a:pt x="1757966" y="943224"/>
                </a:cubicBezTo>
                <a:cubicBezTo>
                  <a:pt x="1759913" y="935627"/>
                  <a:pt x="1761082" y="925237"/>
                  <a:pt x="1761473" y="912053"/>
                </a:cubicBezTo>
                <a:cubicBezTo>
                  <a:pt x="1761864" y="898870"/>
                  <a:pt x="1762444" y="883764"/>
                  <a:pt x="1763212" y="866735"/>
                </a:cubicBezTo>
                <a:cubicBezTo>
                  <a:pt x="1751108" y="897046"/>
                  <a:pt x="1734073" y="919994"/>
                  <a:pt x="1712109" y="935577"/>
                </a:cubicBezTo>
                <a:cubicBezTo>
                  <a:pt x="1690144" y="951161"/>
                  <a:pt x="1685831" y="950997"/>
                  <a:pt x="1699169" y="935084"/>
                </a:cubicBezTo>
                <a:cubicBezTo>
                  <a:pt x="1712509" y="919172"/>
                  <a:pt x="1724784" y="901744"/>
                  <a:pt x="1735995" y="882799"/>
                </a:cubicBezTo>
                <a:cubicBezTo>
                  <a:pt x="1747207" y="863855"/>
                  <a:pt x="1754338" y="850718"/>
                  <a:pt x="1757389" y="843388"/>
                </a:cubicBezTo>
                <a:cubicBezTo>
                  <a:pt x="1737918" y="851164"/>
                  <a:pt x="1725605" y="856026"/>
                  <a:pt x="1720453" y="857973"/>
                </a:cubicBezTo>
                <a:cubicBezTo>
                  <a:pt x="1715299" y="859920"/>
                  <a:pt x="1708298" y="857728"/>
                  <a:pt x="1699448" y="851397"/>
                </a:cubicBezTo>
                <a:cubicBezTo>
                  <a:pt x="1690600" y="845065"/>
                  <a:pt x="1692246" y="841171"/>
                  <a:pt x="1704388" y="839714"/>
                </a:cubicBezTo>
                <a:cubicBezTo>
                  <a:pt x="1716531" y="838256"/>
                  <a:pt x="1735785" y="833131"/>
                  <a:pt x="1762152" y="824338"/>
                </a:cubicBezTo>
                <a:cubicBezTo>
                  <a:pt x="1762859" y="815557"/>
                  <a:pt x="1762090" y="807508"/>
                  <a:pt x="1759845" y="800190"/>
                </a:cubicBezTo>
                <a:cubicBezTo>
                  <a:pt x="1746327" y="805610"/>
                  <a:pt x="1735338" y="808522"/>
                  <a:pt x="1726880" y="808925"/>
                </a:cubicBezTo>
                <a:cubicBezTo>
                  <a:pt x="1718421" y="809328"/>
                  <a:pt x="1717726" y="807077"/>
                  <a:pt x="1724796" y="802172"/>
                </a:cubicBezTo>
                <a:cubicBezTo>
                  <a:pt x="1731865" y="797266"/>
                  <a:pt x="1738857" y="792888"/>
                  <a:pt x="1745772" y="789038"/>
                </a:cubicBezTo>
                <a:cubicBezTo>
                  <a:pt x="1752685" y="785187"/>
                  <a:pt x="1760450" y="779891"/>
                  <a:pt x="1769063" y="773150"/>
                </a:cubicBezTo>
                <a:cubicBezTo>
                  <a:pt x="1777676" y="766409"/>
                  <a:pt x="1782498" y="760063"/>
                  <a:pt x="1783527" y="754109"/>
                </a:cubicBezTo>
                <a:cubicBezTo>
                  <a:pt x="1783785" y="752621"/>
                  <a:pt x="1784403" y="751631"/>
                  <a:pt x="1785385" y="751139"/>
                </a:cubicBezTo>
                <a:close/>
                <a:moveTo>
                  <a:pt x="1528529" y="749868"/>
                </a:moveTo>
                <a:cubicBezTo>
                  <a:pt x="1537087" y="749868"/>
                  <a:pt x="1545852" y="752457"/>
                  <a:pt x="1554825" y="757635"/>
                </a:cubicBezTo>
                <a:cubicBezTo>
                  <a:pt x="1563798" y="762813"/>
                  <a:pt x="1567088" y="770809"/>
                  <a:pt x="1564694" y="781624"/>
                </a:cubicBezTo>
                <a:cubicBezTo>
                  <a:pt x="1562300" y="792439"/>
                  <a:pt x="1554425" y="792380"/>
                  <a:pt x="1541068" y="781447"/>
                </a:cubicBezTo>
                <a:cubicBezTo>
                  <a:pt x="1527711" y="770515"/>
                  <a:pt x="1519742" y="762518"/>
                  <a:pt x="1517162" y="757458"/>
                </a:cubicBezTo>
                <a:cubicBezTo>
                  <a:pt x="1514583" y="752398"/>
                  <a:pt x="1518372" y="749868"/>
                  <a:pt x="1528529" y="749868"/>
                </a:cubicBezTo>
                <a:close/>
                <a:moveTo>
                  <a:pt x="75472" y="748312"/>
                </a:moveTo>
                <a:cubicBezTo>
                  <a:pt x="76786" y="748424"/>
                  <a:pt x="78368" y="748846"/>
                  <a:pt x="80217" y="749580"/>
                </a:cubicBezTo>
                <a:cubicBezTo>
                  <a:pt x="87616" y="752513"/>
                  <a:pt x="93866" y="756286"/>
                  <a:pt x="98970" y="760900"/>
                </a:cubicBezTo>
                <a:cubicBezTo>
                  <a:pt x="104073" y="765513"/>
                  <a:pt x="104557" y="769879"/>
                  <a:pt x="100421" y="773997"/>
                </a:cubicBezTo>
                <a:cubicBezTo>
                  <a:pt x="96285" y="778114"/>
                  <a:pt x="90942" y="786523"/>
                  <a:pt x="84394" y="799223"/>
                </a:cubicBezTo>
                <a:cubicBezTo>
                  <a:pt x="77845" y="811923"/>
                  <a:pt x="71248" y="823110"/>
                  <a:pt x="64600" y="832784"/>
                </a:cubicBezTo>
                <a:cubicBezTo>
                  <a:pt x="75490" y="842718"/>
                  <a:pt x="79951" y="850383"/>
                  <a:pt x="77985" y="855778"/>
                </a:cubicBezTo>
                <a:cubicBezTo>
                  <a:pt x="76019" y="861173"/>
                  <a:pt x="74841" y="882592"/>
                  <a:pt x="74450" y="920034"/>
                </a:cubicBezTo>
                <a:cubicBezTo>
                  <a:pt x="74059" y="957477"/>
                  <a:pt x="71483" y="979938"/>
                  <a:pt x="66720" y="987416"/>
                </a:cubicBezTo>
                <a:cubicBezTo>
                  <a:pt x="61957" y="994895"/>
                  <a:pt x="56890" y="993422"/>
                  <a:pt x="51513" y="982998"/>
                </a:cubicBezTo>
                <a:cubicBezTo>
                  <a:pt x="46136" y="972574"/>
                  <a:pt x="44812" y="964143"/>
                  <a:pt x="47541" y="957706"/>
                </a:cubicBezTo>
                <a:cubicBezTo>
                  <a:pt x="50269" y="951270"/>
                  <a:pt x="52017" y="938377"/>
                  <a:pt x="52787" y="919030"/>
                </a:cubicBezTo>
                <a:cubicBezTo>
                  <a:pt x="53555" y="899682"/>
                  <a:pt x="53939" y="884173"/>
                  <a:pt x="53939" y="872502"/>
                </a:cubicBezTo>
                <a:cubicBezTo>
                  <a:pt x="53939" y="861179"/>
                  <a:pt x="53438" y="852249"/>
                  <a:pt x="52433" y="845713"/>
                </a:cubicBezTo>
                <a:cubicBezTo>
                  <a:pt x="41085" y="863052"/>
                  <a:pt x="27995" y="875752"/>
                  <a:pt x="13161" y="883813"/>
                </a:cubicBezTo>
                <a:cubicBezTo>
                  <a:pt x="-1672" y="891875"/>
                  <a:pt x="-3967" y="889884"/>
                  <a:pt x="6278" y="877841"/>
                </a:cubicBezTo>
                <a:cubicBezTo>
                  <a:pt x="16522" y="865799"/>
                  <a:pt x="26484" y="852609"/>
                  <a:pt x="36164" y="838272"/>
                </a:cubicBezTo>
                <a:cubicBezTo>
                  <a:pt x="45844" y="823935"/>
                  <a:pt x="54340" y="808342"/>
                  <a:pt x="61651" y="791493"/>
                </a:cubicBezTo>
                <a:cubicBezTo>
                  <a:pt x="68963" y="774645"/>
                  <a:pt x="72036" y="762714"/>
                  <a:pt x="70870" y="755700"/>
                </a:cubicBezTo>
                <a:cubicBezTo>
                  <a:pt x="69994" y="750440"/>
                  <a:pt x="71529" y="747977"/>
                  <a:pt x="75472" y="748312"/>
                </a:cubicBezTo>
                <a:close/>
                <a:moveTo>
                  <a:pt x="1867866" y="747635"/>
                </a:moveTo>
                <a:cubicBezTo>
                  <a:pt x="1875376" y="749273"/>
                  <a:pt x="1882405" y="751685"/>
                  <a:pt x="1888953" y="754872"/>
                </a:cubicBezTo>
                <a:cubicBezTo>
                  <a:pt x="1895502" y="758060"/>
                  <a:pt x="1897607" y="762261"/>
                  <a:pt x="1895270" y="767476"/>
                </a:cubicBezTo>
                <a:cubicBezTo>
                  <a:pt x="1892931" y="772691"/>
                  <a:pt x="1891762" y="788997"/>
                  <a:pt x="1891762" y="816394"/>
                </a:cubicBezTo>
                <a:cubicBezTo>
                  <a:pt x="1903024" y="814261"/>
                  <a:pt x="1910998" y="811588"/>
                  <a:pt x="1915687" y="808376"/>
                </a:cubicBezTo>
                <a:cubicBezTo>
                  <a:pt x="1920375" y="805164"/>
                  <a:pt x="1926092" y="805015"/>
                  <a:pt x="1932839" y="807929"/>
                </a:cubicBezTo>
                <a:cubicBezTo>
                  <a:pt x="1939585" y="810844"/>
                  <a:pt x="1945517" y="814400"/>
                  <a:pt x="1950634" y="818599"/>
                </a:cubicBezTo>
                <a:cubicBezTo>
                  <a:pt x="1955749" y="822797"/>
                  <a:pt x="1955700" y="827522"/>
                  <a:pt x="1950484" y="832774"/>
                </a:cubicBezTo>
                <a:cubicBezTo>
                  <a:pt x="1945270" y="838027"/>
                  <a:pt x="1940095" y="848814"/>
                  <a:pt x="1934960" y="865135"/>
                </a:cubicBezTo>
                <a:cubicBezTo>
                  <a:pt x="1942748" y="875243"/>
                  <a:pt x="1943055" y="880558"/>
                  <a:pt x="1935881" y="881078"/>
                </a:cubicBezTo>
                <a:cubicBezTo>
                  <a:pt x="1928706" y="881599"/>
                  <a:pt x="1914000" y="883292"/>
                  <a:pt x="1891762" y="886157"/>
                </a:cubicBezTo>
                <a:cubicBezTo>
                  <a:pt x="1891762" y="932864"/>
                  <a:pt x="1891359" y="961083"/>
                  <a:pt x="1890553" y="970813"/>
                </a:cubicBezTo>
                <a:cubicBezTo>
                  <a:pt x="1889747" y="980542"/>
                  <a:pt x="1888709" y="989221"/>
                  <a:pt x="1887437" y="996848"/>
                </a:cubicBezTo>
                <a:cubicBezTo>
                  <a:pt x="1886166" y="1004476"/>
                  <a:pt x="1883298" y="1008823"/>
                  <a:pt x="1878833" y="1009889"/>
                </a:cubicBezTo>
                <a:cubicBezTo>
                  <a:pt x="1874368" y="1010956"/>
                  <a:pt x="1871689" y="1006069"/>
                  <a:pt x="1870797" y="995230"/>
                </a:cubicBezTo>
                <a:cubicBezTo>
                  <a:pt x="1869903" y="984390"/>
                  <a:pt x="1869457" y="973054"/>
                  <a:pt x="1869457" y="961222"/>
                </a:cubicBezTo>
                <a:lnTo>
                  <a:pt x="1869457" y="888911"/>
                </a:lnTo>
                <a:lnTo>
                  <a:pt x="1841775" y="893282"/>
                </a:lnTo>
                <a:cubicBezTo>
                  <a:pt x="1837347" y="902038"/>
                  <a:pt x="1833279" y="903877"/>
                  <a:pt x="1829571" y="898798"/>
                </a:cubicBezTo>
                <a:cubicBezTo>
                  <a:pt x="1825862" y="893720"/>
                  <a:pt x="1823624" y="888278"/>
                  <a:pt x="1822854" y="882474"/>
                </a:cubicBezTo>
                <a:cubicBezTo>
                  <a:pt x="1822086" y="876669"/>
                  <a:pt x="1820728" y="867746"/>
                  <a:pt x="1818781" y="855703"/>
                </a:cubicBezTo>
                <a:cubicBezTo>
                  <a:pt x="1816834" y="843661"/>
                  <a:pt x="1814285" y="834486"/>
                  <a:pt x="1811135" y="828179"/>
                </a:cubicBezTo>
                <a:cubicBezTo>
                  <a:pt x="1807984" y="821873"/>
                  <a:pt x="1809693" y="819327"/>
                  <a:pt x="1816260" y="820543"/>
                </a:cubicBezTo>
                <a:cubicBezTo>
                  <a:pt x="1822827" y="821758"/>
                  <a:pt x="1827403" y="822735"/>
                  <a:pt x="1829989" y="823473"/>
                </a:cubicBezTo>
                <a:cubicBezTo>
                  <a:pt x="1832575" y="824211"/>
                  <a:pt x="1837192" y="824397"/>
                  <a:pt x="1843840" y="824031"/>
                </a:cubicBezTo>
                <a:cubicBezTo>
                  <a:pt x="1850488" y="823665"/>
                  <a:pt x="1859026" y="822496"/>
                  <a:pt x="1869457" y="820524"/>
                </a:cubicBezTo>
                <a:cubicBezTo>
                  <a:pt x="1869457" y="803322"/>
                  <a:pt x="1868886" y="789980"/>
                  <a:pt x="1867745" y="780499"/>
                </a:cubicBezTo>
                <a:cubicBezTo>
                  <a:pt x="1866605" y="771017"/>
                  <a:pt x="1864462" y="762760"/>
                  <a:pt x="1861318" y="755728"/>
                </a:cubicBezTo>
                <a:cubicBezTo>
                  <a:pt x="1858173" y="748696"/>
                  <a:pt x="1860357" y="745998"/>
                  <a:pt x="1867866" y="747635"/>
                </a:cubicBezTo>
                <a:close/>
                <a:moveTo>
                  <a:pt x="3632715" y="746491"/>
                </a:moveTo>
                <a:cubicBezTo>
                  <a:pt x="3639487" y="748147"/>
                  <a:pt x="3645542" y="750379"/>
                  <a:pt x="3650882" y="753189"/>
                </a:cubicBezTo>
                <a:cubicBezTo>
                  <a:pt x="3656221" y="755998"/>
                  <a:pt x="3657684" y="759880"/>
                  <a:pt x="3655272" y="764834"/>
                </a:cubicBezTo>
                <a:cubicBezTo>
                  <a:pt x="3652860" y="769789"/>
                  <a:pt x="3649781" y="779968"/>
                  <a:pt x="3646035" y="795372"/>
                </a:cubicBezTo>
                <a:cubicBezTo>
                  <a:pt x="3650934" y="794665"/>
                  <a:pt x="3655452" y="793710"/>
                  <a:pt x="3659588" y="792507"/>
                </a:cubicBezTo>
                <a:cubicBezTo>
                  <a:pt x="3663724" y="791304"/>
                  <a:pt x="3668338" y="793419"/>
                  <a:pt x="3673429" y="798851"/>
                </a:cubicBezTo>
                <a:cubicBezTo>
                  <a:pt x="3678520" y="804283"/>
                  <a:pt x="3676486" y="808004"/>
                  <a:pt x="3667327" y="810013"/>
                </a:cubicBezTo>
                <a:cubicBezTo>
                  <a:pt x="3658168" y="812022"/>
                  <a:pt x="3650066" y="813678"/>
                  <a:pt x="3643022" y="814980"/>
                </a:cubicBezTo>
                <a:cubicBezTo>
                  <a:pt x="3642525" y="816952"/>
                  <a:pt x="3641933" y="819851"/>
                  <a:pt x="3641245" y="823677"/>
                </a:cubicBezTo>
                <a:cubicBezTo>
                  <a:pt x="3640557" y="827503"/>
                  <a:pt x="3640213" y="830384"/>
                  <a:pt x="3640213" y="832319"/>
                </a:cubicBezTo>
                <a:cubicBezTo>
                  <a:pt x="3644095" y="839115"/>
                  <a:pt x="3643053" y="843037"/>
                  <a:pt x="3637087" y="844085"/>
                </a:cubicBezTo>
                <a:lnTo>
                  <a:pt x="3614743" y="847901"/>
                </a:lnTo>
                <a:lnTo>
                  <a:pt x="3620856" y="854503"/>
                </a:lnTo>
                <a:cubicBezTo>
                  <a:pt x="3621308" y="856308"/>
                  <a:pt x="3621144" y="859560"/>
                  <a:pt x="3620363" y="864261"/>
                </a:cubicBezTo>
                <a:cubicBezTo>
                  <a:pt x="3628164" y="862959"/>
                  <a:pt x="3633214" y="861077"/>
                  <a:pt x="3635515" y="858615"/>
                </a:cubicBezTo>
                <a:cubicBezTo>
                  <a:pt x="3637816" y="856153"/>
                  <a:pt x="3642240" y="856171"/>
                  <a:pt x="3648789" y="858671"/>
                </a:cubicBezTo>
                <a:cubicBezTo>
                  <a:pt x="3655337" y="861170"/>
                  <a:pt x="3660602" y="864233"/>
                  <a:pt x="3664583" y="867861"/>
                </a:cubicBezTo>
                <a:cubicBezTo>
                  <a:pt x="3668564" y="871488"/>
                  <a:pt x="3667448" y="875364"/>
                  <a:pt x="3661234" y="879488"/>
                </a:cubicBezTo>
                <a:cubicBezTo>
                  <a:pt x="3655021" y="883612"/>
                  <a:pt x="3649570" y="888563"/>
                  <a:pt x="3644882" y="894343"/>
                </a:cubicBezTo>
                <a:cubicBezTo>
                  <a:pt x="3646432" y="900842"/>
                  <a:pt x="3644070" y="904091"/>
                  <a:pt x="3637794" y="904091"/>
                </a:cubicBezTo>
                <a:cubicBezTo>
                  <a:pt x="3634942" y="904091"/>
                  <a:pt x="3628740" y="905046"/>
                  <a:pt x="3619191" y="906956"/>
                </a:cubicBezTo>
                <a:lnTo>
                  <a:pt x="3619191" y="921448"/>
                </a:lnTo>
                <a:cubicBezTo>
                  <a:pt x="3626223" y="920766"/>
                  <a:pt x="3632647" y="919430"/>
                  <a:pt x="3638464" y="917439"/>
                </a:cubicBezTo>
                <a:cubicBezTo>
                  <a:pt x="3644281" y="915448"/>
                  <a:pt x="3649139" y="917058"/>
                  <a:pt x="3653040" y="922267"/>
                </a:cubicBezTo>
                <a:cubicBezTo>
                  <a:pt x="3656940" y="927476"/>
                  <a:pt x="3655455" y="930610"/>
                  <a:pt x="3648584" y="931671"/>
                </a:cubicBezTo>
                <a:cubicBezTo>
                  <a:pt x="3641713" y="932731"/>
                  <a:pt x="3631915" y="934601"/>
                  <a:pt x="3619191" y="937280"/>
                </a:cubicBezTo>
                <a:lnTo>
                  <a:pt x="3619191" y="976384"/>
                </a:lnTo>
                <a:cubicBezTo>
                  <a:pt x="3619191" y="984471"/>
                  <a:pt x="3617805" y="992926"/>
                  <a:pt x="3615033" y="1001750"/>
                </a:cubicBezTo>
                <a:cubicBezTo>
                  <a:pt x="3612261" y="1010574"/>
                  <a:pt x="3608153" y="1010578"/>
                  <a:pt x="3602708" y="1001759"/>
                </a:cubicBezTo>
                <a:cubicBezTo>
                  <a:pt x="3597263" y="992941"/>
                  <a:pt x="3595322" y="985863"/>
                  <a:pt x="3596885" y="980524"/>
                </a:cubicBezTo>
                <a:cubicBezTo>
                  <a:pt x="3598448" y="975184"/>
                  <a:pt x="3599998" y="961768"/>
                  <a:pt x="3601536" y="940275"/>
                </a:cubicBezTo>
                <a:cubicBezTo>
                  <a:pt x="3576682" y="945620"/>
                  <a:pt x="3560648" y="949679"/>
                  <a:pt x="3553436" y="952451"/>
                </a:cubicBezTo>
                <a:cubicBezTo>
                  <a:pt x="3546224" y="955223"/>
                  <a:pt x="3538429" y="952305"/>
                  <a:pt x="3530052" y="943698"/>
                </a:cubicBezTo>
                <a:cubicBezTo>
                  <a:pt x="3521674" y="935091"/>
                  <a:pt x="3522136" y="931376"/>
                  <a:pt x="3531438" y="932554"/>
                </a:cubicBezTo>
                <a:cubicBezTo>
                  <a:pt x="3540740" y="933733"/>
                  <a:pt x="3551204" y="933547"/>
                  <a:pt x="3562831" y="931996"/>
                </a:cubicBezTo>
                <a:cubicBezTo>
                  <a:pt x="3574458" y="930446"/>
                  <a:pt x="3587360" y="928319"/>
                  <a:pt x="3601536" y="925615"/>
                </a:cubicBezTo>
                <a:lnTo>
                  <a:pt x="3601536" y="908760"/>
                </a:lnTo>
                <a:cubicBezTo>
                  <a:pt x="3599018" y="909529"/>
                  <a:pt x="3593015" y="910918"/>
                  <a:pt x="3583528" y="912928"/>
                </a:cubicBezTo>
                <a:cubicBezTo>
                  <a:pt x="3580824" y="919488"/>
                  <a:pt x="3577361" y="919901"/>
                  <a:pt x="3573138" y="914165"/>
                </a:cubicBezTo>
                <a:cubicBezTo>
                  <a:pt x="3568915" y="908429"/>
                  <a:pt x="3565832" y="902848"/>
                  <a:pt x="3563892" y="897422"/>
                </a:cubicBezTo>
                <a:cubicBezTo>
                  <a:pt x="3561951" y="891996"/>
                  <a:pt x="3559374" y="886477"/>
                  <a:pt x="3556162" y="880865"/>
                </a:cubicBezTo>
                <a:cubicBezTo>
                  <a:pt x="3552950" y="875252"/>
                  <a:pt x="3554481" y="872446"/>
                  <a:pt x="3560757" y="872446"/>
                </a:cubicBezTo>
                <a:cubicBezTo>
                  <a:pt x="3565644" y="872446"/>
                  <a:pt x="3569197" y="872443"/>
                  <a:pt x="3571417" y="872437"/>
                </a:cubicBezTo>
                <a:cubicBezTo>
                  <a:pt x="3573637" y="872431"/>
                  <a:pt x="3583292" y="871095"/>
                  <a:pt x="3600382" y="868428"/>
                </a:cubicBezTo>
                <a:cubicBezTo>
                  <a:pt x="3600382" y="860689"/>
                  <a:pt x="3600122" y="855455"/>
                  <a:pt x="3599601" y="852727"/>
                </a:cubicBezTo>
                <a:cubicBezTo>
                  <a:pt x="3595434" y="855058"/>
                  <a:pt x="3592594" y="853276"/>
                  <a:pt x="3591081" y="847378"/>
                </a:cubicBezTo>
                <a:cubicBezTo>
                  <a:pt x="3589568" y="841481"/>
                  <a:pt x="3587546" y="834309"/>
                  <a:pt x="3585016" y="825863"/>
                </a:cubicBezTo>
                <a:cubicBezTo>
                  <a:pt x="3579956" y="826645"/>
                  <a:pt x="3575373" y="827035"/>
                  <a:pt x="3571268" y="827035"/>
                </a:cubicBezTo>
                <a:cubicBezTo>
                  <a:pt x="3567485" y="827035"/>
                  <a:pt x="3563219" y="825125"/>
                  <a:pt x="3558469" y="821305"/>
                </a:cubicBezTo>
                <a:cubicBezTo>
                  <a:pt x="3553719" y="817485"/>
                  <a:pt x="3553961" y="814949"/>
                  <a:pt x="3559194" y="813697"/>
                </a:cubicBezTo>
                <a:cubicBezTo>
                  <a:pt x="3564428" y="812444"/>
                  <a:pt x="3571932" y="810875"/>
                  <a:pt x="3581704" y="808990"/>
                </a:cubicBezTo>
                <a:cubicBezTo>
                  <a:pt x="3577277" y="793475"/>
                  <a:pt x="3573249" y="783047"/>
                  <a:pt x="3569621" y="777708"/>
                </a:cubicBezTo>
                <a:cubicBezTo>
                  <a:pt x="3565994" y="772369"/>
                  <a:pt x="3568040" y="770105"/>
                  <a:pt x="3575761" y="770918"/>
                </a:cubicBezTo>
                <a:cubicBezTo>
                  <a:pt x="3583481" y="771730"/>
                  <a:pt x="3589537" y="772880"/>
                  <a:pt x="3593927" y="774369"/>
                </a:cubicBezTo>
                <a:cubicBezTo>
                  <a:pt x="3598317" y="775857"/>
                  <a:pt x="3600317" y="778223"/>
                  <a:pt x="3599927" y="781466"/>
                </a:cubicBezTo>
                <a:cubicBezTo>
                  <a:pt x="3599536" y="784709"/>
                  <a:pt x="3600004" y="792457"/>
                  <a:pt x="3601331" y="804711"/>
                </a:cubicBezTo>
                <a:cubicBezTo>
                  <a:pt x="3606788" y="804091"/>
                  <a:pt x="3615073" y="802392"/>
                  <a:pt x="3626185" y="799614"/>
                </a:cubicBezTo>
                <a:cubicBezTo>
                  <a:pt x="3626880" y="791242"/>
                  <a:pt x="3627227" y="782461"/>
                  <a:pt x="3627227" y="773271"/>
                </a:cubicBezTo>
                <a:cubicBezTo>
                  <a:pt x="3627227" y="764453"/>
                  <a:pt x="3626449" y="757371"/>
                  <a:pt x="3624893" y="752026"/>
                </a:cubicBezTo>
                <a:cubicBezTo>
                  <a:pt x="3623336" y="746680"/>
                  <a:pt x="3625944" y="744836"/>
                  <a:pt x="3632715" y="746491"/>
                </a:cubicBezTo>
                <a:close/>
                <a:moveTo>
                  <a:pt x="3077807" y="746436"/>
                </a:moveTo>
                <a:cubicBezTo>
                  <a:pt x="3079278" y="746352"/>
                  <a:pt x="3081109" y="746566"/>
                  <a:pt x="3083298" y="747077"/>
                </a:cubicBezTo>
                <a:cubicBezTo>
                  <a:pt x="3092054" y="749124"/>
                  <a:pt x="3099275" y="752103"/>
                  <a:pt x="3104961" y="756016"/>
                </a:cubicBezTo>
                <a:cubicBezTo>
                  <a:pt x="3110648" y="759929"/>
                  <a:pt x="3111011" y="764000"/>
                  <a:pt x="3106050" y="768230"/>
                </a:cubicBezTo>
                <a:cubicBezTo>
                  <a:pt x="3101089" y="772459"/>
                  <a:pt x="3092674" y="783063"/>
                  <a:pt x="3080805" y="800042"/>
                </a:cubicBezTo>
                <a:cubicBezTo>
                  <a:pt x="3090181" y="800116"/>
                  <a:pt x="3099275" y="798621"/>
                  <a:pt x="3108087" y="795558"/>
                </a:cubicBezTo>
                <a:cubicBezTo>
                  <a:pt x="3116899" y="792495"/>
                  <a:pt x="3124749" y="789363"/>
                  <a:pt x="3131639" y="786163"/>
                </a:cubicBezTo>
                <a:cubicBezTo>
                  <a:pt x="3138528" y="782964"/>
                  <a:pt x="3145204" y="784123"/>
                  <a:pt x="3151666" y="789642"/>
                </a:cubicBezTo>
                <a:cubicBezTo>
                  <a:pt x="3158127" y="795161"/>
                  <a:pt x="3154267" y="800823"/>
                  <a:pt x="3140085" y="806627"/>
                </a:cubicBezTo>
                <a:cubicBezTo>
                  <a:pt x="3125903" y="812431"/>
                  <a:pt x="3112536" y="815923"/>
                  <a:pt x="3099985" y="817101"/>
                </a:cubicBezTo>
                <a:cubicBezTo>
                  <a:pt x="3087434" y="818279"/>
                  <a:pt x="3078485" y="817312"/>
                  <a:pt x="3073140" y="814199"/>
                </a:cubicBezTo>
                <a:cubicBezTo>
                  <a:pt x="3065748" y="821417"/>
                  <a:pt x="3057178" y="827500"/>
                  <a:pt x="3047430" y="832449"/>
                </a:cubicBezTo>
                <a:cubicBezTo>
                  <a:pt x="3037682" y="837397"/>
                  <a:pt x="3036950" y="834244"/>
                  <a:pt x="3045235" y="822989"/>
                </a:cubicBezTo>
                <a:cubicBezTo>
                  <a:pt x="3053520" y="811734"/>
                  <a:pt x="3061107" y="799499"/>
                  <a:pt x="3067996" y="786284"/>
                </a:cubicBezTo>
                <a:cubicBezTo>
                  <a:pt x="3074886" y="773069"/>
                  <a:pt x="3076969" y="762720"/>
                  <a:pt x="3074247" y="755235"/>
                </a:cubicBezTo>
                <a:cubicBezTo>
                  <a:pt x="3072205" y="749621"/>
                  <a:pt x="3073392" y="746688"/>
                  <a:pt x="3077807" y="746436"/>
                </a:cubicBezTo>
                <a:close/>
                <a:moveTo>
                  <a:pt x="2785398" y="746145"/>
                </a:moveTo>
                <a:cubicBezTo>
                  <a:pt x="2787031" y="746095"/>
                  <a:pt x="2789051" y="746428"/>
                  <a:pt x="2791455" y="747142"/>
                </a:cubicBezTo>
                <a:cubicBezTo>
                  <a:pt x="2801073" y="750001"/>
                  <a:pt x="2808294" y="753328"/>
                  <a:pt x="2813119" y="757123"/>
                </a:cubicBezTo>
                <a:cubicBezTo>
                  <a:pt x="2817943" y="760918"/>
                  <a:pt x="2818511" y="765086"/>
                  <a:pt x="2814821" y="769625"/>
                </a:cubicBezTo>
                <a:cubicBezTo>
                  <a:pt x="2811131" y="774164"/>
                  <a:pt x="2806772" y="781457"/>
                  <a:pt x="2801743" y="791503"/>
                </a:cubicBezTo>
                <a:cubicBezTo>
                  <a:pt x="2796713" y="801548"/>
                  <a:pt x="2789300" y="811793"/>
                  <a:pt x="2779502" y="822236"/>
                </a:cubicBezTo>
                <a:cubicBezTo>
                  <a:pt x="2804022" y="821553"/>
                  <a:pt x="2819180" y="819048"/>
                  <a:pt x="2824979" y="814720"/>
                </a:cubicBezTo>
                <a:cubicBezTo>
                  <a:pt x="2830776" y="810391"/>
                  <a:pt x="2837496" y="809895"/>
                  <a:pt x="2845135" y="813231"/>
                </a:cubicBezTo>
                <a:cubicBezTo>
                  <a:pt x="2852775" y="816568"/>
                  <a:pt x="2858924" y="820738"/>
                  <a:pt x="2863581" y="825742"/>
                </a:cubicBezTo>
                <a:cubicBezTo>
                  <a:pt x="2868238" y="830747"/>
                  <a:pt x="2868588" y="835404"/>
                  <a:pt x="2864632" y="839714"/>
                </a:cubicBezTo>
                <a:cubicBezTo>
                  <a:pt x="2860676" y="844023"/>
                  <a:pt x="2857931" y="854243"/>
                  <a:pt x="2856400" y="870372"/>
                </a:cubicBezTo>
                <a:cubicBezTo>
                  <a:pt x="2854868" y="886501"/>
                  <a:pt x="2853519" y="902724"/>
                  <a:pt x="2852354" y="919039"/>
                </a:cubicBezTo>
                <a:cubicBezTo>
                  <a:pt x="2851188" y="935354"/>
                  <a:pt x="2847746" y="949428"/>
                  <a:pt x="2842029" y="961260"/>
                </a:cubicBezTo>
                <a:cubicBezTo>
                  <a:pt x="2836311" y="973091"/>
                  <a:pt x="2827440" y="982086"/>
                  <a:pt x="2815416" y="988244"/>
                </a:cubicBezTo>
                <a:cubicBezTo>
                  <a:pt x="2803392" y="994402"/>
                  <a:pt x="2796924" y="992855"/>
                  <a:pt x="2796013" y="983602"/>
                </a:cubicBezTo>
                <a:cubicBezTo>
                  <a:pt x="2795101" y="974350"/>
                  <a:pt x="2790153" y="963821"/>
                  <a:pt x="2781167" y="952014"/>
                </a:cubicBezTo>
                <a:cubicBezTo>
                  <a:pt x="2772182" y="940207"/>
                  <a:pt x="2773397" y="937069"/>
                  <a:pt x="2784814" y="942600"/>
                </a:cubicBezTo>
                <a:cubicBezTo>
                  <a:pt x="2796230" y="948132"/>
                  <a:pt x="2804201" y="951245"/>
                  <a:pt x="2808728" y="951939"/>
                </a:cubicBezTo>
                <a:cubicBezTo>
                  <a:pt x="2813255" y="952634"/>
                  <a:pt x="2817469" y="948476"/>
                  <a:pt x="2821369" y="939466"/>
                </a:cubicBezTo>
                <a:cubicBezTo>
                  <a:pt x="2825270" y="930455"/>
                  <a:pt x="2827998" y="916810"/>
                  <a:pt x="2829555" y="898529"/>
                </a:cubicBezTo>
                <a:cubicBezTo>
                  <a:pt x="2831111" y="880247"/>
                  <a:pt x="2831890" y="864955"/>
                  <a:pt x="2831890" y="852652"/>
                </a:cubicBezTo>
                <a:cubicBezTo>
                  <a:pt x="2831890" y="841552"/>
                  <a:pt x="2830820" y="835286"/>
                  <a:pt x="2828681" y="833853"/>
                </a:cubicBezTo>
                <a:cubicBezTo>
                  <a:pt x="2826541" y="832421"/>
                  <a:pt x="2821224" y="832771"/>
                  <a:pt x="2812728" y="834905"/>
                </a:cubicBezTo>
                <a:lnTo>
                  <a:pt x="2788395" y="841006"/>
                </a:lnTo>
                <a:cubicBezTo>
                  <a:pt x="2782491" y="841813"/>
                  <a:pt x="2777245" y="839878"/>
                  <a:pt x="2772656" y="835202"/>
                </a:cubicBezTo>
                <a:cubicBezTo>
                  <a:pt x="2760787" y="848683"/>
                  <a:pt x="2748431" y="859058"/>
                  <a:pt x="2735589" y="866326"/>
                </a:cubicBezTo>
                <a:cubicBezTo>
                  <a:pt x="2732378" y="868143"/>
                  <a:pt x="2729961" y="869249"/>
                  <a:pt x="2728337" y="869643"/>
                </a:cubicBezTo>
                <a:lnTo>
                  <a:pt x="2726899" y="869095"/>
                </a:lnTo>
                <a:lnTo>
                  <a:pt x="2726624" y="873907"/>
                </a:lnTo>
                <a:cubicBezTo>
                  <a:pt x="2726446" y="880247"/>
                  <a:pt x="2726551" y="888086"/>
                  <a:pt x="2726938" y="897422"/>
                </a:cubicBezTo>
                <a:cubicBezTo>
                  <a:pt x="2727713" y="916093"/>
                  <a:pt x="2727099" y="930232"/>
                  <a:pt x="2725096" y="939838"/>
                </a:cubicBezTo>
                <a:cubicBezTo>
                  <a:pt x="2723093" y="949443"/>
                  <a:pt x="2720402" y="957170"/>
                  <a:pt x="2717022" y="963018"/>
                </a:cubicBezTo>
                <a:cubicBezTo>
                  <a:pt x="2713643" y="968865"/>
                  <a:pt x="2710024" y="968952"/>
                  <a:pt x="2706167" y="963278"/>
                </a:cubicBezTo>
                <a:cubicBezTo>
                  <a:pt x="2702310" y="957604"/>
                  <a:pt x="2699358" y="952891"/>
                  <a:pt x="2697312" y="949139"/>
                </a:cubicBezTo>
                <a:cubicBezTo>
                  <a:pt x="2695266" y="945388"/>
                  <a:pt x="2693266" y="943360"/>
                  <a:pt x="2691312" y="943056"/>
                </a:cubicBezTo>
                <a:cubicBezTo>
                  <a:pt x="2689359" y="942752"/>
                  <a:pt x="2679651" y="944027"/>
                  <a:pt x="2662188" y="946879"/>
                </a:cubicBezTo>
                <a:cubicBezTo>
                  <a:pt x="2658120" y="964267"/>
                  <a:pt x="2653479" y="969023"/>
                  <a:pt x="2648264" y="961148"/>
                </a:cubicBezTo>
                <a:cubicBezTo>
                  <a:pt x="2643048" y="953272"/>
                  <a:pt x="2640441" y="942786"/>
                  <a:pt x="2640441" y="929689"/>
                </a:cubicBezTo>
                <a:cubicBezTo>
                  <a:pt x="2640441" y="917349"/>
                  <a:pt x="2640060" y="902017"/>
                  <a:pt x="2639297" y="883692"/>
                </a:cubicBezTo>
                <a:cubicBezTo>
                  <a:pt x="2638534" y="865368"/>
                  <a:pt x="2635812" y="852103"/>
                  <a:pt x="2631130" y="843899"/>
                </a:cubicBezTo>
                <a:cubicBezTo>
                  <a:pt x="2626448" y="835695"/>
                  <a:pt x="2627245" y="831593"/>
                  <a:pt x="2633520" y="831593"/>
                </a:cubicBezTo>
                <a:cubicBezTo>
                  <a:pt x="2637663" y="831593"/>
                  <a:pt x="2642506" y="831971"/>
                  <a:pt x="2648050" y="832728"/>
                </a:cubicBezTo>
                <a:cubicBezTo>
                  <a:pt x="2654003" y="825249"/>
                  <a:pt x="2660644" y="813684"/>
                  <a:pt x="2667974" y="798032"/>
                </a:cubicBezTo>
                <a:cubicBezTo>
                  <a:pt x="2675304" y="782381"/>
                  <a:pt x="2677608" y="770050"/>
                  <a:pt x="2674885" y="761039"/>
                </a:cubicBezTo>
                <a:cubicBezTo>
                  <a:pt x="2672163" y="752029"/>
                  <a:pt x="2679018" y="751089"/>
                  <a:pt x="2695452" y="758221"/>
                </a:cubicBezTo>
                <a:cubicBezTo>
                  <a:pt x="2709466" y="764993"/>
                  <a:pt x="2713798" y="770955"/>
                  <a:pt x="2708446" y="776108"/>
                </a:cubicBezTo>
                <a:cubicBezTo>
                  <a:pt x="2703094" y="781261"/>
                  <a:pt x="2697331" y="788470"/>
                  <a:pt x="2691154" y="797735"/>
                </a:cubicBezTo>
                <a:cubicBezTo>
                  <a:pt x="2684978" y="806999"/>
                  <a:pt x="2675515" y="818664"/>
                  <a:pt x="2662765" y="832728"/>
                </a:cubicBezTo>
                <a:cubicBezTo>
                  <a:pt x="2677772" y="830570"/>
                  <a:pt x="2688202" y="826917"/>
                  <a:pt x="2694056" y="821770"/>
                </a:cubicBezTo>
                <a:cubicBezTo>
                  <a:pt x="2699910" y="816623"/>
                  <a:pt x="2706248" y="815712"/>
                  <a:pt x="2713069" y="819036"/>
                </a:cubicBezTo>
                <a:cubicBezTo>
                  <a:pt x="2719890" y="822360"/>
                  <a:pt x="2725859" y="825820"/>
                  <a:pt x="2730975" y="829416"/>
                </a:cubicBezTo>
                <a:cubicBezTo>
                  <a:pt x="2736091" y="833013"/>
                  <a:pt x="2737247" y="837233"/>
                  <a:pt x="2734445" y="842076"/>
                </a:cubicBezTo>
                <a:cubicBezTo>
                  <a:pt x="2731642" y="846919"/>
                  <a:pt x="2729496" y="852686"/>
                  <a:pt x="2728008" y="859377"/>
                </a:cubicBezTo>
                <a:cubicBezTo>
                  <a:pt x="2727636" y="861050"/>
                  <a:pt x="2727334" y="863097"/>
                  <a:pt x="2727104" y="865519"/>
                </a:cubicBezTo>
                <a:lnTo>
                  <a:pt x="2727085" y="865841"/>
                </a:lnTo>
                <a:lnTo>
                  <a:pt x="2728114" y="863476"/>
                </a:lnTo>
                <a:cubicBezTo>
                  <a:pt x="2729663" y="861026"/>
                  <a:pt x="2732006" y="857864"/>
                  <a:pt x="2735142" y="853992"/>
                </a:cubicBezTo>
                <a:cubicBezTo>
                  <a:pt x="2747687" y="838501"/>
                  <a:pt x="2759165" y="820794"/>
                  <a:pt x="2769577" y="800869"/>
                </a:cubicBezTo>
                <a:cubicBezTo>
                  <a:pt x="2779989" y="780945"/>
                  <a:pt x="2783834" y="766295"/>
                  <a:pt x="2781111" y="756919"/>
                </a:cubicBezTo>
                <a:cubicBezTo>
                  <a:pt x="2779070" y="749886"/>
                  <a:pt x="2780499" y="746295"/>
                  <a:pt x="2785398" y="746145"/>
                </a:cubicBezTo>
                <a:close/>
                <a:moveTo>
                  <a:pt x="1251875" y="746145"/>
                </a:moveTo>
                <a:cubicBezTo>
                  <a:pt x="1253508" y="746095"/>
                  <a:pt x="1255527" y="746428"/>
                  <a:pt x="1257932" y="747142"/>
                </a:cubicBezTo>
                <a:cubicBezTo>
                  <a:pt x="1267549" y="750001"/>
                  <a:pt x="1274771" y="753328"/>
                  <a:pt x="1279595" y="757123"/>
                </a:cubicBezTo>
                <a:cubicBezTo>
                  <a:pt x="1284419" y="760918"/>
                  <a:pt x="1284987" y="765086"/>
                  <a:pt x="1281297" y="769625"/>
                </a:cubicBezTo>
                <a:cubicBezTo>
                  <a:pt x="1277608" y="774164"/>
                  <a:pt x="1273248" y="781457"/>
                  <a:pt x="1268219" y="791503"/>
                </a:cubicBezTo>
                <a:cubicBezTo>
                  <a:pt x="1263190" y="801548"/>
                  <a:pt x="1255777" y="811793"/>
                  <a:pt x="1245978" y="822236"/>
                </a:cubicBezTo>
                <a:cubicBezTo>
                  <a:pt x="1270498" y="821553"/>
                  <a:pt x="1285657" y="819048"/>
                  <a:pt x="1291455" y="814720"/>
                </a:cubicBezTo>
                <a:cubicBezTo>
                  <a:pt x="1297253" y="810391"/>
                  <a:pt x="1303972" y="809895"/>
                  <a:pt x="1311612" y="813231"/>
                </a:cubicBezTo>
                <a:cubicBezTo>
                  <a:pt x="1319252" y="816568"/>
                  <a:pt x="1325400" y="820738"/>
                  <a:pt x="1330057" y="825742"/>
                </a:cubicBezTo>
                <a:cubicBezTo>
                  <a:pt x="1334714" y="830747"/>
                  <a:pt x="1335065" y="835404"/>
                  <a:pt x="1331109" y="839714"/>
                </a:cubicBezTo>
                <a:cubicBezTo>
                  <a:pt x="1327152" y="844023"/>
                  <a:pt x="1324408" y="854243"/>
                  <a:pt x="1322877" y="870372"/>
                </a:cubicBezTo>
                <a:cubicBezTo>
                  <a:pt x="1321345" y="886501"/>
                  <a:pt x="1319995" y="902724"/>
                  <a:pt x="1318830" y="919039"/>
                </a:cubicBezTo>
                <a:cubicBezTo>
                  <a:pt x="1317664" y="935354"/>
                  <a:pt x="1314222" y="949428"/>
                  <a:pt x="1308505" y="961260"/>
                </a:cubicBezTo>
                <a:cubicBezTo>
                  <a:pt x="1302787" y="973091"/>
                  <a:pt x="1293917" y="982086"/>
                  <a:pt x="1281893" y="988244"/>
                </a:cubicBezTo>
                <a:cubicBezTo>
                  <a:pt x="1269869" y="994402"/>
                  <a:pt x="1263401" y="992855"/>
                  <a:pt x="1262489" y="983602"/>
                </a:cubicBezTo>
                <a:cubicBezTo>
                  <a:pt x="1261578" y="974350"/>
                  <a:pt x="1256629" y="963821"/>
                  <a:pt x="1247644" y="952014"/>
                </a:cubicBezTo>
                <a:cubicBezTo>
                  <a:pt x="1238658" y="940207"/>
                  <a:pt x="1239874" y="937069"/>
                  <a:pt x="1251290" y="942600"/>
                </a:cubicBezTo>
                <a:cubicBezTo>
                  <a:pt x="1262707" y="948132"/>
                  <a:pt x="1270678" y="951245"/>
                  <a:pt x="1275205" y="951939"/>
                </a:cubicBezTo>
                <a:cubicBezTo>
                  <a:pt x="1279731" y="952634"/>
                  <a:pt x="1283945" y="948476"/>
                  <a:pt x="1287846" y="939466"/>
                </a:cubicBezTo>
                <a:cubicBezTo>
                  <a:pt x="1291746" y="930455"/>
                  <a:pt x="1294475" y="916810"/>
                  <a:pt x="1296032" y="898529"/>
                </a:cubicBezTo>
                <a:cubicBezTo>
                  <a:pt x="1297588" y="880247"/>
                  <a:pt x="1298366" y="864955"/>
                  <a:pt x="1298366" y="852652"/>
                </a:cubicBezTo>
                <a:cubicBezTo>
                  <a:pt x="1298366" y="841552"/>
                  <a:pt x="1297297" y="835286"/>
                  <a:pt x="1295157" y="833853"/>
                </a:cubicBezTo>
                <a:cubicBezTo>
                  <a:pt x="1293017" y="832421"/>
                  <a:pt x="1287700" y="832771"/>
                  <a:pt x="1279205" y="834905"/>
                </a:cubicBezTo>
                <a:lnTo>
                  <a:pt x="1254871" y="841006"/>
                </a:lnTo>
                <a:cubicBezTo>
                  <a:pt x="1248967" y="841813"/>
                  <a:pt x="1243722" y="839878"/>
                  <a:pt x="1239133" y="835202"/>
                </a:cubicBezTo>
                <a:cubicBezTo>
                  <a:pt x="1227264" y="848683"/>
                  <a:pt x="1214908" y="859058"/>
                  <a:pt x="1202065" y="866326"/>
                </a:cubicBezTo>
                <a:cubicBezTo>
                  <a:pt x="1198854" y="868143"/>
                  <a:pt x="1196437" y="869249"/>
                  <a:pt x="1194813" y="869643"/>
                </a:cubicBezTo>
                <a:lnTo>
                  <a:pt x="1193376" y="869095"/>
                </a:lnTo>
                <a:lnTo>
                  <a:pt x="1193100" y="873907"/>
                </a:lnTo>
                <a:cubicBezTo>
                  <a:pt x="1192922" y="880247"/>
                  <a:pt x="1193027" y="888086"/>
                  <a:pt x="1193415" y="897422"/>
                </a:cubicBezTo>
                <a:cubicBezTo>
                  <a:pt x="1194189" y="916093"/>
                  <a:pt x="1193575" y="930232"/>
                  <a:pt x="1191573" y="939838"/>
                </a:cubicBezTo>
                <a:cubicBezTo>
                  <a:pt x="1189570" y="949443"/>
                  <a:pt x="1186878" y="957170"/>
                  <a:pt x="1183499" y="963018"/>
                </a:cubicBezTo>
                <a:cubicBezTo>
                  <a:pt x="1180119" y="968865"/>
                  <a:pt x="1176501" y="968952"/>
                  <a:pt x="1172643" y="963278"/>
                </a:cubicBezTo>
                <a:cubicBezTo>
                  <a:pt x="1168787" y="957604"/>
                  <a:pt x="1165835" y="952891"/>
                  <a:pt x="1163788" y="949139"/>
                </a:cubicBezTo>
                <a:cubicBezTo>
                  <a:pt x="1161742" y="945388"/>
                  <a:pt x="1159742" y="943360"/>
                  <a:pt x="1157788" y="943056"/>
                </a:cubicBezTo>
                <a:cubicBezTo>
                  <a:pt x="1155835" y="942752"/>
                  <a:pt x="1146127" y="944027"/>
                  <a:pt x="1128665" y="946879"/>
                </a:cubicBezTo>
                <a:cubicBezTo>
                  <a:pt x="1124597" y="964267"/>
                  <a:pt x="1119956" y="969023"/>
                  <a:pt x="1114740" y="961148"/>
                </a:cubicBezTo>
                <a:cubicBezTo>
                  <a:pt x="1109525" y="953272"/>
                  <a:pt x="1106918" y="942786"/>
                  <a:pt x="1106918" y="929689"/>
                </a:cubicBezTo>
                <a:cubicBezTo>
                  <a:pt x="1106918" y="917349"/>
                  <a:pt x="1106536" y="902017"/>
                  <a:pt x="1105773" y="883692"/>
                </a:cubicBezTo>
                <a:cubicBezTo>
                  <a:pt x="1105011" y="865368"/>
                  <a:pt x="1102288" y="852103"/>
                  <a:pt x="1097606" y="843899"/>
                </a:cubicBezTo>
                <a:cubicBezTo>
                  <a:pt x="1092924" y="835695"/>
                  <a:pt x="1093721" y="831593"/>
                  <a:pt x="1099997" y="831593"/>
                </a:cubicBezTo>
                <a:cubicBezTo>
                  <a:pt x="1104139" y="831593"/>
                  <a:pt x="1108983" y="831971"/>
                  <a:pt x="1114526" y="832728"/>
                </a:cubicBezTo>
                <a:cubicBezTo>
                  <a:pt x="1120479" y="825249"/>
                  <a:pt x="1127121" y="813684"/>
                  <a:pt x="1134451" y="798032"/>
                </a:cubicBezTo>
                <a:cubicBezTo>
                  <a:pt x="1141780" y="782381"/>
                  <a:pt x="1144084" y="770050"/>
                  <a:pt x="1141362" y="761039"/>
                </a:cubicBezTo>
                <a:cubicBezTo>
                  <a:pt x="1138639" y="752029"/>
                  <a:pt x="1145495" y="751089"/>
                  <a:pt x="1161928" y="758221"/>
                </a:cubicBezTo>
                <a:cubicBezTo>
                  <a:pt x="1175943" y="764993"/>
                  <a:pt x="1180274" y="770955"/>
                  <a:pt x="1174923" y="776108"/>
                </a:cubicBezTo>
                <a:cubicBezTo>
                  <a:pt x="1169571" y="781261"/>
                  <a:pt x="1163807" y="788470"/>
                  <a:pt x="1157630" y="797735"/>
                </a:cubicBezTo>
                <a:cubicBezTo>
                  <a:pt x="1151454" y="806999"/>
                  <a:pt x="1141991" y="818664"/>
                  <a:pt x="1129242" y="832728"/>
                </a:cubicBezTo>
                <a:cubicBezTo>
                  <a:pt x="1144248" y="830570"/>
                  <a:pt x="1154679" y="826917"/>
                  <a:pt x="1160533" y="821770"/>
                </a:cubicBezTo>
                <a:cubicBezTo>
                  <a:pt x="1166386" y="816623"/>
                  <a:pt x="1172724" y="815712"/>
                  <a:pt x="1179546" y="819036"/>
                </a:cubicBezTo>
                <a:cubicBezTo>
                  <a:pt x="1186367" y="822360"/>
                  <a:pt x="1192336" y="825820"/>
                  <a:pt x="1197452" y="829416"/>
                </a:cubicBezTo>
                <a:cubicBezTo>
                  <a:pt x="1202568" y="833013"/>
                  <a:pt x="1203724" y="837233"/>
                  <a:pt x="1200921" y="842076"/>
                </a:cubicBezTo>
                <a:cubicBezTo>
                  <a:pt x="1198118" y="846919"/>
                  <a:pt x="1195973" y="852686"/>
                  <a:pt x="1194484" y="859377"/>
                </a:cubicBezTo>
                <a:cubicBezTo>
                  <a:pt x="1194113" y="861050"/>
                  <a:pt x="1193811" y="863097"/>
                  <a:pt x="1193580" y="865519"/>
                </a:cubicBezTo>
                <a:lnTo>
                  <a:pt x="1193562" y="865841"/>
                </a:lnTo>
                <a:lnTo>
                  <a:pt x="1194590" y="863476"/>
                </a:lnTo>
                <a:cubicBezTo>
                  <a:pt x="1196139" y="861026"/>
                  <a:pt x="1198482" y="857864"/>
                  <a:pt x="1201618" y="853992"/>
                </a:cubicBezTo>
                <a:cubicBezTo>
                  <a:pt x="1214164" y="838501"/>
                  <a:pt x="1225642" y="820794"/>
                  <a:pt x="1236054" y="800869"/>
                </a:cubicBezTo>
                <a:cubicBezTo>
                  <a:pt x="1246466" y="780945"/>
                  <a:pt x="1250310" y="766295"/>
                  <a:pt x="1247588" y="756919"/>
                </a:cubicBezTo>
                <a:cubicBezTo>
                  <a:pt x="1245546" y="749886"/>
                  <a:pt x="1246975" y="746295"/>
                  <a:pt x="1251875" y="746145"/>
                </a:cubicBezTo>
                <a:close/>
                <a:moveTo>
                  <a:pt x="2477204" y="742680"/>
                </a:moveTo>
                <a:cubicBezTo>
                  <a:pt x="2480330" y="742557"/>
                  <a:pt x="2485505" y="743933"/>
                  <a:pt x="2492729" y="746808"/>
                </a:cubicBezTo>
                <a:cubicBezTo>
                  <a:pt x="2507178" y="752556"/>
                  <a:pt x="2512129" y="757582"/>
                  <a:pt x="2507584" y="761886"/>
                </a:cubicBezTo>
                <a:cubicBezTo>
                  <a:pt x="2503038" y="766189"/>
                  <a:pt x="2497585" y="770586"/>
                  <a:pt x="2491222" y="775076"/>
                </a:cubicBezTo>
                <a:cubicBezTo>
                  <a:pt x="2484860" y="779565"/>
                  <a:pt x="2474293" y="787112"/>
                  <a:pt x="2459522" y="797716"/>
                </a:cubicBezTo>
                <a:cubicBezTo>
                  <a:pt x="2492611" y="790126"/>
                  <a:pt x="2511934" y="784725"/>
                  <a:pt x="2517490" y="781512"/>
                </a:cubicBezTo>
                <a:cubicBezTo>
                  <a:pt x="2523046" y="778300"/>
                  <a:pt x="2530370" y="778970"/>
                  <a:pt x="2539461" y="783522"/>
                </a:cubicBezTo>
                <a:cubicBezTo>
                  <a:pt x="2548552" y="788073"/>
                  <a:pt x="2554818" y="792504"/>
                  <a:pt x="2558260" y="796814"/>
                </a:cubicBezTo>
                <a:cubicBezTo>
                  <a:pt x="2561702" y="801124"/>
                  <a:pt x="2560790" y="805455"/>
                  <a:pt x="2555525" y="809808"/>
                </a:cubicBezTo>
                <a:cubicBezTo>
                  <a:pt x="2550260" y="814162"/>
                  <a:pt x="2544931" y="822893"/>
                  <a:pt x="2539536" y="836002"/>
                </a:cubicBezTo>
                <a:cubicBezTo>
                  <a:pt x="2534140" y="849111"/>
                  <a:pt x="2528497" y="858677"/>
                  <a:pt x="2522606" y="864698"/>
                </a:cubicBezTo>
                <a:cubicBezTo>
                  <a:pt x="2516715" y="870719"/>
                  <a:pt x="2512666" y="870617"/>
                  <a:pt x="2510458" y="864391"/>
                </a:cubicBezTo>
                <a:lnTo>
                  <a:pt x="2499303" y="866599"/>
                </a:lnTo>
                <a:lnTo>
                  <a:pt x="2514923" y="876344"/>
                </a:lnTo>
                <a:cubicBezTo>
                  <a:pt x="2513720" y="879847"/>
                  <a:pt x="2512765" y="884768"/>
                  <a:pt x="2512058" y="891106"/>
                </a:cubicBezTo>
                <a:cubicBezTo>
                  <a:pt x="2525614" y="889593"/>
                  <a:pt x="2538831" y="887658"/>
                  <a:pt x="2551712" y="885301"/>
                </a:cubicBezTo>
                <a:cubicBezTo>
                  <a:pt x="2564591" y="882945"/>
                  <a:pt x="2574237" y="886849"/>
                  <a:pt x="2580649" y="897012"/>
                </a:cubicBezTo>
                <a:cubicBezTo>
                  <a:pt x="2587061" y="907176"/>
                  <a:pt x="2582435" y="911284"/>
                  <a:pt x="2566771" y="909337"/>
                </a:cubicBezTo>
                <a:cubicBezTo>
                  <a:pt x="2551107" y="907390"/>
                  <a:pt x="2532869" y="907123"/>
                  <a:pt x="2512058" y="908537"/>
                </a:cubicBezTo>
                <a:lnTo>
                  <a:pt x="2512058" y="951883"/>
                </a:lnTo>
                <a:cubicBezTo>
                  <a:pt x="2512058" y="961818"/>
                  <a:pt x="2511450" y="973271"/>
                  <a:pt x="2510235" y="986244"/>
                </a:cubicBezTo>
                <a:cubicBezTo>
                  <a:pt x="2509019" y="999217"/>
                  <a:pt x="2505975" y="1008224"/>
                  <a:pt x="2501101" y="1013266"/>
                </a:cubicBezTo>
                <a:cubicBezTo>
                  <a:pt x="2496227" y="1018307"/>
                  <a:pt x="2493309" y="1012125"/>
                  <a:pt x="2492348" y="994718"/>
                </a:cubicBezTo>
                <a:cubicBezTo>
                  <a:pt x="2491386" y="977311"/>
                  <a:pt x="2490906" y="949434"/>
                  <a:pt x="2490906" y="911086"/>
                </a:cubicBezTo>
                <a:cubicBezTo>
                  <a:pt x="2484233" y="911855"/>
                  <a:pt x="2475704" y="913204"/>
                  <a:pt x="2465317" y="915132"/>
                </a:cubicBezTo>
                <a:cubicBezTo>
                  <a:pt x="2454930" y="917061"/>
                  <a:pt x="2445181" y="919399"/>
                  <a:pt x="2436072" y="922146"/>
                </a:cubicBezTo>
                <a:cubicBezTo>
                  <a:pt x="2426962" y="924893"/>
                  <a:pt x="2419233" y="923020"/>
                  <a:pt x="2412883" y="916527"/>
                </a:cubicBezTo>
                <a:cubicBezTo>
                  <a:pt x="2406533" y="910035"/>
                  <a:pt x="2407131" y="906525"/>
                  <a:pt x="2414678" y="905998"/>
                </a:cubicBezTo>
                <a:cubicBezTo>
                  <a:pt x="2422225" y="905471"/>
                  <a:pt x="2433551" y="904128"/>
                  <a:pt x="2448657" y="901970"/>
                </a:cubicBezTo>
                <a:cubicBezTo>
                  <a:pt x="2454276" y="892135"/>
                  <a:pt x="2459410" y="881947"/>
                  <a:pt x="2464061" y="871405"/>
                </a:cubicBezTo>
                <a:cubicBezTo>
                  <a:pt x="2462808" y="872174"/>
                  <a:pt x="2459739" y="872868"/>
                  <a:pt x="2454852" y="873488"/>
                </a:cubicBezTo>
                <a:cubicBezTo>
                  <a:pt x="2449470" y="880657"/>
                  <a:pt x="2445188" y="879097"/>
                  <a:pt x="2442007" y="868809"/>
                </a:cubicBezTo>
                <a:cubicBezTo>
                  <a:pt x="2438825" y="858522"/>
                  <a:pt x="2436478" y="848063"/>
                  <a:pt x="2434965" y="837435"/>
                </a:cubicBezTo>
                <a:cubicBezTo>
                  <a:pt x="2433452" y="826806"/>
                  <a:pt x="2430528" y="818310"/>
                  <a:pt x="2426194" y="811948"/>
                </a:cubicBezTo>
                <a:cubicBezTo>
                  <a:pt x="2421859" y="805585"/>
                  <a:pt x="2422829" y="802404"/>
                  <a:pt x="2429105" y="802404"/>
                </a:cubicBezTo>
                <a:cubicBezTo>
                  <a:pt x="2433582" y="802404"/>
                  <a:pt x="2437929" y="802100"/>
                  <a:pt x="2442146" y="801493"/>
                </a:cubicBezTo>
                <a:cubicBezTo>
                  <a:pt x="2451534" y="791385"/>
                  <a:pt x="2459674" y="781426"/>
                  <a:pt x="2466563" y="771615"/>
                </a:cubicBezTo>
                <a:cubicBezTo>
                  <a:pt x="2473453" y="761805"/>
                  <a:pt x="2475924" y="753781"/>
                  <a:pt x="2473977" y="747542"/>
                </a:cubicBezTo>
                <a:cubicBezTo>
                  <a:pt x="2473003" y="744423"/>
                  <a:pt x="2474079" y="742802"/>
                  <a:pt x="2477204" y="742680"/>
                </a:cubicBezTo>
                <a:close/>
                <a:moveTo>
                  <a:pt x="3403241" y="739487"/>
                </a:moveTo>
                <a:cubicBezTo>
                  <a:pt x="3409641" y="741137"/>
                  <a:pt x="3415888" y="743856"/>
                  <a:pt x="3421984" y="747645"/>
                </a:cubicBezTo>
                <a:cubicBezTo>
                  <a:pt x="3428080" y="751434"/>
                  <a:pt x="3429658" y="755064"/>
                  <a:pt x="3426719" y="758537"/>
                </a:cubicBezTo>
                <a:cubicBezTo>
                  <a:pt x="3423779" y="762010"/>
                  <a:pt x="3420769" y="767216"/>
                  <a:pt x="3417687" y="774155"/>
                </a:cubicBezTo>
                <a:cubicBezTo>
                  <a:pt x="3414604" y="781094"/>
                  <a:pt x="3410912" y="787391"/>
                  <a:pt x="3406608" y="793047"/>
                </a:cubicBezTo>
                <a:cubicBezTo>
                  <a:pt x="3425026" y="789313"/>
                  <a:pt x="3438643" y="785267"/>
                  <a:pt x="3447461" y="780908"/>
                </a:cubicBezTo>
                <a:cubicBezTo>
                  <a:pt x="3456280" y="776548"/>
                  <a:pt x="3464127" y="777351"/>
                  <a:pt x="3471004" y="783317"/>
                </a:cubicBezTo>
                <a:cubicBezTo>
                  <a:pt x="3477881" y="789282"/>
                  <a:pt x="3475782" y="794361"/>
                  <a:pt x="3464707" y="798553"/>
                </a:cubicBezTo>
                <a:cubicBezTo>
                  <a:pt x="3453632" y="802745"/>
                  <a:pt x="3442479" y="805623"/>
                  <a:pt x="3431249" y="807185"/>
                </a:cubicBezTo>
                <a:cubicBezTo>
                  <a:pt x="3420018" y="808748"/>
                  <a:pt x="3410261" y="807973"/>
                  <a:pt x="3401976" y="804860"/>
                </a:cubicBezTo>
                <a:cubicBezTo>
                  <a:pt x="3394869" y="814521"/>
                  <a:pt x="3387227" y="821023"/>
                  <a:pt x="3379047" y="824366"/>
                </a:cubicBezTo>
                <a:lnTo>
                  <a:pt x="3376391" y="825025"/>
                </a:lnTo>
                <a:lnTo>
                  <a:pt x="3376464" y="825349"/>
                </a:lnTo>
                <a:cubicBezTo>
                  <a:pt x="3375212" y="827695"/>
                  <a:pt x="3372080" y="829571"/>
                  <a:pt x="3367066" y="830979"/>
                </a:cubicBezTo>
                <a:cubicBezTo>
                  <a:pt x="3357039" y="833794"/>
                  <a:pt x="3345706" y="836337"/>
                  <a:pt x="3333068" y="838607"/>
                </a:cubicBezTo>
                <a:cubicBezTo>
                  <a:pt x="3339295" y="843270"/>
                  <a:pt x="3341772" y="846823"/>
                  <a:pt x="3340501" y="849266"/>
                </a:cubicBezTo>
                <a:cubicBezTo>
                  <a:pt x="3339229" y="851710"/>
                  <a:pt x="3337918" y="854184"/>
                  <a:pt x="3336566" y="856689"/>
                </a:cubicBezTo>
                <a:cubicBezTo>
                  <a:pt x="3339729" y="857074"/>
                  <a:pt x="3343207" y="857266"/>
                  <a:pt x="3347003" y="857266"/>
                </a:cubicBezTo>
                <a:cubicBezTo>
                  <a:pt x="3351827" y="857266"/>
                  <a:pt x="3356741" y="859188"/>
                  <a:pt x="3361746" y="863033"/>
                </a:cubicBezTo>
                <a:cubicBezTo>
                  <a:pt x="3366750" y="866878"/>
                  <a:pt x="3367674" y="871383"/>
                  <a:pt x="3364518" y="876549"/>
                </a:cubicBezTo>
                <a:cubicBezTo>
                  <a:pt x="3362939" y="879131"/>
                  <a:pt x="3361660" y="882163"/>
                  <a:pt x="3360681" y="885643"/>
                </a:cubicBezTo>
                <a:lnTo>
                  <a:pt x="3358922" y="895797"/>
                </a:lnTo>
                <a:lnTo>
                  <a:pt x="3369197" y="893468"/>
                </a:lnTo>
                <a:cubicBezTo>
                  <a:pt x="3379106" y="893468"/>
                  <a:pt x="3393480" y="892092"/>
                  <a:pt x="3412319" y="889338"/>
                </a:cubicBezTo>
                <a:cubicBezTo>
                  <a:pt x="3410918" y="882616"/>
                  <a:pt x="3407064" y="876170"/>
                  <a:pt x="3400757" y="870000"/>
                </a:cubicBezTo>
                <a:cubicBezTo>
                  <a:pt x="3394451" y="863830"/>
                  <a:pt x="3399898" y="861526"/>
                  <a:pt x="3417101" y="863089"/>
                </a:cubicBezTo>
                <a:cubicBezTo>
                  <a:pt x="3424021" y="852100"/>
                  <a:pt x="3427394" y="846070"/>
                  <a:pt x="3427221" y="844997"/>
                </a:cubicBezTo>
                <a:cubicBezTo>
                  <a:pt x="3427047" y="843924"/>
                  <a:pt x="3422620" y="844709"/>
                  <a:pt x="3413938" y="847350"/>
                </a:cubicBezTo>
                <a:cubicBezTo>
                  <a:pt x="3405256" y="849992"/>
                  <a:pt x="3398482" y="852131"/>
                  <a:pt x="3393614" y="853768"/>
                </a:cubicBezTo>
                <a:cubicBezTo>
                  <a:pt x="3388746" y="855406"/>
                  <a:pt x="3382086" y="853093"/>
                  <a:pt x="3373633" y="846829"/>
                </a:cubicBezTo>
                <a:cubicBezTo>
                  <a:pt x="3365181" y="840566"/>
                  <a:pt x="3366815" y="837435"/>
                  <a:pt x="3378535" y="837435"/>
                </a:cubicBezTo>
                <a:cubicBezTo>
                  <a:pt x="3388259" y="837435"/>
                  <a:pt x="3398550" y="836120"/>
                  <a:pt x="3409408" y="833491"/>
                </a:cubicBezTo>
                <a:cubicBezTo>
                  <a:pt x="3420266" y="830861"/>
                  <a:pt x="3427928" y="827938"/>
                  <a:pt x="3432393" y="824719"/>
                </a:cubicBezTo>
                <a:cubicBezTo>
                  <a:pt x="3436857" y="821501"/>
                  <a:pt x="3444572" y="823857"/>
                  <a:pt x="3455535" y="831788"/>
                </a:cubicBezTo>
                <a:cubicBezTo>
                  <a:pt x="3466499" y="839720"/>
                  <a:pt x="3467817" y="845127"/>
                  <a:pt x="3459489" y="848011"/>
                </a:cubicBezTo>
                <a:cubicBezTo>
                  <a:pt x="3451160" y="850894"/>
                  <a:pt x="3440541" y="858798"/>
                  <a:pt x="3427630" y="871721"/>
                </a:cubicBezTo>
                <a:cubicBezTo>
                  <a:pt x="3431401" y="874821"/>
                  <a:pt x="3433881" y="878945"/>
                  <a:pt x="3435072" y="884092"/>
                </a:cubicBezTo>
                <a:cubicBezTo>
                  <a:pt x="3445006" y="881823"/>
                  <a:pt x="3455827" y="879506"/>
                  <a:pt x="3467535" y="877144"/>
                </a:cubicBezTo>
                <a:cubicBezTo>
                  <a:pt x="3479242" y="874781"/>
                  <a:pt x="3488166" y="877662"/>
                  <a:pt x="3494305" y="885785"/>
                </a:cubicBezTo>
                <a:cubicBezTo>
                  <a:pt x="3500444" y="893909"/>
                  <a:pt x="3497896" y="898212"/>
                  <a:pt x="3486659" y="898696"/>
                </a:cubicBezTo>
                <a:cubicBezTo>
                  <a:pt x="3475423" y="899180"/>
                  <a:pt x="3459634" y="900110"/>
                  <a:pt x="3439295" y="901487"/>
                </a:cubicBezTo>
                <a:cubicBezTo>
                  <a:pt x="3441639" y="913219"/>
                  <a:pt x="3441809" y="929702"/>
                  <a:pt x="3439806" y="950935"/>
                </a:cubicBezTo>
                <a:cubicBezTo>
                  <a:pt x="3437803" y="972167"/>
                  <a:pt x="3431583" y="987373"/>
                  <a:pt x="3421147" y="996551"/>
                </a:cubicBezTo>
                <a:cubicBezTo>
                  <a:pt x="3410710" y="1005728"/>
                  <a:pt x="3403641" y="1007018"/>
                  <a:pt x="3399939" y="1000420"/>
                </a:cubicBezTo>
                <a:cubicBezTo>
                  <a:pt x="3396237" y="993822"/>
                  <a:pt x="3389980" y="986793"/>
                  <a:pt x="3381168" y="979333"/>
                </a:cubicBezTo>
                <a:cubicBezTo>
                  <a:pt x="3372356" y="971873"/>
                  <a:pt x="3371978" y="968940"/>
                  <a:pt x="3380033" y="970533"/>
                </a:cubicBezTo>
                <a:cubicBezTo>
                  <a:pt x="3388088" y="972127"/>
                  <a:pt x="3395359" y="972905"/>
                  <a:pt x="3401846" y="972868"/>
                </a:cubicBezTo>
                <a:cubicBezTo>
                  <a:pt x="3408332" y="972831"/>
                  <a:pt x="3412865" y="965842"/>
                  <a:pt x="3415445" y="951902"/>
                </a:cubicBezTo>
                <a:cubicBezTo>
                  <a:pt x="3418025" y="937962"/>
                  <a:pt x="3418297" y="922409"/>
                  <a:pt x="3416263" y="905244"/>
                </a:cubicBezTo>
                <a:cubicBezTo>
                  <a:pt x="3401058" y="908320"/>
                  <a:pt x="3390243" y="910258"/>
                  <a:pt x="3383819" y="911058"/>
                </a:cubicBezTo>
                <a:cubicBezTo>
                  <a:pt x="3377395" y="911858"/>
                  <a:pt x="3370421" y="909126"/>
                  <a:pt x="3362899" y="902863"/>
                </a:cubicBezTo>
                <a:lnTo>
                  <a:pt x="3358899" y="895932"/>
                </a:lnTo>
                <a:lnTo>
                  <a:pt x="3358639" y="897431"/>
                </a:lnTo>
                <a:cubicBezTo>
                  <a:pt x="3357876" y="906187"/>
                  <a:pt x="3355492" y="917777"/>
                  <a:pt x="3351486" y="932201"/>
                </a:cubicBezTo>
                <a:cubicBezTo>
                  <a:pt x="3347480" y="946625"/>
                  <a:pt x="3340494" y="957802"/>
                  <a:pt x="3330529" y="965734"/>
                </a:cubicBezTo>
                <a:cubicBezTo>
                  <a:pt x="3320564" y="973665"/>
                  <a:pt x="3314614" y="973575"/>
                  <a:pt x="3312679" y="965464"/>
                </a:cubicBezTo>
                <a:cubicBezTo>
                  <a:pt x="3310744" y="957353"/>
                  <a:pt x="3307799" y="949353"/>
                  <a:pt x="3303842" y="941465"/>
                </a:cubicBezTo>
                <a:cubicBezTo>
                  <a:pt x="3299886" y="933578"/>
                  <a:pt x="3299802" y="930294"/>
                  <a:pt x="3303591" y="931615"/>
                </a:cubicBezTo>
                <a:cubicBezTo>
                  <a:pt x="3307380" y="932936"/>
                  <a:pt x="3311547" y="934880"/>
                  <a:pt x="3316093" y="937447"/>
                </a:cubicBezTo>
                <a:cubicBezTo>
                  <a:pt x="3320638" y="940014"/>
                  <a:pt x="3324775" y="937159"/>
                  <a:pt x="3328501" y="928880"/>
                </a:cubicBezTo>
                <a:cubicBezTo>
                  <a:pt x="3332228" y="920602"/>
                  <a:pt x="3335065" y="910177"/>
                  <a:pt x="3337012" y="897608"/>
                </a:cubicBezTo>
                <a:cubicBezTo>
                  <a:pt x="3338960" y="885038"/>
                  <a:pt x="3339288" y="877035"/>
                  <a:pt x="3337998" y="873600"/>
                </a:cubicBezTo>
                <a:cubicBezTo>
                  <a:pt x="3336709" y="870164"/>
                  <a:pt x="3335003" y="867876"/>
                  <a:pt x="3332882" y="866735"/>
                </a:cubicBezTo>
                <a:cubicBezTo>
                  <a:pt x="3329658" y="876322"/>
                  <a:pt x="3322272" y="889478"/>
                  <a:pt x="3310726" y="906203"/>
                </a:cubicBezTo>
                <a:cubicBezTo>
                  <a:pt x="3299179" y="922927"/>
                  <a:pt x="3287152" y="934148"/>
                  <a:pt x="3274644" y="939866"/>
                </a:cubicBezTo>
                <a:cubicBezTo>
                  <a:pt x="3262136" y="945583"/>
                  <a:pt x="3258447" y="944991"/>
                  <a:pt x="3263575" y="938089"/>
                </a:cubicBezTo>
                <a:cubicBezTo>
                  <a:pt x="3268704" y="931187"/>
                  <a:pt x="3274790" y="923042"/>
                  <a:pt x="3281834" y="913653"/>
                </a:cubicBezTo>
                <a:cubicBezTo>
                  <a:pt x="3288879" y="904265"/>
                  <a:pt x="3296237" y="892858"/>
                  <a:pt x="3303907" y="879432"/>
                </a:cubicBezTo>
                <a:cubicBezTo>
                  <a:pt x="3311578" y="866006"/>
                  <a:pt x="3315414" y="853601"/>
                  <a:pt x="3315414" y="842216"/>
                </a:cubicBezTo>
                <a:cubicBezTo>
                  <a:pt x="3312685" y="842216"/>
                  <a:pt x="3308592" y="842603"/>
                  <a:pt x="3303135" y="843378"/>
                </a:cubicBezTo>
                <a:cubicBezTo>
                  <a:pt x="3297678" y="844154"/>
                  <a:pt x="3291942" y="842479"/>
                  <a:pt x="3285927" y="838355"/>
                </a:cubicBezTo>
                <a:cubicBezTo>
                  <a:pt x="3279912" y="834232"/>
                  <a:pt x="3281959" y="830936"/>
                  <a:pt x="3292066" y="828468"/>
                </a:cubicBezTo>
                <a:cubicBezTo>
                  <a:pt x="3302174" y="826000"/>
                  <a:pt x="3313491" y="823004"/>
                  <a:pt x="3326018" y="819482"/>
                </a:cubicBezTo>
                <a:cubicBezTo>
                  <a:pt x="3338544" y="815960"/>
                  <a:pt x="3348513" y="813008"/>
                  <a:pt x="3355923" y="810627"/>
                </a:cubicBezTo>
                <a:cubicBezTo>
                  <a:pt x="3359628" y="809436"/>
                  <a:pt x="3363035" y="809364"/>
                  <a:pt x="3366143" y="810411"/>
                </a:cubicBezTo>
                <a:lnTo>
                  <a:pt x="3374421" y="816789"/>
                </a:lnTo>
                <a:lnTo>
                  <a:pt x="3376164" y="813278"/>
                </a:lnTo>
                <a:cubicBezTo>
                  <a:pt x="3382420" y="802544"/>
                  <a:pt x="3387676" y="790309"/>
                  <a:pt x="3391930" y="776573"/>
                </a:cubicBezTo>
                <a:cubicBezTo>
                  <a:pt x="3396184" y="762838"/>
                  <a:pt x="3397533" y="752810"/>
                  <a:pt x="3395976" y="746491"/>
                </a:cubicBezTo>
                <a:cubicBezTo>
                  <a:pt x="3394420" y="740172"/>
                  <a:pt x="3396841" y="737838"/>
                  <a:pt x="3403241" y="739487"/>
                </a:cubicBezTo>
                <a:close/>
                <a:moveTo>
                  <a:pt x="155292" y="737785"/>
                </a:moveTo>
                <a:cubicBezTo>
                  <a:pt x="162931" y="739862"/>
                  <a:pt x="169570" y="742771"/>
                  <a:pt x="175207" y="746510"/>
                </a:cubicBezTo>
                <a:cubicBezTo>
                  <a:pt x="180844" y="750249"/>
                  <a:pt x="182202" y="754044"/>
                  <a:pt x="179281" y="757895"/>
                </a:cubicBezTo>
                <a:cubicBezTo>
                  <a:pt x="176360" y="761746"/>
                  <a:pt x="173933" y="765644"/>
                  <a:pt x="171997" y="769588"/>
                </a:cubicBezTo>
                <a:cubicBezTo>
                  <a:pt x="190303" y="789146"/>
                  <a:pt x="204073" y="803161"/>
                  <a:pt x="213307" y="811632"/>
                </a:cubicBezTo>
                <a:cubicBezTo>
                  <a:pt x="222540" y="820102"/>
                  <a:pt x="232084" y="827367"/>
                  <a:pt x="241938" y="833426"/>
                </a:cubicBezTo>
                <a:cubicBezTo>
                  <a:pt x="251791" y="839484"/>
                  <a:pt x="261664" y="844516"/>
                  <a:pt x="271555" y="848522"/>
                </a:cubicBezTo>
                <a:cubicBezTo>
                  <a:pt x="281446" y="852528"/>
                  <a:pt x="282778" y="855979"/>
                  <a:pt x="275554" y="858875"/>
                </a:cubicBezTo>
                <a:cubicBezTo>
                  <a:pt x="268330" y="861771"/>
                  <a:pt x="257903" y="862816"/>
                  <a:pt x="244272" y="862010"/>
                </a:cubicBezTo>
                <a:cubicBezTo>
                  <a:pt x="230643" y="861204"/>
                  <a:pt x="220478" y="856618"/>
                  <a:pt x="213781" y="848253"/>
                </a:cubicBezTo>
                <a:cubicBezTo>
                  <a:pt x="207084" y="839887"/>
                  <a:pt x="200616" y="831026"/>
                  <a:pt x="194377" y="821668"/>
                </a:cubicBezTo>
                <a:cubicBezTo>
                  <a:pt x="188139" y="812311"/>
                  <a:pt x="178528" y="798535"/>
                  <a:pt x="165543" y="780340"/>
                </a:cubicBezTo>
                <a:cubicBezTo>
                  <a:pt x="153090" y="806534"/>
                  <a:pt x="140921" y="827358"/>
                  <a:pt x="129032" y="842811"/>
                </a:cubicBezTo>
                <a:lnTo>
                  <a:pt x="124021" y="848137"/>
                </a:lnTo>
                <a:lnTo>
                  <a:pt x="130029" y="848630"/>
                </a:lnTo>
                <a:cubicBezTo>
                  <a:pt x="132831" y="849213"/>
                  <a:pt x="136279" y="850200"/>
                  <a:pt x="140373" y="851592"/>
                </a:cubicBezTo>
                <a:cubicBezTo>
                  <a:pt x="151335" y="855486"/>
                  <a:pt x="155825" y="859539"/>
                  <a:pt x="153840" y="863749"/>
                </a:cubicBezTo>
                <a:cubicBezTo>
                  <a:pt x="151856" y="867960"/>
                  <a:pt x="150284" y="878421"/>
                  <a:pt x="149125" y="895133"/>
                </a:cubicBezTo>
                <a:cubicBezTo>
                  <a:pt x="147965" y="911846"/>
                  <a:pt x="143733" y="927296"/>
                  <a:pt x="136428" y="941484"/>
                </a:cubicBezTo>
                <a:cubicBezTo>
                  <a:pt x="129123" y="955672"/>
                  <a:pt x="118218" y="966022"/>
                  <a:pt x="103714" y="972533"/>
                </a:cubicBezTo>
                <a:cubicBezTo>
                  <a:pt x="89210" y="979045"/>
                  <a:pt x="86669" y="976880"/>
                  <a:pt x="96096" y="966041"/>
                </a:cubicBezTo>
                <a:cubicBezTo>
                  <a:pt x="105522" y="955201"/>
                  <a:pt x="112724" y="944423"/>
                  <a:pt x="117703" y="933708"/>
                </a:cubicBezTo>
                <a:cubicBezTo>
                  <a:pt x="122683" y="922992"/>
                  <a:pt x="125752" y="908931"/>
                  <a:pt x="126912" y="891524"/>
                </a:cubicBezTo>
                <a:cubicBezTo>
                  <a:pt x="128071" y="874118"/>
                  <a:pt x="126512" y="861718"/>
                  <a:pt x="122233" y="854327"/>
                </a:cubicBezTo>
                <a:lnTo>
                  <a:pt x="121272" y="851058"/>
                </a:lnTo>
                <a:lnTo>
                  <a:pt x="110252" y="862768"/>
                </a:lnTo>
                <a:cubicBezTo>
                  <a:pt x="103676" y="868346"/>
                  <a:pt x="96784" y="872849"/>
                  <a:pt x="89575" y="876279"/>
                </a:cubicBezTo>
                <a:cubicBezTo>
                  <a:pt x="75157" y="883137"/>
                  <a:pt x="74063" y="879748"/>
                  <a:pt x="86292" y="866112"/>
                </a:cubicBezTo>
                <a:cubicBezTo>
                  <a:pt x="98521" y="852476"/>
                  <a:pt x="110002" y="836653"/>
                  <a:pt x="120736" y="818645"/>
                </a:cubicBezTo>
                <a:cubicBezTo>
                  <a:pt x="131470" y="800637"/>
                  <a:pt x="138782" y="785475"/>
                  <a:pt x="142669" y="773159"/>
                </a:cubicBezTo>
                <a:cubicBezTo>
                  <a:pt x="146557" y="760844"/>
                  <a:pt x="147723" y="751350"/>
                  <a:pt x="146167" y="744677"/>
                </a:cubicBezTo>
                <a:cubicBezTo>
                  <a:pt x="144610" y="738005"/>
                  <a:pt x="147652" y="735707"/>
                  <a:pt x="155292" y="737785"/>
                </a:cubicBezTo>
                <a:close/>
                <a:moveTo>
                  <a:pt x="4302177" y="573825"/>
                </a:moveTo>
                <a:cubicBezTo>
                  <a:pt x="4296897" y="574162"/>
                  <a:pt x="4289525" y="575007"/>
                  <a:pt x="4280062" y="576362"/>
                </a:cubicBezTo>
                <a:cubicBezTo>
                  <a:pt x="4261136" y="579072"/>
                  <a:pt x="4247159" y="580743"/>
                  <a:pt x="4238130" y="581376"/>
                </a:cubicBezTo>
                <a:cubicBezTo>
                  <a:pt x="4238874" y="593828"/>
                  <a:pt x="4239574" y="603991"/>
                  <a:pt x="4240232" y="611867"/>
                </a:cubicBezTo>
                <a:cubicBezTo>
                  <a:pt x="4241100" y="611867"/>
                  <a:pt x="4246914" y="611290"/>
                  <a:pt x="4257673" y="610137"/>
                </a:cubicBezTo>
                <a:cubicBezTo>
                  <a:pt x="4268432" y="608983"/>
                  <a:pt x="4285742" y="606962"/>
                  <a:pt x="4309604" y="604072"/>
                </a:cubicBezTo>
                <a:cubicBezTo>
                  <a:pt x="4311676" y="595204"/>
                  <a:pt x="4313099" y="588374"/>
                  <a:pt x="4313874" y="583580"/>
                </a:cubicBezTo>
                <a:cubicBezTo>
                  <a:pt x="4314649" y="578787"/>
                  <a:pt x="4313939" y="575708"/>
                  <a:pt x="4311744" y="574344"/>
                </a:cubicBezTo>
                <a:cubicBezTo>
                  <a:pt x="4310646" y="573662"/>
                  <a:pt x="4307457" y="573489"/>
                  <a:pt x="4302177" y="573825"/>
                </a:cubicBezTo>
                <a:close/>
                <a:moveTo>
                  <a:pt x="1397054" y="573825"/>
                </a:moveTo>
                <a:cubicBezTo>
                  <a:pt x="1391774" y="574162"/>
                  <a:pt x="1384402" y="575007"/>
                  <a:pt x="1374939" y="576362"/>
                </a:cubicBezTo>
                <a:cubicBezTo>
                  <a:pt x="1356012" y="579072"/>
                  <a:pt x="1342036" y="580743"/>
                  <a:pt x="1333007" y="581376"/>
                </a:cubicBezTo>
                <a:cubicBezTo>
                  <a:pt x="1333751" y="593828"/>
                  <a:pt x="1334451" y="603991"/>
                  <a:pt x="1335109" y="611867"/>
                </a:cubicBezTo>
                <a:cubicBezTo>
                  <a:pt x="1335977" y="611867"/>
                  <a:pt x="1341790" y="611290"/>
                  <a:pt x="1352550" y="610137"/>
                </a:cubicBezTo>
                <a:cubicBezTo>
                  <a:pt x="1363309" y="608983"/>
                  <a:pt x="1380619" y="606962"/>
                  <a:pt x="1404481" y="604072"/>
                </a:cubicBezTo>
                <a:cubicBezTo>
                  <a:pt x="1406553" y="595204"/>
                  <a:pt x="1407976" y="588374"/>
                  <a:pt x="1408751" y="583580"/>
                </a:cubicBezTo>
                <a:cubicBezTo>
                  <a:pt x="1409526" y="578787"/>
                  <a:pt x="1408816" y="575708"/>
                  <a:pt x="1406621" y="574344"/>
                </a:cubicBezTo>
                <a:cubicBezTo>
                  <a:pt x="1405523" y="573662"/>
                  <a:pt x="1402334" y="573489"/>
                  <a:pt x="1397054" y="573825"/>
                </a:cubicBezTo>
                <a:close/>
                <a:moveTo>
                  <a:pt x="1579364" y="566426"/>
                </a:moveTo>
                <a:cubicBezTo>
                  <a:pt x="1582807" y="565869"/>
                  <a:pt x="1586616" y="566127"/>
                  <a:pt x="1590786" y="567200"/>
                </a:cubicBezTo>
                <a:cubicBezTo>
                  <a:pt x="1599127" y="569346"/>
                  <a:pt x="1604574" y="573857"/>
                  <a:pt x="1607130" y="580734"/>
                </a:cubicBezTo>
                <a:cubicBezTo>
                  <a:pt x="1609684" y="587611"/>
                  <a:pt x="1609325" y="596215"/>
                  <a:pt x="1606051" y="606546"/>
                </a:cubicBezTo>
                <a:cubicBezTo>
                  <a:pt x="1602777" y="616878"/>
                  <a:pt x="1596829" y="626759"/>
                  <a:pt x="1588210" y="636191"/>
                </a:cubicBezTo>
                <a:cubicBezTo>
                  <a:pt x="1579589" y="645623"/>
                  <a:pt x="1571280" y="650758"/>
                  <a:pt x="1563281" y="651595"/>
                </a:cubicBezTo>
                <a:cubicBezTo>
                  <a:pt x="1555281" y="652432"/>
                  <a:pt x="1553718" y="650283"/>
                  <a:pt x="1558593" y="645149"/>
                </a:cubicBezTo>
                <a:cubicBezTo>
                  <a:pt x="1563467" y="640014"/>
                  <a:pt x="1567960" y="634833"/>
                  <a:pt x="1572071" y="629605"/>
                </a:cubicBezTo>
                <a:cubicBezTo>
                  <a:pt x="1576182" y="624378"/>
                  <a:pt x="1579757" y="618118"/>
                  <a:pt x="1582796" y="610825"/>
                </a:cubicBezTo>
                <a:cubicBezTo>
                  <a:pt x="1577327" y="610825"/>
                  <a:pt x="1572728" y="609427"/>
                  <a:pt x="1569002" y="606630"/>
                </a:cubicBezTo>
                <a:cubicBezTo>
                  <a:pt x="1565275" y="603833"/>
                  <a:pt x="1562751" y="600175"/>
                  <a:pt x="1561430" y="595654"/>
                </a:cubicBezTo>
                <a:cubicBezTo>
                  <a:pt x="1560109" y="591133"/>
                  <a:pt x="1559867" y="586910"/>
                  <a:pt x="1560704" y="582985"/>
                </a:cubicBezTo>
                <a:cubicBezTo>
                  <a:pt x="1561542" y="579060"/>
                  <a:pt x="1564679" y="574911"/>
                  <a:pt x="1570118" y="570539"/>
                </a:cubicBezTo>
                <a:cubicBezTo>
                  <a:pt x="1572837" y="568353"/>
                  <a:pt x="1575919" y="566982"/>
                  <a:pt x="1579364" y="566426"/>
                </a:cubicBezTo>
                <a:close/>
                <a:moveTo>
                  <a:pt x="4509701" y="557619"/>
                </a:moveTo>
                <a:cubicBezTo>
                  <a:pt x="4506785" y="557783"/>
                  <a:pt x="4503949" y="558890"/>
                  <a:pt x="4501193" y="560940"/>
                </a:cubicBezTo>
                <a:cubicBezTo>
                  <a:pt x="4495680" y="565039"/>
                  <a:pt x="4492923" y="570502"/>
                  <a:pt x="4492923" y="577330"/>
                </a:cubicBezTo>
                <a:cubicBezTo>
                  <a:pt x="4492923" y="584157"/>
                  <a:pt x="4495993" y="589282"/>
                  <a:pt x="4502132" y="592705"/>
                </a:cubicBezTo>
                <a:cubicBezTo>
                  <a:pt x="4508271" y="596128"/>
                  <a:pt x="4514280" y="595955"/>
                  <a:pt x="4520159" y="592184"/>
                </a:cubicBezTo>
                <a:cubicBezTo>
                  <a:pt x="4526038" y="588402"/>
                  <a:pt x="4528800" y="582945"/>
                  <a:pt x="4528447" y="575813"/>
                </a:cubicBezTo>
                <a:cubicBezTo>
                  <a:pt x="4528093" y="568682"/>
                  <a:pt x="4524841" y="563396"/>
                  <a:pt x="4518689" y="559954"/>
                </a:cubicBezTo>
                <a:cubicBezTo>
                  <a:pt x="4515614" y="558233"/>
                  <a:pt x="4512618" y="557455"/>
                  <a:pt x="4509701" y="557619"/>
                </a:cubicBezTo>
                <a:close/>
                <a:moveTo>
                  <a:pt x="6168365" y="555368"/>
                </a:moveTo>
                <a:cubicBezTo>
                  <a:pt x="6167466" y="554984"/>
                  <a:pt x="6161876" y="555566"/>
                  <a:pt x="6151594" y="557117"/>
                </a:cubicBezTo>
                <a:lnTo>
                  <a:pt x="6113810" y="562493"/>
                </a:lnTo>
                <a:cubicBezTo>
                  <a:pt x="6114554" y="571993"/>
                  <a:pt x="6115268" y="581828"/>
                  <a:pt x="6115950" y="591998"/>
                </a:cubicBezTo>
                <a:lnTo>
                  <a:pt x="6167481" y="587701"/>
                </a:lnTo>
                <a:cubicBezTo>
                  <a:pt x="6168188" y="575745"/>
                  <a:pt x="6168737" y="567463"/>
                  <a:pt x="6169128" y="562856"/>
                </a:cubicBezTo>
                <a:cubicBezTo>
                  <a:pt x="6169518" y="558249"/>
                  <a:pt x="6169264" y="555753"/>
                  <a:pt x="6168365" y="555368"/>
                </a:cubicBezTo>
                <a:close/>
                <a:moveTo>
                  <a:pt x="7046256" y="555355"/>
                </a:moveTo>
                <a:cubicBezTo>
                  <a:pt x="7047966" y="554943"/>
                  <a:pt x="7050586" y="555137"/>
                  <a:pt x="7054116" y="555936"/>
                </a:cubicBezTo>
                <a:cubicBezTo>
                  <a:pt x="7068236" y="559129"/>
                  <a:pt x="7081544" y="563752"/>
                  <a:pt x="7094038" y="569804"/>
                </a:cubicBezTo>
                <a:cubicBezTo>
                  <a:pt x="7106534" y="575857"/>
                  <a:pt x="7116422" y="584005"/>
                  <a:pt x="7123702" y="594249"/>
                </a:cubicBezTo>
                <a:cubicBezTo>
                  <a:pt x="7130982" y="604494"/>
                  <a:pt x="7132880" y="613318"/>
                  <a:pt x="7129394" y="620722"/>
                </a:cubicBezTo>
                <a:cubicBezTo>
                  <a:pt x="7125910" y="628126"/>
                  <a:pt x="7116701" y="625609"/>
                  <a:pt x="7101768" y="613169"/>
                </a:cubicBezTo>
                <a:cubicBezTo>
                  <a:pt x="7086836" y="600730"/>
                  <a:pt x="7071395" y="588135"/>
                  <a:pt x="7055446" y="575385"/>
                </a:cubicBezTo>
                <a:cubicBezTo>
                  <a:pt x="7044190" y="563265"/>
                  <a:pt x="7041127" y="556588"/>
                  <a:pt x="7046256" y="555355"/>
                </a:cubicBezTo>
                <a:close/>
                <a:moveTo>
                  <a:pt x="4321525" y="551113"/>
                </a:moveTo>
                <a:cubicBezTo>
                  <a:pt x="4324560" y="551249"/>
                  <a:pt x="4327842" y="552150"/>
                  <a:pt x="4331370" y="553815"/>
                </a:cubicBezTo>
                <a:cubicBezTo>
                  <a:pt x="4338427" y="557145"/>
                  <a:pt x="4344691" y="561327"/>
                  <a:pt x="4350160" y="566363"/>
                </a:cubicBezTo>
                <a:cubicBezTo>
                  <a:pt x="4355629" y="571398"/>
                  <a:pt x="4355329" y="576536"/>
                  <a:pt x="4349258" y="581776"/>
                </a:cubicBezTo>
                <a:cubicBezTo>
                  <a:pt x="4343187" y="587016"/>
                  <a:pt x="4337665" y="594342"/>
                  <a:pt x="4332691" y="603756"/>
                </a:cubicBezTo>
                <a:cubicBezTo>
                  <a:pt x="4342030" y="617026"/>
                  <a:pt x="4341054" y="623466"/>
                  <a:pt x="4329761" y="623076"/>
                </a:cubicBezTo>
                <a:cubicBezTo>
                  <a:pt x="4318469" y="622685"/>
                  <a:pt x="4307202" y="622880"/>
                  <a:pt x="4295959" y="623662"/>
                </a:cubicBezTo>
                <a:cubicBezTo>
                  <a:pt x="4284716" y="624443"/>
                  <a:pt x="4265948" y="625559"/>
                  <a:pt x="4239655" y="627010"/>
                </a:cubicBezTo>
                <a:cubicBezTo>
                  <a:pt x="4235066" y="638792"/>
                  <a:pt x="4230927" y="641115"/>
                  <a:pt x="4227237" y="633977"/>
                </a:cubicBezTo>
                <a:cubicBezTo>
                  <a:pt x="4223547" y="626840"/>
                  <a:pt x="4220729" y="618986"/>
                  <a:pt x="4218782" y="610416"/>
                </a:cubicBezTo>
                <a:cubicBezTo>
                  <a:pt x="4216835" y="601846"/>
                  <a:pt x="4215297" y="594925"/>
                  <a:pt x="4214168" y="589654"/>
                </a:cubicBezTo>
                <a:cubicBezTo>
                  <a:pt x="4213040" y="584383"/>
                  <a:pt x="4210696" y="578204"/>
                  <a:pt x="4207136" y="571116"/>
                </a:cubicBezTo>
                <a:cubicBezTo>
                  <a:pt x="4203577" y="564028"/>
                  <a:pt x="4205257" y="560890"/>
                  <a:pt x="4212178" y="561703"/>
                </a:cubicBezTo>
                <a:cubicBezTo>
                  <a:pt x="4219098" y="562515"/>
                  <a:pt x="4224800" y="563293"/>
                  <a:pt x="4229284" y="564037"/>
                </a:cubicBezTo>
                <a:cubicBezTo>
                  <a:pt x="4233767" y="564781"/>
                  <a:pt x="4247596" y="563823"/>
                  <a:pt x="4270770" y="561163"/>
                </a:cubicBezTo>
                <a:cubicBezTo>
                  <a:pt x="4293943" y="558503"/>
                  <a:pt x="4308072" y="555780"/>
                  <a:pt x="4313158" y="552996"/>
                </a:cubicBezTo>
                <a:cubicBezTo>
                  <a:pt x="4315700" y="551604"/>
                  <a:pt x="4318489" y="550976"/>
                  <a:pt x="4321525" y="551113"/>
                </a:cubicBezTo>
                <a:close/>
                <a:moveTo>
                  <a:pt x="1416401" y="551113"/>
                </a:moveTo>
                <a:cubicBezTo>
                  <a:pt x="1419437" y="551249"/>
                  <a:pt x="1422719" y="552150"/>
                  <a:pt x="1426247" y="553815"/>
                </a:cubicBezTo>
                <a:cubicBezTo>
                  <a:pt x="1433304" y="557145"/>
                  <a:pt x="1439568" y="561327"/>
                  <a:pt x="1445037" y="566363"/>
                </a:cubicBezTo>
                <a:cubicBezTo>
                  <a:pt x="1450506" y="571398"/>
                  <a:pt x="1450206" y="576536"/>
                  <a:pt x="1444135" y="581776"/>
                </a:cubicBezTo>
                <a:cubicBezTo>
                  <a:pt x="1438063" y="587016"/>
                  <a:pt x="1432541" y="594342"/>
                  <a:pt x="1427568" y="603756"/>
                </a:cubicBezTo>
                <a:cubicBezTo>
                  <a:pt x="1436908" y="617026"/>
                  <a:pt x="1435931" y="623466"/>
                  <a:pt x="1424639" y="623076"/>
                </a:cubicBezTo>
                <a:cubicBezTo>
                  <a:pt x="1413345" y="622685"/>
                  <a:pt x="1402078" y="622880"/>
                  <a:pt x="1390835" y="623662"/>
                </a:cubicBezTo>
                <a:cubicBezTo>
                  <a:pt x="1379593" y="624443"/>
                  <a:pt x="1360826" y="625559"/>
                  <a:pt x="1334532" y="627010"/>
                </a:cubicBezTo>
                <a:cubicBezTo>
                  <a:pt x="1329943" y="638792"/>
                  <a:pt x="1325804" y="641115"/>
                  <a:pt x="1322114" y="633977"/>
                </a:cubicBezTo>
                <a:cubicBezTo>
                  <a:pt x="1318425" y="626840"/>
                  <a:pt x="1315606" y="618986"/>
                  <a:pt x="1313659" y="610416"/>
                </a:cubicBezTo>
                <a:cubicBezTo>
                  <a:pt x="1311711" y="601846"/>
                  <a:pt x="1310174" y="594925"/>
                  <a:pt x="1309045" y="589654"/>
                </a:cubicBezTo>
                <a:cubicBezTo>
                  <a:pt x="1307917" y="584383"/>
                  <a:pt x="1305573" y="578204"/>
                  <a:pt x="1302013" y="571116"/>
                </a:cubicBezTo>
                <a:cubicBezTo>
                  <a:pt x="1298454" y="564028"/>
                  <a:pt x="1300134" y="560890"/>
                  <a:pt x="1307055" y="561703"/>
                </a:cubicBezTo>
                <a:cubicBezTo>
                  <a:pt x="1313975" y="562515"/>
                  <a:pt x="1319678" y="563293"/>
                  <a:pt x="1324161" y="564037"/>
                </a:cubicBezTo>
                <a:cubicBezTo>
                  <a:pt x="1328644" y="564781"/>
                  <a:pt x="1342472" y="563823"/>
                  <a:pt x="1365646" y="561163"/>
                </a:cubicBezTo>
                <a:cubicBezTo>
                  <a:pt x="1388820" y="558503"/>
                  <a:pt x="1402950" y="555780"/>
                  <a:pt x="1408035" y="552996"/>
                </a:cubicBezTo>
                <a:cubicBezTo>
                  <a:pt x="1410577" y="551604"/>
                  <a:pt x="1413366" y="550976"/>
                  <a:pt x="1416401" y="551113"/>
                </a:cubicBezTo>
                <a:close/>
                <a:moveTo>
                  <a:pt x="5784658" y="540783"/>
                </a:moveTo>
                <a:cubicBezTo>
                  <a:pt x="5779388" y="540783"/>
                  <a:pt x="5769993" y="541794"/>
                  <a:pt x="5756474" y="543815"/>
                </a:cubicBezTo>
                <a:cubicBezTo>
                  <a:pt x="5757218" y="565048"/>
                  <a:pt x="5757938" y="583056"/>
                  <a:pt x="5758632" y="597840"/>
                </a:cubicBezTo>
                <a:cubicBezTo>
                  <a:pt x="5768505" y="597108"/>
                  <a:pt x="5778246" y="596097"/>
                  <a:pt x="5787858" y="594808"/>
                </a:cubicBezTo>
                <a:lnTo>
                  <a:pt x="5787858" y="576967"/>
                </a:lnTo>
                <a:cubicBezTo>
                  <a:pt x="5778098" y="577748"/>
                  <a:pt x="5770405" y="576539"/>
                  <a:pt x="5764780" y="573339"/>
                </a:cubicBezTo>
                <a:cubicBezTo>
                  <a:pt x="5759156" y="570139"/>
                  <a:pt x="5760036" y="567426"/>
                  <a:pt x="5767422" y="565200"/>
                </a:cubicBezTo>
                <a:cubicBezTo>
                  <a:pt x="5774808" y="562974"/>
                  <a:pt x="5781620" y="561241"/>
                  <a:pt x="5787858" y="560000"/>
                </a:cubicBezTo>
                <a:cubicBezTo>
                  <a:pt x="5787858" y="550922"/>
                  <a:pt x="5786792" y="544516"/>
                  <a:pt x="5784658" y="540783"/>
                </a:cubicBezTo>
                <a:close/>
                <a:moveTo>
                  <a:pt x="2437142" y="538969"/>
                </a:moveTo>
                <a:cubicBezTo>
                  <a:pt x="2430990" y="540091"/>
                  <a:pt x="2422048" y="541688"/>
                  <a:pt x="2410315" y="543760"/>
                </a:cubicBezTo>
                <a:cubicBezTo>
                  <a:pt x="2410315" y="552069"/>
                  <a:pt x="2410601" y="558810"/>
                  <a:pt x="2411171" y="563982"/>
                </a:cubicBezTo>
                <a:cubicBezTo>
                  <a:pt x="2420783" y="563299"/>
                  <a:pt x="2431412" y="561588"/>
                  <a:pt x="2443058" y="558847"/>
                </a:cubicBezTo>
                <a:cubicBezTo>
                  <a:pt x="2443789" y="553675"/>
                  <a:pt x="2444524" y="548789"/>
                  <a:pt x="2445262" y="544187"/>
                </a:cubicBezTo>
                <a:cubicBezTo>
                  <a:pt x="2446000" y="539586"/>
                  <a:pt x="2443293" y="537847"/>
                  <a:pt x="2437142" y="538969"/>
                </a:cubicBezTo>
                <a:close/>
                <a:moveTo>
                  <a:pt x="4511848" y="537797"/>
                </a:moveTo>
                <a:cubicBezTo>
                  <a:pt x="4516623" y="537902"/>
                  <a:pt x="4521504" y="539003"/>
                  <a:pt x="4526493" y="541099"/>
                </a:cubicBezTo>
                <a:cubicBezTo>
                  <a:pt x="4536471" y="545291"/>
                  <a:pt x="4543097" y="551933"/>
                  <a:pt x="4546371" y="561024"/>
                </a:cubicBezTo>
                <a:cubicBezTo>
                  <a:pt x="4549646" y="570114"/>
                  <a:pt x="4550030" y="579106"/>
                  <a:pt x="4547525" y="587999"/>
                </a:cubicBezTo>
                <a:cubicBezTo>
                  <a:pt x="4545020" y="596891"/>
                  <a:pt x="4540331" y="603697"/>
                  <a:pt x="4533460" y="608416"/>
                </a:cubicBezTo>
                <a:cubicBezTo>
                  <a:pt x="4526590" y="613135"/>
                  <a:pt x="4518426" y="615495"/>
                  <a:pt x="4508969" y="615495"/>
                </a:cubicBezTo>
                <a:cubicBezTo>
                  <a:pt x="4499512" y="615495"/>
                  <a:pt x="4490949" y="611656"/>
                  <a:pt x="4483277" y="603979"/>
                </a:cubicBezTo>
                <a:cubicBezTo>
                  <a:pt x="4475606" y="596302"/>
                  <a:pt x="4471771" y="588048"/>
                  <a:pt x="4471771" y="579218"/>
                </a:cubicBezTo>
                <a:cubicBezTo>
                  <a:pt x="4471771" y="570387"/>
                  <a:pt x="4473836" y="562664"/>
                  <a:pt x="4477966" y="556047"/>
                </a:cubicBezTo>
                <a:cubicBezTo>
                  <a:pt x="4482096" y="549430"/>
                  <a:pt x="4488722" y="544237"/>
                  <a:pt x="4497844" y="540467"/>
                </a:cubicBezTo>
                <a:cubicBezTo>
                  <a:pt x="4502405" y="538581"/>
                  <a:pt x="4507073" y="537692"/>
                  <a:pt x="4511848" y="537797"/>
                </a:cubicBezTo>
                <a:close/>
                <a:moveTo>
                  <a:pt x="6074985" y="537355"/>
                </a:moveTo>
                <a:cubicBezTo>
                  <a:pt x="6077068" y="537712"/>
                  <a:pt x="6075940" y="540088"/>
                  <a:pt x="6071599" y="544485"/>
                </a:cubicBezTo>
                <a:cubicBezTo>
                  <a:pt x="6062917" y="553278"/>
                  <a:pt x="6053578" y="560751"/>
                  <a:pt x="6043582" y="566902"/>
                </a:cubicBezTo>
                <a:cubicBezTo>
                  <a:pt x="6033586" y="573054"/>
                  <a:pt x="6026145" y="579187"/>
                  <a:pt x="6021258" y="585301"/>
                </a:cubicBezTo>
                <a:cubicBezTo>
                  <a:pt x="6016371" y="591415"/>
                  <a:pt x="6007789" y="588811"/>
                  <a:pt x="5995510" y="577488"/>
                </a:cubicBezTo>
                <a:cubicBezTo>
                  <a:pt x="5983232" y="566164"/>
                  <a:pt x="5982953" y="560503"/>
                  <a:pt x="5994673" y="560503"/>
                </a:cubicBezTo>
                <a:cubicBezTo>
                  <a:pt x="6004360" y="560503"/>
                  <a:pt x="6014465" y="558813"/>
                  <a:pt x="6024988" y="555433"/>
                </a:cubicBezTo>
                <a:cubicBezTo>
                  <a:pt x="6035511" y="552054"/>
                  <a:pt x="6046881" y="547691"/>
                  <a:pt x="6059097" y="542346"/>
                </a:cubicBezTo>
                <a:cubicBezTo>
                  <a:pt x="6067605" y="538662"/>
                  <a:pt x="6072901" y="536999"/>
                  <a:pt x="6074985" y="537355"/>
                </a:cubicBezTo>
                <a:close/>
                <a:moveTo>
                  <a:pt x="6176337" y="533753"/>
                </a:moveTo>
                <a:cubicBezTo>
                  <a:pt x="6179103" y="533981"/>
                  <a:pt x="6182153" y="535028"/>
                  <a:pt x="6185490" y="536895"/>
                </a:cubicBezTo>
                <a:cubicBezTo>
                  <a:pt x="6192162" y="540628"/>
                  <a:pt x="6198032" y="544668"/>
                  <a:pt x="6203098" y="549015"/>
                </a:cubicBezTo>
                <a:cubicBezTo>
                  <a:pt x="6208164" y="553362"/>
                  <a:pt x="6207867" y="557362"/>
                  <a:pt x="6202205" y="561014"/>
                </a:cubicBezTo>
                <a:cubicBezTo>
                  <a:pt x="6196544" y="564667"/>
                  <a:pt x="6191207" y="573314"/>
                  <a:pt x="6186196" y="586957"/>
                </a:cubicBezTo>
                <a:cubicBezTo>
                  <a:pt x="6194754" y="596209"/>
                  <a:pt x="6193815" y="601331"/>
                  <a:pt x="6183378" y="602323"/>
                </a:cubicBezTo>
                <a:cubicBezTo>
                  <a:pt x="6172941" y="603316"/>
                  <a:pt x="6150528" y="605306"/>
                  <a:pt x="6116136" y="608295"/>
                </a:cubicBezTo>
                <a:cubicBezTo>
                  <a:pt x="6108161" y="620871"/>
                  <a:pt x="6102679" y="620586"/>
                  <a:pt x="6099690" y="607439"/>
                </a:cubicBezTo>
                <a:cubicBezTo>
                  <a:pt x="6096701" y="594293"/>
                  <a:pt x="6094032" y="583022"/>
                  <a:pt x="6091681" y="573627"/>
                </a:cubicBezTo>
                <a:cubicBezTo>
                  <a:pt x="6089331" y="564233"/>
                  <a:pt x="6086767" y="556779"/>
                  <a:pt x="6083989" y="551266"/>
                </a:cubicBezTo>
                <a:cubicBezTo>
                  <a:pt x="6081211" y="545753"/>
                  <a:pt x="6082960" y="542997"/>
                  <a:pt x="6089235" y="542997"/>
                </a:cubicBezTo>
                <a:cubicBezTo>
                  <a:pt x="6093700" y="542997"/>
                  <a:pt x="6098596" y="543967"/>
                  <a:pt x="6103922" y="545908"/>
                </a:cubicBezTo>
                <a:cubicBezTo>
                  <a:pt x="6109249" y="547849"/>
                  <a:pt x="6116164" y="548252"/>
                  <a:pt x="6124665" y="547117"/>
                </a:cubicBezTo>
                <a:cubicBezTo>
                  <a:pt x="6133167" y="545983"/>
                  <a:pt x="6141567" y="544473"/>
                  <a:pt x="6149864" y="542587"/>
                </a:cubicBezTo>
                <a:cubicBezTo>
                  <a:pt x="6158161" y="540702"/>
                  <a:pt x="6164505" y="538349"/>
                  <a:pt x="6168895" y="535527"/>
                </a:cubicBezTo>
                <a:cubicBezTo>
                  <a:pt x="6171090" y="534117"/>
                  <a:pt x="6173571" y="533525"/>
                  <a:pt x="6176337" y="533753"/>
                </a:cubicBezTo>
                <a:close/>
                <a:moveTo>
                  <a:pt x="5827928" y="533435"/>
                </a:moveTo>
                <a:cubicBezTo>
                  <a:pt x="5822137" y="533980"/>
                  <a:pt x="5814275" y="535189"/>
                  <a:pt x="5804341" y="537062"/>
                </a:cubicBezTo>
                <a:cubicBezTo>
                  <a:pt x="5809017" y="539195"/>
                  <a:pt x="5810948" y="541639"/>
                  <a:pt x="5810136" y="544392"/>
                </a:cubicBezTo>
                <a:cubicBezTo>
                  <a:pt x="5809324" y="547145"/>
                  <a:pt x="5808558" y="551343"/>
                  <a:pt x="5807838" y="556987"/>
                </a:cubicBezTo>
                <a:cubicBezTo>
                  <a:pt x="5811286" y="556218"/>
                  <a:pt x="5815156" y="555833"/>
                  <a:pt x="5819447" y="555833"/>
                </a:cubicBezTo>
                <a:cubicBezTo>
                  <a:pt x="5824420" y="555833"/>
                  <a:pt x="5828399" y="557430"/>
                  <a:pt x="5831381" y="560624"/>
                </a:cubicBezTo>
                <a:cubicBezTo>
                  <a:pt x="5834364" y="563817"/>
                  <a:pt x="5833092" y="566744"/>
                  <a:pt x="5827567" y="569404"/>
                </a:cubicBezTo>
                <a:cubicBezTo>
                  <a:pt x="5822042" y="572065"/>
                  <a:pt x="5815398" y="574040"/>
                  <a:pt x="5807634" y="575330"/>
                </a:cubicBezTo>
                <a:lnTo>
                  <a:pt x="5806685" y="591998"/>
                </a:lnTo>
                <a:cubicBezTo>
                  <a:pt x="5813791" y="592023"/>
                  <a:pt x="5819211" y="592036"/>
                  <a:pt x="5822944" y="592036"/>
                </a:cubicBezTo>
                <a:cubicBezTo>
                  <a:pt x="5828364" y="592036"/>
                  <a:pt x="5832925" y="593198"/>
                  <a:pt x="5836627" y="595524"/>
                </a:cubicBezTo>
                <a:cubicBezTo>
                  <a:pt x="5840329" y="597849"/>
                  <a:pt x="5842856" y="594132"/>
                  <a:pt x="5844208" y="584371"/>
                </a:cubicBezTo>
                <a:cubicBezTo>
                  <a:pt x="5845560" y="574610"/>
                  <a:pt x="5845867" y="564130"/>
                  <a:pt x="5845129" y="552931"/>
                </a:cubicBezTo>
                <a:cubicBezTo>
                  <a:pt x="5844391" y="541732"/>
                  <a:pt x="5842376" y="535351"/>
                  <a:pt x="5839083" y="533788"/>
                </a:cubicBezTo>
                <a:cubicBezTo>
                  <a:pt x="5837436" y="533007"/>
                  <a:pt x="5833718" y="532889"/>
                  <a:pt x="5827928" y="533435"/>
                </a:cubicBezTo>
                <a:close/>
                <a:moveTo>
                  <a:pt x="5259274" y="530804"/>
                </a:moveTo>
                <a:cubicBezTo>
                  <a:pt x="5265176" y="530581"/>
                  <a:pt x="5270318" y="533142"/>
                  <a:pt x="5274699" y="538485"/>
                </a:cubicBezTo>
                <a:cubicBezTo>
                  <a:pt x="5280540" y="545611"/>
                  <a:pt x="5279095" y="549908"/>
                  <a:pt x="5270364" y="551378"/>
                </a:cubicBezTo>
                <a:cubicBezTo>
                  <a:pt x="5261633" y="552847"/>
                  <a:pt x="5251569" y="554171"/>
                  <a:pt x="5240171" y="555350"/>
                </a:cubicBezTo>
                <a:cubicBezTo>
                  <a:pt x="5228773" y="556528"/>
                  <a:pt x="5218470" y="557694"/>
                  <a:pt x="5209261" y="558847"/>
                </a:cubicBezTo>
                <a:cubicBezTo>
                  <a:pt x="5200052" y="560000"/>
                  <a:pt x="5192617" y="561169"/>
                  <a:pt x="5186955" y="562354"/>
                </a:cubicBezTo>
                <a:cubicBezTo>
                  <a:pt x="5181294" y="563538"/>
                  <a:pt x="5174928" y="560214"/>
                  <a:pt x="5167859" y="552382"/>
                </a:cubicBezTo>
                <a:cubicBezTo>
                  <a:pt x="5160789" y="544550"/>
                  <a:pt x="5161862" y="541031"/>
                  <a:pt x="5171077" y="541825"/>
                </a:cubicBezTo>
                <a:cubicBezTo>
                  <a:pt x="5180292" y="542618"/>
                  <a:pt x="5186766" y="542637"/>
                  <a:pt x="5190499" y="541881"/>
                </a:cubicBezTo>
                <a:cubicBezTo>
                  <a:pt x="5194927" y="541149"/>
                  <a:pt x="5204334" y="540005"/>
                  <a:pt x="5218721" y="538448"/>
                </a:cubicBezTo>
                <a:cubicBezTo>
                  <a:pt x="5233108" y="536892"/>
                  <a:pt x="5244574" y="534728"/>
                  <a:pt x="5253119" y="531956"/>
                </a:cubicBezTo>
                <a:cubicBezTo>
                  <a:pt x="5255255" y="531263"/>
                  <a:pt x="5257307" y="530879"/>
                  <a:pt x="5259274" y="530804"/>
                </a:cubicBezTo>
                <a:close/>
                <a:moveTo>
                  <a:pt x="4954474" y="530804"/>
                </a:moveTo>
                <a:cubicBezTo>
                  <a:pt x="4960376" y="530581"/>
                  <a:pt x="4965518" y="533142"/>
                  <a:pt x="4969899" y="538485"/>
                </a:cubicBezTo>
                <a:cubicBezTo>
                  <a:pt x="4975740" y="545611"/>
                  <a:pt x="4974295" y="549908"/>
                  <a:pt x="4965564" y="551378"/>
                </a:cubicBezTo>
                <a:cubicBezTo>
                  <a:pt x="4956833" y="552847"/>
                  <a:pt x="4946769" y="554171"/>
                  <a:pt x="4935371" y="555350"/>
                </a:cubicBezTo>
                <a:cubicBezTo>
                  <a:pt x="4923973" y="556528"/>
                  <a:pt x="4913670" y="557694"/>
                  <a:pt x="4904461" y="558847"/>
                </a:cubicBezTo>
                <a:cubicBezTo>
                  <a:pt x="4895252" y="560000"/>
                  <a:pt x="4887817" y="561169"/>
                  <a:pt x="4882155" y="562354"/>
                </a:cubicBezTo>
                <a:cubicBezTo>
                  <a:pt x="4876494" y="563538"/>
                  <a:pt x="4870128" y="560214"/>
                  <a:pt x="4863059" y="552382"/>
                </a:cubicBezTo>
                <a:cubicBezTo>
                  <a:pt x="4855989" y="544550"/>
                  <a:pt x="4857062" y="541031"/>
                  <a:pt x="4866277" y="541825"/>
                </a:cubicBezTo>
                <a:cubicBezTo>
                  <a:pt x="4875492" y="542618"/>
                  <a:pt x="4881966" y="542637"/>
                  <a:pt x="4885699" y="541881"/>
                </a:cubicBezTo>
                <a:cubicBezTo>
                  <a:pt x="4890127" y="541149"/>
                  <a:pt x="4899534" y="540005"/>
                  <a:pt x="4913921" y="538448"/>
                </a:cubicBezTo>
                <a:cubicBezTo>
                  <a:pt x="4928308" y="536892"/>
                  <a:pt x="4939774" y="534728"/>
                  <a:pt x="4948319" y="531956"/>
                </a:cubicBezTo>
                <a:cubicBezTo>
                  <a:pt x="4950455" y="531263"/>
                  <a:pt x="4952507" y="530879"/>
                  <a:pt x="4954474" y="530804"/>
                </a:cubicBezTo>
                <a:close/>
                <a:moveTo>
                  <a:pt x="8025179" y="522133"/>
                </a:moveTo>
                <a:cubicBezTo>
                  <a:pt x="8026340" y="521814"/>
                  <a:pt x="8028112" y="522009"/>
                  <a:pt x="8030493" y="522719"/>
                </a:cubicBezTo>
                <a:cubicBezTo>
                  <a:pt x="8040018" y="525559"/>
                  <a:pt x="8048736" y="528951"/>
                  <a:pt x="8056650" y="532895"/>
                </a:cubicBezTo>
                <a:cubicBezTo>
                  <a:pt x="8065765" y="537037"/>
                  <a:pt x="8072999" y="542848"/>
                  <a:pt x="8078350" y="550327"/>
                </a:cubicBezTo>
                <a:cubicBezTo>
                  <a:pt x="8083702" y="557805"/>
                  <a:pt x="8085457" y="565476"/>
                  <a:pt x="8083616" y="573339"/>
                </a:cubicBezTo>
                <a:cubicBezTo>
                  <a:pt x="8081774" y="581202"/>
                  <a:pt x="8078536" y="584914"/>
                  <a:pt x="8073904" y="584473"/>
                </a:cubicBezTo>
                <a:cubicBezTo>
                  <a:pt x="8069272" y="584033"/>
                  <a:pt x="8063492" y="579736"/>
                  <a:pt x="8056566" y="571581"/>
                </a:cubicBezTo>
                <a:cubicBezTo>
                  <a:pt x="8049639" y="563426"/>
                  <a:pt x="8041180" y="552534"/>
                  <a:pt x="8031190" y="538904"/>
                </a:cubicBezTo>
                <a:cubicBezTo>
                  <a:pt x="8023698" y="528681"/>
                  <a:pt x="8021694" y="523091"/>
                  <a:pt x="8025179" y="522133"/>
                </a:cubicBezTo>
                <a:close/>
                <a:moveTo>
                  <a:pt x="2450411" y="518849"/>
                </a:moveTo>
                <a:cubicBezTo>
                  <a:pt x="2452677" y="518852"/>
                  <a:pt x="2455286" y="519376"/>
                  <a:pt x="2458238" y="520421"/>
                </a:cubicBezTo>
                <a:cubicBezTo>
                  <a:pt x="2464142" y="522511"/>
                  <a:pt x="2469304" y="525503"/>
                  <a:pt x="2473726" y="529398"/>
                </a:cubicBezTo>
                <a:cubicBezTo>
                  <a:pt x="2478147" y="533292"/>
                  <a:pt x="2478324" y="537267"/>
                  <a:pt x="2474256" y="541322"/>
                </a:cubicBezTo>
                <a:cubicBezTo>
                  <a:pt x="2470188" y="545378"/>
                  <a:pt x="2466771" y="550953"/>
                  <a:pt x="2464005" y="558047"/>
                </a:cubicBezTo>
                <a:cubicBezTo>
                  <a:pt x="2470231" y="566902"/>
                  <a:pt x="2470076" y="572031"/>
                  <a:pt x="2463540" y="573432"/>
                </a:cubicBezTo>
                <a:lnTo>
                  <a:pt x="2444379" y="574641"/>
                </a:lnTo>
                <a:cubicBezTo>
                  <a:pt x="2436193" y="575385"/>
                  <a:pt x="2425353" y="576824"/>
                  <a:pt x="2411860" y="578957"/>
                </a:cubicBezTo>
                <a:cubicBezTo>
                  <a:pt x="2408064" y="587751"/>
                  <a:pt x="2404316" y="588789"/>
                  <a:pt x="2400614" y="582073"/>
                </a:cubicBezTo>
                <a:cubicBezTo>
                  <a:pt x="2396912" y="575358"/>
                  <a:pt x="2394298" y="567240"/>
                  <a:pt x="2392772" y="557721"/>
                </a:cubicBezTo>
                <a:cubicBezTo>
                  <a:pt x="2391247" y="548203"/>
                  <a:pt x="2388708" y="540839"/>
                  <a:pt x="2385154" y="535630"/>
                </a:cubicBezTo>
                <a:cubicBezTo>
                  <a:pt x="2381601" y="530421"/>
                  <a:pt x="2383347" y="527816"/>
                  <a:pt x="2390391" y="527816"/>
                </a:cubicBezTo>
                <a:cubicBezTo>
                  <a:pt x="2395650" y="527816"/>
                  <a:pt x="2399581" y="528204"/>
                  <a:pt x="2402186" y="528979"/>
                </a:cubicBezTo>
                <a:cubicBezTo>
                  <a:pt x="2404790" y="529754"/>
                  <a:pt x="2409525" y="529773"/>
                  <a:pt x="2416390" y="529035"/>
                </a:cubicBezTo>
                <a:cubicBezTo>
                  <a:pt x="2423254" y="528297"/>
                  <a:pt x="2428888" y="527193"/>
                  <a:pt x="2433291" y="525723"/>
                </a:cubicBezTo>
                <a:cubicBezTo>
                  <a:pt x="2437694" y="524254"/>
                  <a:pt x="2441476" y="522480"/>
                  <a:pt x="2444639" y="520403"/>
                </a:cubicBezTo>
                <a:cubicBezTo>
                  <a:pt x="2446220" y="519364"/>
                  <a:pt x="2448144" y="518846"/>
                  <a:pt x="2450411" y="518849"/>
                </a:cubicBezTo>
                <a:close/>
                <a:moveTo>
                  <a:pt x="3381198" y="517225"/>
                </a:moveTo>
                <a:cubicBezTo>
                  <a:pt x="3382924" y="517199"/>
                  <a:pt x="3385286" y="517694"/>
                  <a:pt x="3388284" y="518710"/>
                </a:cubicBezTo>
                <a:cubicBezTo>
                  <a:pt x="3400277" y="522772"/>
                  <a:pt x="3412267" y="528799"/>
                  <a:pt x="3424254" y="536792"/>
                </a:cubicBezTo>
                <a:cubicBezTo>
                  <a:pt x="3436240" y="544786"/>
                  <a:pt x="3444665" y="553083"/>
                  <a:pt x="3449526" y="561684"/>
                </a:cubicBezTo>
                <a:cubicBezTo>
                  <a:pt x="3454388" y="570285"/>
                  <a:pt x="3455080" y="579264"/>
                  <a:pt x="3451601" y="588622"/>
                </a:cubicBezTo>
                <a:cubicBezTo>
                  <a:pt x="3448122" y="597979"/>
                  <a:pt x="3442026" y="597989"/>
                  <a:pt x="3433314" y="588650"/>
                </a:cubicBezTo>
                <a:cubicBezTo>
                  <a:pt x="3424601" y="579311"/>
                  <a:pt x="3416201" y="569640"/>
                  <a:pt x="3408115" y="559638"/>
                </a:cubicBezTo>
                <a:cubicBezTo>
                  <a:pt x="3400029" y="549635"/>
                  <a:pt x="3391608" y="540256"/>
                  <a:pt x="3382851" y="531500"/>
                </a:cubicBezTo>
                <a:cubicBezTo>
                  <a:pt x="3376573" y="522059"/>
                  <a:pt x="3376022" y="517300"/>
                  <a:pt x="3381198" y="517225"/>
                </a:cubicBezTo>
                <a:close/>
                <a:moveTo>
                  <a:pt x="7940088" y="515529"/>
                </a:moveTo>
                <a:cubicBezTo>
                  <a:pt x="7941019" y="515898"/>
                  <a:pt x="7941804" y="516856"/>
                  <a:pt x="7942442" y="518403"/>
                </a:cubicBezTo>
                <a:cubicBezTo>
                  <a:pt x="7944998" y="524592"/>
                  <a:pt x="7945872" y="532380"/>
                  <a:pt x="7945066" y="541769"/>
                </a:cubicBezTo>
                <a:cubicBezTo>
                  <a:pt x="7944260" y="551157"/>
                  <a:pt x="7940108" y="561901"/>
                  <a:pt x="7932610" y="574000"/>
                </a:cubicBezTo>
                <a:cubicBezTo>
                  <a:pt x="7925114" y="586098"/>
                  <a:pt x="7919076" y="587682"/>
                  <a:pt x="7914500" y="578753"/>
                </a:cubicBezTo>
                <a:cubicBezTo>
                  <a:pt x="7909924" y="569823"/>
                  <a:pt x="7909802" y="561917"/>
                  <a:pt x="7914138" y="555033"/>
                </a:cubicBezTo>
                <a:cubicBezTo>
                  <a:pt x="7918472" y="548150"/>
                  <a:pt x="7923014" y="539177"/>
                  <a:pt x="7927764" y="528114"/>
                </a:cubicBezTo>
                <a:cubicBezTo>
                  <a:pt x="7933188" y="518617"/>
                  <a:pt x="7937295" y="514422"/>
                  <a:pt x="7940088" y="515529"/>
                </a:cubicBezTo>
                <a:close/>
                <a:moveTo>
                  <a:pt x="3317117" y="514311"/>
                </a:moveTo>
                <a:cubicBezTo>
                  <a:pt x="3318498" y="514501"/>
                  <a:pt x="3320060" y="515074"/>
                  <a:pt x="3321804" y="516031"/>
                </a:cubicBezTo>
                <a:cubicBezTo>
                  <a:pt x="3328780" y="519857"/>
                  <a:pt x="3334541" y="524486"/>
                  <a:pt x="3339087" y="529918"/>
                </a:cubicBezTo>
                <a:cubicBezTo>
                  <a:pt x="3343632" y="535351"/>
                  <a:pt x="3343542" y="539946"/>
                  <a:pt x="3338817" y="543704"/>
                </a:cubicBezTo>
                <a:cubicBezTo>
                  <a:pt x="3334092" y="547462"/>
                  <a:pt x="3324886" y="555985"/>
                  <a:pt x="3311200" y="569274"/>
                </a:cubicBezTo>
                <a:cubicBezTo>
                  <a:pt x="3297514" y="582563"/>
                  <a:pt x="3280786" y="593589"/>
                  <a:pt x="3261017" y="602351"/>
                </a:cubicBezTo>
                <a:cubicBezTo>
                  <a:pt x="3241248" y="611114"/>
                  <a:pt x="3239217" y="608493"/>
                  <a:pt x="3254924" y="594491"/>
                </a:cubicBezTo>
                <a:cubicBezTo>
                  <a:pt x="3270632" y="580489"/>
                  <a:pt x="3283670" y="566577"/>
                  <a:pt x="3294038" y="552754"/>
                </a:cubicBezTo>
                <a:cubicBezTo>
                  <a:pt x="3304407" y="538932"/>
                  <a:pt x="3309591" y="528994"/>
                  <a:pt x="3309591" y="522942"/>
                </a:cubicBezTo>
                <a:cubicBezTo>
                  <a:pt x="3310465" y="516617"/>
                  <a:pt x="3312974" y="513740"/>
                  <a:pt x="3317117" y="514311"/>
                </a:cubicBezTo>
                <a:close/>
                <a:moveTo>
                  <a:pt x="2175037" y="511594"/>
                </a:moveTo>
                <a:lnTo>
                  <a:pt x="2175037" y="576855"/>
                </a:lnTo>
                <a:lnTo>
                  <a:pt x="2198310" y="576855"/>
                </a:lnTo>
                <a:cubicBezTo>
                  <a:pt x="2211332" y="576855"/>
                  <a:pt x="2221192" y="574387"/>
                  <a:pt x="2227889" y="569451"/>
                </a:cubicBezTo>
                <a:cubicBezTo>
                  <a:pt x="2234587" y="564515"/>
                  <a:pt x="2237935" y="555325"/>
                  <a:pt x="2237935" y="541881"/>
                </a:cubicBezTo>
                <a:cubicBezTo>
                  <a:pt x="2237935" y="530780"/>
                  <a:pt x="2234264" y="522958"/>
                  <a:pt x="2226922" y="518412"/>
                </a:cubicBezTo>
                <a:cubicBezTo>
                  <a:pt x="2219580" y="513867"/>
                  <a:pt x="2211208" y="511594"/>
                  <a:pt x="2201807" y="511594"/>
                </a:cubicBezTo>
                <a:close/>
                <a:moveTo>
                  <a:pt x="726745" y="498618"/>
                </a:moveTo>
                <a:cubicBezTo>
                  <a:pt x="732581" y="497062"/>
                  <a:pt x="738704" y="498823"/>
                  <a:pt x="745117" y="503901"/>
                </a:cubicBezTo>
                <a:cubicBezTo>
                  <a:pt x="751528" y="508980"/>
                  <a:pt x="750019" y="513662"/>
                  <a:pt x="740587" y="517947"/>
                </a:cubicBezTo>
                <a:cubicBezTo>
                  <a:pt x="731155" y="522232"/>
                  <a:pt x="723809" y="524554"/>
                  <a:pt x="718551" y="524914"/>
                </a:cubicBezTo>
                <a:cubicBezTo>
                  <a:pt x="723226" y="528436"/>
                  <a:pt x="724963" y="531540"/>
                  <a:pt x="723760" y="534225"/>
                </a:cubicBezTo>
                <a:cubicBezTo>
                  <a:pt x="722557" y="536910"/>
                  <a:pt x="721602" y="544107"/>
                  <a:pt x="720895" y="555815"/>
                </a:cubicBezTo>
                <a:cubicBezTo>
                  <a:pt x="732714" y="552776"/>
                  <a:pt x="744617" y="550264"/>
                  <a:pt x="756605" y="548280"/>
                </a:cubicBezTo>
                <a:cubicBezTo>
                  <a:pt x="768591" y="546296"/>
                  <a:pt x="770554" y="548584"/>
                  <a:pt x="762492" y="555145"/>
                </a:cubicBezTo>
                <a:cubicBezTo>
                  <a:pt x="754431" y="561706"/>
                  <a:pt x="737558" y="569265"/>
                  <a:pt x="711872" y="577823"/>
                </a:cubicBezTo>
                <a:cubicBezTo>
                  <a:pt x="687700" y="587955"/>
                  <a:pt x="672021" y="595211"/>
                  <a:pt x="664833" y="599589"/>
                </a:cubicBezTo>
                <a:cubicBezTo>
                  <a:pt x="657646" y="603967"/>
                  <a:pt x="650704" y="603616"/>
                  <a:pt x="644006" y="598538"/>
                </a:cubicBezTo>
                <a:cubicBezTo>
                  <a:pt x="637309" y="593459"/>
                  <a:pt x="632860" y="588814"/>
                  <a:pt x="630658" y="584604"/>
                </a:cubicBezTo>
                <a:cubicBezTo>
                  <a:pt x="628457" y="580393"/>
                  <a:pt x="633036" y="578061"/>
                  <a:pt x="644397" y="577609"/>
                </a:cubicBezTo>
                <a:cubicBezTo>
                  <a:pt x="655758" y="577156"/>
                  <a:pt x="674591" y="572179"/>
                  <a:pt x="700896" y="562679"/>
                </a:cubicBezTo>
                <a:cubicBezTo>
                  <a:pt x="700896" y="549272"/>
                  <a:pt x="699668" y="538470"/>
                  <a:pt x="697212" y="530272"/>
                </a:cubicBezTo>
                <a:cubicBezTo>
                  <a:pt x="691408" y="531053"/>
                  <a:pt x="685660" y="531444"/>
                  <a:pt x="679967" y="531444"/>
                </a:cubicBezTo>
                <a:cubicBezTo>
                  <a:pt x="674758" y="531444"/>
                  <a:pt x="668969" y="529683"/>
                  <a:pt x="662601" y="526161"/>
                </a:cubicBezTo>
                <a:cubicBezTo>
                  <a:pt x="656232" y="522638"/>
                  <a:pt x="657578" y="519324"/>
                  <a:pt x="666638" y="516217"/>
                </a:cubicBezTo>
                <a:cubicBezTo>
                  <a:pt x="675698" y="513110"/>
                  <a:pt x="686521" y="509789"/>
                  <a:pt x="699110" y="506255"/>
                </a:cubicBezTo>
                <a:cubicBezTo>
                  <a:pt x="711698" y="502720"/>
                  <a:pt x="720910" y="500175"/>
                  <a:pt x="726745" y="498618"/>
                </a:cubicBezTo>
                <a:close/>
                <a:moveTo>
                  <a:pt x="143037" y="496148"/>
                </a:moveTo>
                <a:cubicBezTo>
                  <a:pt x="145365" y="495566"/>
                  <a:pt x="149376" y="496103"/>
                  <a:pt x="155069" y="497762"/>
                </a:cubicBezTo>
                <a:cubicBezTo>
                  <a:pt x="166454" y="501080"/>
                  <a:pt x="174649" y="506106"/>
                  <a:pt x="179653" y="512840"/>
                </a:cubicBezTo>
                <a:cubicBezTo>
                  <a:pt x="184657" y="519575"/>
                  <a:pt x="185892" y="527860"/>
                  <a:pt x="183356" y="537695"/>
                </a:cubicBezTo>
                <a:cubicBezTo>
                  <a:pt x="180819" y="547530"/>
                  <a:pt x="172823" y="545211"/>
                  <a:pt x="159367" y="530737"/>
                </a:cubicBezTo>
                <a:cubicBezTo>
                  <a:pt x="149258" y="516735"/>
                  <a:pt x="143169" y="506909"/>
                  <a:pt x="141098" y="501260"/>
                </a:cubicBezTo>
                <a:cubicBezTo>
                  <a:pt x="140062" y="498435"/>
                  <a:pt x="140709" y="496731"/>
                  <a:pt x="143037" y="496148"/>
                </a:cubicBezTo>
                <a:close/>
                <a:moveTo>
                  <a:pt x="6151361" y="495121"/>
                </a:moveTo>
                <a:cubicBezTo>
                  <a:pt x="6158784" y="493564"/>
                  <a:pt x="6165860" y="495651"/>
                  <a:pt x="6172588" y="501381"/>
                </a:cubicBezTo>
                <a:cubicBezTo>
                  <a:pt x="6179317" y="507111"/>
                  <a:pt x="6175943" y="511606"/>
                  <a:pt x="6162468" y="514868"/>
                </a:cubicBezTo>
                <a:cubicBezTo>
                  <a:pt x="6148993" y="518130"/>
                  <a:pt x="6137034" y="519761"/>
                  <a:pt x="6126591" y="519761"/>
                </a:cubicBezTo>
                <a:cubicBezTo>
                  <a:pt x="6115503" y="519761"/>
                  <a:pt x="6108050" y="517612"/>
                  <a:pt x="6104229" y="513315"/>
                </a:cubicBezTo>
                <a:cubicBezTo>
                  <a:pt x="6100410" y="509017"/>
                  <a:pt x="6105693" y="505312"/>
                  <a:pt x="6120080" y="502199"/>
                </a:cubicBezTo>
                <a:cubicBezTo>
                  <a:pt x="6133511" y="499037"/>
                  <a:pt x="6143939" y="496677"/>
                  <a:pt x="6151361" y="495121"/>
                </a:cubicBezTo>
                <a:close/>
                <a:moveTo>
                  <a:pt x="5452190" y="491967"/>
                </a:moveTo>
                <a:cubicBezTo>
                  <a:pt x="5457157" y="490423"/>
                  <a:pt x="5453599" y="499372"/>
                  <a:pt x="5441516" y="518812"/>
                </a:cubicBezTo>
                <a:cubicBezTo>
                  <a:pt x="5425406" y="544733"/>
                  <a:pt x="5414092" y="565188"/>
                  <a:pt x="5407574" y="580176"/>
                </a:cubicBezTo>
                <a:cubicBezTo>
                  <a:pt x="5401057" y="595164"/>
                  <a:pt x="5394304" y="593747"/>
                  <a:pt x="5387315" y="575925"/>
                </a:cubicBezTo>
                <a:cubicBezTo>
                  <a:pt x="5380326" y="558103"/>
                  <a:pt x="5379815" y="548965"/>
                  <a:pt x="5385780" y="548513"/>
                </a:cubicBezTo>
                <a:cubicBezTo>
                  <a:pt x="5391746" y="548060"/>
                  <a:pt x="5400669" y="541577"/>
                  <a:pt x="5412551" y="529063"/>
                </a:cubicBezTo>
                <a:cubicBezTo>
                  <a:pt x="5424433" y="516549"/>
                  <a:pt x="5435042" y="505864"/>
                  <a:pt x="5444381" y="497009"/>
                </a:cubicBezTo>
                <a:cubicBezTo>
                  <a:pt x="5447932" y="494163"/>
                  <a:pt x="5450534" y="492482"/>
                  <a:pt x="5452190" y="491967"/>
                </a:cubicBezTo>
                <a:close/>
                <a:moveTo>
                  <a:pt x="2400077" y="477991"/>
                </a:moveTo>
                <a:lnTo>
                  <a:pt x="2414371" y="482628"/>
                </a:lnTo>
                <a:cubicBezTo>
                  <a:pt x="2424901" y="489747"/>
                  <a:pt x="2427440" y="495238"/>
                  <a:pt x="2421989" y="499102"/>
                </a:cubicBezTo>
                <a:cubicBezTo>
                  <a:pt x="2416538" y="502965"/>
                  <a:pt x="2411063" y="508038"/>
                  <a:pt x="2405562" y="514319"/>
                </a:cubicBezTo>
                <a:cubicBezTo>
                  <a:pt x="2400062" y="520601"/>
                  <a:pt x="2393228" y="525413"/>
                  <a:pt x="2385061" y="528756"/>
                </a:cubicBezTo>
                <a:cubicBezTo>
                  <a:pt x="2376894" y="532098"/>
                  <a:pt x="2375006" y="530678"/>
                  <a:pt x="2379396" y="524496"/>
                </a:cubicBezTo>
                <a:cubicBezTo>
                  <a:pt x="2383787" y="518313"/>
                  <a:pt x="2387678" y="511647"/>
                  <a:pt x="2391070" y="504497"/>
                </a:cubicBezTo>
                <a:cubicBezTo>
                  <a:pt x="2394462" y="497347"/>
                  <a:pt x="2395966" y="490299"/>
                  <a:pt x="2395582" y="483354"/>
                </a:cubicBezTo>
                <a:lnTo>
                  <a:pt x="2399956" y="478006"/>
                </a:lnTo>
                <a:close/>
                <a:moveTo>
                  <a:pt x="2444113" y="476837"/>
                </a:moveTo>
                <a:cubicBezTo>
                  <a:pt x="2446191" y="477157"/>
                  <a:pt x="2448754" y="477934"/>
                  <a:pt x="2451801" y="479168"/>
                </a:cubicBezTo>
                <a:cubicBezTo>
                  <a:pt x="2463993" y="484104"/>
                  <a:pt x="2471995" y="488935"/>
                  <a:pt x="2475809" y="493660"/>
                </a:cubicBezTo>
                <a:cubicBezTo>
                  <a:pt x="2479623" y="498386"/>
                  <a:pt x="2480507" y="504308"/>
                  <a:pt x="2478460" y="511427"/>
                </a:cubicBezTo>
                <a:cubicBezTo>
                  <a:pt x="2476414" y="518545"/>
                  <a:pt x="2472898" y="520806"/>
                  <a:pt x="2467912" y="518208"/>
                </a:cubicBezTo>
                <a:cubicBezTo>
                  <a:pt x="2462926" y="515609"/>
                  <a:pt x="2457807" y="511281"/>
                  <a:pt x="2452555" y="505222"/>
                </a:cubicBezTo>
                <a:cubicBezTo>
                  <a:pt x="2447302" y="499164"/>
                  <a:pt x="2442624" y="492854"/>
                  <a:pt x="2438518" y="486293"/>
                </a:cubicBezTo>
                <a:cubicBezTo>
                  <a:pt x="2436016" y="479029"/>
                  <a:pt x="2437881" y="475876"/>
                  <a:pt x="2444113" y="476837"/>
                </a:cubicBezTo>
                <a:close/>
                <a:moveTo>
                  <a:pt x="5153739" y="476582"/>
                </a:moveTo>
                <a:lnTo>
                  <a:pt x="5135693" y="482907"/>
                </a:lnTo>
                <a:lnTo>
                  <a:pt x="5124698" y="523854"/>
                </a:lnTo>
                <a:cubicBezTo>
                  <a:pt x="5128568" y="526930"/>
                  <a:pt x="5132413" y="530191"/>
                  <a:pt x="5136233" y="533639"/>
                </a:cubicBezTo>
                <a:cubicBezTo>
                  <a:pt x="5140971" y="524759"/>
                  <a:pt x="5144685" y="515153"/>
                  <a:pt x="5147376" y="504822"/>
                </a:cubicBezTo>
                <a:cubicBezTo>
                  <a:pt x="5150068" y="494491"/>
                  <a:pt x="5152189" y="485078"/>
                  <a:pt x="5153739" y="476582"/>
                </a:cubicBezTo>
                <a:close/>
                <a:moveTo>
                  <a:pt x="4848939" y="476582"/>
                </a:moveTo>
                <a:lnTo>
                  <a:pt x="4830893" y="482907"/>
                </a:lnTo>
                <a:lnTo>
                  <a:pt x="4819898" y="523854"/>
                </a:lnTo>
                <a:cubicBezTo>
                  <a:pt x="4823768" y="526930"/>
                  <a:pt x="4827613" y="530191"/>
                  <a:pt x="4831433" y="533639"/>
                </a:cubicBezTo>
                <a:cubicBezTo>
                  <a:pt x="4836171" y="524759"/>
                  <a:pt x="4839885" y="515153"/>
                  <a:pt x="4842576" y="504822"/>
                </a:cubicBezTo>
                <a:cubicBezTo>
                  <a:pt x="4845268" y="494491"/>
                  <a:pt x="4847389" y="485078"/>
                  <a:pt x="4848939" y="476582"/>
                </a:cubicBezTo>
                <a:close/>
                <a:moveTo>
                  <a:pt x="7421444" y="473365"/>
                </a:moveTo>
                <a:cubicBezTo>
                  <a:pt x="7435437" y="472428"/>
                  <a:pt x="7447175" y="474480"/>
                  <a:pt x="7456658" y="479522"/>
                </a:cubicBezTo>
                <a:cubicBezTo>
                  <a:pt x="7469302" y="486244"/>
                  <a:pt x="7474871" y="492296"/>
                  <a:pt x="7473364" y="497679"/>
                </a:cubicBezTo>
                <a:cubicBezTo>
                  <a:pt x="7471858" y="503061"/>
                  <a:pt x="7465774" y="505365"/>
                  <a:pt x="7455114" y="504590"/>
                </a:cubicBezTo>
                <a:cubicBezTo>
                  <a:pt x="7444454" y="503815"/>
                  <a:pt x="7429476" y="503427"/>
                  <a:pt x="7410178" y="503427"/>
                </a:cubicBezTo>
                <a:cubicBezTo>
                  <a:pt x="7390904" y="503427"/>
                  <a:pt x="7370198" y="504398"/>
                  <a:pt x="7348060" y="506339"/>
                </a:cubicBezTo>
                <a:cubicBezTo>
                  <a:pt x="7325922" y="508279"/>
                  <a:pt x="7307393" y="510589"/>
                  <a:pt x="7292473" y="513268"/>
                </a:cubicBezTo>
                <a:cubicBezTo>
                  <a:pt x="7277553" y="515947"/>
                  <a:pt x="7264530" y="518477"/>
                  <a:pt x="7253406" y="520859"/>
                </a:cubicBezTo>
                <a:cubicBezTo>
                  <a:pt x="7242280" y="523240"/>
                  <a:pt x="7230703" y="520654"/>
                  <a:pt x="7218672" y="513101"/>
                </a:cubicBezTo>
                <a:cubicBezTo>
                  <a:pt x="7207771" y="501108"/>
                  <a:pt x="7206996" y="495704"/>
                  <a:pt x="7216348" y="496888"/>
                </a:cubicBezTo>
                <a:cubicBezTo>
                  <a:pt x="7225698" y="498072"/>
                  <a:pt x="7241720" y="497700"/>
                  <a:pt x="7264410" y="495772"/>
                </a:cubicBezTo>
                <a:cubicBezTo>
                  <a:pt x="7287100" y="493843"/>
                  <a:pt x="7311321" y="490925"/>
                  <a:pt x="7337075" y="487019"/>
                </a:cubicBezTo>
                <a:cubicBezTo>
                  <a:pt x="7362828" y="483112"/>
                  <a:pt x="7386036" y="479205"/>
                  <a:pt x="7406698" y="475299"/>
                </a:cubicBezTo>
                <a:cubicBezTo>
                  <a:pt x="7411864" y="474322"/>
                  <a:pt x="7416780" y="473677"/>
                  <a:pt x="7421444" y="473365"/>
                </a:cubicBezTo>
                <a:close/>
                <a:moveTo>
                  <a:pt x="81948" y="472480"/>
                </a:moveTo>
                <a:cubicBezTo>
                  <a:pt x="77688" y="472858"/>
                  <a:pt x="66845" y="474784"/>
                  <a:pt x="49420" y="478256"/>
                </a:cubicBezTo>
                <a:lnTo>
                  <a:pt x="50442" y="511464"/>
                </a:lnTo>
                <a:cubicBezTo>
                  <a:pt x="57301" y="510819"/>
                  <a:pt x="63009" y="509293"/>
                  <a:pt x="67568" y="506887"/>
                </a:cubicBezTo>
                <a:cubicBezTo>
                  <a:pt x="72125" y="504481"/>
                  <a:pt x="77049" y="505880"/>
                  <a:pt x="82339" y="511082"/>
                </a:cubicBezTo>
                <a:cubicBezTo>
                  <a:pt x="87629" y="516285"/>
                  <a:pt x="86108" y="520589"/>
                  <a:pt x="77781" y="523993"/>
                </a:cubicBezTo>
                <a:cubicBezTo>
                  <a:pt x="69453" y="527398"/>
                  <a:pt x="60390" y="529100"/>
                  <a:pt x="50592" y="529100"/>
                </a:cubicBezTo>
                <a:lnTo>
                  <a:pt x="51597" y="559312"/>
                </a:lnTo>
                <a:cubicBezTo>
                  <a:pt x="55515" y="559424"/>
                  <a:pt x="61357" y="557895"/>
                  <a:pt x="69121" y="554726"/>
                </a:cubicBezTo>
                <a:cubicBezTo>
                  <a:pt x="76884" y="551557"/>
                  <a:pt x="82090" y="551725"/>
                  <a:pt x="84739" y="555229"/>
                </a:cubicBezTo>
                <a:cubicBezTo>
                  <a:pt x="87386" y="558732"/>
                  <a:pt x="89336" y="558509"/>
                  <a:pt x="90589" y="554559"/>
                </a:cubicBezTo>
                <a:cubicBezTo>
                  <a:pt x="91842" y="550609"/>
                  <a:pt x="92663" y="537189"/>
                  <a:pt x="93053" y="514301"/>
                </a:cubicBezTo>
                <a:cubicBezTo>
                  <a:pt x="93444" y="491412"/>
                  <a:pt x="92757" y="478625"/>
                  <a:pt x="90989" y="475940"/>
                </a:cubicBezTo>
                <a:cubicBezTo>
                  <a:pt x="89222" y="473255"/>
                  <a:pt x="86208" y="472102"/>
                  <a:pt x="81948" y="472480"/>
                </a:cubicBezTo>
                <a:close/>
                <a:moveTo>
                  <a:pt x="6348045" y="471010"/>
                </a:moveTo>
                <a:cubicBezTo>
                  <a:pt x="6351195" y="468869"/>
                  <a:pt x="6353363" y="474345"/>
                  <a:pt x="6354548" y="487437"/>
                </a:cubicBezTo>
                <a:cubicBezTo>
                  <a:pt x="6356130" y="504894"/>
                  <a:pt x="6351411" y="522427"/>
                  <a:pt x="6340392" y="540039"/>
                </a:cubicBezTo>
                <a:cubicBezTo>
                  <a:pt x="6329372" y="557650"/>
                  <a:pt x="6321178" y="561396"/>
                  <a:pt x="6315807" y="551275"/>
                </a:cubicBezTo>
                <a:cubicBezTo>
                  <a:pt x="6310437" y="541155"/>
                  <a:pt x="6310499" y="532281"/>
                  <a:pt x="6315993" y="524654"/>
                </a:cubicBezTo>
                <a:cubicBezTo>
                  <a:pt x="6321488" y="517026"/>
                  <a:pt x="6326138" y="509455"/>
                  <a:pt x="6329946" y="501939"/>
                </a:cubicBezTo>
                <a:cubicBezTo>
                  <a:pt x="6334622" y="494063"/>
                  <a:pt x="6339496" y="485313"/>
                  <a:pt x="6344568" y="475689"/>
                </a:cubicBezTo>
                <a:cubicBezTo>
                  <a:pt x="6345836" y="473283"/>
                  <a:pt x="6346995" y="471723"/>
                  <a:pt x="6348045" y="471010"/>
                </a:cubicBezTo>
                <a:close/>
                <a:moveTo>
                  <a:pt x="6959370" y="468044"/>
                </a:moveTo>
                <a:cubicBezTo>
                  <a:pt x="6961408" y="468005"/>
                  <a:pt x="6963930" y="468342"/>
                  <a:pt x="6966940" y="469057"/>
                </a:cubicBezTo>
                <a:cubicBezTo>
                  <a:pt x="6978976" y="471916"/>
                  <a:pt x="6987558" y="475919"/>
                  <a:pt x="6992686" y="481066"/>
                </a:cubicBezTo>
                <a:cubicBezTo>
                  <a:pt x="6997816" y="486213"/>
                  <a:pt x="6999880" y="492783"/>
                  <a:pt x="6998882" y="500776"/>
                </a:cubicBezTo>
                <a:cubicBezTo>
                  <a:pt x="6997884" y="508769"/>
                  <a:pt x="6994008" y="511299"/>
                  <a:pt x="6987254" y="508366"/>
                </a:cubicBezTo>
                <a:cubicBezTo>
                  <a:pt x="6980501" y="505433"/>
                  <a:pt x="6974272" y="500906"/>
                  <a:pt x="6968567" y="494786"/>
                </a:cubicBezTo>
                <a:cubicBezTo>
                  <a:pt x="6962862" y="488665"/>
                  <a:pt x="6958062" y="483261"/>
                  <a:pt x="6954168" y="478573"/>
                </a:cubicBezTo>
                <a:cubicBezTo>
                  <a:pt x="6951526" y="471671"/>
                  <a:pt x="6953260" y="468161"/>
                  <a:pt x="6959370" y="468044"/>
                </a:cubicBezTo>
                <a:close/>
                <a:moveTo>
                  <a:pt x="6483016" y="464276"/>
                </a:moveTo>
                <a:cubicBezTo>
                  <a:pt x="6489340" y="465510"/>
                  <a:pt x="6498116" y="468942"/>
                  <a:pt x="6509340" y="474573"/>
                </a:cubicBezTo>
                <a:cubicBezTo>
                  <a:pt x="6520849" y="479484"/>
                  <a:pt x="6530039" y="487661"/>
                  <a:pt x="6536910" y="499102"/>
                </a:cubicBezTo>
                <a:cubicBezTo>
                  <a:pt x="6543781" y="510543"/>
                  <a:pt x="6544794" y="522102"/>
                  <a:pt x="6539952" y="533779"/>
                </a:cubicBezTo>
                <a:cubicBezTo>
                  <a:pt x="6535108" y="545455"/>
                  <a:pt x="6527577" y="543431"/>
                  <a:pt x="6517358" y="527705"/>
                </a:cubicBezTo>
                <a:cubicBezTo>
                  <a:pt x="6507138" y="511978"/>
                  <a:pt x="6497278" y="497167"/>
                  <a:pt x="6487778" y="483270"/>
                </a:cubicBezTo>
                <a:cubicBezTo>
                  <a:pt x="6478278" y="469373"/>
                  <a:pt x="6476690" y="463042"/>
                  <a:pt x="6483016" y="464276"/>
                </a:cubicBezTo>
                <a:close/>
                <a:moveTo>
                  <a:pt x="3935036" y="461458"/>
                </a:moveTo>
                <a:cubicBezTo>
                  <a:pt x="3939356" y="461346"/>
                  <a:pt x="3942941" y="462468"/>
                  <a:pt x="3945794" y="464825"/>
                </a:cubicBezTo>
                <a:cubicBezTo>
                  <a:pt x="3951499" y="469538"/>
                  <a:pt x="3950420" y="473627"/>
                  <a:pt x="3942557" y="477094"/>
                </a:cubicBezTo>
                <a:cubicBezTo>
                  <a:pt x="3934694" y="480560"/>
                  <a:pt x="3927730" y="482982"/>
                  <a:pt x="3921665" y="484358"/>
                </a:cubicBezTo>
                <a:cubicBezTo>
                  <a:pt x="3927110" y="489133"/>
                  <a:pt x="3928276" y="494274"/>
                  <a:pt x="3925163" y="499781"/>
                </a:cubicBezTo>
                <a:lnTo>
                  <a:pt x="3941255" y="496507"/>
                </a:lnTo>
                <a:cubicBezTo>
                  <a:pt x="3947480" y="494026"/>
                  <a:pt x="3952777" y="495220"/>
                  <a:pt x="3957142" y="500088"/>
                </a:cubicBezTo>
                <a:cubicBezTo>
                  <a:pt x="3961508" y="504956"/>
                  <a:pt x="3959458" y="508869"/>
                  <a:pt x="3950994" y="511827"/>
                </a:cubicBezTo>
                <a:cubicBezTo>
                  <a:pt x="3942529" y="514785"/>
                  <a:pt x="3933472" y="517932"/>
                  <a:pt x="3923823" y="521268"/>
                </a:cubicBezTo>
                <a:cubicBezTo>
                  <a:pt x="3923116" y="537478"/>
                  <a:pt x="3922397" y="550940"/>
                  <a:pt x="3921665" y="561656"/>
                </a:cubicBezTo>
                <a:cubicBezTo>
                  <a:pt x="3933522" y="555740"/>
                  <a:pt x="3945047" y="550175"/>
                  <a:pt x="3956240" y="544959"/>
                </a:cubicBezTo>
                <a:cubicBezTo>
                  <a:pt x="3967433" y="539744"/>
                  <a:pt x="3968683" y="541924"/>
                  <a:pt x="3959988" y="551499"/>
                </a:cubicBezTo>
                <a:cubicBezTo>
                  <a:pt x="3951294" y="561073"/>
                  <a:pt x="3942362" y="569491"/>
                  <a:pt x="3933190" y="576753"/>
                </a:cubicBezTo>
                <a:cubicBezTo>
                  <a:pt x="3924018" y="584014"/>
                  <a:pt x="3916183" y="591508"/>
                  <a:pt x="3909684" y="599235"/>
                </a:cubicBezTo>
                <a:cubicBezTo>
                  <a:pt x="3903186" y="606962"/>
                  <a:pt x="3897502" y="606329"/>
                  <a:pt x="3892634" y="597338"/>
                </a:cubicBezTo>
                <a:cubicBezTo>
                  <a:pt x="3887766" y="588346"/>
                  <a:pt x="3887869" y="581032"/>
                  <a:pt x="3892941" y="575395"/>
                </a:cubicBezTo>
                <a:cubicBezTo>
                  <a:pt x="3898014" y="569758"/>
                  <a:pt x="3901322" y="562317"/>
                  <a:pt x="3902866" y="553071"/>
                </a:cubicBezTo>
                <a:cubicBezTo>
                  <a:pt x="3904410" y="543825"/>
                  <a:pt x="3905182" y="534669"/>
                  <a:pt x="3905182" y="525602"/>
                </a:cubicBezTo>
                <a:cubicBezTo>
                  <a:pt x="3905691" y="525602"/>
                  <a:pt x="3902674" y="526576"/>
                  <a:pt x="3896132" y="528523"/>
                </a:cubicBezTo>
                <a:cubicBezTo>
                  <a:pt x="3889589" y="530470"/>
                  <a:pt x="3882458" y="529212"/>
                  <a:pt x="3874738" y="524747"/>
                </a:cubicBezTo>
                <a:cubicBezTo>
                  <a:pt x="3867017" y="520282"/>
                  <a:pt x="3867234" y="516986"/>
                  <a:pt x="3875389" y="514859"/>
                </a:cubicBezTo>
                <a:cubicBezTo>
                  <a:pt x="3883544" y="512732"/>
                  <a:pt x="3893474" y="509944"/>
                  <a:pt x="3905182" y="506497"/>
                </a:cubicBezTo>
                <a:cubicBezTo>
                  <a:pt x="3905182" y="500953"/>
                  <a:pt x="3904333" y="495651"/>
                  <a:pt x="3902634" y="490591"/>
                </a:cubicBezTo>
                <a:cubicBezTo>
                  <a:pt x="3896780" y="490591"/>
                  <a:pt x="3891264" y="489000"/>
                  <a:pt x="3886086" y="485819"/>
                </a:cubicBezTo>
                <a:cubicBezTo>
                  <a:pt x="3880908" y="482638"/>
                  <a:pt x="3882353" y="479745"/>
                  <a:pt x="3890421" y="477140"/>
                </a:cubicBezTo>
                <a:cubicBezTo>
                  <a:pt x="3898488" y="474536"/>
                  <a:pt x="3908308" y="470654"/>
                  <a:pt x="3919879" y="465494"/>
                </a:cubicBezTo>
                <a:cubicBezTo>
                  <a:pt x="3925665" y="462915"/>
                  <a:pt x="3930717" y="461569"/>
                  <a:pt x="3935036" y="461458"/>
                </a:cubicBezTo>
                <a:close/>
                <a:moveTo>
                  <a:pt x="1029913" y="461458"/>
                </a:moveTo>
                <a:cubicBezTo>
                  <a:pt x="1034233" y="461346"/>
                  <a:pt x="1037818" y="462468"/>
                  <a:pt x="1040671" y="464825"/>
                </a:cubicBezTo>
                <a:cubicBezTo>
                  <a:pt x="1046375" y="469538"/>
                  <a:pt x="1045297" y="473627"/>
                  <a:pt x="1037434" y="477094"/>
                </a:cubicBezTo>
                <a:cubicBezTo>
                  <a:pt x="1029571" y="480560"/>
                  <a:pt x="1022607" y="482982"/>
                  <a:pt x="1016543" y="484358"/>
                </a:cubicBezTo>
                <a:cubicBezTo>
                  <a:pt x="1021987" y="489133"/>
                  <a:pt x="1023152" y="494274"/>
                  <a:pt x="1020039" y="499781"/>
                </a:cubicBezTo>
                <a:lnTo>
                  <a:pt x="1036131" y="496507"/>
                </a:lnTo>
                <a:cubicBezTo>
                  <a:pt x="1042357" y="494026"/>
                  <a:pt x="1047653" y="495220"/>
                  <a:pt x="1052019" y="500088"/>
                </a:cubicBezTo>
                <a:cubicBezTo>
                  <a:pt x="1056385" y="504956"/>
                  <a:pt x="1054335" y="508869"/>
                  <a:pt x="1045871" y="511827"/>
                </a:cubicBezTo>
                <a:cubicBezTo>
                  <a:pt x="1037405" y="514785"/>
                  <a:pt x="1028349" y="517932"/>
                  <a:pt x="1018700" y="521268"/>
                </a:cubicBezTo>
                <a:cubicBezTo>
                  <a:pt x="1017993" y="537478"/>
                  <a:pt x="1017274" y="550940"/>
                  <a:pt x="1016543" y="561656"/>
                </a:cubicBezTo>
                <a:cubicBezTo>
                  <a:pt x="1028399" y="555740"/>
                  <a:pt x="1039924" y="550175"/>
                  <a:pt x="1051117" y="544959"/>
                </a:cubicBezTo>
                <a:cubicBezTo>
                  <a:pt x="1062310" y="539744"/>
                  <a:pt x="1063559" y="541924"/>
                  <a:pt x="1054865" y="551499"/>
                </a:cubicBezTo>
                <a:cubicBezTo>
                  <a:pt x="1046171" y="561073"/>
                  <a:pt x="1037239" y="569491"/>
                  <a:pt x="1028066" y="576753"/>
                </a:cubicBezTo>
                <a:cubicBezTo>
                  <a:pt x="1018895" y="584014"/>
                  <a:pt x="1011060" y="591508"/>
                  <a:pt x="1004561" y="599235"/>
                </a:cubicBezTo>
                <a:cubicBezTo>
                  <a:pt x="998063" y="606962"/>
                  <a:pt x="992379" y="606329"/>
                  <a:pt x="987511" y="597338"/>
                </a:cubicBezTo>
                <a:cubicBezTo>
                  <a:pt x="982643" y="588346"/>
                  <a:pt x="982745" y="581032"/>
                  <a:pt x="987818" y="575395"/>
                </a:cubicBezTo>
                <a:cubicBezTo>
                  <a:pt x="992890" y="569758"/>
                  <a:pt x="996199" y="562317"/>
                  <a:pt x="997743" y="553071"/>
                </a:cubicBezTo>
                <a:cubicBezTo>
                  <a:pt x="999287" y="543825"/>
                  <a:pt x="1000059" y="534669"/>
                  <a:pt x="1000059" y="525602"/>
                </a:cubicBezTo>
                <a:cubicBezTo>
                  <a:pt x="1000568" y="525602"/>
                  <a:pt x="997551" y="526576"/>
                  <a:pt x="991008" y="528523"/>
                </a:cubicBezTo>
                <a:cubicBezTo>
                  <a:pt x="984467" y="530470"/>
                  <a:pt x="977335" y="529212"/>
                  <a:pt x="969615" y="524747"/>
                </a:cubicBezTo>
                <a:cubicBezTo>
                  <a:pt x="961894" y="520282"/>
                  <a:pt x="962112" y="516986"/>
                  <a:pt x="970266" y="514859"/>
                </a:cubicBezTo>
                <a:cubicBezTo>
                  <a:pt x="978420" y="512732"/>
                  <a:pt x="988352" y="509944"/>
                  <a:pt x="1000059" y="506497"/>
                </a:cubicBezTo>
                <a:cubicBezTo>
                  <a:pt x="1000059" y="500953"/>
                  <a:pt x="999210" y="495651"/>
                  <a:pt x="997510" y="490591"/>
                </a:cubicBezTo>
                <a:cubicBezTo>
                  <a:pt x="991657" y="490591"/>
                  <a:pt x="986141" y="489000"/>
                  <a:pt x="980963" y="485819"/>
                </a:cubicBezTo>
                <a:cubicBezTo>
                  <a:pt x="975784" y="482638"/>
                  <a:pt x="977229" y="479745"/>
                  <a:pt x="985298" y="477140"/>
                </a:cubicBezTo>
                <a:cubicBezTo>
                  <a:pt x="993365" y="474536"/>
                  <a:pt x="1003184" y="470654"/>
                  <a:pt x="1014756" y="465494"/>
                </a:cubicBezTo>
                <a:cubicBezTo>
                  <a:pt x="1020541" y="462915"/>
                  <a:pt x="1025594" y="461569"/>
                  <a:pt x="1029913" y="461458"/>
                </a:cubicBezTo>
                <a:close/>
                <a:moveTo>
                  <a:pt x="8057789" y="456939"/>
                </a:moveTo>
                <a:cubicBezTo>
                  <a:pt x="8063094" y="457548"/>
                  <a:pt x="8067520" y="459051"/>
                  <a:pt x="8071067" y="461448"/>
                </a:cubicBezTo>
                <a:cubicBezTo>
                  <a:pt x="8078162" y="466242"/>
                  <a:pt x="8081430" y="470741"/>
                  <a:pt x="8080872" y="474945"/>
                </a:cubicBezTo>
                <a:cubicBezTo>
                  <a:pt x="8080313" y="479149"/>
                  <a:pt x="8076363" y="481056"/>
                  <a:pt x="8069021" y="480666"/>
                </a:cubicBezTo>
                <a:cubicBezTo>
                  <a:pt x="8061679" y="480275"/>
                  <a:pt x="8051490" y="480080"/>
                  <a:pt x="8038456" y="480080"/>
                </a:cubicBezTo>
                <a:cubicBezTo>
                  <a:pt x="8025556" y="480080"/>
                  <a:pt x="8011958" y="480979"/>
                  <a:pt x="7997658" y="482777"/>
                </a:cubicBezTo>
                <a:cubicBezTo>
                  <a:pt x="8003115" y="487751"/>
                  <a:pt x="8005258" y="493049"/>
                  <a:pt x="8004086" y="498674"/>
                </a:cubicBezTo>
                <a:cubicBezTo>
                  <a:pt x="8002914" y="504298"/>
                  <a:pt x="8002327" y="517144"/>
                  <a:pt x="8002327" y="537211"/>
                </a:cubicBezTo>
                <a:cubicBezTo>
                  <a:pt x="8002327" y="558208"/>
                  <a:pt x="8002520" y="572893"/>
                  <a:pt x="8002904" y="581264"/>
                </a:cubicBezTo>
                <a:cubicBezTo>
                  <a:pt x="8003288" y="589636"/>
                  <a:pt x="8002246" y="597527"/>
                  <a:pt x="7999778" y="604937"/>
                </a:cubicBezTo>
                <a:cubicBezTo>
                  <a:pt x="7997310" y="612348"/>
                  <a:pt x="7993236" y="618877"/>
                  <a:pt x="7987556" y="624527"/>
                </a:cubicBezTo>
                <a:cubicBezTo>
                  <a:pt x="7981876" y="630176"/>
                  <a:pt x="7977169" y="629097"/>
                  <a:pt x="7973436" y="621290"/>
                </a:cubicBezTo>
                <a:cubicBezTo>
                  <a:pt x="7969703" y="613482"/>
                  <a:pt x="7963250" y="605092"/>
                  <a:pt x="7954079" y="596119"/>
                </a:cubicBezTo>
                <a:cubicBezTo>
                  <a:pt x="7944908" y="587146"/>
                  <a:pt x="7944538" y="583649"/>
                  <a:pt x="7952972" y="585627"/>
                </a:cubicBezTo>
                <a:cubicBezTo>
                  <a:pt x="7961406" y="587605"/>
                  <a:pt x="7967160" y="588578"/>
                  <a:pt x="7970236" y="588547"/>
                </a:cubicBezTo>
                <a:cubicBezTo>
                  <a:pt x="7973312" y="588516"/>
                  <a:pt x="7975322" y="586926"/>
                  <a:pt x="7976264" y="583776"/>
                </a:cubicBezTo>
                <a:cubicBezTo>
                  <a:pt x="7977206" y="580625"/>
                  <a:pt x="7977873" y="571122"/>
                  <a:pt x="7978264" y="555266"/>
                </a:cubicBezTo>
                <a:cubicBezTo>
                  <a:pt x="7978654" y="539409"/>
                  <a:pt x="7978660" y="524700"/>
                  <a:pt x="7978282" y="511138"/>
                </a:cubicBezTo>
                <a:cubicBezTo>
                  <a:pt x="7977904" y="497576"/>
                  <a:pt x="7976456" y="489171"/>
                  <a:pt x="7973938" y="485921"/>
                </a:cubicBezTo>
                <a:cubicBezTo>
                  <a:pt x="7957170" y="489034"/>
                  <a:pt x="7944892" y="491369"/>
                  <a:pt x="7937104" y="492925"/>
                </a:cubicBezTo>
                <a:cubicBezTo>
                  <a:pt x="7929315" y="494482"/>
                  <a:pt x="7921874" y="491738"/>
                  <a:pt x="7914779" y="484693"/>
                </a:cubicBezTo>
                <a:cubicBezTo>
                  <a:pt x="7907685" y="477649"/>
                  <a:pt x="7909998" y="474127"/>
                  <a:pt x="7921718" y="474127"/>
                </a:cubicBezTo>
                <a:cubicBezTo>
                  <a:pt x="7930846" y="474127"/>
                  <a:pt x="7949184" y="471993"/>
                  <a:pt x="7976729" y="467727"/>
                </a:cubicBezTo>
                <a:cubicBezTo>
                  <a:pt x="8004274" y="463460"/>
                  <a:pt x="8025110" y="460149"/>
                  <a:pt x="8039236" y="457793"/>
                </a:cubicBezTo>
                <a:cubicBezTo>
                  <a:pt x="8046300" y="456614"/>
                  <a:pt x="8052484" y="456330"/>
                  <a:pt x="8057789" y="456939"/>
                </a:cubicBezTo>
                <a:close/>
                <a:moveTo>
                  <a:pt x="3453796" y="453741"/>
                </a:moveTo>
                <a:cubicBezTo>
                  <a:pt x="3462540" y="453506"/>
                  <a:pt x="3470139" y="456016"/>
                  <a:pt x="3476595" y="461271"/>
                </a:cubicBezTo>
                <a:cubicBezTo>
                  <a:pt x="3485202" y="468279"/>
                  <a:pt x="3488402" y="473361"/>
                  <a:pt x="3486194" y="476517"/>
                </a:cubicBezTo>
                <a:cubicBezTo>
                  <a:pt x="3483986" y="479673"/>
                  <a:pt x="3475444" y="481056"/>
                  <a:pt x="3460568" y="480666"/>
                </a:cubicBezTo>
                <a:cubicBezTo>
                  <a:pt x="3445691" y="480275"/>
                  <a:pt x="3423956" y="481435"/>
                  <a:pt x="3395362" y="484145"/>
                </a:cubicBezTo>
                <a:cubicBezTo>
                  <a:pt x="3366769" y="486854"/>
                  <a:pt x="3341338" y="489967"/>
                  <a:pt x="3319069" y="493483"/>
                </a:cubicBezTo>
                <a:cubicBezTo>
                  <a:pt x="3296801" y="497000"/>
                  <a:pt x="3280569" y="499536"/>
                  <a:pt x="3270375" y="501092"/>
                </a:cubicBezTo>
                <a:cubicBezTo>
                  <a:pt x="3260180" y="502649"/>
                  <a:pt x="3249964" y="498928"/>
                  <a:pt x="3239725" y="489930"/>
                </a:cubicBezTo>
                <a:cubicBezTo>
                  <a:pt x="3229487" y="480932"/>
                  <a:pt x="3231927" y="476830"/>
                  <a:pt x="3247046" y="477624"/>
                </a:cubicBezTo>
                <a:cubicBezTo>
                  <a:pt x="3262164" y="478418"/>
                  <a:pt x="3281121" y="477680"/>
                  <a:pt x="3303917" y="475410"/>
                </a:cubicBezTo>
                <a:cubicBezTo>
                  <a:pt x="3327643" y="472248"/>
                  <a:pt x="3353864" y="468725"/>
                  <a:pt x="3382582" y="464843"/>
                </a:cubicBezTo>
                <a:cubicBezTo>
                  <a:pt x="3411299" y="460961"/>
                  <a:pt x="3431996" y="457644"/>
                  <a:pt x="3444671" y="454890"/>
                </a:cubicBezTo>
                <a:cubicBezTo>
                  <a:pt x="3447840" y="454202"/>
                  <a:pt x="3450882" y="453819"/>
                  <a:pt x="3453796" y="453741"/>
                </a:cubicBezTo>
                <a:close/>
                <a:moveTo>
                  <a:pt x="6691774" y="445905"/>
                </a:moveTo>
                <a:cubicBezTo>
                  <a:pt x="6694246" y="445725"/>
                  <a:pt x="6696758" y="446265"/>
                  <a:pt x="6699309" y="447523"/>
                </a:cubicBezTo>
                <a:cubicBezTo>
                  <a:pt x="6704413" y="450041"/>
                  <a:pt x="6709541" y="453126"/>
                  <a:pt x="6714694" y="456779"/>
                </a:cubicBezTo>
                <a:cubicBezTo>
                  <a:pt x="6719848" y="460431"/>
                  <a:pt x="6720856" y="464645"/>
                  <a:pt x="6717718" y="469420"/>
                </a:cubicBezTo>
                <a:cubicBezTo>
                  <a:pt x="6714580" y="474195"/>
                  <a:pt x="6712822" y="484517"/>
                  <a:pt x="6712443" y="500385"/>
                </a:cubicBezTo>
                <a:cubicBezTo>
                  <a:pt x="6712066" y="516254"/>
                  <a:pt x="6712664" y="533887"/>
                  <a:pt x="6714238" y="553285"/>
                </a:cubicBezTo>
                <a:cubicBezTo>
                  <a:pt x="6715814" y="572682"/>
                  <a:pt x="6712992" y="588095"/>
                  <a:pt x="6705774" y="599524"/>
                </a:cubicBezTo>
                <a:cubicBezTo>
                  <a:pt x="6698556" y="610952"/>
                  <a:pt x="6693384" y="613541"/>
                  <a:pt x="6690258" y="607291"/>
                </a:cubicBezTo>
                <a:cubicBezTo>
                  <a:pt x="6687133" y="601040"/>
                  <a:pt x="6681574" y="594206"/>
                  <a:pt x="6673580" y="586789"/>
                </a:cubicBezTo>
                <a:cubicBezTo>
                  <a:pt x="6665588" y="579373"/>
                  <a:pt x="6665311" y="576052"/>
                  <a:pt x="6672752" y="576827"/>
                </a:cubicBezTo>
                <a:cubicBezTo>
                  <a:pt x="6680194" y="577602"/>
                  <a:pt x="6685065" y="577447"/>
                  <a:pt x="6687366" y="576362"/>
                </a:cubicBezTo>
                <a:cubicBezTo>
                  <a:pt x="6689666" y="575277"/>
                  <a:pt x="6691198" y="567287"/>
                  <a:pt x="6691960" y="552392"/>
                </a:cubicBezTo>
                <a:cubicBezTo>
                  <a:pt x="6692724" y="537496"/>
                  <a:pt x="6692913" y="521634"/>
                  <a:pt x="6692528" y="504804"/>
                </a:cubicBezTo>
                <a:cubicBezTo>
                  <a:pt x="6692144" y="487974"/>
                  <a:pt x="6691477" y="477658"/>
                  <a:pt x="6690528" y="473857"/>
                </a:cubicBezTo>
                <a:cubicBezTo>
                  <a:pt x="6689580" y="470055"/>
                  <a:pt x="6687664" y="468003"/>
                  <a:pt x="6684780" y="467699"/>
                </a:cubicBezTo>
                <a:cubicBezTo>
                  <a:pt x="6681896" y="467395"/>
                  <a:pt x="6673826" y="468589"/>
                  <a:pt x="6660568" y="471280"/>
                </a:cubicBezTo>
                <a:lnTo>
                  <a:pt x="6660568" y="507092"/>
                </a:lnTo>
                <a:cubicBezTo>
                  <a:pt x="6670390" y="507799"/>
                  <a:pt x="6677903" y="510788"/>
                  <a:pt x="6683106" y="516059"/>
                </a:cubicBezTo>
                <a:cubicBezTo>
                  <a:pt x="6688308" y="521330"/>
                  <a:pt x="6690128" y="526964"/>
                  <a:pt x="6688566" y="532960"/>
                </a:cubicBezTo>
                <a:cubicBezTo>
                  <a:pt x="6687003" y="538957"/>
                  <a:pt x="6683114" y="540678"/>
                  <a:pt x="6676901" y="538123"/>
                </a:cubicBezTo>
                <a:cubicBezTo>
                  <a:pt x="6670688" y="535568"/>
                  <a:pt x="6665156" y="529447"/>
                  <a:pt x="6660307" y="519761"/>
                </a:cubicBezTo>
                <a:cubicBezTo>
                  <a:pt x="6659650" y="552776"/>
                  <a:pt x="6656890" y="577181"/>
                  <a:pt x="6652028" y="592975"/>
                </a:cubicBezTo>
                <a:cubicBezTo>
                  <a:pt x="6647167" y="608769"/>
                  <a:pt x="6642098" y="611067"/>
                  <a:pt x="6636820" y="599868"/>
                </a:cubicBezTo>
                <a:cubicBezTo>
                  <a:pt x="6631543" y="588668"/>
                  <a:pt x="6630461" y="577323"/>
                  <a:pt x="6633574" y="565833"/>
                </a:cubicBezTo>
                <a:cubicBezTo>
                  <a:pt x="6636687" y="554342"/>
                  <a:pt x="6638826" y="536721"/>
                  <a:pt x="6639992" y="512971"/>
                </a:cubicBezTo>
                <a:cubicBezTo>
                  <a:pt x="6641158" y="489220"/>
                  <a:pt x="6639796" y="472914"/>
                  <a:pt x="6635908" y="464053"/>
                </a:cubicBezTo>
                <a:cubicBezTo>
                  <a:pt x="6632020" y="455191"/>
                  <a:pt x="6633431" y="451579"/>
                  <a:pt x="6640140" y="453216"/>
                </a:cubicBezTo>
                <a:cubicBezTo>
                  <a:pt x="6646850" y="454853"/>
                  <a:pt x="6651396" y="456019"/>
                  <a:pt x="6653777" y="456714"/>
                </a:cubicBezTo>
                <a:cubicBezTo>
                  <a:pt x="6656158" y="457408"/>
                  <a:pt x="6660676" y="457039"/>
                  <a:pt x="6667330" y="455607"/>
                </a:cubicBezTo>
                <a:cubicBezTo>
                  <a:pt x="6673984" y="454174"/>
                  <a:pt x="6679701" y="451840"/>
                  <a:pt x="6684482" y="448602"/>
                </a:cubicBezTo>
                <a:cubicBezTo>
                  <a:pt x="6686872" y="446984"/>
                  <a:pt x="6689304" y="446085"/>
                  <a:pt x="6691774" y="445905"/>
                </a:cubicBezTo>
                <a:close/>
                <a:moveTo>
                  <a:pt x="3169216" y="442184"/>
                </a:moveTo>
                <a:cubicBezTo>
                  <a:pt x="3173499" y="442866"/>
                  <a:pt x="3177425" y="444584"/>
                  <a:pt x="3180994" y="447337"/>
                </a:cubicBezTo>
                <a:cubicBezTo>
                  <a:pt x="3188132" y="452844"/>
                  <a:pt x="3190401" y="457129"/>
                  <a:pt x="3187803" y="460192"/>
                </a:cubicBezTo>
                <a:cubicBezTo>
                  <a:pt x="3185205" y="463256"/>
                  <a:pt x="3178439" y="465197"/>
                  <a:pt x="3167506" y="466015"/>
                </a:cubicBezTo>
                <a:cubicBezTo>
                  <a:pt x="3156574" y="466834"/>
                  <a:pt x="3147219" y="467631"/>
                  <a:pt x="3139443" y="468406"/>
                </a:cubicBezTo>
                <a:cubicBezTo>
                  <a:pt x="3131667" y="469181"/>
                  <a:pt x="3125348" y="469680"/>
                  <a:pt x="3120486" y="469904"/>
                </a:cubicBezTo>
                <a:cubicBezTo>
                  <a:pt x="3128275" y="474071"/>
                  <a:pt x="3131196" y="478669"/>
                  <a:pt x="3129248" y="483698"/>
                </a:cubicBezTo>
                <a:cubicBezTo>
                  <a:pt x="3127301" y="488727"/>
                  <a:pt x="3127106" y="502103"/>
                  <a:pt x="3128662" y="523826"/>
                </a:cubicBezTo>
                <a:cubicBezTo>
                  <a:pt x="3130219" y="545549"/>
                  <a:pt x="3130997" y="563628"/>
                  <a:pt x="3130997" y="578064"/>
                </a:cubicBezTo>
                <a:cubicBezTo>
                  <a:pt x="3130997" y="592736"/>
                  <a:pt x="3128904" y="603635"/>
                  <a:pt x="3124718" y="610760"/>
                </a:cubicBezTo>
                <a:cubicBezTo>
                  <a:pt x="3120533" y="617885"/>
                  <a:pt x="3114930" y="623569"/>
                  <a:pt x="3107910" y="627810"/>
                </a:cubicBezTo>
                <a:cubicBezTo>
                  <a:pt x="3100890" y="632052"/>
                  <a:pt x="3096032" y="630049"/>
                  <a:pt x="3093334" y="621801"/>
                </a:cubicBezTo>
                <a:cubicBezTo>
                  <a:pt x="3090637" y="613554"/>
                  <a:pt x="3084153" y="604776"/>
                  <a:pt x="3073884" y="595468"/>
                </a:cubicBezTo>
                <a:cubicBezTo>
                  <a:pt x="3063615" y="586160"/>
                  <a:pt x="3065097" y="583062"/>
                  <a:pt x="3078331" y="586176"/>
                </a:cubicBezTo>
                <a:cubicBezTo>
                  <a:pt x="3091564" y="589288"/>
                  <a:pt x="3099737" y="589577"/>
                  <a:pt x="3102850" y="587041"/>
                </a:cubicBezTo>
                <a:cubicBezTo>
                  <a:pt x="3105963" y="584504"/>
                  <a:pt x="3107135" y="565594"/>
                  <a:pt x="3106366" y="530309"/>
                </a:cubicBezTo>
                <a:cubicBezTo>
                  <a:pt x="3105597" y="495024"/>
                  <a:pt x="3102955" y="475943"/>
                  <a:pt x="3098441" y="473066"/>
                </a:cubicBezTo>
                <a:cubicBezTo>
                  <a:pt x="3087130" y="473823"/>
                  <a:pt x="3077689" y="474790"/>
                  <a:pt x="3070117" y="475968"/>
                </a:cubicBezTo>
                <a:cubicBezTo>
                  <a:pt x="3062545" y="477146"/>
                  <a:pt x="3055212" y="474409"/>
                  <a:pt x="3048118" y="467755"/>
                </a:cubicBezTo>
                <a:cubicBezTo>
                  <a:pt x="3041024" y="461101"/>
                  <a:pt x="3044113" y="457774"/>
                  <a:pt x="3057383" y="457774"/>
                </a:cubicBezTo>
                <a:cubicBezTo>
                  <a:pt x="3068855" y="457774"/>
                  <a:pt x="3081155" y="456810"/>
                  <a:pt x="3094283" y="454881"/>
                </a:cubicBezTo>
                <a:cubicBezTo>
                  <a:pt x="3107411" y="452953"/>
                  <a:pt x="3118362" y="451226"/>
                  <a:pt x="3127137" y="449700"/>
                </a:cubicBezTo>
                <a:cubicBezTo>
                  <a:pt x="3135912" y="448175"/>
                  <a:pt x="3145297" y="446023"/>
                  <a:pt x="3155293" y="443245"/>
                </a:cubicBezTo>
                <a:cubicBezTo>
                  <a:pt x="3160292" y="441856"/>
                  <a:pt x="3164932" y="441502"/>
                  <a:pt x="3169216" y="442184"/>
                </a:cubicBezTo>
                <a:close/>
                <a:moveTo>
                  <a:pt x="6790010" y="439038"/>
                </a:moveTo>
                <a:cubicBezTo>
                  <a:pt x="6792575" y="438748"/>
                  <a:pt x="6795456" y="439220"/>
                  <a:pt x="6798652" y="440454"/>
                </a:cubicBezTo>
                <a:cubicBezTo>
                  <a:pt x="6805046" y="442922"/>
                  <a:pt x="6811256" y="445998"/>
                  <a:pt x="6817284" y="449681"/>
                </a:cubicBezTo>
                <a:cubicBezTo>
                  <a:pt x="6823311" y="453365"/>
                  <a:pt x="6824570" y="457610"/>
                  <a:pt x="6821060" y="462416"/>
                </a:cubicBezTo>
                <a:cubicBezTo>
                  <a:pt x="6817550" y="467222"/>
                  <a:pt x="6815984" y="476973"/>
                  <a:pt x="6816362" y="491670"/>
                </a:cubicBezTo>
                <a:cubicBezTo>
                  <a:pt x="6816741" y="506366"/>
                  <a:pt x="6817714" y="523928"/>
                  <a:pt x="6819283" y="544355"/>
                </a:cubicBezTo>
                <a:cubicBezTo>
                  <a:pt x="6820852" y="564781"/>
                  <a:pt x="6820418" y="580077"/>
                  <a:pt x="6817981" y="590240"/>
                </a:cubicBezTo>
                <a:cubicBezTo>
                  <a:pt x="6815544" y="600404"/>
                  <a:pt x="6810986" y="608515"/>
                  <a:pt x="6804308" y="614574"/>
                </a:cubicBezTo>
                <a:cubicBezTo>
                  <a:pt x="6797628" y="620632"/>
                  <a:pt x="6792866" y="619727"/>
                  <a:pt x="6790020" y="611858"/>
                </a:cubicBezTo>
                <a:cubicBezTo>
                  <a:pt x="6787174" y="603988"/>
                  <a:pt x="6781400" y="595794"/>
                  <a:pt x="6772700" y="587273"/>
                </a:cubicBezTo>
                <a:cubicBezTo>
                  <a:pt x="6764000" y="578753"/>
                  <a:pt x="6764176" y="575271"/>
                  <a:pt x="6773230" y="576827"/>
                </a:cubicBezTo>
                <a:cubicBezTo>
                  <a:pt x="6782284" y="578384"/>
                  <a:pt x="6788314" y="579221"/>
                  <a:pt x="6791322" y="579339"/>
                </a:cubicBezTo>
                <a:cubicBezTo>
                  <a:pt x="6794330" y="579457"/>
                  <a:pt x="6795834" y="571249"/>
                  <a:pt x="6795834" y="554717"/>
                </a:cubicBezTo>
                <a:cubicBezTo>
                  <a:pt x="6795834" y="536225"/>
                  <a:pt x="6795256" y="518493"/>
                  <a:pt x="6794104" y="501520"/>
                </a:cubicBezTo>
                <a:cubicBezTo>
                  <a:pt x="6792950" y="484548"/>
                  <a:pt x="6791886" y="473953"/>
                  <a:pt x="6790913" y="469736"/>
                </a:cubicBezTo>
                <a:cubicBezTo>
                  <a:pt x="6789940" y="465519"/>
                  <a:pt x="6788408" y="463271"/>
                  <a:pt x="6786318" y="462992"/>
                </a:cubicBezTo>
                <a:cubicBezTo>
                  <a:pt x="6784228" y="462713"/>
                  <a:pt x="6773050" y="464341"/>
                  <a:pt x="6752785" y="467876"/>
                </a:cubicBezTo>
                <a:lnTo>
                  <a:pt x="6753846" y="495576"/>
                </a:lnTo>
                <a:cubicBezTo>
                  <a:pt x="6770030" y="497796"/>
                  <a:pt x="6781100" y="501926"/>
                  <a:pt x="6787052" y="507966"/>
                </a:cubicBezTo>
                <a:cubicBezTo>
                  <a:pt x="6793006" y="514006"/>
                  <a:pt x="6794724" y="520595"/>
                  <a:pt x="6792206" y="527733"/>
                </a:cubicBezTo>
                <a:cubicBezTo>
                  <a:pt x="6789688" y="534870"/>
                  <a:pt x="6784610" y="536160"/>
                  <a:pt x="6776970" y="531602"/>
                </a:cubicBezTo>
                <a:cubicBezTo>
                  <a:pt x="6769330" y="527044"/>
                  <a:pt x="6761659" y="518428"/>
                  <a:pt x="6753957" y="505753"/>
                </a:cubicBezTo>
                <a:lnTo>
                  <a:pt x="6753957" y="553545"/>
                </a:lnTo>
                <a:cubicBezTo>
                  <a:pt x="6753957" y="567597"/>
                  <a:pt x="6752510" y="581630"/>
                  <a:pt x="6749613" y="595645"/>
                </a:cubicBezTo>
                <a:cubicBezTo>
                  <a:pt x="6746718" y="609659"/>
                  <a:pt x="6741828" y="612500"/>
                  <a:pt x="6734944" y="604165"/>
                </a:cubicBezTo>
                <a:cubicBezTo>
                  <a:pt x="6728061" y="595831"/>
                  <a:pt x="6726176" y="585069"/>
                  <a:pt x="6729288" y="571879"/>
                </a:cubicBezTo>
                <a:cubicBezTo>
                  <a:pt x="6732402" y="558689"/>
                  <a:pt x="6733958" y="538569"/>
                  <a:pt x="6733958" y="511520"/>
                </a:cubicBezTo>
                <a:cubicBezTo>
                  <a:pt x="6733958" y="485003"/>
                  <a:pt x="6731818" y="467274"/>
                  <a:pt x="6727540" y="458332"/>
                </a:cubicBezTo>
                <a:cubicBezTo>
                  <a:pt x="6723261" y="449390"/>
                  <a:pt x="6724449" y="445527"/>
                  <a:pt x="6731102" y="446742"/>
                </a:cubicBezTo>
                <a:cubicBezTo>
                  <a:pt x="6737757" y="447958"/>
                  <a:pt x="6742720" y="449123"/>
                  <a:pt x="6745994" y="450240"/>
                </a:cubicBezTo>
                <a:cubicBezTo>
                  <a:pt x="6749269" y="451356"/>
                  <a:pt x="6755334" y="451201"/>
                  <a:pt x="6764189" y="449775"/>
                </a:cubicBezTo>
                <a:cubicBezTo>
                  <a:pt x="6773044" y="448348"/>
                  <a:pt x="6779404" y="445821"/>
                  <a:pt x="6783267" y="442194"/>
                </a:cubicBezTo>
                <a:cubicBezTo>
                  <a:pt x="6785198" y="440380"/>
                  <a:pt x="6787446" y="439328"/>
                  <a:pt x="6790010" y="439038"/>
                </a:cubicBezTo>
                <a:close/>
                <a:moveTo>
                  <a:pt x="6973116" y="431516"/>
                </a:moveTo>
                <a:cubicBezTo>
                  <a:pt x="6975030" y="431401"/>
                  <a:pt x="6977442" y="431652"/>
                  <a:pt x="6980352" y="432269"/>
                </a:cubicBezTo>
                <a:cubicBezTo>
                  <a:pt x="6991992" y="434737"/>
                  <a:pt x="7000379" y="438547"/>
                  <a:pt x="7005514" y="443700"/>
                </a:cubicBezTo>
                <a:cubicBezTo>
                  <a:pt x="7010648" y="448854"/>
                  <a:pt x="7012716" y="455622"/>
                  <a:pt x="7011718" y="464006"/>
                </a:cubicBezTo>
                <a:cubicBezTo>
                  <a:pt x="7010720" y="472390"/>
                  <a:pt x="7007034" y="475106"/>
                  <a:pt x="7000658" y="472155"/>
                </a:cubicBezTo>
                <a:cubicBezTo>
                  <a:pt x="6994284" y="469203"/>
                  <a:pt x="6988432" y="464859"/>
                  <a:pt x="6983106" y="459123"/>
                </a:cubicBezTo>
                <a:cubicBezTo>
                  <a:pt x="6977780" y="453387"/>
                  <a:pt x="6973187" y="447827"/>
                  <a:pt x="6969330" y="442445"/>
                </a:cubicBezTo>
                <a:cubicBezTo>
                  <a:pt x="6966112" y="435506"/>
                  <a:pt x="6967374" y="431863"/>
                  <a:pt x="6973116" y="431516"/>
                </a:cubicBezTo>
                <a:close/>
                <a:moveTo>
                  <a:pt x="2175037" y="427543"/>
                </a:moveTo>
                <a:lnTo>
                  <a:pt x="2175037" y="483465"/>
                </a:lnTo>
                <a:lnTo>
                  <a:pt x="2205305" y="483465"/>
                </a:lnTo>
                <a:cubicBezTo>
                  <a:pt x="2212808" y="483465"/>
                  <a:pt x="2219344" y="481202"/>
                  <a:pt x="2224913" y="476675"/>
                </a:cubicBezTo>
                <a:cubicBezTo>
                  <a:pt x="2230481" y="472148"/>
                  <a:pt x="2233266" y="464310"/>
                  <a:pt x="2233266" y="453160"/>
                </a:cubicBezTo>
                <a:cubicBezTo>
                  <a:pt x="2233266" y="444181"/>
                  <a:pt x="2230730" y="437667"/>
                  <a:pt x="2225657" y="433617"/>
                </a:cubicBezTo>
                <a:cubicBezTo>
                  <a:pt x="2220584" y="429568"/>
                  <a:pt x="2214191" y="427543"/>
                  <a:pt x="2206477" y="427543"/>
                </a:cubicBezTo>
                <a:close/>
                <a:moveTo>
                  <a:pt x="3968157" y="426128"/>
                </a:moveTo>
                <a:cubicBezTo>
                  <a:pt x="3970148" y="426225"/>
                  <a:pt x="3972637" y="426796"/>
                  <a:pt x="3975625" y="427841"/>
                </a:cubicBezTo>
                <a:cubicBezTo>
                  <a:pt x="3987574" y="432021"/>
                  <a:pt x="3994603" y="437375"/>
                  <a:pt x="3996712" y="443905"/>
                </a:cubicBezTo>
                <a:cubicBezTo>
                  <a:pt x="3998820" y="450435"/>
                  <a:pt x="3998451" y="455957"/>
                  <a:pt x="3995605" y="460472"/>
                </a:cubicBezTo>
                <a:cubicBezTo>
                  <a:pt x="3992758" y="464986"/>
                  <a:pt x="3988002" y="464502"/>
                  <a:pt x="3981336" y="459020"/>
                </a:cubicBezTo>
                <a:cubicBezTo>
                  <a:pt x="3974670" y="453539"/>
                  <a:pt x="3968788" y="446550"/>
                  <a:pt x="3963690" y="438054"/>
                </a:cubicBezTo>
                <a:cubicBezTo>
                  <a:pt x="3960695" y="429813"/>
                  <a:pt x="3962184" y="425838"/>
                  <a:pt x="3968157" y="426128"/>
                </a:cubicBezTo>
                <a:close/>
                <a:moveTo>
                  <a:pt x="1063034" y="426128"/>
                </a:moveTo>
                <a:cubicBezTo>
                  <a:pt x="1065025" y="426225"/>
                  <a:pt x="1067514" y="426796"/>
                  <a:pt x="1070502" y="427841"/>
                </a:cubicBezTo>
                <a:cubicBezTo>
                  <a:pt x="1082451" y="432021"/>
                  <a:pt x="1089480" y="437375"/>
                  <a:pt x="1091589" y="443905"/>
                </a:cubicBezTo>
                <a:cubicBezTo>
                  <a:pt x="1093697" y="450435"/>
                  <a:pt x="1093328" y="455957"/>
                  <a:pt x="1090482" y="460472"/>
                </a:cubicBezTo>
                <a:cubicBezTo>
                  <a:pt x="1087635" y="464986"/>
                  <a:pt x="1082879" y="464502"/>
                  <a:pt x="1076213" y="459020"/>
                </a:cubicBezTo>
                <a:cubicBezTo>
                  <a:pt x="1069547" y="453539"/>
                  <a:pt x="1063665" y="446550"/>
                  <a:pt x="1058567" y="438054"/>
                </a:cubicBezTo>
                <a:cubicBezTo>
                  <a:pt x="1055572" y="429813"/>
                  <a:pt x="1057061" y="425838"/>
                  <a:pt x="1063034" y="426128"/>
                </a:cubicBezTo>
                <a:close/>
                <a:moveTo>
                  <a:pt x="543470" y="423319"/>
                </a:moveTo>
                <a:cubicBezTo>
                  <a:pt x="554244" y="422669"/>
                  <a:pt x="563472" y="425460"/>
                  <a:pt x="571155" y="431692"/>
                </a:cubicBezTo>
                <a:cubicBezTo>
                  <a:pt x="581400" y="440001"/>
                  <a:pt x="580351" y="444888"/>
                  <a:pt x="568011" y="446351"/>
                </a:cubicBezTo>
                <a:cubicBezTo>
                  <a:pt x="555671" y="447815"/>
                  <a:pt x="539824" y="448934"/>
                  <a:pt x="520470" y="449709"/>
                </a:cubicBezTo>
                <a:cubicBezTo>
                  <a:pt x="501116" y="450485"/>
                  <a:pt x="478385" y="452720"/>
                  <a:pt x="452278" y="456416"/>
                </a:cubicBezTo>
                <a:cubicBezTo>
                  <a:pt x="462398" y="460211"/>
                  <a:pt x="466021" y="464226"/>
                  <a:pt x="463143" y="468462"/>
                </a:cubicBezTo>
                <a:cubicBezTo>
                  <a:pt x="460266" y="472697"/>
                  <a:pt x="457035" y="478498"/>
                  <a:pt x="453450" y="485865"/>
                </a:cubicBezTo>
                <a:cubicBezTo>
                  <a:pt x="456067" y="485803"/>
                  <a:pt x="460774" y="485605"/>
                  <a:pt x="467571" y="485270"/>
                </a:cubicBezTo>
                <a:cubicBezTo>
                  <a:pt x="474367" y="484935"/>
                  <a:pt x="480302" y="483574"/>
                  <a:pt x="485374" y="481187"/>
                </a:cubicBezTo>
                <a:cubicBezTo>
                  <a:pt x="490447" y="478799"/>
                  <a:pt x="496245" y="479047"/>
                  <a:pt x="502768" y="481931"/>
                </a:cubicBezTo>
                <a:cubicBezTo>
                  <a:pt x="509293" y="484814"/>
                  <a:pt x="515543" y="488315"/>
                  <a:pt x="521521" y="492432"/>
                </a:cubicBezTo>
                <a:cubicBezTo>
                  <a:pt x="527499" y="496550"/>
                  <a:pt x="528671" y="500863"/>
                  <a:pt x="525037" y="505371"/>
                </a:cubicBezTo>
                <a:cubicBezTo>
                  <a:pt x="521403" y="509879"/>
                  <a:pt x="517466" y="520046"/>
                  <a:pt x="513224" y="535872"/>
                </a:cubicBezTo>
                <a:cubicBezTo>
                  <a:pt x="508982" y="551697"/>
                  <a:pt x="504893" y="564344"/>
                  <a:pt x="500955" y="573813"/>
                </a:cubicBezTo>
                <a:cubicBezTo>
                  <a:pt x="497017" y="583283"/>
                  <a:pt x="491967" y="592119"/>
                  <a:pt x="485802" y="600324"/>
                </a:cubicBezTo>
                <a:cubicBezTo>
                  <a:pt x="479638" y="608528"/>
                  <a:pt x="472017" y="614081"/>
                  <a:pt x="462939" y="616983"/>
                </a:cubicBezTo>
                <a:cubicBezTo>
                  <a:pt x="453860" y="619885"/>
                  <a:pt x="448657" y="617343"/>
                  <a:pt x="447330" y="609356"/>
                </a:cubicBezTo>
                <a:cubicBezTo>
                  <a:pt x="446003" y="601368"/>
                  <a:pt x="440053" y="591809"/>
                  <a:pt x="429480" y="580678"/>
                </a:cubicBezTo>
                <a:cubicBezTo>
                  <a:pt x="418907" y="569547"/>
                  <a:pt x="420600" y="567101"/>
                  <a:pt x="434559" y="573339"/>
                </a:cubicBezTo>
                <a:cubicBezTo>
                  <a:pt x="448518" y="579577"/>
                  <a:pt x="457512" y="582697"/>
                  <a:pt x="461544" y="582697"/>
                </a:cubicBezTo>
                <a:cubicBezTo>
                  <a:pt x="465326" y="582697"/>
                  <a:pt x="469180" y="578964"/>
                  <a:pt x="473105" y="571497"/>
                </a:cubicBezTo>
                <a:cubicBezTo>
                  <a:pt x="477031" y="564031"/>
                  <a:pt x="481132" y="553474"/>
                  <a:pt x="485412" y="539825"/>
                </a:cubicBezTo>
                <a:cubicBezTo>
                  <a:pt x="489691" y="526176"/>
                  <a:pt x="491830" y="516357"/>
                  <a:pt x="491830" y="510366"/>
                </a:cubicBezTo>
                <a:cubicBezTo>
                  <a:pt x="491830" y="505566"/>
                  <a:pt x="490537" y="502432"/>
                  <a:pt x="487951" y="500962"/>
                </a:cubicBezTo>
                <a:cubicBezTo>
                  <a:pt x="485365" y="499492"/>
                  <a:pt x="481911" y="498953"/>
                  <a:pt x="477589" y="499344"/>
                </a:cubicBezTo>
                <a:cubicBezTo>
                  <a:pt x="473266" y="499734"/>
                  <a:pt x="468309" y="499930"/>
                  <a:pt x="462715" y="499930"/>
                </a:cubicBezTo>
                <a:cubicBezTo>
                  <a:pt x="457581" y="499930"/>
                  <a:pt x="452768" y="498758"/>
                  <a:pt x="448279" y="496414"/>
                </a:cubicBezTo>
                <a:cubicBezTo>
                  <a:pt x="442077" y="511544"/>
                  <a:pt x="434025" y="525847"/>
                  <a:pt x="424122" y="539323"/>
                </a:cubicBezTo>
                <a:cubicBezTo>
                  <a:pt x="414219" y="552798"/>
                  <a:pt x="402536" y="565274"/>
                  <a:pt x="389073" y="576753"/>
                </a:cubicBezTo>
                <a:cubicBezTo>
                  <a:pt x="375610" y="588231"/>
                  <a:pt x="359602" y="597753"/>
                  <a:pt x="341048" y="605319"/>
                </a:cubicBezTo>
                <a:cubicBezTo>
                  <a:pt x="322494" y="612884"/>
                  <a:pt x="320708" y="610416"/>
                  <a:pt x="335690" y="597914"/>
                </a:cubicBezTo>
                <a:cubicBezTo>
                  <a:pt x="350672" y="585413"/>
                  <a:pt x="363381" y="573941"/>
                  <a:pt x="373818" y="563498"/>
                </a:cubicBezTo>
                <a:cubicBezTo>
                  <a:pt x="384256" y="553055"/>
                  <a:pt x="394314" y="541062"/>
                  <a:pt x="403993" y="527519"/>
                </a:cubicBezTo>
                <a:cubicBezTo>
                  <a:pt x="413673" y="513975"/>
                  <a:pt x="421003" y="500686"/>
                  <a:pt x="425982" y="487651"/>
                </a:cubicBezTo>
                <a:cubicBezTo>
                  <a:pt x="430962" y="474616"/>
                  <a:pt x="433843" y="465085"/>
                  <a:pt x="434624" y="459058"/>
                </a:cubicBezTo>
                <a:cubicBezTo>
                  <a:pt x="415586" y="461389"/>
                  <a:pt x="398867" y="464112"/>
                  <a:pt x="384468" y="467225"/>
                </a:cubicBezTo>
                <a:cubicBezTo>
                  <a:pt x="370070" y="470338"/>
                  <a:pt x="360319" y="472089"/>
                  <a:pt x="355215" y="472480"/>
                </a:cubicBezTo>
                <a:cubicBezTo>
                  <a:pt x="350111" y="472871"/>
                  <a:pt x="342614" y="469739"/>
                  <a:pt x="332723" y="463085"/>
                </a:cubicBezTo>
                <a:cubicBezTo>
                  <a:pt x="322832" y="456431"/>
                  <a:pt x="324138" y="453105"/>
                  <a:pt x="336640" y="453105"/>
                </a:cubicBezTo>
                <a:cubicBezTo>
                  <a:pt x="347318" y="453105"/>
                  <a:pt x="360216" y="451945"/>
                  <a:pt x="375334" y="449626"/>
                </a:cubicBezTo>
                <a:cubicBezTo>
                  <a:pt x="390453" y="447306"/>
                  <a:pt x="416439" y="443623"/>
                  <a:pt x="453293" y="438575"/>
                </a:cubicBezTo>
                <a:cubicBezTo>
                  <a:pt x="490146" y="433527"/>
                  <a:pt x="516442" y="429041"/>
                  <a:pt x="532181" y="425116"/>
                </a:cubicBezTo>
                <a:cubicBezTo>
                  <a:pt x="536115" y="424134"/>
                  <a:pt x="539878" y="423535"/>
                  <a:pt x="543470" y="423319"/>
                </a:cubicBezTo>
                <a:close/>
                <a:moveTo>
                  <a:pt x="5823579" y="420320"/>
                </a:moveTo>
                <a:cubicBezTo>
                  <a:pt x="5821891" y="420072"/>
                  <a:pt x="5818876" y="420530"/>
                  <a:pt x="5814535" y="421693"/>
                </a:cubicBezTo>
                <a:cubicBezTo>
                  <a:pt x="5805854" y="424018"/>
                  <a:pt x="5798428" y="426157"/>
                  <a:pt x="5792258" y="428111"/>
                </a:cubicBezTo>
                <a:cubicBezTo>
                  <a:pt x="5786088" y="430064"/>
                  <a:pt x="5779202" y="429100"/>
                  <a:pt x="5771599" y="425218"/>
                </a:cubicBezTo>
                <a:cubicBezTo>
                  <a:pt x="5767059" y="432324"/>
                  <a:pt x="5762799" y="436944"/>
                  <a:pt x="5758818" y="439077"/>
                </a:cubicBezTo>
                <a:cubicBezTo>
                  <a:pt x="5766533" y="438296"/>
                  <a:pt x="5773261" y="439936"/>
                  <a:pt x="5779003" y="443998"/>
                </a:cubicBezTo>
                <a:cubicBezTo>
                  <a:pt x="5784745" y="448060"/>
                  <a:pt x="5791728" y="452255"/>
                  <a:pt x="5799950" y="456583"/>
                </a:cubicBezTo>
                <a:cubicBezTo>
                  <a:pt x="5806226" y="450419"/>
                  <a:pt x="5811432" y="444141"/>
                  <a:pt x="5815568" y="437747"/>
                </a:cubicBezTo>
                <a:cubicBezTo>
                  <a:pt x="5819704" y="431354"/>
                  <a:pt x="5822737" y="426498"/>
                  <a:pt x="5824665" y="423181"/>
                </a:cubicBezTo>
                <a:cubicBezTo>
                  <a:pt x="5825630" y="421522"/>
                  <a:pt x="5825267" y="420569"/>
                  <a:pt x="5823579" y="420320"/>
                </a:cubicBezTo>
                <a:close/>
                <a:moveTo>
                  <a:pt x="5391179" y="418457"/>
                </a:moveTo>
                <a:cubicBezTo>
                  <a:pt x="5393001" y="417993"/>
                  <a:pt x="5395552" y="418116"/>
                  <a:pt x="5398831" y="418828"/>
                </a:cubicBezTo>
                <a:cubicBezTo>
                  <a:pt x="5411946" y="421674"/>
                  <a:pt x="5421893" y="425658"/>
                  <a:pt x="5428671" y="430780"/>
                </a:cubicBezTo>
                <a:cubicBezTo>
                  <a:pt x="5435449" y="435903"/>
                  <a:pt x="5437886" y="443065"/>
                  <a:pt x="5435982" y="452267"/>
                </a:cubicBezTo>
                <a:cubicBezTo>
                  <a:pt x="5434078" y="461470"/>
                  <a:pt x="5429015" y="464198"/>
                  <a:pt x="5420792" y="460453"/>
                </a:cubicBezTo>
                <a:cubicBezTo>
                  <a:pt x="5412569" y="456707"/>
                  <a:pt x="5403788" y="449396"/>
                  <a:pt x="5394449" y="438519"/>
                </a:cubicBezTo>
                <a:cubicBezTo>
                  <a:pt x="5386803" y="426539"/>
                  <a:pt x="5385713" y="419851"/>
                  <a:pt x="5391179" y="418457"/>
                </a:cubicBezTo>
                <a:close/>
                <a:moveTo>
                  <a:pt x="7033706" y="418128"/>
                </a:moveTo>
                <a:cubicBezTo>
                  <a:pt x="7035210" y="418222"/>
                  <a:pt x="7037076" y="418682"/>
                  <a:pt x="7039307" y="419507"/>
                </a:cubicBezTo>
                <a:cubicBezTo>
                  <a:pt x="7048231" y="422806"/>
                  <a:pt x="7055647" y="426691"/>
                  <a:pt x="7061557" y="431162"/>
                </a:cubicBezTo>
                <a:cubicBezTo>
                  <a:pt x="7067467" y="435633"/>
                  <a:pt x="7068822" y="440088"/>
                  <a:pt x="7065622" y="444528"/>
                </a:cubicBezTo>
                <a:cubicBezTo>
                  <a:pt x="7062422" y="448968"/>
                  <a:pt x="7059845" y="456441"/>
                  <a:pt x="7057892" y="466946"/>
                </a:cubicBezTo>
                <a:cubicBezTo>
                  <a:pt x="7055938" y="477450"/>
                  <a:pt x="7052724" y="490733"/>
                  <a:pt x="7048246" y="506794"/>
                </a:cubicBezTo>
                <a:cubicBezTo>
                  <a:pt x="7080443" y="504525"/>
                  <a:pt x="7100726" y="502401"/>
                  <a:pt x="7109098" y="500423"/>
                </a:cubicBezTo>
                <a:cubicBezTo>
                  <a:pt x="7117470" y="498444"/>
                  <a:pt x="7124738" y="498085"/>
                  <a:pt x="7130902" y="499344"/>
                </a:cubicBezTo>
                <a:cubicBezTo>
                  <a:pt x="7137066" y="500602"/>
                  <a:pt x="7143118" y="505098"/>
                  <a:pt x="7149058" y="512831"/>
                </a:cubicBezTo>
                <a:cubicBezTo>
                  <a:pt x="7155000" y="520564"/>
                  <a:pt x="7148658" y="524238"/>
                  <a:pt x="7130036" y="523854"/>
                </a:cubicBezTo>
                <a:cubicBezTo>
                  <a:pt x="7111414" y="523469"/>
                  <a:pt x="7082718" y="524771"/>
                  <a:pt x="7043948" y="527760"/>
                </a:cubicBezTo>
                <a:cubicBezTo>
                  <a:pt x="7037152" y="554153"/>
                  <a:pt x="7023981" y="575525"/>
                  <a:pt x="7004434" y="591878"/>
                </a:cubicBezTo>
                <a:cubicBezTo>
                  <a:pt x="6984889" y="608230"/>
                  <a:pt x="6963544" y="618589"/>
                  <a:pt x="6940402" y="622955"/>
                </a:cubicBezTo>
                <a:cubicBezTo>
                  <a:pt x="6917258" y="627320"/>
                  <a:pt x="6915426" y="624328"/>
                  <a:pt x="6934904" y="613978"/>
                </a:cubicBezTo>
                <a:cubicBezTo>
                  <a:pt x="6954382" y="603629"/>
                  <a:pt x="6971160" y="592367"/>
                  <a:pt x="6985236" y="580194"/>
                </a:cubicBezTo>
                <a:cubicBezTo>
                  <a:pt x="6999313" y="568022"/>
                  <a:pt x="7010928" y="550990"/>
                  <a:pt x="7020080" y="529100"/>
                </a:cubicBezTo>
                <a:cubicBezTo>
                  <a:pt x="6980232" y="534520"/>
                  <a:pt x="6956577" y="538600"/>
                  <a:pt x="6949117" y="541341"/>
                </a:cubicBezTo>
                <a:cubicBezTo>
                  <a:pt x="6941657" y="544082"/>
                  <a:pt x="6932750" y="540953"/>
                  <a:pt x="6922393" y="531956"/>
                </a:cubicBezTo>
                <a:cubicBezTo>
                  <a:pt x="6912038" y="522958"/>
                  <a:pt x="6912859" y="518856"/>
                  <a:pt x="6924858" y="519649"/>
                </a:cubicBezTo>
                <a:cubicBezTo>
                  <a:pt x="6936858" y="520443"/>
                  <a:pt x="6950534" y="520074"/>
                  <a:pt x="6965888" y="518542"/>
                </a:cubicBezTo>
                <a:cubicBezTo>
                  <a:pt x="6981242" y="517011"/>
                  <a:pt x="7000608" y="514416"/>
                  <a:pt x="7023987" y="510757"/>
                </a:cubicBezTo>
                <a:cubicBezTo>
                  <a:pt x="7026852" y="499359"/>
                  <a:pt x="7029252" y="484669"/>
                  <a:pt x="7031186" y="466685"/>
                </a:cubicBezTo>
                <a:cubicBezTo>
                  <a:pt x="7033122" y="448702"/>
                  <a:pt x="7032728" y="435518"/>
                  <a:pt x="7030005" y="427134"/>
                </a:cubicBezTo>
                <a:cubicBezTo>
                  <a:pt x="7027964" y="420846"/>
                  <a:pt x="7029197" y="417844"/>
                  <a:pt x="7033706" y="418128"/>
                </a:cubicBezTo>
                <a:close/>
                <a:moveTo>
                  <a:pt x="7603905" y="417167"/>
                </a:moveTo>
                <a:cubicBezTo>
                  <a:pt x="7606600" y="416901"/>
                  <a:pt x="7609458" y="417504"/>
                  <a:pt x="7612482" y="418976"/>
                </a:cubicBezTo>
                <a:cubicBezTo>
                  <a:pt x="7618528" y="421922"/>
                  <a:pt x="7624096" y="425503"/>
                  <a:pt x="7629187" y="429720"/>
                </a:cubicBezTo>
                <a:cubicBezTo>
                  <a:pt x="7634278" y="433937"/>
                  <a:pt x="7634607" y="438076"/>
                  <a:pt x="7630173" y="442138"/>
                </a:cubicBezTo>
                <a:cubicBezTo>
                  <a:pt x="7625739" y="446200"/>
                  <a:pt x="7622744" y="451139"/>
                  <a:pt x="7621188" y="456955"/>
                </a:cubicBezTo>
                <a:cubicBezTo>
                  <a:pt x="7619632" y="462772"/>
                  <a:pt x="7616751" y="472573"/>
                  <a:pt x="7612546" y="486358"/>
                </a:cubicBezTo>
                <a:cubicBezTo>
                  <a:pt x="7608342" y="500144"/>
                  <a:pt x="7603598" y="511991"/>
                  <a:pt x="7598314" y="521900"/>
                </a:cubicBezTo>
                <a:cubicBezTo>
                  <a:pt x="7606662" y="529925"/>
                  <a:pt x="7612640" y="538054"/>
                  <a:pt x="7616248" y="546290"/>
                </a:cubicBezTo>
                <a:cubicBezTo>
                  <a:pt x="7619858" y="554525"/>
                  <a:pt x="7619343" y="562087"/>
                  <a:pt x="7614704" y="568977"/>
                </a:cubicBezTo>
                <a:cubicBezTo>
                  <a:pt x="7610066" y="575866"/>
                  <a:pt x="7603716" y="573996"/>
                  <a:pt x="7595654" y="563368"/>
                </a:cubicBezTo>
                <a:cubicBezTo>
                  <a:pt x="7587592" y="552739"/>
                  <a:pt x="7582899" y="545601"/>
                  <a:pt x="7581572" y="541955"/>
                </a:cubicBezTo>
                <a:cubicBezTo>
                  <a:pt x="7573956" y="553117"/>
                  <a:pt x="7563566" y="562689"/>
                  <a:pt x="7550402" y="570669"/>
                </a:cubicBezTo>
                <a:cubicBezTo>
                  <a:pt x="7537236" y="578650"/>
                  <a:pt x="7525175" y="583642"/>
                  <a:pt x="7514218" y="585645"/>
                </a:cubicBezTo>
                <a:cubicBezTo>
                  <a:pt x="7503260" y="587648"/>
                  <a:pt x="7502584" y="584889"/>
                  <a:pt x="7512190" y="577367"/>
                </a:cubicBezTo>
                <a:cubicBezTo>
                  <a:pt x="7521796" y="569845"/>
                  <a:pt x="7531456" y="561808"/>
                  <a:pt x="7541174" y="553257"/>
                </a:cubicBezTo>
                <a:cubicBezTo>
                  <a:pt x="7550892" y="544705"/>
                  <a:pt x="7560159" y="535227"/>
                  <a:pt x="7568977" y="524821"/>
                </a:cubicBezTo>
                <a:cubicBezTo>
                  <a:pt x="7561722" y="516710"/>
                  <a:pt x="7555564" y="509541"/>
                  <a:pt x="7550504" y="503315"/>
                </a:cubicBezTo>
                <a:cubicBezTo>
                  <a:pt x="7545444" y="497089"/>
                  <a:pt x="7539866" y="489496"/>
                  <a:pt x="7533770" y="480535"/>
                </a:cubicBezTo>
                <a:cubicBezTo>
                  <a:pt x="7527674" y="471575"/>
                  <a:pt x="7531075" y="470136"/>
                  <a:pt x="7543974" y="476219"/>
                </a:cubicBezTo>
                <a:cubicBezTo>
                  <a:pt x="7556872" y="482303"/>
                  <a:pt x="7569114" y="491322"/>
                  <a:pt x="7580697" y="503278"/>
                </a:cubicBezTo>
                <a:cubicBezTo>
                  <a:pt x="7584604" y="494448"/>
                  <a:pt x="7588296" y="482343"/>
                  <a:pt x="7591776" y="466964"/>
                </a:cubicBezTo>
                <a:cubicBezTo>
                  <a:pt x="7595254" y="451585"/>
                  <a:pt x="7594982" y="444082"/>
                  <a:pt x="7590957" y="444454"/>
                </a:cubicBezTo>
                <a:cubicBezTo>
                  <a:pt x="7586932" y="444826"/>
                  <a:pt x="7582188" y="445793"/>
                  <a:pt x="7576726" y="447356"/>
                </a:cubicBezTo>
                <a:cubicBezTo>
                  <a:pt x="7571262" y="448919"/>
                  <a:pt x="7565786" y="450094"/>
                  <a:pt x="7560298" y="450881"/>
                </a:cubicBezTo>
                <a:cubicBezTo>
                  <a:pt x="7554810" y="451669"/>
                  <a:pt x="7548076" y="449123"/>
                  <a:pt x="7540095" y="443245"/>
                </a:cubicBezTo>
                <a:cubicBezTo>
                  <a:pt x="7532114" y="437366"/>
                  <a:pt x="7532818" y="434427"/>
                  <a:pt x="7542206" y="434427"/>
                </a:cubicBezTo>
                <a:cubicBezTo>
                  <a:pt x="7548929" y="434427"/>
                  <a:pt x="7558444" y="433121"/>
                  <a:pt x="7570754" y="430511"/>
                </a:cubicBezTo>
                <a:cubicBezTo>
                  <a:pt x="7583062" y="427900"/>
                  <a:pt x="7591583" y="424588"/>
                  <a:pt x="7596315" y="420576"/>
                </a:cubicBezTo>
                <a:cubicBezTo>
                  <a:pt x="7598681" y="418570"/>
                  <a:pt x="7601211" y="417434"/>
                  <a:pt x="7603905" y="417167"/>
                </a:cubicBezTo>
                <a:close/>
                <a:moveTo>
                  <a:pt x="7705815" y="413116"/>
                </a:moveTo>
                <a:cubicBezTo>
                  <a:pt x="7708848" y="412828"/>
                  <a:pt x="7712304" y="413615"/>
                  <a:pt x="7716186" y="415479"/>
                </a:cubicBezTo>
                <a:cubicBezTo>
                  <a:pt x="7723950" y="419206"/>
                  <a:pt x="7729981" y="422954"/>
                  <a:pt x="7734278" y="426725"/>
                </a:cubicBezTo>
                <a:cubicBezTo>
                  <a:pt x="7738576" y="430495"/>
                  <a:pt x="7739292" y="434027"/>
                  <a:pt x="7736427" y="437319"/>
                </a:cubicBezTo>
                <a:cubicBezTo>
                  <a:pt x="7733562" y="440612"/>
                  <a:pt x="7731150" y="445781"/>
                  <a:pt x="7729190" y="452825"/>
                </a:cubicBezTo>
                <a:cubicBezTo>
                  <a:pt x="7727230" y="459870"/>
                  <a:pt x="7723752" y="471265"/>
                  <a:pt x="7718754" y="487009"/>
                </a:cubicBezTo>
                <a:cubicBezTo>
                  <a:pt x="7713756" y="502754"/>
                  <a:pt x="7708627" y="515997"/>
                  <a:pt x="7703368" y="526737"/>
                </a:cubicBezTo>
                <a:cubicBezTo>
                  <a:pt x="7714543" y="540566"/>
                  <a:pt x="7726204" y="551278"/>
                  <a:pt x="7738352" y="558875"/>
                </a:cubicBezTo>
                <a:cubicBezTo>
                  <a:pt x="7750501" y="566471"/>
                  <a:pt x="7763468" y="573076"/>
                  <a:pt x="7777252" y="578688"/>
                </a:cubicBezTo>
                <a:cubicBezTo>
                  <a:pt x="7791038" y="584300"/>
                  <a:pt x="7790338" y="588141"/>
                  <a:pt x="7775150" y="590212"/>
                </a:cubicBezTo>
                <a:cubicBezTo>
                  <a:pt x="7759964" y="592284"/>
                  <a:pt x="7747816" y="592910"/>
                  <a:pt x="7738706" y="592091"/>
                </a:cubicBezTo>
                <a:cubicBezTo>
                  <a:pt x="7729597" y="591273"/>
                  <a:pt x="7722726" y="588755"/>
                  <a:pt x="7718094" y="584538"/>
                </a:cubicBezTo>
                <a:cubicBezTo>
                  <a:pt x="7713461" y="580322"/>
                  <a:pt x="7708780" y="574865"/>
                  <a:pt x="7704048" y="568167"/>
                </a:cubicBezTo>
                <a:cubicBezTo>
                  <a:pt x="7699316" y="561470"/>
                  <a:pt x="7693472" y="553117"/>
                  <a:pt x="7686514" y="543108"/>
                </a:cubicBezTo>
                <a:cubicBezTo>
                  <a:pt x="7678787" y="551343"/>
                  <a:pt x="7669873" y="557480"/>
                  <a:pt x="7659772" y="561517"/>
                </a:cubicBezTo>
                <a:cubicBezTo>
                  <a:pt x="7649670" y="565554"/>
                  <a:pt x="7638824" y="567972"/>
                  <a:pt x="7627234" y="568772"/>
                </a:cubicBezTo>
                <a:cubicBezTo>
                  <a:pt x="7615644" y="569572"/>
                  <a:pt x="7613991" y="567504"/>
                  <a:pt x="7622276" y="562568"/>
                </a:cubicBezTo>
                <a:cubicBezTo>
                  <a:pt x="7630561" y="557631"/>
                  <a:pt x="7639630" y="552131"/>
                  <a:pt x="7649484" y="546066"/>
                </a:cubicBezTo>
                <a:cubicBezTo>
                  <a:pt x="7659337" y="540002"/>
                  <a:pt x="7667526" y="533230"/>
                  <a:pt x="7674050" y="525751"/>
                </a:cubicBezTo>
                <a:cubicBezTo>
                  <a:pt x="7668220" y="517653"/>
                  <a:pt x="7661108" y="508258"/>
                  <a:pt x="7652712" y="497567"/>
                </a:cubicBezTo>
                <a:cubicBezTo>
                  <a:pt x="7644315" y="486876"/>
                  <a:pt x="7637016" y="478542"/>
                  <a:pt x="7630815" y="472564"/>
                </a:cubicBezTo>
                <a:cubicBezTo>
                  <a:pt x="7624614" y="466586"/>
                  <a:pt x="7627014" y="464016"/>
                  <a:pt x="7638014" y="464853"/>
                </a:cubicBezTo>
                <a:cubicBezTo>
                  <a:pt x="7649016" y="465690"/>
                  <a:pt x="7655610" y="468291"/>
                  <a:pt x="7657800" y="472657"/>
                </a:cubicBezTo>
                <a:cubicBezTo>
                  <a:pt x="7659988" y="477022"/>
                  <a:pt x="7663728" y="482417"/>
                  <a:pt x="7669018" y="488842"/>
                </a:cubicBezTo>
                <a:cubicBezTo>
                  <a:pt x="7674307" y="495266"/>
                  <a:pt x="7679643" y="502026"/>
                  <a:pt x="7685026" y="509120"/>
                </a:cubicBezTo>
                <a:cubicBezTo>
                  <a:pt x="7690198" y="498751"/>
                  <a:pt x="7694135" y="487003"/>
                  <a:pt x="7696839" y="473875"/>
                </a:cubicBezTo>
                <a:cubicBezTo>
                  <a:pt x="7699543" y="460747"/>
                  <a:pt x="7701090" y="451883"/>
                  <a:pt x="7701480" y="447282"/>
                </a:cubicBezTo>
                <a:cubicBezTo>
                  <a:pt x="7701871" y="442680"/>
                  <a:pt x="7699685" y="441124"/>
                  <a:pt x="7694922" y="442612"/>
                </a:cubicBezTo>
                <a:cubicBezTo>
                  <a:pt x="7685236" y="445800"/>
                  <a:pt x="7678316" y="447976"/>
                  <a:pt x="7674161" y="449142"/>
                </a:cubicBezTo>
                <a:cubicBezTo>
                  <a:pt x="7670006" y="450308"/>
                  <a:pt x="7663889" y="448323"/>
                  <a:pt x="7655809" y="443189"/>
                </a:cubicBezTo>
                <a:cubicBezTo>
                  <a:pt x="7647728" y="438054"/>
                  <a:pt x="7647996" y="434938"/>
                  <a:pt x="7656609" y="433841"/>
                </a:cubicBezTo>
                <a:cubicBezTo>
                  <a:pt x="7665222" y="432743"/>
                  <a:pt x="7673182" y="430917"/>
                  <a:pt x="7680486" y="428362"/>
                </a:cubicBezTo>
                <a:cubicBezTo>
                  <a:pt x="7687791" y="425807"/>
                  <a:pt x="7693627" y="422089"/>
                  <a:pt x="7697992" y="417209"/>
                </a:cubicBezTo>
                <a:cubicBezTo>
                  <a:pt x="7700176" y="414769"/>
                  <a:pt x="7702782" y="413405"/>
                  <a:pt x="7705815" y="413116"/>
                </a:cubicBezTo>
                <a:close/>
                <a:moveTo>
                  <a:pt x="8019900" y="403777"/>
                </a:moveTo>
                <a:cubicBezTo>
                  <a:pt x="8025198" y="403858"/>
                  <a:pt x="8030071" y="405014"/>
                  <a:pt x="8034520" y="407247"/>
                </a:cubicBezTo>
                <a:cubicBezTo>
                  <a:pt x="8043420" y="411712"/>
                  <a:pt x="8043726" y="416000"/>
                  <a:pt x="8035442" y="420111"/>
                </a:cubicBezTo>
                <a:cubicBezTo>
                  <a:pt x="8027156" y="424223"/>
                  <a:pt x="8017434" y="427463"/>
                  <a:pt x="8006271" y="429832"/>
                </a:cubicBezTo>
                <a:cubicBezTo>
                  <a:pt x="7995109" y="432200"/>
                  <a:pt x="7984968" y="434163"/>
                  <a:pt x="7975845" y="435720"/>
                </a:cubicBezTo>
                <a:cubicBezTo>
                  <a:pt x="7966723" y="437276"/>
                  <a:pt x="7957161" y="435369"/>
                  <a:pt x="7947158" y="429999"/>
                </a:cubicBezTo>
                <a:cubicBezTo>
                  <a:pt x="7937156" y="424629"/>
                  <a:pt x="7938068" y="420924"/>
                  <a:pt x="7949893" y="418883"/>
                </a:cubicBezTo>
                <a:cubicBezTo>
                  <a:pt x="7961718" y="416843"/>
                  <a:pt x="7971048" y="415063"/>
                  <a:pt x="7977882" y="413544"/>
                </a:cubicBezTo>
                <a:cubicBezTo>
                  <a:pt x="7984716" y="412025"/>
                  <a:pt x="7993000" y="409765"/>
                  <a:pt x="8002736" y="406763"/>
                </a:cubicBezTo>
                <a:cubicBezTo>
                  <a:pt x="8008882" y="404692"/>
                  <a:pt x="8014603" y="403697"/>
                  <a:pt x="8019900" y="403777"/>
                </a:cubicBezTo>
                <a:close/>
                <a:moveTo>
                  <a:pt x="2141030" y="399415"/>
                </a:moveTo>
                <a:lnTo>
                  <a:pt x="2205305" y="399415"/>
                </a:lnTo>
                <a:cubicBezTo>
                  <a:pt x="2226004" y="399415"/>
                  <a:pt x="2241504" y="404770"/>
                  <a:pt x="2251804" y="415479"/>
                </a:cubicBezTo>
                <a:cubicBezTo>
                  <a:pt x="2262104" y="426188"/>
                  <a:pt x="2267254" y="438749"/>
                  <a:pt x="2267254" y="453160"/>
                </a:cubicBezTo>
                <a:cubicBezTo>
                  <a:pt x="2267254" y="468167"/>
                  <a:pt x="2263676" y="479249"/>
                  <a:pt x="2256520" y="486405"/>
                </a:cubicBezTo>
                <a:cubicBezTo>
                  <a:pt x="2249364" y="493561"/>
                  <a:pt x="2242822" y="497325"/>
                  <a:pt x="2236894" y="497697"/>
                </a:cubicBezTo>
                <a:cubicBezTo>
                  <a:pt x="2245340" y="498615"/>
                  <a:pt x="2253485" y="502993"/>
                  <a:pt x="2261329" y="510831"/>
                </a:cubicBezTo>
                <a:cubicBezTo>
                  <a:pt x="2269174" y="518670"/>
                  <a:pt x="2273096" y="529019"/>
                  <a:pt x="2273096" y="541881"/>
                </a:cubicBezTo>
                <a:cubicBezTo>
                  <a:pt x="2273096" y="565705"/>
                  <a:pt x="2266461" y="582179"/>
                  <a:pt x="2253190" y="591301"/>
                </a:cubicBezTo>
                <a:cubicBezTo>
                  <a:pt x="2239920" y="600423"/>
                  <a:pt x="2223183" y="604984"/>
                  <a:pt x="2202979" y="604984"/>
                </a:cubicBezTo>
                <a:lnTo>
                  <a:pt x="2141030" y="604984"/>
                </a:lnTo>
                <a:close/>
                <a:moveTo>
                  <a:pt x="3330716" y="397931"/>
                </a:moveTo>
                <a:cubicBezTo>
                  <a:pt x="3332588" y="397590"/>
                  <a:pt x="3335146" y="397719"/>
                  <a:pt x="3338389" y="398317"/>
                </a:cubicBezTo>
                <a:cubicBezTo>
                  <a:pt x="3354152" y="401629"/>
                  <a:pt x="3364989" y="406273"/>
                  <a:pt x="3370899" y="412251"/>
                </a:cubicBezTo>
                <a:cubicBezTo>
                  <a:pt x="3376809" y="418229"/>
                  <a:pt x="3378554" y="425581"/>
                  <a:pt x="3376136" y="434306"/>
                </a:cubicBezTo>
                <a:cubicBezTo>
                  <a:pt x="3373717" y="443031"/>
                  <a:pt x="3368062" y="444935"/>
                  <a:pt x="3359169" y="440017"/>
                </a:cubicBezTo>
                <a:cubicBezTo>
                  <a:pt x="3350277" y="435099"/>
                  <a:pt x="3341347" y="426322"/>
                  <a:pt x="3332380" y="413684"/>
                </a:cubicBezTo>
                <a:cubicBezTo>
                  <a:pt x="3325655" y="404205"/>
                  <a:pt x="3325100" y="398954"/>
                  <a:pt x="3330716" y="397931"/>
                </a:cubicBezTo>
                <a:close/>
                <a:moveTo>
                  <a:pt x="4071191" y="394820"/>
                </a:moveTo>
                <a:cubicBezTo>
                  <a:pt x="4076803" y="395663"/>
                  <a:pt x="4083640" y="398900"/>
                  <a:pt x="4091701" y="404531"/>
                </a:cubicBezTo>
                <a:cubicBezTo>
                  <a:pt x="4100519" y="412505"/>
                  <a:pt x="4101459" y="417522"/>
                  <a:pt x="4094520" y="419581"/>
                </a:cubicBezTo>
                <a:cubicBezTo>
                  <a:pt x="4087581" y="421640"/>
                  <a:pt x="4080083" y="425739"/>
                  <a:pt x="4072028" y="431878"/>
                </a:cubicBezTo>
                <a:cubicBezTo>
                  <a:pt x="4063973" y="438017"/>
                  <a:pt x="4054969" y="443111"/>
                  <a:pt x="4045016" y="447161"/>
                </a:cubicBezTo>
                <a:cubicBezTo>
                  <a:pt x="4035063" y="451210"/>
                  <a:pt x="4032493" y="450311"/>
                  <a:pt x="4037305" y="444463"/>
                </a:cubicBezTo>
                <a:cubicBezTo>
                  <a:pt x="4042117" y="438616"/>
                  <a:pt x="4047564" y="431131"/>
                  <a:pt x="4053648" y="422009"/>
                </a:cubicBezTo>
                <a:cubicBezTo>
                  <a:pt x="4059731" y="412887"/>
                  <a:pt x="4062773" y="406540"/>
                  <a:pt x="4062773" y="402968"/>
                </a:cubicBezTo>
                <a:cubicBezTo>
                  <a:pt x="4062773" y="396692"/>
                  <a:pt x="4065579" y="393976"/>
                  <a:pt x="4071191" y="394820"/>
                </a:cubicBezTo>
                <a:close/>
                <a:moveTo>
                  <a:pt x="1166067" y="394820"/>
                </a:moveTo>
                <a:cubicBezTo>
                  <a:pt x="1171679" y="395663"/>
                  <a:pt x="1178516" y="398900"/>
                  <a:pt x="1186578" y="404531"/>
                </a:cubicBezTo>
                <a:cubicBezTo>
                  <a:pt x="1195396" y="412505"/>
                  <a:pt x="1196335" y="417522"/>
                  <a:pt x="1189396" y="419581"/>
                </a:cubicBezTo>
                <a:cubicBezTo>
                  <a:pt x="1182457" y="421640"/>
                  <a:pt x="1174960" y="425739"/>
                  <a:pt x="1166905" y="431878"/>
                </a:cubicBezTo>
                <a:cubicBezTo>
                  <a:pt x="1158850" y="438017"/>
                  <a:pt x="1149846" y="443111"/>
                  <a:pt x="1139893" y="447161"/>
                </a:cubicBezTo>
                <a:cubicBezTo>
                  <a:pt x="1129940" y="451210"/>
                  <a:pt x="1127369" y="450311"/>
                  <a:pt x="1132181" y="444463"/>
                </a:cubicBezTo>
                <a:cubicBezTo>
                  <a:pt x="1136994" y="438616"/>
                  <a:pt x="1142442" y="431131"/>
                  <a:pt x="1148525" y="422009"/>
                </a:cubicBezTo>
                <a:cubicBezTo>
                  <a:pt x="1154608" y="412887"/>
                  <a:pt x="1157650" y="406540"/>
                  <a:pt x="1157650" y="402968"/>
                </a:cubicBezTo>
                <a:cubicBezTo>
                  <a:pt x="1157650" y="396692"/>
                  <a:pt x="1160456" y="393976"/>
                  <a:pt x="1166067" y="394820"/>
                </a:cubicBezTo>
                <a:close/>
                <a:moveTo>
                  <a:pt x="6825220" y="391283"/>
                </a:moveTo>
                <a:cubicBezTo>
                  <a:pt x="6831584" y="391901"/>
                  <a:pt x="6836941" y="393710"/>
                  <a:pt x="6841291" y="396708"/>
                </a:cubicBezTo>
                <a:cubicBezTo>
                  <a:pt x="6849992" y="402705"/>
                  <a:pt x="6852180" y="407399"/>
                  <a:pt x="6847858" y="410791"/>
                </a:cubicBezTo>
                <a:cubicBezTo>
                  <a:pt x="6843536" y="414183"/>
                  <a:pt x="6833220" y="415879"/>
                  <a:pt x="6816911" y="415879"/>
                </a:cubicBezTo>
                <a:cubicBezTo>
                  <a:pt x="6802314" y="415879"/>
                  <a:pt x="6780895" y="417039"/>
                  <a:pt x="6752654" y="419358"/>
                </a:cubicBezTo>
                <a:cubicBezTo>
                  <a:pt x="6724414" y="421677"/>
                  <a:pt x="6701486" y="424204"/>
                  <a:pt x="6683868" y="426939"/>
                </a:cubicBezTo>
                <a:cubicBezTo>
                  <a:pt x="6666250" y="429673"/>
                  <a:pt x="6653526" y="431819"/>
                  <a:pt x="6645694" y="433376"/>
                </a:cubicBezTo>
                <a:cubicBezTo>
                  <a:pt x="6637862" y="434932"/>
                  <a:pt x="6628892" y="432411"/>
                  <a:pt x="6618784" y="425813"/>
                </a:cubicBezTo>
                <a:cubicBezTo>
                  <a:pt x="6608403" y="415197"/>
                  <a:pt x="6609045" y="410285"/>
                  <a:pt x="6620709" y="411079"/>
                </a:cubicBezTo>
                <a:cubicBezTo>
                  <a:pt x="6632374" y="411873"/>
                  <a:pt x="6645849" y="411699"/>
                  <a:pt x="6661134" y="410558"/>
                </a:cubicBezTo>
                <a:cubicBezTo>
                  <a:pt x="6676421" y="409417"/>
                  <a:pt x="6699716" y="407086"/>
                  <a:pt x="6731019" y="403563"/>
                </a:cubicBezTo>
                <a:cubicBezTo>
                  <a:pt x="6762322" y="400041"/>
                  <a:pt x="6786352" y="396519"/>
                  <a:pt x="6803108" y="392997"/>
                </a:cubicBezTo>
                <a:cubicBezTo>
                  <a:pt x="6811486" y="391235"/>
                  <a:pt x="6818856" y="390664"/>
                  <a:pt x="6825220" y="391283"/>
                </a:cubicBezTo>
                <a:close/>
                <a:moveTo>
                  <a:pt x="5536657" y="388964"/>
                </a:moveTo>
                <a:cubicBezTo>
                  <a:pt x="5540234" y="389240"/>
                  <a:pt x="5544779" y="390324"/>
                  <a:pt x="5550291" y="392215"/>
                </a:cubicBezTo>
                <a:cubicBezTo>
                  <a:pt x="5561317" y="395998"/>
                  <a:pt x="5567680" y="401204"/>
                  <a:pt x="5569378" y="407833"/>
                </a:cubicBezTo>
                <a:cubicBezTo>
                  <a:pt x="5571078" y="414462"/>
                  <a:pt x="5570306" y="419987"/>
                  <a:pt x="5567062" y="424409"/>
                </a:cubicBezTo>
                <a:cubicBezTo>
                  <a:pt x="5563819" y="428830"/>
                  <a:pt x="5558322" y="428346"/>
                  <a:pt x="5550570" y="422958"/>
                </a:cubicBezTo>
                <a:cubicBezTo>
                  <a:pt x="5542819" y="417569"/>
                  <a:pt x="5536450" y="411954"/>
                  <a:pt x="5531464" y="406112"/>
                </a:cubicBezTo>
                <a:cubicBezTo>
                  <a:pt x="5526429" y="398423"/>
                  <a:pt x="5525552" y="393238"/>
                  <a:pt x="5528832" y="390559"/>
                </a:cubicBezTo>
                <a:cubicBezTo>
                  <a:pt x="5530473" y="389220"/>
                  <a:pt x="5533081" y="388688"/>
                  <a:pt x="5536657" y="388964"/>
                </a:cubicBezTo>
                <a:close/>
                <a:moveTo>
                  <a:pt x="3717419" y="387353"/>
                </a:moveTo>
                <a:cubicBezTo>
                  <a:pt x="3721712" y="387773"/>
                  <a:pt x="3728443" y="390020"/>
                  <a:pt x="3737611" y="394094"/>
                </a:cubicBezTo>
                <a:cubicBezTo>
                  <a:pt x="3755948" y="402243"/>
                  <a:pt x="3758900" y="408459"/>
                  <a:pt x="3746466" y="412744"/>
                </a:cubicBezTo>
                <a:cubicBezTo>
                  <a:pt x="3734033" y="417029"/>
                  <a:pt x="3723380" y="421680"/>
                  <a:pt x="3714506" y="426697"/>
                </a:cubicBezTo>
                <a:cubicBezTo>
                  <a:pt x="3705632" y="431714"/>
                  <a:pt x="3693704" y="437372"/>
                  <a:pt x="3678722" y="443673"/>
                </a:cubicBezTo>
                <a:cubicBezTo>
                  <a:pt x="3681066" y="456224"/>
                  <a:pt x="3682238" y="467541"/>
                  <a:pt x="3682238" y="477624"/>
                </a:cubicBezTo>
                <a:cubicBezTo>
                  <a:pt x="3688898" y="477624"/>
                  <a:pt x="3703557" y="475128"/>
                  <a:pt x="3726217" y="470136"/>
                </a:cubicBezTo>
                <a:cubicBezTo>
                  <a:pt x="3748876" y="465144"/>
                  <a:pt x="3763963" y="461250"/>
                  <a:pt x="3771479" y="458453"/>
                </a:cubicBezTo>
                <a:cubicBezTo>
                  <a:pt x="3778995" y="455656"/>
                  <a:pt x="3786818" y="456466"/>
                  <a:pt x="3794947" y="460881"/>
                </a:cubicBezTo>
                <a:cubicBezTo>
                  <a:pt x="3803077" y="465296"/>
                  <a:pt x="3804233" y="469373"/>
                  <a:pt x="3798417" y="473113"/>
                </a:cubicBezTo>
                <a:cubicBezTo>
                  <a:pt x="3792600" y="476852"/>
                  <a:pt x="3785326" y="479531"/>
                  <a:pt x="3776595" y="481149"/>
                </a:cubicBezTo>
                <a:cubicBezTo>
                  <a:pt x="3767864" y="482768"/>
                  <a:pt x="3754308" y="484799"/>
                  <a:pt x="3735928" y="487242"/>
                </a:cubicBezTo>
                <a:cubicBezTo>
                  <a:pt x="3742154" y="490739"/>
                  <a:pt x="3744098" y="495579"/>
                  <a:pt x="3741760" y="501762"/>
                </a:cubicBezTo>
                <a:cubicBezTo>
                  <a:pt x="3739422" y="507945"/>
                  <a:pt x="3738830" y="521618"/>
                  <a:pt x="3739983" y="542783"/>
                </a:cubicBezTo>
                <a:cubicBezTo>
                  <a:pt x="3741137" y="563947"/>
                  <a:pt x="3741518" y="580452"/>
                  <a:pt x="3741127" y="592296"/>
                </a:cubicBezTo>
                <a:cubicBezTo>
                  <a:pt x="3740737" y="604140"/>
                  <a:pt x="3738371" y="616611"/>
                  <a:pt x="3734030" y="629708"/>
                </a:cubicBezTo>
                <a:cubicBezTo>
                  <a:pt x="3729689" y="642805"/>
                  <a:pt x="3725786" y="643995"/>
                  <a:pt x="3722319" y="633280"/>
                </a:cubicBezTo>
                <a:cubicBezTo>
                  <a:pt x="3718853" y="622564"/>
                  <a:pt x="3717119" y="606106"/>
                  <a:pt x="3717119" y="583906"/>
                </a:cubicBezTo>
                <a:cubicBezTo>
                  <a:pt x="3717119" y="562189"/>
                  <a:pt x="3716927" y="543846"/>
                  <a:pt x="3716543" y="528877"/>
                </a:cubicBezTo>
                <a:cubicBezTo>
                  <a:pt x="3716158" y="513907"/>
                  <a:pt x="3715334" y="501920"/>
                  <a:pt x="3714068" y="492916"/>
                </a:cubicBezTo>
                <a:cubicBezTo>
                  <a:pt x="3705424" y="493697"/>
                  <a:pt x="3694814" y="494088"/>
                  <a:pt x="3682238" y="494088"/>
                </a:cubicBezTo>
                <a:cubicBezTo>
                  <a:pt x="3682238" y="513126"/>
                  <a:pt x="3678818" y="532095"/>
                  <a:pt x="3671978" y="550996"/>
                </a:cubicBezTo>
                <a:cubicBezTo>
                  <a:pt x="3665138" y="569897"/>
                  <a:pt x="3654413" y="583233"/>
                  <a:pt x="3639803" y="591003"/>
                </a:cubicBezTo>
                <a:cubicBezTo>
                  <a:pt x="3625193" y="598773"/>
                  <a:pt x="3621039" y="598426"/>
                  <a:pt x="3627339" y="589961"/>
                </a:cubicBezTo>
                <a:cubicBezTo>
                  <a:pt x="3633639" y="581497"/>
                  <a:pt x="3640064" y="571100"/>
                  <a:pt x="3646612" y="558773"/>
                </a:cubicBezTo>
                <a:cubicBezTo>
                  <a:pt x="3653161" y="546445"/>
                  <a:pt x="3657210" y="530300"/>
                  <a:pt x="3658760" y="510338"/>
                </a:cubicBezTo>
                <a:cubicBezTo>
                  <a:pt x="3660310" y="490377"/>
                  <a:pt x="3660137" y="474926"/>
                  <a:pt x="3658239" y="463988"/>
                </a:cubicBezTo>
                <a:cubicBezTo>
                  <a:pt x="3656342" y="453049"/>
                  <a:pt x="3653812" y="445229"/>
                  <a:pt x="3650649" y="440529"/>
                </a:cubicBezTo>
                <a:cubicBezTo>
                  <a:pt x="3647486" y="435828"/>
                  <a:pt x="3647837" y="432659"/>
                  <a:pt x="3651700" y="431022"/>
                </a:cubicBezTo>
                <a:cubicBezTo>
                  <a:pt x="3655563" y="429385"/>
                  <a:pt x="3659898" y="429153"/>
                  <a:pt x="3664704" y="430325"/>
                </a:cubicBezTo>
                <a:cubicBezTo>
                  <a:pt x="3669510" y="431497"/>
                  <a:pt x="3675724" y="429686"/>
                  <a:pt x="3683345" y="424892"/>
                </a:cubicBezTo>
                <a:cubicBezTo>
                  <a:pt x="3690966" y="420099"/>
                  <a:pt x="3697914" y="414964"/>
                  <a:pt x="3704190" y="409489"/>
                </a:cubicBezTo>
                <a:cubicBezTo>
                  <a:pt x="3710466" y="404013"/>
                  <a:pt x="3713021" y="398041"/>
                  <a:pt x="3711855" y="391573"/>
                </a:cubicBezTo>
                <a:cubicBezTo>
                  <a:pt x="3711272" y="388339"/>
                  <a:pt x="3713127" y="386933"/>
                  <a:pt x="3717419" y="387353"/>
                </a:cubicBezTo>
                <a:close/>
                <a:moveTo>
                  <a:pt x="2801324" y="385941"/>
                </a:moveTo>
                <a:cubicBezTo>
                  <a:pt x="2804319" y="385470"/>
                  <a:pt x="2807544" y="385964"/>
                  <a:pt x="2810998" y="387425"/>
                </a:cubicBezTo>
                <a:cubicBezTo>
                  <a:pt x="2817906" y="390346"/>
                  <a:pt x="2823918" y="394327"/>
                  <a:pt x="2829034" y="399368"/>
                </a:cubicBezTo>
                <a:cubicBezTo>
                  <a:pt x="2834150" y="404410"/>
                  <a:pt x="2832956" y="408341"/>
                  <a:pt x="2825453" y="411163"/>
                </a:cubicBezTo>
                <a:cubicBezTo>
                  <a:pt x="2817950" y="413984"/>
                  <a:pt x="2807290" y="423258"/>
                  <a:pt x="2793474" y="438984"/>
                </a:cubicBezTo>
                <a:cubicBezTo>
                  <a:pt x="2779657" y="454711"/>
                  <a:pt x="2768383" y="465246"/>
                  <a:pt x="2759652" y="470592"/>
                </a:cubicBezTo>
                <a:cubicBezTo>
                  <a:pt x="2773828" y="469885"/>
                  <a:pt x="2788441" y="468375"/>
                  <a:pt x="2803491" y="466062"/>
                </a:cubicBezTo>
                <a:cubicBezTo>
                  <a:pt x="2818542" y="463749"/>
                  <a:pt x="2828426" y="461591"/>
                  <a:pt x="2833146" y="459588"/>
                </a:cubicBezTo>
                <a:cubicBezTo>
                  <a:pt x="2837865" y="457585"/>
                  <a:pt x="2842916" y="457848"/>
                  <a:pt x="2848298" y="460379"/>
                </a:cubicBezTo>
                <a:cubicBezTo>
                  <a:pt x="2853681" y="462909"/>
                  <a:pt x="2859708" y="467066"/>
                  <a:pt x="2866381" y="472852"/>
                </a:cubicBezTo>
                <a:cubicBezTo>
                  <a:pt x="2873053" y="478638"/>
                  <a:pt x="2873996" y="483934"/>
                  <a:pt x="2869208" y="488740"/>
                </a:cubicBezTo>
                <a:cubicBezTo>
                  <a:pt x="2864421" y="493545"/>
                  <a:pt x="2860707" y="501793"/>
                  <a:pt x="2858065" y="513482"/>
                </a:cubicBezTo>
                <a:cubicBezTo>
                  <a:pt x="2855423" y="525171"/>
                  <a:pt x="2852134" y="539881"/>
                  <a:pt x="2848196" y="557610"/>
                </a:cubicBezTo>
                <a:cubicBezTo>
                  <a:pt x="2844258" y="575339"/>
                  <a:pt x="2839018" y="588904"/>
                  <a:pt x="2832476" y="598305"/>
                </a:cubicBezTo>
                <a:cubicBezTo>
                  <a:pt x="2825933" y="607706"/>
                  <a:pt x="2818191" y="614282"/>
                  <a:pt x="2809249" y="618034"/>
                </a:cubicBezTo>
                <a:cubicBezTo>
                  <a:pt x="2800307" y="621786"/>
                  <a:pt x="2794512" y="619488"/>
                  <a:pt x="2791864" y="611141"/>
                </a:cubicBezTo>
                <a:cubicBezTo>
                  <a:pt x="2789216" y="602795"/>
                  <a:pt x="2784330" y="594017"/>
                  <a:pt x="2777205" y="584808"/>
                </a:cubicBezTo>
                <a:cubicBezTo>
                  <a:pt x="2770080" y="575599"/>
                  <a:pt x="2771425" y="572979"/>
                  <a:pt x="2781242" y="576948"/>
                </a:cubicBezTo>
                <a:cubicBezTo>
                  <a:pt x="2791058" y="580917"/>
                  <a:pt x="2797312" y="583056"/>
                  <a:pt x="2800003" y="583366"/>
                </a:cubicBezTo>
                <a:cubicBezTo>
                  <a:pt x="2802695" y="583676"/>
                  <a:pt x="2805256" y="583062"/>
                  <a:pt x="2807687" y="581525"/>
                </a:cubicBezTo>
                <a:cubicBezTo>
                  <a:pt x="2810118" y="579987"/>
                  <a:pt x="2813404" y="575634"/>
                  <a:pt x="2817546" y="568465"/>
                </a:cubicBezTo>
                <a:cubicBezTo>
                  <a:pt x="2821689" y="561296"/>
                  <a:pt x="2825313" y="551306"/>
                  <a:pt x="2828420" y="538495"/>
                </a:cubicBezTo>
                <a:cubicBezTo>
                  <a:pt x="2831527" y="525683"/>
                  <a:pt x="2833856" y="513312"/>
                  <a:pt x="2835406" y="501381"/>
                </a:cubicBezTo>
                <a:cubicBezTo>
                  <a:pt x="2836956" y="489450"/>
                  <a:pt x="2837040" y="482690"/>
                  <a:pt x="2835657" y="481103"/>
                </a:cubicBezTo>
                <a:cubicBezTo>
                  <a:pt x="2834274" y="479515"/>
                  <a:pt x="2832532" y="478557"/>
                  <a:pt x="2830429" y="478229"/>
                </a:cubicBezTo>
                <a:cubicBezTo>
                  <a:pt x="2828327" y="477900"/>
                  <a:pt x="2823028" y="478163"/>
                  <a:pt x="2814533" y="479019"/>
                </a:cubicBezTo>
                <a:cubicBezTo>
                  <a:pt x="2824640" y="485332"/>
                  <a:pt x="2827825" y="490364"/>
                  <a:pt x="2824086" y="494116"/>
                </a:cubicBezTo>
                <a:cubicBezTo>
                  <a:pt x="2820346" y="497868"/>
                  <a:pt x="2814979" y="506149"/>
                  <a:pt x="2807984" y="518961"/>
                </a:cubicBezTo>
                <a:cubicBezTo>
                  <a:pt x="2800989" y="531773"/>
                  <a:pt x="2789722" y="545753"/>
                  <a:pt x="2774182" y="560903"/>
                </a:cubicBezTo>
                <a:cubicBezTo>
                  <a:pt x="2758642" y="576052"/>
                  <a:pt x="2742001" y="585825"/>
                  <a:pt x="2724259" y="590222"/>
                </a:cubicBezTo>
                <a:cubicBezTo>
                  <a:pt x="2706518" y="594618"/>
                  <a:pt x="2704425" y="592259"/>
                  <a:pt x="2717980" y="583143"/>
                </a:cubicBezTo>
                <a:cubicBezTo>
                  <a:pt x="2731536" y="574027"/>
                  <a:pt x="2744819" y="562772"/>
                  <a:pt x="2757829" y="549378"/>
                </a:cubicBezTo>
                <a:cubicBezTo>
                  <a:pt x="2770839" y="535983"/>
                  <a:pt x="2780987" y="522186"/>
                  <a:pt x="2788274" y="507985"/>
                </a:cubicBezTo>
                <a:cubicBezTo>
                  <a:pt x="2795560" y="493784"/>
                  <a:pt x="2799203" y="484873"/>
                  <a:pt x="2799203" y="481252"/>
                </a:cubicBezTo>
                <a:cubicBezTo>
                  <a:pt x="2795421" y="481946"/>
                  <a:pt x="2788463" y="482783"/>
                  <a:pt x="2778330" y="483763"/>
                </a:cubicBezTo>
                <a:cubicBezTo>
                  <a:pt x="2785338" y="487409"/>
                  <a:pt x="2787344" y="491580"/>
                  <a:pt x="2784348" y="496274"/>
                </a:cubicBezTo>
                <a:cubicBezTo>
                  <a:pt x="2781353" y="500968"/>
                  <a:pt x="2772501" y="510469"/>
                  <a:pt x="2757792" y="524775"/>
                </a:cubicBezTo>
                <a:cubicBezTo>
                  <a:pt x="2743083" y="539081"/>
                  <a:pt x="2727046" y="549021"/>
                  <a:pt x="2709683" y="554596"/>
                </a:cubicBezTo>
                <a:cubicBezTo>
                  <a:pt x="2692320" y="560171"/>
                  <a:pt x="2689815" y="558416"/>
                  <a:pt x="2702167" y="549331"/>
                </a:cubicBezTo>
                <a:cubicBezTo>
                  <a:pt x="2714520" y="540246"/>
                  <a:pt x="2726424" y="529593"/>
                  <a:pt x="2737877" y="517370"/>
                </a:cubicBezTo>
                <a:cubicBezTo>
                  <a:pt x="2749331" y="505148"/>
                  <a:pt x="2757321" y="494665"/>
                  <a:pt x="2761848" y="485921"/>
                </a:cubicBezTo>
                <a:cubicBezTo>
                  <a:pt x="2755076" y="488116"/>
                  <a:pt x="2747213" y="491583"/>
                  <a:pt x="2738258" y="496321"/>
                </a:cubicBezTo>
                <a:cubicBezTo>
                  <a:pt x="2729304" y="501058"/>
                  <a:pt x="2724579" y="499161"/>
                  <a:pt x="2724082" y="490628"/>
                </a:cubicBezTo>
                <a:cubicBezTo>
                  <a:pt x="2723586" y="482095"/>
                  <a:pt x="2726991" y="475792"/>
                  <a:pt x="2734296" y="471717"/>
                </a:cubicBezTo>
                <a:cubicBezTo>
                  <a:pt x="2741601" y="467643"/>
                  <a:pt x="2750214" y="460264"/>
                  <a:pt x="2760136" y="449579"/>
                </a:cubicBezTo>
                <a:cubicBezTo>
                  <a:pt x="2770058" y="438895"/>
                  <a:pt x="2777493" y="430216"/>
                  <a:pt x="2782442" y="423544"/>
                </a:cubicBezTo>
                <a:cubicBezTo>
                  <a:pt x="2787390" y="416871"/>
                  <a:pt x="2789114" y="413535"/>
                  <a:pt x="2787613" y="413535"/>
                </a:cubicBezTo>
                <a:cubicBezTo>
                  <a:pt x="2784141" y="413535"/>
                  <a:pt x="2778529" y="414698"/>
                  <a:pt x="2770777" y="417023"/>
                </a:cubicBezTo>
                <a:cubicBezTo>
                  <a:pt x="2763026" y="419348"/>
                  <a:pt x="2755839" y="421683"/>
                  <a:pt x="2749216" y="424027"/>
                </a:cubicBezTo>
                <a:cubicBezTo>
                  <a:pt x="2742593" y="426371"/>
                  <a:pt x="2734872" y="424021"/>
                  <a:pt x="2726054" y="416977"/>
                </a:cubicBezTo>
                <a:cubicBezTo>
                  <a:pt x="2717236" y="409932"/>
                  <a:pt x="2718687" y="406410"/>
                  <a:pt x="2730408" y="406410"/>
                </a:cubicBezTo>
                <a:cubicBezTo>
                  <a:pt x="2740230" y="406410"/>
                  <a:pt x="2751854" y="404918"/>
                  <a:pt x="2765280" y="401936"/>
                </a:cubicBezTo>
                <a:cubicBezTo>
                  <a:pt x="2778706" y="398953"/>
                  <a:pt x="2787954" y="395058"/>
                  <a:pt x="2793027" y="390252"/>
                </a:cubicBezTo>
                <a:cubicBezTo>
                  <a:pt x="2795563" y="387850"/>
                  <a:pt x="2798329" y="386412"/>
                  <a:pt x="2801324" y="385941"/>
                </a:cubicBezTo>
                <a:close/>
                <a:moveTo>
                  <a:pt x="2539019" y="385832"/>
                </a:moveTo>
                <a:cubicBezTo>
                  <a:pt x="2544182" y="386131"/>
                  <a:pt x="2548428" y="387360"/>
                  <a:pt x="2551758" y="389518"/>
                </a:cubicBezTo>
                <a:cubicBezTo>
                  <a:pt x="2558418" y="393834"/>
                  <a:pt x="2562191" y="398106"/>
                  <a:pt x="2563078" y="402336"/>
                </a:cubicBezTo>
                <a:cubicBezTo>
                  <a:pt x="2563965" y="406565"/>
                  <a:pt x="2559004" y="408906"/>
                  <a:pt x="2548195" y="409358"/>
                </a:cubicBezTo>
                <a:cubicBezTo>
                  <a:pt x="2537387" y="409811"/>
                  <a:pt x="2524200" y="410816"/>
                  <a:pt x="2508635" y="412372"/>
                </a:cubicBezTo>
                <a:cubicBezTo>
                  <a:pt x="2493070" y="413929"/>
                  <a:pt x="2478194" y="415271"/>
                  <a:pt x="2464005" y="416400"/>
                </a:cubicBezTo>
                <a:cubicBezTo>
                  <a:pt x="2474126" y="425416"/>
                  <a:pt x="2476618" y="431369"/>
                  <a:pt x="2471484" y="434259"/>
                </a:cubicBezTo>
                <a:cubicBezTo>
                  <a:pt x="2466349" y="437149"/>
                  <a:pt x="2456855" y="444981"/>
                  <a:pt x="2443002" y="457755"/>
                </a:cubicBezTo>
                <a:cubicBezTo>
                  <a:pt x="2465264" y="455548"/>
                  <a:pt x="2479114" y="452661"/>
                  <a:pt x="2484553" y="449095"/>
                </a:cubicBezTo>
                <a:cubicBezTo>
                  <a:pt x="2489991" y="445530"/>
                  <a:pt x="2496459" y="445400"/>
                  <a:pt x="2503956" y="448705"/>
                </a:cubicBezTo>
                <a:cubicBezTo>
                  <a:pt x="2511454" y="452010"/>
                  <a:pt x="2517565" y="455672"/>
                  <a:pt x="2522290" y="459690"/>
                </a:cubicBezTo>
                <a:cubicBezTo>
                  <a:pt x="2527015" y="463709"/>
                  <a:pt x="2528011" y="468635"/>
                  <a:pt x="2525276" y="474471"/>
                </a:cubicBezTo>
                <a:cubicBezTo>
                  <a:pt x="2522541" y="480306"/>
                  <a:pt x="2521366" y="490451"/>
                  <a:pt x="2521751" y="504906"/>
                </a:cubicBezTo>
                <a:cubicBezTo>
                  <a:pt x="2522135" y="519361"/>
                  <a:pt x="2522715" y="534560"/>
                  <a:pt x="2523490" y="550503"/>
                </a:cubicBezTo>
                <a:cubicBezTo>
                  <a:pt x="2524265" y="566446"/>
                  <a:pt x="2525053" y="580672"/>
                  <a:pt x="2525853" y="593180"/>
                </a:cubicBezTo>
                <a:cubicBezTo>
                  <a:pt x="2526653" y="605687"/>
                  <a:pt x="2522163" y="617591"/>
                  <a:pt x="2512384" y="628889"/>
                </a:cubicBezTo>
                <a:cubicBezTo>
                  <a:pt x="2502604" y="640188"/>
                  <a:pt x="2495858" y="641140"/>
                  <a:pt x="2492143" y="631745"/>
                </a:cubicBezTo>
                <a:cubicBezTo>
                  <a:pt x="2488428" y="622350"/>
                  <a:pt x="2481815" y="613185"/>
                  <a:pt x="2472302" y="604249"/>
                </a:cubicBezTo>
                <a:cubicBezTo>
                  <a:pt x="2462790" y="595313"/>
                  <a:pt x="2463720" y="592206"/>
                  <a:pt x="2475093" y="594928"/>
                </a:cubicBezTo>
                <a:cubicBezTo>
                  <a:pt x="2486466" y="597651"/>
                  <a:pt x="2493095" y="598476"/>
                  <a:pt x="2494980" y="597403"/>
                </a:cubicBezTo>
                <a:cubicBezTo>
                  <a:pt x="2496865" y="596330"/>
                  <a:pt x="2498183" y="592591"/>
                  <a:pt x="2498933" y="586185"/>
                </a:cubicBezTo>
                <a:cubicBezTo>
                  <a:pt x="2499684" y="579779"/>
                  <a:pt x="2500059" y="571237"/>
                  <a:pt x="2500059" y="560558"/>
                </a:cubicBezTo>
                <a:cubicBezTo>
                  <a:pt x="2500059" y="549731"/>
                  <a:pt x="2499867" y="536030"/>
                  <a:pt x="2499482" y="519454"/>
                </a:cubicBezTo>
                <a:cubicBezTo>
                  <a:pt x="2499098" y="502878"/>
                  <a:pt x="2497845" y="490699"/>
                  <a:pt x="2495724" y="482917"/>
                </a:cubicBezTo>
                <a:cubicBezTo>
                  <a:pt x="2493603" y="475134"/>
                  <a:pt x="2491002" y="470769"/>
                  <a:pt x="2487920" y="469820"/>
                </a:cubicBezTo>
                <a:cubicBezTo>
                  <a:pt x="2484838" y="468871"/>
                  <a:pt x="2477115" y="468973"/>
                  <a:pt x="2464749" y="470127"/>
                </a:cubicBezTo>
                <a:lnTo>
                  <a:pt x="2400077" y="477991"/>
                </a:lnTo>
                <a:lnTo>
                  <a:pt x="2399991" y="477963"/>
                </a:lnTo>
                <a:lnTo>
                  <a:pt x="2399956" y="478006"/>
                </a:lnTo>
                <a:lnTo>
                  <a:pt x="2376327" y="480880"/>
                </a:lnTo>
                <a:cubicBezTo>
                  <a:pt x="2375595" y="509207"/>
                  <a:pt x="2374839" y="533990"/>
                  <a:pt x="2374057" y="555229"/>
                </a:cubicBezTo>
                <a:cubicBezTo>
                  <a:pt x="2373276" y="576468"/>
                  <a:pt x="2370470" y="593766"/>
                  <a:pt x="2365639" y="607123"/>
                </a:cubicBezTo>
                <a:cubicBezTo>
                  <a:pt x="2360808" y="620480"/>
                  <a:pt x="2355544" y="622164"/>
                  <a:pt x="2349845" y="612174"/>
                </a:cubicBezTo>
                <a:cubicBezTo>
                  <a:pt x="2344146" y="602184"/>
                  <a:pt x="2342344" y="593307"/>
                  <a:pt x="2344440" y="585543"/>
                </a:cubicBezTo>
                <a:cubicBezTo>
                  <a:pt x="2346537" y="577779"/>
                  <a:pt x="2348487" y="570843"/>
                  <a:pt x="2350291" y="564735"/>
                </a:cubicBezTo>
                <a:cubicBezTo>
                  <a:pt x="2352096" y="558627"/>
                  <a:pt x="2353773" y="544113"/>
                  <a:pt x="2355324" y="521193"/>
                </a:cubicBezTo>
                <a:cubicBezTo>
                  <a:pt x="2356874" y="498274"/>
                  <a:pt x="2355506" y="482554"/>
                  <a:pt x="2351221" y="474033"/>
                </a:cubicBezTo>
                <a:cubicBezTo>
                  <a:pt x="2346937" y="465513"/>
                  <a:pt x="2347693" y="461662"/>
                  <a:pt x="2353491" y="462481"/>
                </a:cubicBezTo>
                <a:cubicBezTo>
                  <a:pt x="2359289" y="463299"/>
                  <a:pt x="2363856" y="464078"/>
                  <a:pt x="2367193" y="464815"/>
                </a:cubicBezTo>
                <a:cubicBezTo>
                  <a:pt x="2370529" y="465553"/>
                  <a:pt x="2377288" y="465544"/>
                  <a:pt x="2387470" y="464788"/>
                </a:cubicBezTo>
                <a:cubicBezTo>
                  <a:pt x="2397653" y="464031"/>
                  <a:pt x="2410973" y="462580"/>
                  <a:pt x="2427431" y="460434"/>
                </a:cubicBezTo>
                <a:cubicBezTo>
                  <a:pt x="2431623" y="452757"/>
                  <a:pt x="2435827" y="444259"/>
                  <a:pt x="2440044" y="434938"/>
                </a:cubicBezTo>
                <a:cubicBezTo>
                  <a:pt x="2444261" y="425618"/>
                  <a:pt x="2445755" y="420040"/>
                  <a:pt x="2444527" y="418204"/>
                </a:cubicBezTo>
                <a:cubicBezTo>
                  <a:pt x="2426693" y="420524"/>
                  <a:pt x="2411395" y="422570"/>
                  <a:pt x="2398632" y="424344"/>
                </a:cubicBezTo>
                <a:cubicBezTo>
                  <a:pt x="2403432" y="424567"/>
                  <a:pt x="2408331" y="427639"/>
                  <a:pt x="2413329" y="433562"/>
                </a:cubicBezTo>
                <a:cubicBezTo>
                  <a:pt x="2418328" y="439484"/>
                  <a:pt x="2419577" y="445992"/>
                  <a:pt x="2417078" y="453086"/>
                </a:cubicBezTo>
                <a:cubicBezTo>
                  <a:pt x="2414579" y="460180"/>
                  <a:pt x="2410995" y="462583"/>
                  <a:pt x="2406325" y="460295"/>
                </a:cubicBezTo>
                <a:cubicBezTo>
                  <a:pt x="2401656" y="458007"/>
                  <a:pt x="2397656" y="453737"/>
                  <a:pt x="2394326" y="447486"/>
                </a:cubicBezTo>
                <a:cubicBezTo>
                  <a:pt x="2390996" y="441236"/>
                  <a:pt x="2388711" y="434588"/>
                  <a:pt x="2387470" y="427543"/>
                </a:cubicBezTo>
                <a:lnTo>
                  <a:pt x="2344087" y="433385"/>
                </a:lnTo>
                <a:cubicBezTo>
                  <a:pt x="2337042" y="434166"/>
                  <a:pt x="2328786" y="430839"/>
                  <a:pt x="2319316" y="423404"/>
                </a:cubicBezTo>
                <a:cubicBezTo>
                  <a:pt x="2309847" y="415969"/>
                  <a:pt x="2311748" y="412251"/>
                  <a:pt x="2325018" y="412251"/>
                </a:cubicBezTo>
                <a:cubicBezTo>
                  <a:pt x="2336739" y="412251"/>
                  <a:pt x="2348636" y="411687"/>
                  <a:pt x="2360709" y="410558"/>
                </a:cubicBezTo>
                <a:cubicBezTo>
                  <a:pt x="2372783" y="409430"/>
                  <a:pt x="2389889" y="407507"/>
                  <a:pt x="2412027" y="404791"/>
                </a:cubicBezTo>
                <a:cubicBezTo>
                  <a:pt x="2434165" y="402075"/>
                  <a:pt x="2454328" y="399331"/>
                  <a:pt x="2472516" y="396559"/>
                </a:cubicBezTo>
                <a:cubicBezTo>
                  <a:pt x="2490704" y="393787"/>
                  <a:pt x="2506793" y="390842"/>
                  <a:pt x="2520783" y="387722"/>
                </a:cubicBezTo>
                <a:cubicBezTo>
                  <a:pt x="2527778" y="386163"/>
                  <a:pt x="2533857" y="385533"/>
                  <a:pt x="2539019" y="385832"/>
                </a:cubicBezTo>
                <a:close/>
                <a:moveTo>
                  <a:pt x="5265241" y="384060"/>
                </a:moveTo>
                <a:cubicBezTo>
                  <a:pt x="5267736" y="384303"/>
                  <a:pt x="5270358" y="385276"/>
                  <a:pt x="5273108" y="386978"/>
                </a:cubicBezTo>
                <a:cubicBezTo>
                  <a:pt x="5278609" y="390383"/>
                  <a:pt x="5282878" y="393753"/>
                  <a:pt x="5285917" y="397089"/>
                </a:cubicBezTo>
                <a:cubicBezTo>
                  <a:pt x="5288955" y="400426"/>
                  <a:pt x="5288881" y="404059"/>
                  <a:pt x="5285693" y="407991"/>
                </a:cubicBezTo>
                <a:cubicBezTo>
                  <a:pt x="5282506" y="411923"/>
                  <a:pt x="5279976" y="418669"/>
                  <a:pt x="5278103" y="428232"/>
                </a:cubicBezTo>
                <a:cubicBezTo>
                  <a:pt x="5276231" y="437794"/>
                  <a:pt x="5274094" y="449765"/>
                  <a:pt x="5271694" y="464146"/>
                </a:cubicBezTo>
                <a:cubicBezTo>
                  <a:pt x="5269294" y="478526"/>
                  <a:pt x="5266991" y="487682"/>
                  <a:pt x="5264783" y="491614"/>
                </a:cubicBezTo>
                <a:cubicBezTo>
                  <a:pt x="5276268" y="490188"/>
                  <a:pt x="5284435" y="488274"/>
                  <a:pt x="5289284" y="485875"/>
                </a:cubicBezTo>
                <a:cubicBezTo>
                  <a:pt x="5294133" y="483475"/>
                  <a:pt x="5299116" y="484002"/>
                  <a:pt x="5304232" y="487456"/>
                </a:cubicBezTo>
                <a:cubicBezTo>
                  <a:pt x="5309348" y="490910"/>
                  <a:pt x="5313974" y="495031"/>
                  <a:pt x="5318110" y="499818"/>
                </a:cubicBezTo>
                <a:cubicBezTo>
                  <a:pt x="5322246" y="504605"/>
                  <a:pt x="5322733" y="509529"/>
                  <a:pt x="5319570" y="514589"/>
                </a:cubicBezTo>
                <a:cubicBezTo>
                  <a:pt x="5316408" y="519649"/>
                  <a:pt x="5314061" y="528883"/>
                  <a:pt x="5312529" y="542290"/>
                </a:cubicBezTo>
                <a:cubicBezTo>
                  <a:pt x="5310998" y="555697"/>
                  <a:pt x="5308440" y="570183"/>
                  <a:pt x="5304855" y="585748"/>
                </a:cubicBezTo>
                <a:cubicBezTo>
                  <a:pt x="5301271" y="601313"/>
                  <a:pt x="5294174" y="613858"/>
                  <a:pt x="5283563" y="623383"/>
                </a:cubicBezTo>
                <a:cubicBezTo>
                  <a:pt x="5272953" y="632908"/>
                  <a:pt x="5266231" y="633490"/>
                  <a:pt x="5263397" y="625131"/>
                </a:cubicBezTo>
                <a:cubicBezTo>
                  <a:pt x="5260563" y="616772"/>
                  <a:pt x="5255199" y="607411"/>
                  <a:pt x="5247305" y="597049"/>
                </a:cubicBezTo>
                <a:cubicBezTo>
                  <a:pt x="5239411" y="586687"/>
                  <a:pt x="5240741" y="583481"/>
                  <a:pt x="5251295" y="587431"/>
                </a:cubicBezTo>
                <a:cubicBezTo>
                  <a:pt x="5261850" y="591381"/>
                  <a:pt x="5268132" y="593521"/>
                  <a:pt x="5270141" y="593849"/>
                </a:cubicBezTo>
                <a:cubicBezTo>
                  <a:pt x="5272150" y="594178"/>
                  <a:pt x="5274472" y="592129"/>
                  <a:pt x="5277108" y="587701"/>
                </a:cubicBezTo>
                <a:cubicBezTo>
                  <a:pt x="5279744" y="583273"/>
                  <a:pt x="5282218" y="574700"/>
                  <a:pt x="5284531" y="561982"/>
                </a:cubicBezTo>
                <a:cubicBezTo>
                  <a:pt x="5286844" y="549263"/>
                  <a:pt x="5288388" y="537912"/>
                  <a:pt x="5289163" y="527928"/>
                </a:cubicBezTo>
                <a:cubicBezTo>
                  <a:pt x="5289938" y="517944"/>
                  <a:pt x="5289123" y="511752"/>
                  <a:pt x="5286717" y="509352"/>
                </a:cubicBezTo>
                <a:cubicBezTo>
                  <a:pt x="5284311" y="506952"/>
                  <a:pt x="5277756" y="506143"/>
                  <a:pt x="5267053" y="506925"/>
                </a:cubicBezTo>
                <a:cubicBezTo>
                  <a:pt x="5256350" y="507706"/>
                  <a:pt x="5244977" y="509225"/>
                  <a:pt x="5232934" y="511482"/>
                </a:cubicBezTo>
                <a:cubicBezTo>
                  <a:pt x="5220891" y="513740"/>
                  <a:pt x="5211974" y="516657"/>
                  <a:pt x="5206182" y="520235"/>
                </a:cubicBezTo>
                <a:cubicBezTo>
                  <a:pt x="5200390" y="523813"/>
                  <a:pt x="5196235" y="522089"/>
                  <a:pt x="5193718" y="515064"/>
                </a:cubicBezTo>
                <a:cubicBezTo>
                  <a:pt x="5191200" y="508038"/>
                  <a:pt x="5191110" y="502516"/>
                  <a:pt x="5193448" y="498497"/>
                </a:cubicBezTo>
                <a:cubicBezTo>
                  <a:pt x="5195786" y="494479"/>
                  <a:pt x="5197925" y="484284"/>
                  <a:pt x="5199866" y="467913"/>
                </a:cubicBezTo>
                <a:cubicBezTo>
                  <a:pt x="5201807" y="451542"/>
                  <a:pt x="5201221" y="439530"/>
                  <a:pt x="5198108" y="431878"/>
                </a:cubicBezTo>
                <a:cubicBezTo>
                  <a:pt x="5194995" y="424226"/>
                  <a:pt x="5197463" y="421634"/>
                  <a:pt x="5205512" y="424102"/>
                </a:cubicBezTo>
                <a:cubicBezTo>
                  <a:pt x="5213562" y="426570"/>
                  <a:pt x="5219617" y="429227"/>
                  <a:pt x="5223678" y="432073"/>
                </a:cubicBezTo>
                <a:cubicBezTo>
                  <a:pt x="5227740" y="434920"/>
                  <a:pt x="5228773" y="438550"/>
                  <a:pt x="5226776" y="442966"/>
                </a:cubicBezTo>
                <a:cubicBezTo>
                  <a:pt x="5224780" y="447381"/>
                  <a:pt x="5222637" y="456838"/>
                  <a:pt x="5220348" y="471336"/>
                </a:cubicBezTo>
                <a:cubicBezTo>
                  <a:pt x="5218060" y="485834"/>
                  <a:pt x="5216916" y="494175"/>
                  <a:pt x="5216916" y="496358"/>
                </a:cubicBezTo>
                <a:cubicBezTo>
                  <a:pt x="5216916" y="496308"/>
                  <a:pt x="5218901" y="496107"/>
                  <a:pt x="5222869" y="495753"/>
                </a:cubicBezTo>
                <a:cubicBezTo>
                  <a:pt x="5226838" y="495400"/>
                  <a:pt x="5235315" y="494590"/>
                  <a:pt x="5248300" y="493325"/>
                </a:cubicBezTo>
                <a:cubicBezTo>
                  <a:pt x="5245188" y="488699"/>
                  <a:pt x="5244995" y="480594"/>
                  <a:pt x="5247724" y="469011"/>
                </a:cubicBezTo>
                <a:cubicBezTo>
                  <a:pt x="5250452" y="457427"/>
                  <a:pt x="5252592" y="444373"/>
                  <a:pt x="5254142" y="429850"/>
                </a:cubicBezTo>
                <a:cubicBezTo>
                  <a:pt x="5255692" y="415327"/>
                  <a:pt x="5255481" y="407811"/>
                  <a:pt x="5253509" y="407303"/>
                </a:cubicBezTo>
                <a:cubicBezTo>
                  <a:pt x="5251537" y="406794"/>
                  <a:pt x="5245017" y="407510"/>
                  <a:pt x="5233948" y="409451"/>
                </a:cubicBezTo>
                <a:cubicBezTo>
                  <a:pt x="5222879" y="411392"/>
                  <a:pt x="5213779" y="413141"/>
                  <a:pt x="5206647" y="414698"/>
                </a:cubicBezTo>
                <a:cubicBezTo>
                  <a:pt x="5199516" y="416254"/>
                  <a:pt x="5193197" y="413901"/>
                  <a:pt x="5187690" y="407638"/>
                </a:cubicBezTo>
                <a:cubicBezTo>
                  <a:pt x="5182183" y="401374"/>
                  <a:pt x="5182952" y="398243"/>
                  <a:pt x="5189997" y="398243"/>
                </a:cubicBezTo>
                <a:cubicBezTo>
                  <a:pt x="5194747" y="398243"/>
                  <a:pt x="5201624" y="397868"/>
                  <a:pt x="5210628" y="397117"/>
                </a:cubicBezTo>
                <a:cubicBezTo>
                  <a:pt x="5219632" y="396367"/>
                  <a:pt x="5228683" y="394854"/>
                  <a:pt x="5237780" y="392578"/>
                </a:cubicBezTo>
                <a:cubicBezTo>
                  <a:pt x="5246877" y="390302"/>
                  <a:pt x="5253664" y="387949"/>
                  <a:pt x="5258142" y="385518"/>
                </a:cubicBezTo>
                <a:cubicBezTo>
                  <a:pt x="5260380" y="384302"/>
                  <a:pt x="5262747" y="383816"/>
                  <a:pt x="5265241" y="384060"/>
                </a:cubicBezTo>
                <a:close/>
                <a:moveTo>
                  <a:pt x="4960441" y="384060"/>
                </a:moveTo>
                <a:cubicBezTo>
                  <a:pt x="4962936" y="384303"/>
                  <a:pt x="4965558" y="385276"/>
                  <a:pt x="4968308" y="386978"/>
                </a:cubicBezTo>
                <a:cubicBezTo>
                  <a:pt x="4973809" y="390383"/>
                  <a:pt x="4978078" y="393753"/>
                  <a:pt x="4981117" y="397089"/>
                </a:cubicBezTo>
                <a:cubicBezTo>
                  <a:pt x="4984155" y="400426"/>
                  <a:pt x="4984081" y="404059"/>
                  <a:pt x="4980893" y="407991"/>
                </a:cubicBezTo>
                <a:cubicBezTo>
                  <a:pt x="4977706" y="411923"/>
                  <a:pt x="4975176" y="418669"/>
                  <a:pt x="4973303" y="428232"/>
                </a:cubicBezTo>
                <a:cubicBezTo>
                  <a:pt x="4971431" y="437794"/>
                  <a:pt x="4969294" y="449765"/>
                  <a:pt x="4966894" y="464146"/>
                </a:cubicBezTo>
                <a:cubicBezTo>
                  <a:pt x="4964494" y="478526"/>
                  <a:pt x="4962191" y="487682"/>
                  <a:pt x="4959983" y="491614"/>
                </a:cubicBezTo>
                <a:cubicBezTo>
                  <a:pt x="4971468" y="490188"/>
                  <a:pt x="4979635" y="488274"/>
                  <a:pt x="4984484" y="485875"/>
                </a:cubicBezTo>
                <a:cubicBezTo>
                  <a:pt x="4989333" y="483475"/>
                  <a:pt x="4994316" y="484002"/>
                  <a:pt x="4999432" y="487456"/>
                </a:cubicBezTo>
                <a:cubicBezTo>
                  <a:pt x="5004548" y="490910"/>
                  <a:pt x="5009174" y="495031"/>
                  <a:pt x="5013310" y="499818"/>
                </a:cubicBezTo>
                <a:cubicBezTo>
                  <a:pt x="5017446" y="504605"/>
                  <a:pt x="5017933" y="509529"/>
                  <a:pt x="5014770" y="514589"/>
                </a:cubicBezTo>
                <a:cubicBezTo>
                  <a:pt x="5011608" y="519649"/>
                  <a:pt x="5009261" y="528883"/>
                  <a:pt x="5007729" y="542290"/>
                </a:cubicBezTo>
                <a:cubicBezTo>
                  <a:pt x="5006198" y="555697"/>
                  <a:pt x="5003640" y="570183"/>
                  <a:pt x="5000055" y="585748"/>
                </a:cubicBezTo>
                <a:cubicBezTo>
                  <a:pt x="4996471" y="601313"/>
                  <a:pt x="4989374" y="613858"/>
                  <a:pt x="4978763" y="623383"/>
                </a:cubicBezTo>
                <a:cubicBezTo>
                  <a:pt x="4968153" y="632908"/>
                  <a:pt x="4961431" y="633490"/>
                  <a:pt x="4958597" y="625131"/>
                </a:cubicBezTo>
                <a:cubicBezTo>
                  <a:pt x="4955763" y="616772"/>
                  <a:pt x="4950399" y="607411"/>
                  <a:pt x="4942505" y="597049"/>
                </a:cubicBezTo>
                <a:cubicBezTo>
                  <a:pt x="4934611" y="586687"/>
                  <a:pt x="4935941" y="583481"/>
                  <a:pt x="4946495" y="587431"/>
                </a:cubicBezTo>
                <a:cubicBezTo>
                  <a:pt x="4957050" y="591381"/>
                  <a:pt x="4963332" y="593521"/>
                  <a:pt x="4965341" y="593849"/>
                </a:cubicBezTo>
                <a:cubicBezTo>
                  <a:pt x="4967350" y="594178"/>
                  <a:pt x="4969672" y="592129"/>
                  <a:pt x="4972308" y="587701"/>
                </a:cubicBezTo>
                <a:cubicBezTo>
                  <a:pt x="4974944" y="583273"/>
                  <a:pt x="4977418" y="574700"/>
                  <a:pt x="4979731" y="561982"/>
                </a:cubicBezTo>
                <a:cubicBezTo>
                  <a:pt x="4982044" y="549263"/>
                  <a:pt x="4983588" y="537912"/>
                  <a:pt x="4984363" y="527928"/>
                </a:cubicBezTo>
                <a:cubicBezTo>
                  <a:pt x="4985138" y="517944"/>
                  <a:pt x="4984323" y="511752"/>
                  <a:pt x="4981917" y="509352"/>
                </a:cubicBezTo>
                <a:cubicBezTo>
                  <a:pt x="4979511" y="506952"/>
                  <a:pt x="4972956" y="506143"/>
                  <a:pt x="4962253" y="506925"/>
                </a:cubicBezTo>
                <a:cubicBezTo>
                  <a:pt x="4951550" y="507706"/>
                  <a:pt x="4940177" y="509225"/>
                  <a:pt x="4928134" y="511482"/>
                </a:cubicBezTo>
                <a:cubicBezTo>
                  <a:pt x="4916091" y="513740"/>
                  <a:pt x="4907174" y="516657"/>
                  <a:pt x="4901382" y="520235"/>
                </a:cubicBezTo>
                <a:cubicBezTo>
                  <a:pt x="4895590" y="523813"/>
                  <a:pt x="4891435" y="522089"/>
                  <a:pt x="4888918" y="515064"/>
                </a:cubicBezTo>
                <a:cubicBezTo>
                  <a:pt x="4886400" y="508038"/>
                  <a:pt x="4886310" y="502516"/>
                  <a:pt x="4888648" y="498497"/>
                </a:cubicBezTo>
                <a:cubicBezTo>
                  <a:pt x="4890986" y="494479"/>
                  <a:pt x="4893125" y="484284"/>
                  <a:pt x="4895066" y="467913"/>
                </a:cubicBezTo>
                <a:cubicBezTo>
                  <a:pt x="4897007" y="451542"/>
                  <a:pt x="4896421" y="439530"/>
                  <a:pt x="4893308" y="431878"/>
                </a:cubicBezTo>
                <a:cubicBezTo>
                  <a:pt x="4890195" y="424226"/>
                  <a:pt x="4892663" y="421634"/>
                  <a:pt x="4900712" y="424102"/>
                </a:cubicBezTo>
                <a:cubicBezTo>
                  <a:pt x="4908762" y="426570"/>
                  <a:pt x="4914817" y="429227"/>
                  <a:pt x="4918878" y="432073"/>
                </a:cubicBezTo>
                <a:cubicBezTo>
                  <a:pt x="4922940" y="434920"/>
                  <a:pt x="4923973" y="438550"/>
                  <a:pt x="4921976" y="442966"/>
                </a:cubicBezTo>
                <a:cubicBezTo>
                  <a:pt x="4919980" y="447381"/>
                  <a:pt x="4917837" y="456838"/>
                  <a:pt x="4915548" y="471336"/>
                </a:cubicBezTo>
                <a:cubicBezTo>
                  <a:pt x="4913260" y="485834"/>
                  <a:pt x="4912116" y="494175"/>
                  <a:pt x="4912116" y="496358"/>
                </a:cubicBezTo>
                <a:cubicBezTo>
                  <a:pt x="4912116" y="496308"/>
                  <a:pt x="4914101" y="496107"/>
                  <a:pt x="4918069" y="495753"/>
                </a:cubicBezTo>
                <a:cubicBezTo>
                  <a:pt x="4922038" y="495400"/>
                  <a:pt x="4930515" y="494590"/>
                  <a:pt x="4943500" y="493325"/>
                </a:cubicBezTo>
                <a:cubicBezTo>
                  <a:pt x="4940388" y="488699"/>
                  <a:pt x="4940195" y="480594"/>
                  <a:pt x="4942924" y="469011"/>
                </a:cubicBezTo>
                <a:cubicBezTo>
                  <a:pt x="4945652" y="457427"/>
                  <a:pt x="4947792" y="444373"/>
                  <a:pt x="4949342" y="429850"/>
                </a:cubicBezTo>
                <a:cubicBezTo>
                  <a:pt x="4950892" y="415327"/>
                  <a:pt x="4950681" y="407811"/>
                  <a:pt x="4948709" y="407303"/>
                </a:cubicBezTo>
                <a:cubicBezTo>
                  <a:pt x="4946737" y="406794"/>
                  <a:pt x="4940217" y="407510"/>
                  <a:pt x="4929148" y="409451"/>
                </a:cubicBezTo>
                <a:cubicBezTo>
                  <a:pt x="4918079" y="411392"/>
                  <a:pt x="4908979" y="413141"/>
                  <a:pt x="4901847" y="414698"/>
                </a:cubicBezTo>
                <a:cubicBezTo>
                  <a:pt x="4894716" y="416254"/>
                  <a:pt x="4888397" y="413901"/>
                  <a:pt x="4882890" y="407638"/>
                </a:cubicBezTo>
                <a:cubicBezTo>
                  <a:pt x="4877383" y="401374"/>
                  <a:pt x="4878152" y="398243"/>
                  <a:pt x="4885197" y="398243"/>
                </a:cubicBezTo>
                <a:cubicBezTo>
                  <a:pt x="4889947" y="398243"/>
                  <a:pt x="4896824" y="397868"/>
                  <a:pt x="4905828" y="397117"/>
                </a:cubicBezTo>
                <a:cubicBezTo>
                  <a:pt x="4914832" y="396367"/>
                  <a:pt x="4923883" y="394854"/>
                  <a:pt x="4932980" y="392578"/>
                </a:cubicBezTo>
                <a:cubicBezTo>
                  <a:pt x="4942077" y="390302"/>
                  <a:pt x="4948864" y="387949"/>
                  <a:pt x="4953342" y="385518"/>
                </a:cubicBezTo>
                <a:cubicBezTo>
                  <a:pt x="4955580" y="384302"/>
                  <a:pt x="4957947" y="383816"/>
                  <a:pt x="4960441" y="384060"/>
                </a:cubicBezTo>
                <a:close/>
                <a:moveTo>
                  <a:pt x="6407066" y="382551"/>
                </a:moveTo>
                <a:cubicBezTo>
                  <a:pt x="6414130" y="383772"/>
                  <a:pt x="6422002" y="386355"/>
                  <a:pt x="6430684" y="390299"/>
                </a:cubicBezTo>
                <a:cubicBezTo>
                  <a:pt x="6440655" y="395024"/>
                  <a:pt x="6444456" y="400609"/>
                  <a:pt x="6442088" y="407052"/>
                </a:cubicBezTo>
                <a:cubicBezTo>
                  <a:pt x="6439719" y="413495"/>
                  <a:pt x="6438162" y="421733"/>
                  <a:pt x="6437418" y="431766"/>
                </a:cubicBezTo>
                <a:cubicBezTo>
                  <a:pt x="6436674" y="441800"/>
                  <a:pt x="6436302" y="456714"/>
                  <a:pt x="6436302" y="476508"/>
                </a:cubicBezTo>
                <a:cubicBezTo>
                  <a:pt x="6436302" y="495421"/>
                  <a:pt x="6437074" y="512995"/>
                  <a:pt x="6438618" y="529230"/>
                </a:cubicBezTo>
                <a:cubicBezTo>
                  <a:pt x="6440162" y="545465"/>
                  <a:pt x="6440336" y="560394"/>
                  <a:pt x="6439139" y="574018"/>
                </a:cubicBezTo>
                <a:cubicBezTo>
                  <a:pt x="6437942" y="587642"/>
                  <a:pt x="6433638" y="599713"/>
                  <a:pt x="6426228" y="610230"/>
                </a:cubicBezTo>
                <a:cubicBezTo>
                  <a:pt x="6418818" y="620747"/>
                  <a:pt x="6412502" y="622257"/>
                  <a:pt x="6407280" y="614760"/>
                </a:cubicBezTo>
                <a:cubicBezTo>
                  <a:pt x="6402059" y="607263"/>
                  <a:pt x="6397374" y="601061"/>
                  <a:pt x="6393226" y="596156"/>
                </a:cubicBezTo>
                <a:cubicBezTo>
                  <a:pt x="6389077" y="591251"/>
                  <a:pt x="6384302" y="585831"/>
                  <a:pt x="6378901" y="579897"/>
                </a:cubicBezTo>
                <a:cubicBezTo>
                  <a:pt x="6373500" y="573962"/>
                  <a:pt x="6374768" y="571820"/>
                  <a:pt x="6382705" y="573469"/>
                </a:cubicBezTo>
                <a:cubicBezTo>
                  <a:pt x="6390643" y="575119"/>
                  <a:pt x="6397198" y="576480"/>
                  <a:pt x="6402369" y="577553"/>
                </a:cubicBezTo>
                <a:cubicBezTo>
                  <a:pt x="6407541" y="578626"/>
                  <a:pt x="6410576" y="577587"/>
                  <a:pt x="6411476" y="574437"/>
                </a:cubicBezTo>
                <a:cubicBezTo>
                  <a:pt x="6412375" y="571286"/>
                  <a:pt x="6413212" y="564853"/>
                  <a:pt x="6413987" y="555136"/>
                </a:cubicBezTo>
                <a:cubicBezTo>
                  <a:pt x="6414762" y="545418"/>
                  <a:pt x="6414961" y="518812"/>
                  <a:pt x="6414582" y="475317"/>
                </a:cubicBezTo>
                <a:cubicBezTo>
                  <a:pt x="6414204" y="431822"/>
                  <a:pt x="6411091" y="405182"/>
                  <a:pt x="6405244" y="395396"/>
                </a:cubicBezTo>
                <a:cubicBezTo>
                  <a:pt x="6399396" y="385611"/>
                  <a:pt x="6400004" y="381329"/>
                  <a:pt x="6407066" y="382551"/>
                </a:cubicBezTo>
                <a:close/>
                <a:moveTo>
                  <a:pt x="7100880" y="382165"/>
                </a:moveTo>
                <a:cubicBezTo>
                  <a:pt x="7103953" y="382695"/>
                  <a:pt x="7107448" y="384098"/>
                  <a:pt x="7111368" y="386374"/>
                </a:cubicBezTo>
                <a:cubicBezTo>
                  <a:pt x="7119206" y="390925"/>
                  <a:pt x="7126164" y="395862"/>
                  <a:pt x="7132241" y="401182"/>
                </a:cubicBezTo>
                <a:cubicBezTo>
                  <a:pt x="7139286" y="409430"/>
                  <a:pt x="7137958" y="414502"/>
                  <a:pt x="7128260" y="416400"/>
                </a:cubicBezTo>
                <a:cubicBezTo>
                  <a:pt x="7118562" y="418297"/>
                  <a:pt x="7107058" y="423547"/>
                  <a:pt x="7093750" y="432148"/>
                </a:cubicBezTo>
                <a:cubicBezTo>
                  <a:pt x="7080443" y="440749"/>
                  <a:pt x="7075960" y="440439"/>
                  <a:pt x="7080300" y="431218"/>
                </a:cubicBezTo>
                <a:cubicBezTo>
                  <a:pt x="7084641" y="421996"/>
                  <a:pt x="7087754" y="415578"/>
                  <a:pt x="7089639" y="411963"/>
                </a:cubicBezTo>
                <a:cubicBezTo>
                  <a:pt x="7091524" y="408348"/>
                  <a:pt x="7090154" y="406540"/>
                  <a:pt x="7085528" y="406540"/>
                </a:cubicBezTo>
                <a:cubicBezTo>
                  <a:pt x="7078855" y="406540"/>
                  <a:pt x="7060394" y="408868"/>
                  <a:pt x="7030144" y="413526"/>
                </a:cubicBezTo>
                <a:cubicBezTo>
                  <a:pt x="6999896" y="418183"/>
                  <a:pt x="6981038" y="421879"/>
                  <a:pt x="6973572" y="424613"/>
                </a:cubicBezTo>
                <a:cubicBezTo>
                  <a:pt x="6966106" y="427348"/>
                  <a:pt x="6957790" y="424610"/>
                  <a:pt x="6948624" y="416400"/>
                </a:cubicBezTo>
                <a:cubicBezTo>
                  <a:pt x="6939459" y="408189"/>
                  <a:pt x="6938790" y="404084"/>
                  <a:pt x="6946615" y="404084"/>
                </a:cubicBezTo>
                <a:cubicBezTo>
                  <a:pt x="6952494" y="404084"/>
                  <a:pt x="6959492" y="403901"/>
                  <a:pt x="6967609" y="403535"/>
                </a:cubicBezTo>
                <a:cubicBezTo>
                  <a:pt x="6975726" y="403170"/>
                  <a:pt x="6990867" y="401626"/>
                  <a:pt x="7013030" y="398903"/>
                </a:cubicBezTo>
                <a:cubicBezTo>
                  <a:pt x="7035192" y="396181"/>
                  <a:pt x="7052938" y="393490"/>
                  <a:pt x="7066264" y="390829"/>
                </a:cubicBezTo>
                <a:cubicBezTo>
                  <a:pt x="7079590" y="388169"/>
                  <a:pt x="7088480" y="385623"/>
                  <a:pt x="7092932" y="383192"/>
                </a:cubicBezTo>
                <a:cubicBezTo>
                  <a:pt x="7095158" y="381977"/>
                  <a:pt x="7097808" y="381634"/>
                  <a:pt x="7100880" y="382165"/>
                </a:cubicBezTo>
                <a:close/>
                <a:moveTo>
                  <a:pt x="787660" y="381377"/>
                </a:moveTo>
                <a:cubicBezTo>
                  <a:pt x="789739" y="381180"/>
                  <a:pt x="792592" y="381382"/>
                  <a:pt x="796221" y="381983"/>
                </a:cubicBezTo>
                <a:cubicBezTo>
                  <a:pt x="809293" y="382777"/>
                  <a:pt x="818877" y="385369"/>
                  <a:pt x="824972" y="389759"/>
                </a:cubicBezTo>
                <a:cubicBezTo>
                  <a:pt x="831068" y="394150"/>
                  <a:pt x="833620" y="400379"/>
                  <a:pt x="832628" y="408447"/>
                </a:cubicBezTo>
                <a:cubicBezTo>
                  <a:pt x="831636" y="416515"/>
                  <a:pt x="826824" y="418710"/>
                  <a:pt x="818192" y="415032"/>
                </a:cubicBezTo>
                <a:cubicBezTo>
                  <a:pt x="809559" y="411355"/>
                  <a:pt x="800112" y="404326"/>
                  <a:pt x="789849" y="393945"/>
                </a:cubicBezTo>
                <a:cubicBezTo>
                  <a:pt x="782151" y="386160"/>
                  <a:pt x="781422" y="381970"/>
                  <a:pt x="787660" y="381377"/>
                </a:cubicBezTo>
                <a:close/>
                <a:moveTo>
                  <a:pt x="6130034" y="379974"/>
                </a:moveTo>
                <a:cubicBezTo>
                  <a:pt x="6131334" y="379959"/>
                  <a:pt x="6132980" y="380256"/>
                  <a:pt x="6134972" y="380867"/>
                </a:cubicBezTo>
                <a:cubicBezTo>
                  <a:pt x="6142940" y="383310"/>
                  <a:pt x="6150161" y="386671"/>
                  <a:pt x="6156635" y="390950"/>
                </a:cubicBezTo>
                <a:cubicBezTo>
                  <a:pt x="6163110" y="395229"/>
                  <a:pt x="6164502" y="399055"/>
                  <a:pt x="6160812" y="402429"/>
                </a:cubicBezTo>
                <a:cubicBezTo>
                  <a:pt x="6157123" y="405802"/>
                  <a:pt x="6152742" y="414477"/>
                  <a:pt x="6147669" y="428455"/>
                </a:cubicBezTo>
                <a:cubicBezTo>
                  <a:pt x="6159600" y="441676"/>
                  <a:pt x="6173643" y="454630"/>
                  <a:pt x="6189796" y="467318"/>
                </a:cubicBezTo>
                <a:cubicBezTo>
                  <a:pt x="6205951" y="480005"/>
                  <a:pt x="6222033" y="489862"/>
                  <a:pt x="6238044" y="496888"/>
                </a:cubicBezTo>
                <a:cubicBezTo>
                  <a:pt x="6254056" y="503914"/>
                  <a:pt x="6259256" y="508115"/>
                  <a:pt x="6253644" y="509492"/>
                </a:cubicBezTo>
                <a:cubicBezTo>
                  <a:pt x="6248032" y="510868"/>
                  <a:pt x="6238035" y="512341"/>
                  <a:pt x="6223655" y="513910"/>
                </a:cubicBezTo>
                <a:cubicBezTo>
                  <a:pt x="6209274" y="515479"/>
                  <a:pt x="6198962" y="512372"/>
                  <a:pt x="6192717" y="504590"/>
                </a:cubicBezTo>
                <a:cubicBezTo>
                  <a:pt x="6186473" y="496807"/>
                  <a:pt x="6169379" y="475019"/>
                  <a:pt x="6141436" y="439226"/>
                </a:cubicBezTo>
                <a:cubicBezTo>
                  <a:pt x="6132842" y="459802"/>
                  <a:pt x="6123574" y="477246"/>
                  <a:pt x="6113633" y="491558"/>
                </a:cubicBezTo>
                <a:cubicBezTo>
                  <a:pt x="6103693" y="505870"/>
                  <a:pt x="6090320" y="518040"/>
                  <a:pt x="6073515" y="528067"/>
                </a:cubicBezTo>
                <a:cubicBezTo>
                  <a:pt x="6056710" y="538095"/>
                  <a:pt x="6056146" y="533788"/>
                  <a:pt x="6071822" y="515147"/>
                </a:cubicBezTo>
                <a:cubicBezTo>
                  <a:pt x="6087499" y="496507"/>
                  <a:pt x="6099191" y="479680"/>
                  <a:pt x="6106899" y="464667"/>
                </a:cubicBezTo>
                <a:cubicBezTo>
                  <a:pt x="6114607" y="449654"/>
                  <a:pt x="6120777" y="435112"/>
                  <a:pt x="6125409" y="421041"/>
                </a:cubicBezTo>
                <a:cubicBezTo>
                  <a:pt x="6130042" y="406971"/>
                  <a:pt x="6130802" y="396147"/>
                  <a:pt x="6127688" y="388569"/>
                </a:cubicBezTo>
                <a:cubicBezTo>
                  <a:pt x="6125354" y="382885"/>
                  <a:pt x="6126136" y="380021"/>
                  <a:pt x="6130034" y="379974"/>
                </a:cubicBezTo>
                <a:close/>
                <a:moveTo>
                  <a:pt x="5126161" y="378488"/>
                </a:moveTo>
                <a:cubicBezTo>
                  <a:pt x="5127619" y="378559"/>
                  <a:pt x="5129416" y="379008"/>
                  <a:pt x="5131554" y="379835"/>
                </a:cubicBezTo>
                <a:cubicBezTo>
                  <a:pt x="5140106" y="383140"/>
                  <a:pt x="5146744" y="386826"/>
                  <a:pt x="5151469" y="390894"/>
                </a:cubicBezTo>
                <a:cubicBezTo>
                  <a:pt x="5156194" y="394962"/>
                  <a:pt x="5157159" y="399378"/>
                  <a:pt x="5154362" y="404140"/>
                </a:cubicBezTo>
                <a:cubicBezTo>
                  <a:pt x="5151565" y="408903"/>
                  <a:pt x="5148989" y="415987"/>
                  <a:pt x="5146632" y="425395"/>
                </a:cubicBezTo>
                <a:cubicBezTo>
                  <a:pt x="5144276" y="434802"/>
                  <a:pt x="5141243" y="448311"/>
                  <a:pt x="5137535" y="465922"/>
                </a:cubicBezTo>
                <a:lnTo>
                  <a:pt x="5155283" y="463002"/>
                </a:lnTo>
                <a:cubicBezTo>
                  <a:pt x="5155816" y="460992"/>
                  <a:pt x="5155887" y="457086"/>
                  <a:pt x="5155497" y="451281"/>
                </a:cubicBezTo>
                <a:cubicBezTo>
                  <a:pt x="5155106" y="445477"/>
                  <a:pt x="5160188" y="445418"/>
                  <a:pt x="5170742" y="451105"/>
                </a:cubicBezTo>
                <a:cubicBezTo>
                  <a:pt x="5181297" y="456791"/>
                  <a:pt x="5185365" y="461885"/>
                  <a:pt x="5182946" y="466387"/>
                </a:cubicBezTo>
                <a:cubicBezTo>
                  <a:pt x="5180528" y="470890"/>
                  <a:pt x="5176606" y="482256"/>
                  <a:pt x="5171179" y="500488"/>
                </a:cubicBezTo>
                <a:cubicBezTo>
                  <a:pt x="5165754" y="518719"/>
                  <a:pt x="5159599" y="534768"/>
                  <a:pt x="5152715" y="548634"/>
                </a:cubicBezTo>
                <a:cubicBezTo>
                  <a:pt x="5161782" y="556670"/>
                  <a:pt x="5167939" y="564264"/>
                  <a:pt x="5171189" y="571414"/>
                </a:cubicBezTo>
                <a:cubicBezTo>
                  <a:pt x="5174438" y="578564"/>
                  <a:pt x="5173462" y="585558"/>
                  <a:pt x="5168259" y="592398"/>
                </a:cubicBezTo>
                <a:cubicBezTo>
                  <a:pt x="5163056" y="599238"/>
                  <a:pt x="5157853" y="598274"/>
                  <a:pt x="5152650" y="589506"/>
                </a:cubicBezTo>
                <a:cubicBezTo>
                  <a:pt x="5147448" y="580737"/>
                  <a:pt x="5143085" y="572669"/>
                  <a:pt x="5139563" y="565302"/>
                </a:cubicBezTo>
                <a:cubicBezTo>
                  <a:pt x="5136735" y="570908"/>
                  <a:pt x="5129709" y="577720"/>
                  <a:pt x="5118485" y="585738"/>
                </a:cubicBezTo>
                <a:cubicBezTo>
                  <a:pt x="5107261" y="593756"/>
                  <a:pt x="5096130" y="598968"/>
                  <a:pt x="5085092" y="601375"/>
                </a:cubicBezTo>
                <a:cubicBezTo>
                  <a:pt x="5074054" y="603781"/>
                  <a:pt x="5075436" y="599697"/>
                  <a:pt x="5089240" y="589124"/>
                </a:cubicBezTo>
                <a:cubicBezTo>
                  <a:pt x="5103044" y="578551"/>
                  <a:pt x="5115596" y="565662"/>
                  <a:pt x="5126894" y="550457"/>
                </a:cubicBezTo>
                <a:cubicBezTo>
                  <a:pt x="5122789" y="545558"/>
                  <a:pt x="5119384" y="541567"/>
                  <a:pt x="5116680" y="538485"/>
                </a:cubicBezTo>
                <a:cubicBezTo>
                  <a:pt x="5113977" y="535403"/>
                  <a:pt x="5111503" y="532907"/>
                  <a:pt x="5109258" y="530997"/>
                </a:cubicBezTo>
                <a:cubicBezTo>
                  <a:pt x="5107013" y="529088"/>
                  <a:pt x="5106483" y="525283"/>
                  <a:pt x="5107667" y="519584"/>
                </a:cubicBezTo>
                <a:cubicBezTo>
                  <a:pt x="5108852" y="513885"/>
                  <a:pt x="5111373" y="503049"/>
                  <a:pt x="5115229" y="487075"/>
                </a:cubicBezTo>
                <a:cubicBezTo>
                  <a:pt x="5095869" y="493177"/>
                  <a:pt x="5083691" y="497232"/>
                  <a:pt x="5078692" y="499241"/>
                </a:cubicBezTo>
                <a:cubicBezTo>
                  <a:pt x="5073694" y="501250"/>
                  <a:pt x="5067248" y="497173"/>
                  <a:pt x="5059354" y="487009"/>
                </a:cubicBezTo>
                <a:cubicBezTo>
                  <a:pt x="5051460" y="476846"/>
                  <a:pt x="5052579" y="472542"/>
                  <a:pt x="5062712" y="474099"/>
                </a:cubicBezTo>
                <a:cubicBezTo>
                  <a:pt x="5072845" y="475655"/>
                  <a:pt x="5090846" y="474294"/>
                  <a:pt x="5116718" y="470015"/>
                </a:cubicBezTo>
                <a:cubicBezTo>
                  <a:pt x="5120389" y="451647"/>
                  <a:pt x="5122807" y="435583"/>
                  <a:pt x="5123973" y="421823"/>
                </a:cubicBezTo>
                <a:cubicBezTo>
                  <a:pt x="5125139" y="408062"/>
                  <a:pt x="5124556" y="396798"/>
                  <a:pt x="5122224" y="388029"/>
                </a:cubicBezTo>
                <a:cubicBezTo>
                  <a:pt x="5120475" y="381453"/>
                  <a:pt x="5121788" y="378272"/>
                  <a:pt x="5126161" y="378488"/>
                </a:cubicBezTo>
                <a:close/>
                <a:moveTo>
                  <a:pt x="4821361" y="378488"/>
                </a:moveTo>
                <a:cubicBezTo>
                  <a:pt x="4822819" y="378559"/>
                  <a:pt x="4824616" y="379008"/>
                  <a:pt x="4826754" y="379835"/>
                </a:cubicBezTo>
                <a:cubicBezTo>
                  <a:pt x="4835306" y="383140"/>
                  <a:pt x="4841944" y="386826"/>
                  <a:pt x="4846669" y="390894"/>
                </a:cubicBezTo>
                <a:cubicBezTo>
                  <a:pt x="4851394" y="394962"/>
                  <a:pt x="4852359" y="399378"/>
                  <a:pt x="4849562" y="404140"/>
                </a:cubicBezTo>
                <a:cubicBezTo>
                  <a:pt x="4846765" y="408903"/>
                  <a:pt x="4844189" y="415987"/>
                  <a:pt x="4841832" y="425395"/>
                </a:cubicBezTo>
                <a:cubicBezTo>
                  <a:pt x="4839476" y="434802"/>
                  <a:pt x="4836443" y="448311"/>
                  <a:pt x="4832735" y="465922"/>
                </a:cubicBezTo>
                <a:lnTo>
                  <a:pt x="4850483" y="463002"/>
                </a:lnTo>
                <a:cubicBezTo>
                  <a:pt x="4851016" y="460992"/>
                  <a:pt x="4851087" y="457086"/>
                  <a:pt x="4850697" y="451281"/>
                </a:cubicBezTo>
                <a:cubicBezTo>
                  <a:pt x="4850306" y="445477"/>
                  <a:pt x="4855388" y="445418"/>
                  <a:pt x="4865942" y="451105"/>
                </a:cubicBezTo>
                <a:cubicBezTo>
                  <a:pt x="4876497" y="456791"/>
                  <a:pt x="4880565" y="461885"/>
                  <a:pt x="4878146" y="466387"/>
                </a:cubicBezTo>
                <a:cubicBezTo>
                  <a:pt x="4875728" y="470890"/>
                  <a:pt x="4871806" y="482256"/>
                  <a:pt x="4866379" y="500488"/>
                </a:cubicBezTo>
                <a:cubicBezTo>
                  <a:pt x="4860954" y="518719"/>
                  <a:pt x="4854799" y="534768"/>
                  <a:pt x="4847915" y="548634"/>
                </a:cubicBezTo>
                <a:cubicBezTo>
                  <a:pt x="4856982" y="556670"/>
                  <a:pt x="4863139" y="564264"/>
                  <a:pt x="4866389" y="571414"/>
                </a:cubicBezTo>
                <a:cubicBezTo>
                  <a:pt x="4869638" y="578564"/>
                  <a:pt x="4868662" y="585558"/>
                  <a:pt x="4863459" y="592398"/>
                </a:cubicBezTo>
                <a:cubicBezTo>
                  <a:pt x="4858256" y="599238"/>
                  <a:pt x="4853053" y="598274"/>
                  <a:pt x="4847850" y="589506"/>
                </a:cubicBezTo>
                <a:cubicBezTo>
                  <a:pt x="4842648" y="580737"/>
                  <a:pt x="4838285" y="572669"/>
                  <a:pt x="4834763" y="565302"/>
                </a:cubicBezTo>
                <a:cubicBezTo>
                  <a:pt x="4831935" y="570908"/>
                  <a:pt x="4824909" y="577720"/>
                  <a:pt x="4813685" y="585738"/>
                </a:cubicBezTo>
                <a:cubicBezTo>
                  <a:pt x="4802461" y="593756"/>
                  <a:pt x="4791330" y="598968"/>
                  <a:pt x="4780292" y="601375"/>
                </a:cubicBezTo>
                <a:cubicBezTo>
                  <a:pt x="4769254" y="603781"/>
                  <a:pt x="4770636" y="599697"/>
                  <a:pt x="4784440" y="589124"/>
                </a:cubicBezTo>
                <a:cubicBezTo>
                  <a:pt x="4798244" y="578551"/>
                  <a:pt x="4810796" y="565662"/>
                  <a:pt x="4822094" y="550457"/>
                </a:cubicBezTo>
                <a:cubicBezTo>
                  <a:pt x="4817989" y="545558"/>
                  <a:pt x="4814584" y="541567"/>
                  <a:pt x="4811880" y="538485"/>
                </a:cubicBezTo>
                <a:cubicBezTo>
                  <a:pt x="4809177" y="535403"/>
                  <a:pt x="4806703" y="532907"/>
                  <a:pt x="4804458" y="530997"/>
                </a:cubicBezTo>
                <a:cubicBezTo>
                  <a:pt x="4802213" y="529088"/>
                  <a:pt x="4801683" y="525283"/>
                  <a:pt x="4802867" y="519584"/>
                </a:cubicBezTo>
                <a:cubicBezTo>
                  <a:pt x="4804052" y="513885"/>
                  <a:pt x="4806573" y="503049"/>
                  <a:pt x="4810429" y="487075"/>
                </a:cubicBezTo>
                <a:cubicBezTo>
                  <a:pt x="4791069" y="493177"/>
                  <a:pt x="4778891" y="497232"/>
                  <a:pt x="4773892" y="499241"/>
                </a:cubicBezTo>
                <a:cubicBezTo>
                  <a:pt x="4768894" y="501250"/>
                  <a:pt x="4762448" y="497173"/>
                  <a:pt x="4754554" y="487009"/>
                </a:cubicBezTo>
                <a:cubicBezTo>
                  <a:pt x="4746660" y="476846"/>
                  <a:pt x="4747779" y="472542"/>
                  <a:pt x="4757912" y="474099"/>
                </a:cubicBezTo>
                <a:cubicBezTo>
                  <a:pt x="4768045" y="475655"/>
                  <a:pt x="4786046" y="474294"/>
                  <a:pt x="4811918" y="470015"/>
                </a:cubicBezTo>
                <a:cubicBezTo>
                  <a:pt x="4815589" y="451647"/>
                  <a:pt x="4818007" y="435583"/>
                  <a:pt x="4819173" y="421823"/>
                </a:cubicBezTo>
                <a:cubicBezTo>
                  <a:pt x="4820339" y="408062"/>
                  <a:pt x="4819756" y="396798"/>
                  <a:pt x="4817424" y="388029"/>
                </a:cubicBezTo>
                <a:cubicBezTo>
                  <a:pt x="4815675" y="381453"/>
                  <a:pt x="4816988" y="378272"/>
                  <a:pt x="4821361" y="378488"/>
                </a:cubicBezTo>
                <a:close/>
                <a:moveTo>
                  <a:pt x="6037977" y="377650"/>
                </a:moveTo>
                <a:cubicBezTo>
                  <a:pt x="6039283" y="377852"/>
                  <a:pt x="6040823" y="378425"/>
                  <a:pt x="6042596" y="379369"/>
                </a:cubicBezTo>
                <a:cubicBezTo>
                  <a:pt x="6049690" y="383146"/>
                  <a:pt x="6055355" y="386941"/>
                  <a:pt x="6059590" y="390755"/>
                </a:cubicBezTo>
                <a:cubicBezTo>
                  <a:pt x="6063826" y="394569"/>
                  <a:pt x="6063088" y="398925"/>
                  <a:pt x="6057376" y="403824"/>
                </a:cubicBezTo>
                <a:cubicBezTo>
                  <a:pt x="6051665" y="408723"/>
                  <a:pt x="6040128" y="426018"/>
                  <a:pt x="6022765" y="455709"/>
                </a:cubicBezTo>
                <a:lnTo>
                  <a:pt x="6045070" y="455430"/>
                </a:lnTo>
                <a:cubicBezTo>
                  <a:pt x="6057336" y="439741"/>
                  <a:pt x="6062887" y="428815"/>
                  <a:pt x="6061720" y="422651"/>
                </a:cubicBezTo>
                <a:cubicBezTo>
                  <a:pt x="6060555" y="416487"/>
                  <a:pt x="6063683" y="414874"/>
                  <a:pt x="6071106" y="417814"/>
                </a:cubicBezTo>
                <a:cubicBezTo>
                  <a:pt x="6078529" y="420753"/>
                  <a:pt x="6084389" y="424399"/>
                  <a:pt x="6088686" y="428753"/>
                </a:cubicBezTo>
                <a:cubicBezTo>
                  <a:pt x="6092984" y="433106"/>
                  <a:pt x="6091843" y="437723"/>
                  <a:pt x="6085263" y="442603"/>
                </a:cubicBezTo>
                <a:cubicBezTo>
                  <a:pt x="6078684" y="447483"/>
                  <a:pt x="6071335" y="454754"/>
                  <a:pt x="6063218" y="464415"/>
                </a:cubicBezTo>
                <a:cubicBezTo>
                  <a:pt x="6055101" y="474077"/>
                  <a:pt x="6043173" y="486256"/>
                  <a:pt x="6027434" y="500953"/>
                </a:cubicBezTo>
                <a:cubicBezTo>
                  <a:pt x="6049076" y="500196"/>
                  <a:pt x="6064018" y="500181"/>
                  <a:pt x="6072259" y="500906"/>
                </a:cubicBezTo>
                <a:cubicBezTo>
                  <a:pt x="6080501" y="501632"/>
                  <a:pt x="6074554" y="505495"/>
                  <a:pt x="6054418" y="512496"/>
                </a:cubicBezTo>
                <a:cubicBezTo>
                  <a:pt x="6034284" y="519497"/>
                  <a:pt x="6020039" y="525571"/>
                  <a:pt x="6011686" y="530718"/>
                </a:cubicBezTo>
                <a:cubicBezTo>
                  <a:pt x="6003333" y="535865"/>
                  <a:pt x="5998202" y="533317"/>
                  <a:pt x="5996292" y="523072"/>
                </a:cubicBezTo>
                <a:cubicBezTo>
                  <a:pt x="5994382" y="512828"/>
                  <a:pt x="5996515" y="506869"/>
                  <a:pt x="6002691" y="505194"/>
                </a:cubicBezTo>
                <a:cubicBezTo>
                  <a:pt x="6008868" y="503520"/>
                  <a:pt x="6021345" y="491254"/>
                  <a:pt x="6040122" y="468397"/>
                </a:cubicBezTo>
                <a:cubicBezTo>
                  <a:pt x="6022337" y="470666"/>
                  <a:pt x="6010310" y="473568"/>
                  <a:pt x="6004040" y="477103"/>
                </a:cubicBezTo>
                <a:cubicBezTo>
                  <a:pt x="5997771" y="480638"/>
                  <a:pt x="5993656" y="478055"/>
                  <a:pt x="5991697" y="469355"/>
                </a:cubicBezTo>
                <a:cubicBezTo>
                  <a:pt x="5989738" y="460654"/>
                  <a:pt x="5991257" y="455663"/>
                  <a:pt x="5996255" y="454379"/>
                </a:cubicBezTo>
                <a:cubicBezTo>
                  <a:pt x="6001253" y="453095"/>
                  <a:pt x="6006139" y="448959"/>
                  <a:pt x="6010914" y="441970"/>
                </a:cubicBezTo>
                <a:cubicBezTo>
                  <a:pt x="6015689" y="434982"/>
                  <a:pt x="6020585" y="425906"/>
                  <a:pt x="6025602" y="414744"/>
                </a:cubicBezTo>
                <a:cubicBezTo>
                  <a:pt x="6030619" y="403582"/>
                  <a:pt x="6032931" y="393952"/>
                  <a:pt x="6032541" y="385853"/>
                </a:cubicBezTo>
                <a:cubicBezTo>
                  <a:pt x="6032248" y="379779"/>
                  <a:pt x="6034060" y="377045"/>
                  <a:pt x="6037977" y="377650"/>
                </a:cubicBezTo>
                <a:close/>
                <a:moveTo>
                  <a:pt x="3908989" y="377070"/>
                </a:moveTo>
                <a:cubicBezTo>
                  <a:pt x="3911725" y="377139"/>
                  <a:pt x="3916121" y="378721"/>
                  <a:pt x="3922177" y="381816"/>
                </a:cubicBezTo>
                <a:cubicBezTo>
                  <a:pt x="3934288" y="388005"/>
                  <a:pt x="3938467" y="393257"/>
                  <a:pt x="3934715" y="397573"/>
                </a:cubicBezTo>
                <a:cubicBezTo>
                  <a:pt x="3930964" y="401889"/>
                  <a:pt x="3926970" y="408093"/>
                  <a:pt x="3922735" y="416186"/>
                </a:cubicBezTo>
                <a:cubicBezTo>
                  <a:pt x="3918499" y="424278"/>
                  <a:pt x="3915030" y="428796"/>
                  <a:pt x="3912326" y="429739"/>
                </a:cubicBezTo>
                <a:cubicBezTo>
                  <a:pt x="3919061" y="428349"/>
                  <a:pt x="3926418" y="425667"/>
                  <a:pt x="3934399" y="421693"/>
                </a:cubicBezTo>
                <a:cubicBezTo>
                  <a:pt x="3942380" y="417718"/>
                  <a:pt x="3950035" y="418555"/>
                  <a:pt x="3957365" y="424204"/>
                </a:cubicBezTo>
                <a:cubicBezTo>
                  <a:pt x="3964695" y="429853"/>
                  <a:pt x="3960174" y="434935"/>
                  <a:pt x="3943803" y="439450"/>
                </a:cubicBezTo>
                <a:cubicBezTo>
                  <a:pt x="3927432" y="443964"/>
                  <a:pt x="3915154" y="445446"/>
                  <a:pt x="3906968" y="443896"/>
                </a:cubicBezTo>
                <a:cubicBezTo>
                  <a:pt x="3889704" y="471913"/>
                  <a:pt x="3871665" y="492925"/>
                  <a:pt x="3852851" y="506934"/>
                </a:cubicBezTo>
                <a:cubicBezTo>
                  <a:pt x="3834036" y="520942"/>
                  <a:pt x="3828911" y="522006"/>
                  <a:pt x="3837475" y="510124"/>
                </a:cubicBezTo>
                <a:cubicBezTo>
                  <a:pt x="3846039" y="498243"/>
                  <a:pt x="3853890" y="487543"/>
                  <a:pt x="3861027" y="478024"/>
                </a:cubicBezTo>
                <a:cubicBezTo>
                  <a:pt x="3868165" y="468505"/>
                  <a:pt x="3875578" y="457597"/>
                  <a:pt x="3883267" y="445300"/>
                </a:cubicBezTo>
                <a:cubicBezTo>
                  <a:pt x="3890957" y="433003"/>
                  <a:pt x="3896920" y="420756"/>
                  <a:pt x="3901155" y="408558"/>
                </a:cubicBezTo>
                <a:cubicBezTo>
                  <a:pt x="3905390" y="396361"/>
                  <a:pt x="3906925" y="387307"/>
                  <a:pt x="3905759" y="381397"/>
                </a:cubicBezTo>
                <a:cubicBezTo>
                  <a:pt x="3905176" y="378442"/>
                  <a:pt x="3906253" y="377000"/>
                  <a:pt x="3908989" y="377070"/>
                </a:cubicBezTo>
                <a:close/>
                <a:moveTo>
                  <a:pt x="1003866" y="377070"/>
                </a:moveTo>
                <a:cubicBezTo>
                  <a:pt x="1006602" y="377139"/>
                  <a:pt x="1010997" y="378721"/>
                  <a:pt x="1017054" y="381816"/>
                </a:cubicBezTo>
                <a:cubicBezTo>
                  <a:pt x="1029165" y="388005"/>
                  <a:pt x="1033344" y="393257"/>
                  <a:pt x="1029592" y="397573"/>
                </a:cubicBezTo>
                <a:cubicBezTo>
                  <a:pt x="1025841" y="401889"/>
                  <a:pt x="1021847" y="408093"/>
                  <a:pt x="1017612" y="416186"/>
                </a:cubicBezTo>
                <a:cubicBezTo>
                  <a:pt x="1013376" y="424278"/>
                  <a:pt x="1009907" y="428796"/>
                  <a:pt x="1007203" y="429739"/>
                </a:cubicBezTo>
                <a:cubicBezTo>
                  <a:pt x="1013938" y="428349"/>
                  <a:pt x="1021295" y="425667"/>
                  <a:pt x="1029276" y="421693"/>
                </a:cubicBezTo>
                <a:cubicBezTo>
                  <a:pt x="1037257" y="417718"/>
                  <a:pt x="1044912" y="418555"/>
                  <a:pt x="1052242" y="424204"/>
                </a:cubicBezTo>
                <a:cubicBezTo>
                  <a:pt x="1059572" y="429853"/>
                  <a:pt x="1055051" y="434935"/>
                  <a:pt x="1038680" y="439450"/>
                </a:cubicBezTo>
                <a:cubicBezTo>
                  <a:pt x="1022309" y="443964"/>
                  <a:pt x="1010031" y="445446"/>
                  <a:pt x="1001845" y="443896"/>
                </a:cubicBezTo>
                <a:cubicBezTo>
                  <a:pt x="984581" y="471913"/>
                  <a:pt x="966542" y="492925"/>
                  <a:pt x="947727" y="506934"/>
                </a:cubicBezTo>
                <a:cubicBezTo>
                  <a:pt x="928913" y="520942"/>
                  <a:pt x="923788" y="522006"/>
                  <a:pt x="932352" y="510124"/>
                </a:cubicBezTo>
                <a:cubicBezTo>
                  <a:pt x="940916" y="498243"/>
                  <a:pt x="948766" y="487543"/>
                  <a:pt x="955904" y="478024"/>
                </a:cubicBezTo>
                <a:cubicBezTo>
                  <a:pt x="963041" y="468505"/>
                  <a:pt x="970456" y="457597"/>
                  <a:pt x="978145" y="445300"/>
                </a:cubicBezTo>
                <a:cubicBezTo>
                  <a:pt x="985833" y="433003"/>
                  <a:pt x="991796" y="420756"/>
                  <a:pt x="996032" y="408558"/>
                </a:cubicBezTo>
                <a:cubicBezTo>
                  <a:pt x="1000267" y="396361"/>
                  <a:pt x="1001802" y="387307"/>
                  <a:pt x="1000636" y="381397"/>
                </a:cubicBezTo>
                <a:cubicBezTo>
                  <a:pt x="1000053" y="378442"/>
                  <a:pt x="1001130" y="377000"/>
                  <a:pt x="1003866" y="377070"/>
                </a:cubicBezTo>
                <a:close/>
                <a:moveTo>
                  <a:pt x="442307" y="375851"/>
                </a:moveTo>
                <a:cubicBezTo>
                  <a:pt x="445680" y="376026"/>
                  <a:pt x="449154" y="376526"/>
                  <a:pt x="452725" y="377351"/>
                </a:cubicBezTo>
                <a:cubicBezTo>
                  <a:pt x="459869" y="379000"/>
                  <a:pt x="466250" y="382219"/>
                  <a:pt x="471868" y="387006"/>
                </a:cubicBezTo>
                <a:cubicBezTo>
                  <a:pt x="477486" y="391794"/>
                  <a:pt x="479573" y="398968"/>
                  <a:pt x="478128" y="408531"/>
                </a:cubicBezTo>
                <a:cubicBezTo>
                  <a:pt x="476683" y="418093"/>
                  <a:pt x="470618" y="419807"/>
                  <a:pt x="459934" y="413674"/>
                </a:cubicBezTo>
                <a:cubicBezTo>
                  <a:pt x="449250" y="407541"/>
                  <a:pt x="440446" y="401009"/>
                  <a:pt x="433527" y="394076"/>
                </a:cubicBezTo>
                <a:cubicBezTo>
                  <a:pt x="426482" y="383174"/>
                  <a:pt x="426135" y="377249"/>
                  <a:pt x="432485" y="376300"/>
                </a:cubicBezTo>
                <a:cubicBezTo>
                  <a:pt x="435660" y="375825"/>
                  <a:pt x="438934" y="375676"/>
                  <a:pt x="442307" y="375851"/>
                </a:cubicBezTo>
                <a:close/>
                <a:moveTo>
                  <a:pt x="2663726" y="375052"/>
                </a:moveTo>
                <a:cubicBezTo>
                  <a:pt x="2665137" y="374893"/>
                  <a:pt x="2666977" y="375067"/>
                  <a:pt x="2669249" y="375574"/>
                </a:cubicBezTo>
                <a:cubicBezTo>
                  <a:pt x="2678333" y="377602"/>
                  <a:pt x="2685945" y="380234"/>
                  <a:pt x="2692084" y="383472"/>
                </a:cubicBezTo>
                <a:cubicBezTo>
                  <a:pt x="2698224" y="386709"/>
                  <a:pt x="2699920" y="390950"/>
                  <a:pt x="2697172" y="396196"/>
                </a:cubicBezTo>
                <a:cubicBezTo>
                  <a:pt x="2694425" y="401443"/>
                  <a:pt x="2692686" y="420406"/>
                  <a:pt x="2691954" y="453086"/>
                </a:cubicBezTo>
                <a:cubicBezTo>
                  <a:pt x="2699718" y="450060"/>
                  <a:pt x="2706043" y="448137"/>
                  <a:pt x="2710930" y="447319"/>
                </a:cubicBezTo>
                <a:cubicBezTo>
                  <a:pt x="2715816" y="446500"/>
                  <a:pt x="2719518" y="447985"/>
                  <a:pt x="2722036" y="451774"/>
                </a:cubicBezTo>
                <a:cubicBezTo>
                  <a:pt x="2724554" y="455563"/>
                  <a:pt x="2723527" y="459430"/>
                  <a:pt x="2718957" y="463374"/>
                </a:cubicBezTo>
                <a:cubicBezTo>
                  <a:pt x="2714387" y="467318"/>
                  <a:pt x="2705386" y="471057"/>
                  <a:pt x="2691954" y="474592"/>
                </a:cubicBezTo>
                <a:lnTo>
                  <a:pt x="2691954" y="514961"/>
                </a:lnTo>
                <a:cubicBezTo>
                  <a:pt x="2718408" y="500947"/>
                  <a:pt x="2729887" y="497130"/>
                  <a:pt x="2726389" y="503511"/>
                </a:cubicBezTo>
                <a:cubicBezTo>
                  <a:pt x="2722892" y="509892"/>
                  <a:pt x="2710409" y="520691"/>
                  <a:pt x="2688940" y="535909"/>
                </a:cubicBezTo>
                <a:cubicBezTo>
                  <a:pt x="2667472" y="551127"/>
                  <a:pt x="2654927" y="560608"/>
                  <a:pt x="2651305" y="564354"/>
                </a:cubicBezTo>
                <a:cubicBezTo>
                  <a:pt x="2647684" y="568099"/>
                  <a:pt x="2642391" y="568053"/>
                  <a:pt x="2635427" y="564214"/>
                </a:cubicBezTo>
                <a:cubicBezTo>
                  <a:pt x="2628464" y="560376"/>
                  <a:pt x="2623862" y="555970"/>
                  <a:pt x="2621624" y="550996"/>
                </a:cubicBezTo>
                <a:cubicBezTo>
                  <a:pt x="2619385" y="546023"/>
                  <a:pt x="2622315" y="543084"/>
                  <a:pt x="2630414" y="542178"/>
                </a:cubicBezTo>
                <a:cubicBezTo>
                  <a:pt x="2638513" y="541273"/>
                  <a:pt x="2652366" y="535369"/>
                  <a:pt x="2671974" y="524468"/>
                </a:cubicBezTo>
                <a:lnTo>
                  <a:pt x="2671974" y="478908"/>
                </a:lnTo>
                <a:cubicBezTo>
                  <a:pt x="2660800" y="481239"/>
                  <a:pt x="2652168" y="480625"/>
                  <a:pt x="2646078" y="477066"/>
                </a:cubicBezTo>
                <a:cubicBezTo>
                  <a:pt x="2639988" y="473506"/>
                  <a:pt x="2639368" y="470824"/>
                  <a:pt x="2644217" y="469020"/>
                </a:cubicBezTo>
                <a:cubicBezTo>
                  <a:pt x="2649067" y="467215"/>
                  <a:pt x="2658319" y="463795"/>
                  <a:pt x="2671974" y="458760"/>
                </a:cubicBezTo>
                <a:cubicBezTo>
                  <a:pt x="2671974" y="451244"/>
                  <a:pt x="2671593" y="439304"/>
                  <a:pt x="2670830" y="422939"/>
                </a:cubicBezTo>
                <a:cubicBezTo>
                  <a:pt x="2670067" y="406574"/>
                  <a:pt x="2667342" y="394082"/>
                  <a:pt x="2662654" y="385462"/>
                </a:cubicBezTo>
                <a:cubicBezTo>
                  <a:pt x="2659138" y="378997"/>
                  <a:pt x="2659495" y="375527"/>
                  <a:pt x="2663726" y="375052"/>
                </a:cubicBezTo>
                <a:close/>
                <a:moveTo>
                  <a:pt x="4006832" y="374951"/>
                </a:moveTo>
                <a:cubicBezTo>
                  <a:pt x="4013120" y="375782"/>
                  <a:pt x="4019954" y="378222"/>
                  <a:pt x="4027333" y="382272"/>
                </a:cubicBezTo>
                <a:cubicBezTo>
                  <a:pt x="4034713" y="386321"/>
                  <a:pt x="4037214" y="390773"/>
                  <a:pt x="4034840" y="395629"/>
                </a:cubicBezTo>
                <a:cubicBezTo>
                  <a:pt x="4032464" y="400484"/>
                  <a:pt x="4030899" y="408980"/>
                  <a:pt x="4030142" y="421116"/>
                </a:cubicBezTo>
                <a:cubicBezTo>
                  <a:pt x="4029386" y="433252"/>
                  <a:pt x="4028635" y="447803"/>
                  <a:pt x="4027891" y="464769"/>
                </a:cubicBezTo>
                <a:cubicBezTo>
                  <a:pt x="4034551" y="463392"/>
                  <a:pt x="4039667" y="461684"/>
                  <a:pt x="4043239" y="459644"/>
                </a:cubicBezTo>
                <a:cubicBezTo>
                  <a:pt x="4046811" y="457604"/>
                  <a:pt x="4050935" y="457647"/>
                  <a:pt x="4055610" y="459774"/>
                </a:cubicBezTo>
                <a:cubicBezTo>
                  <a:pt x="4060286" y="461901"/>
                  <a:pt x="4065005" y="464797"/>
                  <a:pt x="4069768" y="468462"/>
                </a:cubicBezTo>
                <a:cubicBezTo>
                  <a:pt x="4074530" y="472127"/>
                  <a:pt x="4075550" y="476309"/>
                  <a:pt x="4072828" y="481010"/>
                </a:cubicBezTo>
                <a:cubicBezTo>
                  <a:pt x="4070106" y="485710"/>
                  <a:pt x="4069318" y="496624"/>
                  <a:pt x="4070465" y="513752"/>
                </a:cubicBezTo>
                <a:cubicBezTo>
                  <a:pt x="4071612" y="530880"/>
                  <a:pt x="4073947" y="548891"/>
                  <a:pt x="4077470" y="567786"/>
                </a:cubicBezTo>
                <a:cubicBezTo>
                  <a:pt x="4080992" y="586681"/>
                  <a:pt x="4079448" y="603247"/>
                  <a:pt x="4072837" y="617485"/>
                </a:cubicBezTo>
                <a:cubicBezTo>
                  <a:pt x="4066227" y="631723"/>
                  <a:pt x="4060463" y="634126"/>
                  <a:pt x="4055545" y="624694"/>
                </a:cubicBezTo>
                <a:cubicBezTo>
                  <a:pt x="4050628" y="615262"/>
                  <a:pt x="4044377" y="605706"/>
                  <a:pt x="4036793" y="596026"/>
                </a:cubicBezTo>
                <a:cubicBezTo>
                  <a:pt x="4029209" y="586346"/>
                  <a:pt x="4027941" y="582309"/>
                  <a:pt x="4032989" y="583915"/>
                </a:cubicBezTo>
                <a:cubicBezTo>
                  <a:pt x="4038036" y="585521"/>
                  <a:pt x="4042901" y="586882"/>
                  <a:pt x="4047583" y="587999"/>
                </a:cubicBezTo>
                <a:cubicBezTo>
                  <a:pt x="4052265" y="589115"/>
                  <a:pt x="4054215" y="583115"/>
                  <a:pt x="4053434" y="570000"/>
                </a:cubicBezTo>
                <a:cubicBezTo>
                  <a:pt x="4052652" y="556884"/>
                  <a:pt x="4051880" y="544572"/>
                  <a:pt x="4051118" y="533062"/>
                </a:cubicBezTo>
                <a:cubicBezTo>
                  <a:pt x="4050355" y="521553"/>
                  <a:pt x="4049037" y="509802"/>
                  <a:pt x="4047164" y="497809"/>
                </a:cubicBezTo>
                <a:cubicBezTo>
                  <a:pt x="4045292" y="485816"/>
                  <a:pt x="4043599" y="479280"/>
                  <a:pt x="4042086" y="478201"/>
                </a:cubicBezTo>
                <a:cubicBezTo>
                  <a:pt x="4040573" y="477122"/>
                  <a:pt x="4034030" y="477553"/>
                  <a:pt x="4022459" y="479494"/>
                </a:cubicBezTo>
                <a:cubicBezTo>
                  <a:pt x="4010888" y="481435"/>
                  <a:pt x="4002969" y="482938"/>
                  <a:pt x="3998702" y="484005"/>
                </a:cubicBezTo>
                <a:lnTo>
                  <a:pt x="3998702" y="502125"/>
                </a:lnTo>
                <a:cubicBezTo>
                  <a:pt x="4001840" y="502212"/>
                  <a:pt x="4007027" y="501064"/>
                  <a:pt x="4014264" y="498683"/>
                </a:cubicBezTo>
                <a:cubicBezTo>
                  <a:pt x="4021501" y="496302"/>
                  <a:pt x="4027721" y="497629"/>
                  <a:pt x="4032923" y="502664"/>
                </a:cubicBezTo>
                <a:cubicBezTo>
                  <a:pt x="4038126" y="507700"/>
                  <a:pt x="4034889" y="511420"/>
                  <a:pt x="4023212" y="513826"/>
                </a:cubicBezTo>
                <a:cubicBezTo>
                  <a:pt x="4011536" y="516232"/>
                  <a:pt x="4003366" y="517045"/>
                  <a:pt x="3998702" y="516264"/>
                </a:cubicBezTo>
                <a:lnTo>
                  <a:pt x="3998702" y="531295"/>
                </a:lnTo>
                <a:cubicBezTo>
                  <a:pt x="4003366" y="531394"/>
                  <a:pt x="4009750" y="530058"/>
                  <a:pt x="4017855" y="527286"/>
                </a:cubicBezTo>
                <a:cubicBezTo>
                  <a:pt x="4025960" y="524514"/>
                  <a:pt x="4032381" y="525851"/>
                  <a:pt x="4037119" y="531295"/>
                </a:cubicBezTo>
                <a:cubicBezTo>
                  <a:pt x="4041856" y="536740"/>
                  <a:pt x="4039035" y="540656"/>
                  <a:pt x="4028654" y="543043"/>
                </a:cubicBezTo>
                <a:cubicBezTo>
                  <a:pt x="4018273" y="545431"/>
                  <a:pt x="4008227" y="546624"/>
                  <a:pt x="3998516" y="546624"/>
                </a:cubicBezTo>
                <a:cubicBezTo>
                  <a:pt x="3997809" y="564893"/>
                  <a:pt x="3995028" y="582300"/>
                  <a:pt x="3990173" y="598845"/>
                </a:cubicBezTo>
                <a:cubicBezTo>
                  <a:pt x="3985317" y="615389"/>
                  <a:pt x="3980669" y="621997"/>
                  <a:pt x="3976229" y="618667"/>
                </a:cubicBezTo>
                <a:cubicBezTo>
                  <a:pt x="3971789" y="615337"/>
                  <a:pt x="3968955" y="610069"/>
                  <a:pt x="3967727" y="602863"/>
                </a:cubicBezTo>
                <a:cubicBezTo>
                  <a:pt x="3966500" y="595657"/>
                  <a:pt x="3967833" y="587140"/>
                  <a:pt x="3971727" y="577311"/>
                </a:cubicBezTo>
                <a:cubicBezTo>
                  <a:pt x="3975621" y="567482"/>
                  <a:pt x="3978344" y="550723"/>
                  <a:pt x="3979894" y="527035"/>
                </a:cubicBezTo>
                <a:cubicBezTo>
                  <a:pt x="3981445" y="503346"/>
                  <a:pt x="3980468" y="488293"/>
                  <a:pt x="3976964" y="481875"/>
                </a:cubicBezTo>
                <a:cubicBezTo>
                  <a:pt x="3973460" y="475457"/>
                  <a:pt x="3974713" y="471779"/>
                  <a:pt x="3980722" y="470843"/>
                </a:cubicBezTo>
                <a:cubicBezTo>
                  <a:pt x="3986731" y="469907"/>
                  <a:pt x="3990464" y="469631"/>
                  <a:pt x="3991921" y="470015"/>
                </a:cubicBezTo>
                <a:cubicBezTo>
                  <a:pt x="3993379" y="470400"/>
                  <a:pt x="3998709" y="470040"/>
                  <a:pt x="4007911" y="468936"/>
                </a:cubicBezTo>
                <a:cubicBezTo>
                  <a:pt x="4007911" y="456162"/>
                  <a:pt x="4007719" y="440972"/>
                  <a:pt x="4007334" y="423367"/>
                </a:cubicBezTo>
                <a:cubicBezTo>
                  <a:pt x="4006950" y="405762"/>
                  <a:pt x="4005198" y="393083"/>
                  <a:pt x="4002079" y="385332"/>
                </a:cubicBezTo>
                <a:cubicBezTo>
                  <a:pt x="3998960" y="377580"/>
                  <a:pt x="4000544" y="374120"/>
                  <a:pt x="4006832" y="374951"/>
                </a:cubicBezTo>
                <a:close/>
                <a:moveTo>
                  <a:pt x="1101709" y="374951"/>
                </a:moveTo>
                <a:cubicBezTo>
                  <a:pt x="1107997" y="375782"/>
                  <a:pt x="1114831" y="378222"/>
                  <a:pt x="1122210" y="382272"/>
                </a:cubicBezTo>
                <a:cubicBezTo>
                  <a:pt x="1129590" y="386321"/>
                  <a:pt x="1132091" y="390773"/>
                  <a:pt x="1129717" y="395629"/>
                </a:cubicBezTo>
                <a:cubicBezTo>
                  <a:pt x="1127342" y="400484"/>
                  <a:pt x="1125775" y="408980"/>
                  <a:pt x="1125019" y="421116"/>
                </a:cubicBezTo>
                <a:cubicBezTo>
                  <a:pt x="1124263" y="433252"/>
                  <a:pt x="1123512" y="447803"/>
                  <a:pt x="1122768" y="464769"/>
                </a:cubicBezTo>
                <a:cubicBezTo>
                  <a:pt x="1129428" y="463392"/>
                  <a:pt x="1134544" y="461684"/>
                  <a:pt x="1138116" y="459644"/>
                </a:cubicBezTo>
                <a:cubicBezTo>
                  <a:pt x="1141688" y="457604"/>
                  <a:pt x="1145812" y="457647"/>
                  <a:pt x="1150488" y="459774"/>
                </a:cubicBezTo>
                <a:cubicBezTo>
                  <a:pt x="1155163" y="461901"/>
                  <a:pt x="1159882" y="464797"/>
                  <a:pt x="1164645" y="468462"/>
                </a:cubicBezTo>
                <a:cubicBezTo>
                  <a:pt x="1169407" y="472127"/>
                  <a:pt x="1170427" y="476309"/>
                  <a:pt x="1167705" y="481010"/>
                </a:cubicBezTo>
                <a:cubicBezTo>
                  <a:pt x="1164982" y="485710"/>
                  <a:pt x="1164195" y="496624"/>
                  <a:pt x="1165342" y="513752"/>
                </a:cubicBezTo>
                <a:cubicBezTo>
                  <a:pt x="1166490" y="530880"/>
                  <a:pt x="1168824" y="548891"/>
                  <a:pt x="1172347" y="567786"/>
                </a:cubicBezTo>
                <a:cubicBezTo>
                  <a:pt x="1175868" y="586681"/>
                  <a:pt x="1174324" y="603247"/>
                  <a:pt x="1167714" y="617485"/>
                </a:cubicBezTo>
                <a:cubicBezTo>
                  <a:pt x="1161104" y="631723"/>
                  <a:pt x="1155340" y="634126"/>
                  <a:pt x="1150422" y="624694"/>
                </a:cubicBezTo>
                <a:cubicBezTo>
                  <a:pt x="1145505" y="615262"/>
                  <a:pt x="1139254" y="605706"/>
                  <a:pt x="1131671" y="596026"/>
                </a:cubicBezTo>
                <a:cubicBezTo>
                  <a:pt x="1124086" y="586346"/>
                  <a:pt x="1122817" y="582309"/>
                  <a:pt x="1127866" y="583915"/>
                </a:cubicBezTo>
                <a:cubicBezTo>
                  <a:pt x="1132913" y="585521"/>
                  <a:pt x="1137778" y="586882"/>
                  <a:pt x="1142460" y="587999"/>
                </a:cubicBezTo>
                <a:cubicBezTo>
                  <a:pt x="1147142" y="589115"/>
                  <a:pt x="1149092" y="583115"/>
                  <a:pt x="1148311" y="570000"/>
                </a:cubicBezTo>
                <a:cubicBezTo>
                  <a:pt x="1147530" y="556884"/>
                  <a:pt x="1146757" y="544572"/>
                  <a:pt x="1145994" y="533062"/>
                </a:cubicBezTo>
                <a:cubicBezTo>
                  <a:pt x="1145232" y="521553"/>
                  <a:pt x="1143914" y="509802"/>
                  <a:pt x="1142041" y="497809"/>
                </a:cubicBezTo>
                <a:cubicBezTo>
                  <a:pt x="1140168" y="485816"/>
                  <a:pt x="1138476" y="479280"/>
                  <a:pt x="1136963" y="478201"/>
                </a:cubicBezTo>
                <a:cubicBezTo>
                  <a:pt x="1135449" y="477122"/>
                  <a:pt x="1128907" y="477553"/>
                  <a:pt x="1117336" y="479494"/>
                </a:cubicBezTo>
                <a:cubicBezTo>
                  <a:pt x="1105765" y="481435"/>
                  <a:pt x="1097845" y="482938"/>
                  <a:pt x="1093578" y="484005"/>
                </a:cubicBezTo>
                <a:lnTo>
                  <a:pt x="1093578" y="502125"/>
                </a:lnTo>
                <a:cubicBezTo>
                  <a:pt x="1096717" y="502212"/>
                  <a:pt x="1101904" y="501064"/>
                  <a:pt x="1109141" y="498683"/>
                </a:cubicBezTo>
                <a:cubicBezTo>
                  <a:pt x="1116378" y="496302"/>
                  <a:pt x="1122598" y="497629"/>
                  <a:pt x="1127801" y="502664"/>
                </a:cubicBezTo>
                <a:cubicBezTo>
                  <a:pt x="1133003" y="507700"/>
                  <a:pt x="1129766" y="511420"/>
                  <a:pt x="1118089" y="513826"/>
                </a:cubicBezTo>
                <a:cubicBezTo>
                  <a:pt x="1106413" y="516232"/>
                  <a:pt x="1098243" y="517045"/>
                  <a:pt x="1093578" y="516264"/>
                </a:cubicBezTo>
                <a:lnTo>
                  <a:pt x="1093578" y="531295"/>
                </a:lnTo>
                <a:cubicBezTo>
                  <a:pt x="1098243" y="531394"/>
                  <a:pt x="1104627" y="530058"/>
                  <a:pt x="1112732" y="527286"/>
                </a:cubicBezTo>
                <a:cubicBezTo>
                  <a:pt x="1120837" y="524514"/>
                  <a:pt x="1127258" y="525851"/>
                  <a:pt x="1131996" y="531295"/>
                </a:cubicBezTo>
                <a:cubicBezTo>
                  <a:pt x="1136733" y="536740"/>
                  <a:pt x="1133912" y="540656"/>
                  <a:pt x="1123531" y="543043"/>
                </a:cubicBezTo>
                <a:cubicBezTo>
                  <a:pt x="1113150" y="545431"/>
                  <a:pt x="1103105" y="546624"/>
                  <a:pt x="1093393" y="546624"/>
                </a:cubicBezTo>
                <a:cubicBezTo>
                  <a:pt x="1092686" y="564893"/>
                  <a:pt x="1089905" y="582300"/>
                  <a:pt x="1085049" y="598845"/>
                </a:cubicBezTo>
                <a:cubicBezTo>
                  <a:pt x="1080194" y="615389"/>
                  <a:pt x="1075546" y="621997"/>
                  <a:pt x="1071106" y="618667"/>
                </a:cubicBezTo>
                <a:cubicBezTo>
                  <a:pt x="1066666" y="615337"/>
                  <a:pt x="1063832" y="610069"/>
                  <a:pt x="1062605" y="602863"/>
                </a:cubicBezTo>
                <a:cubicBezTo>
                  <a:pt x="1061377" y="595657"/>
                  <a:pt x="1062710" y="587140"/>
                  <a:pt x="1066604" y="577311"/>
                </a:cubicBezTo>
                <a:cubicBezTo>
                  <a:pt x="1070498" y="567482"/>
                  <a:pt x="1073220" y="550723"/>
                  <a:pt x="1074771" y="527035"/>
                </a:cubicBezTo>
                <a:cubicBezTo>
                  <a:pt x="1076321" y="503346"/>
                  <a:pt x="1075345" y="488293"/>
                  <a:pt x="1071841" y="481875"/>
                </a:cubicBezTo>
                <a:cubicBezTo>
                  <a:pt x="1068337" y="475457"/>
                  <a:pt x="1069590" y="471779"/>
                  <a:pt x="1075599" y="470843"/>
                </a:cubicBezTo>
                <a:cubicBezTo>
                  <a:pt x="1081608" y="469907"/>
                  <a:pt x="1085341" y="469631"/>
                  <a:pt x="1086798" y="470015"/>
                </a:cubicBezTo>
                <a:cubicBezTo>
                  <a:pt x="1088255" y="470400"/>
                  <a:pt x="1093585" y="470040"/>
                  <a:pt x="1102787" y="468936"/>
                </a:cubicBezTo>
                <a:cubicBezTo>
                  <a:pt x="1102787" y="456162"/>
                  <a:pt x="1102595" y="440972"/>
                  <a:pt x="1102211" y="423367"/>
                </a:cubicBezTo>
                <a:cubicBezTo>
                  <a:pt x="1101827" y="405762"/>
                  <a:pt x="1100074" y="393083"/>
                  <a:pt x="1096956" y="385332"/>
                </a:cubicBezTo>
                <a:cubicBezTo>
                  <a:pt x="1093837" y="377580"/>
                  <a:pt x="1095421" y="374120"/>
                  <a:pt x="1101709" y="374951"/>
                </a:cubicBezTo>
                <a:close/>
                <a:moveTo>
                  <a:pt x="175550" y="374670"/>
                </a:moveTo>
                <a:cubicBezTo>
                  <a:pt x="177184" y="374620"/>
                  <a:pt x="179203" y="374953"/>
                  <a:pt x="181608" y="375667"/>
                </a:cubicBezTo>
                <a:cubicBezTo>
                  <a:pt x="191225" y="378526"/>
                  <a:pt x="198446" y="381853"/>
                  <a:pt x="203270" y="385648"/>
                </a:cubicBezTo>
                <a:cubicBezTo>
                  <a:pt x="208095" y="389443"/>
                  <a:pt x="208662" y="393610"/>
                  <a:pt x="204973" y="398150"/>
                </a:cubicBezTo>
                <a:cubicBezTo>
                  <a:pt x="201283" y="402689"/>
                  <a:pt x="196924" y="409982"/>
                  <a:pt x="191894" y="420027"/>
                </a:cubicBezTo>
                <a:cubicBezTo>
                  <a:pt x="186865" y="430073"/>
                  <a:pt x="179452" y="440318"/>
                  <a:pt x="169654" y="450761"/>
                </a:cubicBezTo>
                <a:cubicBezTo>
                  <a:pt x="194173" y="450078"/>
                  <a:pt x="209332" y="447573"/>
                  <a:pt x="215130" y="443245"/>
                </a:cubicBezTo>
                <a:cubicBezTo>
                  <a:pt x="220929" y="438916"/>
                  <a:pt x="227647" y="438420"/>
                  <a:pt x="235287" y="441756"/>
                </a:cubicBezTo>
                <a:cubicBezTo>
                  <a:pt x="242927" y="445093"/>
                  <a:pt x="249075" y="449263"/>
                  <a:pt x="253733" y="454267"/>
                </a:cubicBezTo>
                <a:cubicBezTo>
                  <a:pt x="258389" y="459272"/>
                  <a:pt x="258740" y="463929"/>
                  <a:pt x="254784" y="468239"/>
                </a:cubicBezTo>
                <a:cubicBezTo>
                  <a:pt x="250828" y="472548"/>
                  <a:pt x="248084" y="482768"/>
                  <a:pt x="246551" y="498897"/>
                </a:cubicBezTo>
                <a:cubicBezTo>
                  <a:pt x="245020" y="515026"/>
                  <a:pt x="243671" y="531249"/>
                  <a:pt x="242505" y="547564"/>
                </a:cubicBezTo>
                <a:cubicBezTo>
                  <a:pt x="241340" y="563879"/>
                  <a:pt x="237898" y="577953"/>
                  <a:pt x="232180" y="589785"/>
                </a:cubicBezTo>
                <a:cubicBezTo>
                  <a:pt x="226463" y="601616"/>
                  <a:pt x="217592" y="610611"/>
                  <a:pt x="205569" y="616769"/>
                </a:cubicBezTo>
                <a:cubicBezTo>
                  <a:pt x="193544" y="622927"/>
                  <a:pt x="187076" y="621380"/>
                  <a:pt x="186165" y="612127"/>
                </a:cubicBezTo>
                <a:cubicBezTo>
                  <a:pt x="185253" y="602875"/>
                  <a:pt x="180304" y="592346"/>
                  <a:pt x="171319" y="580539"/>
                </a:cubicBezTo>
                <a:cubicBezTo>
                  <a:pt x="162333" y="568732"/>
                  <a:pt x="163549" y="565594"/>
                  <a:pt x="174966" y="571125"/>
                </a:cubicBezTo>
                <a:cubicBezTo>
                  <a:pt x="186382" y="576657"/>
                  <a:pt x="194353" y="579770"/>
                  <a:pt x="198880" y="580464"/>
                </a:cubicBezTo>
                <a:cubicBezTo>
                  <a:pt x="203407" y="581159"/>
                  <a:pt x="207621" y="577001"/>
                  <a:pt x="211521" y="567991"/>
                </a:cubicBezTo>
                <a:cubicBezTo>
                  <a:pt x="215421" y="558980"/>
                  <a:pt x="218150" y="545335"/>
                  <a:pt x="219707" y="527054"/>
                </a:cubicBezTo>
                <a:cubicBezTo>
                  <a:pt x="221263" y="508772"/>
                  <a:pt x="222042" y="493480"/>
                  <a:pt x="222042" y="481177"/>
                </a:cubicBezTo>
                <a:cubicBezTo>
                  <a:pt x="222042" y="470077"/>
                  <a:pt x="220972" y="463811"/>
                  <a:pt x="218833" y="462378"/>
                </a:cubicBezTo>
                <a:cubicBezTo>
                  <a:pt x="216693" y="460946"/>
                  <a:pt x="211375" y="461296"/>
                  <a:pt x="202880" y="463429"/>
                </a:cubicBezTo>
                <a:lnTo>
                  <a:pt x="178546" y="469531"/>
                </a:lnTo>
                <a:cubicBezTo>
                  <a:pt x="172643" y="470338"/>
                  <a:pt x="167397" y="468403"/>
                  <a:pt x="162808" y="463727"/>
                </a:cubicBezTo>
                <a:cubicBezTo>
                  <a:pt x="150939" y="477208"/>
                  <a:pt x="138584" y="487583"/>
                  <a:pt x="125741" y="494851"/>
                </a:cubicBezTo>
                <a:cubicBezTo>
                  <a:pt x="122530" y="496668"/>
                  <a:pt x="120112" y="497774"/>
                  <a:pt x="118488" y="498168"/>
                </a:cubicBezTo>
                <a:lnTo>
                  <a:pt x="117051" y="497620"/>
                </a:lnTo>
                <a:lnTo>
                  <a:pt x="116776" y="502432"/>
                </a:lnTo>
                <a:cubicBezTo>
                  <a:pt x="116598" y="508772"/>
                  <a:pt x="116703" y="516611"/>
                  <a:pt x="117090" y="525947"/>
                </a:cubicBezTo>
                <a:cubicBezTo>
                  <a:pt x="117865" y="544618"/>
                  <a:pt x="117252" y="558757"/>
                  <a:pt x="115249" y="568363"/>
                </a:cubicBezTo>
                <a:cubicBezTo>
                  <a:pt x="113245" y="577968"/>
                  <a:pt x="110554" y="585695"/>
                  <a:pt x="107174" y="591543"/>
                </a:cubicBezTo>
                <a:cubicBezTo>
                  <a:pt x="103795" y="597390"/>
                  <a:pt x="100176" y="597477"/>
                  <a:pt x="96319" y="591803"/>
                </a:cubicBezTo>
                <a:cubicBezTo>
                  <a:pt x="92462" y="586129"/>
                  <a:pt x="89511" y="581416"/>
                  <a:pt x="87463" y="577664"/>
                </a:cubicBezTo>
                <a:cubicBezTo>
                  <a:pt x="85417" y="573913"/>
                  <a:pt x="83418" y="571885"/>
                  <a:pt x="81464" y="571581"/>
                </a:cubicBezTo>
                <a:cubicBezTo>
                  <a:pt x="79511" y="571277"/>
                  <a:pt x="69803" y="572552"/>
                  <a:pt x="52340" y="575404"/>
                </a:cubicBezTo>
                <a:cubicBezTo>
                  <a:pt x="48273" y="592792"/>
                  <a:pt x="43631" y="597548"/>
                  <a:pt x="38416" y="589673"/>
                </a:cubicBezTo>
                <a:cubicBezTo>
                  <a:pt x="33200" y="581797"/>
                  <a:pt x="30592" y="571311"/>
                  <a:pt x="30592" y="558214"/>
                </a:cubicBezTo>
                <a:cubicBezTo>
                  <a:pt x="30592" y="545874"/>
                  <a:pt x="30211" y="530542"/>
                  <a:pt x="29449" y="512217"/>
                </a:cubicBezTo>
                <a:cubicBezTo>
                  <a:pt x="28686" y="493893"/>
                  <a:pt x="25964" y="480628"/>
                  <a:pt x="21281" y="472424"/>
                </a:cubicBezTo>
                <a:cubicBezTo>
                  <a:pt x="16600" y="464220"/>
                  <a:pt x="17397" y="460118"/>
                  <a:pt x="23673" y="460118"/>
                </a:cubicBezTo>
                <a:cubicBezTo>
                  <a:pt x="27815" y="460118"/>
                  <a:pt x="32658" y="460496"/>
                  <a:pt x="38202" y="461253"/>
                </a:cubicBezTo>
                <a:cubicBezTo>
                  <a:pt x="44155" y="453774"/>
                  <a:pt x="50797" y="442209"/>
                  <a:pt x="58126" y="426557"/>
                </a:cubicBezTo>
                <a:cubicBezTo>
                  <a:pt x="65456" y="410906"/>
                  <a:pt x="67759" y="398575"/>
                  <a:pt x="65038" y="389564"/>
                </a:cubicBezTo>
                <a:cubicBezTo>
                  <a:pt x="62315" y="380554"/>
                  <a:pt x="69171" y="379614"/>
                  <a:pt x="85603" y="386746"/>
                </a:cubicBezTo>
                <a:cubicBezTo>
                  <a:pt x="99618" y="393517"/>
                  <a:pt x="103950" y="399480"/>
                  <a:pt x="98597" y="404633"/>
                </a:cubicBezTo>
                <a:cubicBezTo>
                  <a:pt x="93247" y="409786"/>
                  <a:pt x="87482" y="416995"/>
                  <a:pt x="81306" y="426260"/>
                </a:cubicBezTo>
                <a:cubicBezTo>
                  <a:pt x="75130" y="435524"/>
                  <a:pt x="65667" y="447189"/>
                  <a:pt x="52917" y="461253"/>
                </a:cubicBezTo>
                <a:cubicBezTo>
                  <a:pt x="67924" y="459095"/>
                  <a:pt x="78354" y="455442"/>
                  <a:pt x="84208" y="450295"/>
                </a:cubicBezTo>
                <a:cubicBezTo>
                  <a:pt x="90062" y="445148"/>
                  <a:pt x="96400" y="444237"/>
                  <a:pt x="103221" y="447561"/>
                </a:cubicBezTo>
                <a:cubicBezTo>
                  <a:pt x="110042" y="450885"/>
                  <a:pt x="116010" y="454345"/>
                  <a:pt x="121127" y="457941"/>
                </a:cubicBezTo>
                <a:cubicBezTo>
                  <a:pt x="126243" y="461538"/>
                  <a:pt x="127399" y="465758"/>
                  <a:pt x="124597" y="470601"/>
                </a:cubicBezTo>
                <a:cubicBezTo>
                  <a:pt x="121794" y="475444"/>
                  <a:pt x="119648" y="481211"/>
                  <a:pt x="118160" y="487902"/>
                </a:cubicBezTo>
                <a:cubicBezTo>
                  <a:pt x="117787" y="489575"/>
                  <a:pt x="117486" y="491622"/>
                  <a:pt x="117255" y="494044"/>
                </a:cubicBezTo>
                <a:lnTo>
                  <a:pt x="117237" y="494366"/>
                </a:lnTo>
                <a:lnTo>
                  <a:pt x="118265" y="492001"/>
                </a:lnTo>
                <a:cubicBezTo>
                  <a:pt x="119815" y="489551"/>
                  <a:pt x="122158" y="486389"/>
                  <a:pt x="125294" y="482517"/>
                </a:cubicBezTo>
                <a:cubicBezTo>
                  <a:pt x="137838" y="467026"/>
                  <a:pt x="149317" y="449319"/>
                  <a:pt x="159729" y="429394"/>
                </a:cubicBezTo>
                <a:cubicBezTo>
                  <a:pt x="170140" y="409470"/>
                  <a:pt x="173986" y="394820"/>
                  <a:pt x="171263" y="385443"/>
                </a:cubicBezTo>
                <a:cubicBezTo>
                  <a:pt x="169221" y="378411"/>
                  <a:pt x="170650" y="374820"/>
                  <a:pt x="175550" y="374670"/>
                </a:cubicBezTo>
                <a:close/>
                <a:moveTo>
                  <a:pt x="734244" y="373853"/>
                </a:moveTo>
                <a:cubicBezTo>
                  <a:pt x="747136" y="375503"/>
                  <a:pt x="754552" y="377819"/>
                  <a:pt x="756492" y="380802"/>
                </a:cubicBezTo>
                <a:cubicBezTo>
                  <a:pt x="758434" y="383785"/>
                  <a:pt x="759016" y="386941"/>
                  <a:pt x="758242" y="390271"/>
                </a:cubicBezTo>
                <a:cubicBezTo>
                  <a:pt x="757466" y="393601"/>
                  <a:pt x="757451" y="400171"/>
                  <a:pt x="758195" y="409982"/>
                </a:cubicBezTo>
                <a:cubicBezTo>
                  <a:pt x="758939" y="419792"/>
                  <a:pt x="760626" y="429881"/>
                  <a:pt x="763255" y="440250"/>
                </a:cubicBezTo>
                <a:cubicBezTo>
                  <a:pt x="771342" y="438092"/>
                  <a:pt x="777831" y="435996"/>
                  <a:pt x="782723" y="433962"/>
                </a:cubicBezTo>
                <a:cubicBezTo>
                  <a:pt x="787617" y="431928"/>
                  <a:pt x="793709" y="433425"/>
                  <a:pt x="801002" y="438454"/>
                </a:cubicBezTo>
                <a:cubicBezTo>
                  <a:pt x="808294" y="443483"/>
                  <a:pt x="806642" y="448354"/>
                  <a:pt x="796044" y="453067"/>
                </a:cubicBezTo>
                <a:cubicBezTo>
                  <a:pt x="785446" y="457780"/>
                  <a:pt x="776346" y="461017"/>
                  <a:pt x="768743" y="462778"/>
                </a:cubicBezTo>
                <a:cubicBezTo>
                  <a:pt x="778032" y="490349"/>
                  <a:pt x="786336" y="510679"/>
                  <a:pt x="793653" y="523770"/>
                </a:cubicBezTo>
                <a:cubicBezTo>
                  <a:pt x="800970" y="536861"/>
                  <a:pt x="808071" y="548187"/>
                  <a:pt x="814955" y="557749"/>
                </a:cubicBezTo>
                <a:cubicBezTo>
                  <a:pt x="821837" y="567312"/>
                  <a:pt x="829831" y="576077"/>
                  <a:pt x="838934" y="584045"/>
                </a:cubicBezTo>
                <a:cubicBezTo>
                  <a:pt x="848037" y="592014"/>
                  <a:pt x="853752" y="596305"/>
                  <a:pt x="856077" y="596919"/>
                </a:cubicBezTo>
                <a:cubicBezTo>
                  <a:pt x="858403" y="597533"/>
                  <a:pt x="860554" y="595096"/>
                  <a:pt x="862533" y="589608"/>
                </a:cubicBezTo>
                <a:cubicBezTo>
                  <a:pt x="864511" y="584120"/>
                  <a:pt x="867860" y="576142"/>
                  <a:pt x="872579" y="565674"/>
                </a:cubicBezTo>
                <a:cubicBezTo>
                  <a:pt x="877298" y="555207"/>
                  <a:pt x="879456" y="555802"/>
                  <a:pt x="879052" y="567460"/>
                </a:cubicBezTo>
                <a:cubicBezTo>
                  <a:pt x="878650" y="579119"/>
                  <a:pt x="879028" y="590172"/>
                  <a:pt x="880187" y="600621"/>
                </a:cubicBezTo>
                <a:cubicBezTo>
                  <a:pt x="881348" y="611070"/>
                  <a:pt x="882714" y="619470"/>
                  <a:pt x="884289" y="625820"/>
                </a:cubicBezTo>
                <a:cubicBezTo>
                  <a:pt x="885864" y="632170"/>
                  <a:pt x="880122" y="633735"/>
                  <a:pt x="867063" y="630517"/>
                </a:cubicBezTo>
                <a:cubicBezTo>
                  <a:pt x="854003" y="627299"/>
                  <a:pt x="841477" y="620490"/>
                  <a:pt x="829483" y="610090"/>
                </a:cubicBezTo>
                <a:cubicBezTo>
                  <a:pt x="817490" y="599691"/>
                  <a:pt x="806146" y="586169"/>
                  <a:pt x="795448" y="569525"/>
                </a:cubicBezTo>
                <a:cubicBezTo>
                  <a:pt x="784751" y="552881"/>
                  <a:pt x="775884" y="536935"/>
                  <a:pt x="768845" y="521686"/>
                </a:cubicBezTo>
                <a:cubicBezTo>
                  <a:pt x="761807" y="506438"/>
                  <a:pt x="755442" y="488290"/>
                  <a:pt x="749749" y="467243"/>
                </a:cubicBezTo>
                <a:cubicBezTo>
                  <a:pt x="733254" y="471088"/>
                  <a:pt x="718997" y="474189"/>
                  <a:pt x="706979" y="476545"/>
                </a:cubicBezTo>
                <a:cubicBezTo>
                  <a:pt x="694961" y="478901"/>
                  <a:pt x="683939" y="477829"/>
                  <a:pt x="673911" y="473327"/>
                </a:cubicBezTo>
                <a:cubicBezTo>
                  <a:pt x="663884" y="468825"/>
                  <a:pt x="666093" y="465321"/>
                  <a:pt x="680535" y="462816"/>
                </a:cubicBezTo>
                <a:cubicBezTo>
                  <a:pt x="694977" y="460310"/>
                  <a:pt x="716163" y="454692"/>
                  <a:pt x="744094" y="445961"/>
                </a:cubicBezTo>
                <a:cubicBezTo>
                  <a:pt x="741923" y="437081"/>
                  <a:pt x="739105" y="425311"/>
                  <a:pt x="735638" y="410651"/>
                </a:cubicBezTo>
                <a:cubicBezTo>
                  <a:pt x="732172" y="395992"/>
                  <a:pt x="727849" y="385781"/>
                  <a:pt x="722671" y="380021"/>
                </a:cubicBezTo>
                <a:cubicBezTo>
                  <a:pt x="717493" y="374260"/>
                  <a:pt x="721351" y="372204"/>
                  <a:pt x="734244" y="373853"/>
                </a:cubicBezTo>
                <a:close/>
                <a:moveTo>
                  <a:pt x="7875005" y="370877"/>
                </a:moveTo>
                <a:cubicBezTo>
                  <a:pt x="7882049" y="372105"/>
                  <a:pt x="7889078" y="374350"/>
                  <a:pt x="7896092" y="377611"/>
                </a:cubicBezTo>
                <a:cubicBezTo>
                  <a:pt x="7903106" y="380873"/>
                  <a:pt x="7904845" y="385161"/>
                  <a:pt x="7901310" y="390476"/>
                </a:cubicBezTo>
                <a:cubicBezTo>
                  <a:pt x="7897776" y="395790"/>
                  <a:pt x="7895648" y="413547"/>
                  <a:pt x="7894929" y="443747"/>
                </a:cubicBezTo>
                <a:cubicBezTo>
                  <a:pt x="7896480" y="443077"/>
                  <a:pt x="7899875" y="441936"/>
                  <a:pt x="7905114" y="440324"/>
                </a:cubicBezTo>
                <a:cubicBezTo>
                  <a:pt x="7910354" y="438712"/>
                  <a:pt x="7915222" y="439338"/>
                  <a:pt x="7919718" y="442203"/>
                </a:cubicBezTo>
                <a:cubicBezTo>
                  <a:pt x="7924214" y="445068"/>
                  <a:pt x="7925950" y="448485"/>
                  <a:pt x="7924928" y="452453"/>
                </a:cubicBezTo>
                <a:cubicBezTo>
                  <a:pt x="7923904" y="456422"/>
                  <a:pt x="7913904" y="461067"/>
                  <a:pt x="7894929" y="466387"/>
                </a:cubicBezTo>
                <a:lnTo>
                  <a:pt x="7894929" y="486442"/>
                </a:lnTo>
                <a:cubicBezTo>
                  <a:pt x="7901527" y="487769"/>
                  <a:pt x="7907654" y="490402"/>
                  <a:pt x="7913310" y="494339"/>
                </a:cubicBezTo>
                <a:cubicBezTo>
                  <a:pt x="7918965" y="498277"/>
                  <a:pt x="7921269" y="504084"/>
                  <a:pt x="7920220" y="511761"/>
                </a:cubicBezTo>
                <a:cubicBezTo>
                  <a:pt x="7919172" y="519438"/>
                  <a:pt x="7914630" y="520964"/>
                  <a:pt x="7906594" y="516338"/>
                </a:cubicBezTo>
                <a:cubicBezTo>
                  <a:pt x="7898557" y="511712"/>
                  <a:pt x="7894668" y="506627"/>
                  <a:pt x="7894929" y="501083"/>
                </a:cubicBezTo>
                <a:cubicBezTo>
                  <a:pt x="7894929" y="523568"/>
                  <a:pt x="7894724" y="544820"/>
                  <a:pt x="7894315" y="564837"/>
                </a:cubicBezTo>
                <a:cubicBezTo>
                  <a:pt x="7893906" y="584855"/>
                  <a:pt x="7892474" y="600637"/>
                  <a:pt x="7890018" y="612183"/>
                </a:cubicBezTo>
                <a:cubicBezTo>
                  <a:pt x="7887562" y="623730"/>
                  <a:pt x="7883711" y="626858"/>
                  <a:pt x="7878465" y="621569"/>
                </a:cubicBezTo>
                <a:cubicBezTo>
                  <a:pt x="7873219" y="616279"/>
                  <a:pt x="7869765" y="610447"/>
                  <a:pt x="7868103" y="604072"/>
                </a:cubicBezTo>
                <a:cubicBezTo>
                  <a:pt x="7866441" y="597697"/>
                  <a:pt x="7866586" y="591124"/>
                  <a:pt x="7868540" y="584352"/>
                </a:cubicBezTo>
                <a:cubicBezTo>
                  <a:pt x="7870494" y="577581"/>
                  <a:pt x="7872053" y="567581"/>
                  <a:pt x="7873219" y="554354"/>
                </a:cubicBezTo>
                <a:cubicBezTo>
                  <a:pt x="7874384" y="541127"/>
                  <a:pt x="7875352" y="522986"/>
                  <a:pt x="7876121" y="499930"/>
                </a:cubicBezTo>
                <a:cubicBezTo>
                  <a:pt x="7869448" y="518533"/>
                  <a:pt x="7860553" y="533199"/>
                  <a:pt x="7849434" y="543927"/>
                </a:cubicBezTo>
                <a:cubicBezTo>
                  <a:pt x="7838316" y="554655"/>
                  <a:pt x="7828506" y="561678"/>
                  <a:pt x="7820004" y="564995"/>
                </a:cubicBezTo>
                <a:cubicBezTo>
                  <a:pt x="7811502" y="568313"/>
                  <a:pt x="7811780" y="564344"/>
                  <a:pt x="7820840" y="553089"/>
                </a:cubicBezTo>
                <a:cubicBezTo>
                  <a:pt x="7829900" y="541834"/>
                  <a:pt x="7839646" y="527900"/>
                  <a:pt x="7850076" y="511287"/>
                </a:cubicBezTo>
                <a:cubicBezTo>
                  <a:pt x="7860506" y="494674"/>
                  <a:pt x="7868022" y="481159"/>
                  <a:pt x="7872624" y="470741"/>
                </a:cubicBezTo>
                <a:cubicBezTo>
                  <a:pt x="7866844" y="472254"/>
                  <a:pt x="7860671" y="473606"/>
                  <a:pt x="7854104" y="474796"/>
                </a:cubicBezTo>
                <a:cubicBezTo>
                  <a:pt x="7847536" y="475987"/>
                  <a:pt x="7840226" y="474542"/>
                  <a:pt x="7832170" y="470462"/>
                </a:cubicBezTo>
                <a:cubicBezTo>
                  <a:pt x="7824115" y="466381"/>
                  <a:pt x="7825935" y="463073"/>
                  <a:pt x="7837630" y="460537"/>
                </a:cubicBezTo>
                <a:cubicBezTo>
                  <a:pt x="7849326" y="458000"/>
                  <a:pt x="7862156" y="453942"/>
                  <a:pt x="7876121" y="448361"/>
                </a:cubicBezTo>
                <a:cubicBezTo>
                  <a:pt x="7876121" y="428393"/>
                  <a:pt x="7875742" y="413324"/>
                  <a:pt x="7874986" y="403154"/>
                </a:cubicBezTo>
                <a:cubicBezTo>
                  <a:pt x="7874230" y="392984"/>
                  <a:pt x="7872282" y="384755"/>
                  <a:pt x="7869144" y="378467"/>
                </a:cubicBezTo>
                <a:cubicBezTo>
                  <a:pt x="7866007" y="372179"/>
                  <a:pt x="7867960" y="369649"/>
                  <a:pt x="7875005" y="370877"/>
                </a:cubicBezTo>
                <a:close/>
                <a:moveTo>
                  <a:pt x="5773907" y="368975"/>
                </a:moveTo>
                <a:cubicBezTo>
                  <a:pt x="5775377" y="369190"/>
                  <a:pt x="5777141" y="369716"/>
                  <a:pt x="5779198" y="370551"/>
                </a:cubicBezTo>
                <a:cubicBezTo>
                  <a:pt x="5787427" y="373894"/>
                  <a:pt x="5793287" y="377311"/>
                  <a:pt x="5796778" y="380802"/>
                </a:cubicBezTo>
                <a:cubicBezTo>
                  <a:pt x="5800270" y="384293"/>
                  <a:pt x="5800106" y="387722"/>
                  <a:pt x="5796285" y="391090"/>
                </a:cubicBezTo>
                <a:cubicBezTo>
                  <a:pt x="5792466" y="394457"/>
                  <a:pt x="5786202" y="402292"/>
                  <a:pt x="5777496" y="414595"/>
                </a:cubicBezTo>
                <a:cubicBezTo>
                  <a:pt x="5783375" y="414595"/>
                  <a:pt x="5791350" y="413473"/>
                  <a:pt x="5801420" y="411228"/>
                </a:cubicBezTo>
                <a:cubicBezTo>
                  <a:pt x="5811491" y="408983"/>
                  <a:pt x="5819307" y="406059"/>
                  <a:pt x="5824870" y="402456"/>
                </a:cubicBezTo>
                <a:cubicBezTo>
                  <a:pt x="5830432" y="398854"/>
                  <a:pt x="5836379" y="398723"/>
                  <a:pt x="5842710" y="402066"/>
                </a:cubicBezTo>
                <a:cubicBezTo>
                  <a:pt x="5849042" y="405408"/>
                  <a:pt x="5854152" y="409064"/>
                  <a:pt x="5858040" y="413033"/>
                </a:cubicBezTo>
                <a:cubicBezTo>
                  <a:pt x="5861928" y="417001"/>
                  <a:pt x="5861559" y="420641"/>
                  <a:pt x="5856933" y="423953"/>
                </a:cubicBezTo>
                <a:cubicBezTo>
                  <a:pt x="5852307" y="427264"/>
                  <a:pt x="5847145" y="432718"/>
                  <a:pt x="5841445" y="440315"/>
                </a:cubicBezTo>
                <a:cubicBezTo>
                  <a:pt x="5835747" y="447911"/>
                  <a:pt x="5827657" y="456807"/>
                  <a:pt x="5817177" y="467001"/>
                </a:cubicBezTo>
                <a:cubicBezTo>
                  <a:pt x="5844140" y="482169"/>
                  <a:pt x="5863420" y="492457"/>
                  <a:pt x="5875015" y="497865"/>
                </a:cubicBezTo>
                <a:cubicBezTo>
                  <a:pt x="5886612" y="503272"/>
                  <a:pt x="5897126" y="507297"/>
                  <a:pt x="5906558" y="509938"/>
                </a:cubicBezTo>
                <a:cubicBezTo>
                  <a:pt x="5915990" y="512580"/>
                  <a:pt x="5926021" y="514707"/>
                  <a:pt x="5936649" y="516319"/>
                </a:cubicBezTo>
                <a:cubicBezTo>
                  <a:pt x="5947278" y="517932"/>
                  <a:pt x="5948844" y="520846"/>
                  <a:pt x="5941346" y="525063"/>
                </a:cubicBezTo>
                <a:cubicBezTo>
                  <a:pt x="5933849" y="529280"/>
                  <a:pt x="5925679" y="531785"/>
                  <a:pt x="5916836" y="532579"/>
                </a:cubicBezTo>
                <a:cubicBezTo>
                  <a:pt x="5907994" y="533373"/>
                  <a:pt x="5900655" y="533568"/>
                  <a:pt x="5894819" y="533165"/>
                </a:cubicBezTo>
                <a:cubicBezTo>
                  <a:pt x="5888984" y="532762"/>
                  <a:pt x="5882885" y="530653"/>
                  <a:pt x="5876522" y="526840"/>
                </a:cubicBezTo>
                <a:cubicBezTo>
                  <a:pt x="5870160" y="523026"/>
                  <a:pt x="5860784" y="517051"/>
                  <a:pt x="5848394" y="508915"/>
                </a:cubicBezTo>
                <a:cubicBezTo>
                  <a:pt x="5836004" y="500779"/>
                  <a:pt x="5821450" y="491167"/>
                  <a:pt x="5804731" y="480080"/>
                </a:cubicBezTo>
                <a:cubicBezTo>
                  <a:pt x="5787939" y="496761"/>
                  <a:pt x="5769856" y="510701"/>
                  <a:pt x="5750484" y="521900"/>
                </a:cubicBezTo>
                <a:lnTo>
                  <a:pt x="5740493" y="527133"/>
                </a:lnTo>
                <a:lnTo>
                  <a:pt x="5747981" y="529091"/>
                </a:lnTo>
                <a:cubicBezTo>
                  <a:pt x="5749042" y="529804"/>
                  <a:pt x="5752239" y="530160"/>
                  <a:pt x="5757571" y="530160"/>
                </a:cubicBezTo>
                <a:cubicBezTo>
                  <a:pt x="5763537" y="530160"/>
                  <a:pt x="5776628" y="528443"/>
                  <a:pt x="5796844" y="525007"/>
                </a:cubicBezTo>
                <a:cubicBezTo>
                  <a:pt x="5817060" y="521572"/>
                  <a:pt x="5829738" y="518260"/>
                  <a:pt x="5834878" y="515073"/>
                </a:cubicBezTo>
                <a:cubicBezTo>
                  <a:pt x="5840019" y="511885"/>
                  <a:pt x="5845715" y="511947"/>
                  <a:pt x="5851966" y="515259"/>
                </a:cubicBezTo>
                <a:cubicBezTo>
                  <a:pt x="5858217" y="518570"/>
                  <a:pt x="5864099" y="522276"/>
                  <a:pt x="5869611" y="526375"/>
                </a:cubicBezTo>
                <a:cubicBezTo>
                  <a:pt x="5875124" y="530473"/>
                  <a:pt x="5876482" y="534355"/>
                  <a:pt x="5873685" y="538020"/>
                </a:cubicBezTo>
                <a:cubicBezTo>
                  <a:pt x="5870889" y="541685"/>
                  <a:pt x="5868941" y="546631"/>
                  <a:pt x="5867844" y="552857"/>
                </a:cubicBezTo>
                <a:cubicBezTo>
                  <a:pt x="5866746" y="559083"/>
                  <a:pt x="5866588" y="570052"/>
                  <a:pt x="5867369" y="585766"/>
                </a:cubicBezTo>
                <a:cubicBezTo>
                  <a:pt x="5868151" y="601480"/>
                  <a:pt x="5865029" y="614837"/>
                  <a:pt x="5858003" y="625838"/>
                </a:cubicBezTo>
                <a:cubicBezTo>
                  <a:pt x="5850977" y="636839"/>
                  <a:pt x="5845960" y="637611"/>
                  <a:pt x="5842952" y="628154"/>
                </a:cubicBezTo>
                <a:cubicBezTo>
                  <a:pt x="5839945" y="618698"/>
                  <a:pt x="5836835" y="612667"/>
                  <a:pt x="5833623" y="610062"/>
                </a:cubicBezTo>
                <a:cubicBezTo>
                  <a:pt x="5830411" y="607458"/>
                  <a:pt x="5823481" y="606537"/>
                  <a:pt x="5812833" y="607300"/>
                </a:cubicBezTo>
                <a:cubicBezTo>
                  <a:pt x="5802186" y="608063"/>
                  <a:pt x="5784336" y="609920"/>
                  <a:pt x="5759283" y="612872"/>
                </a:cubicBezTo>
                <a:cubicBezTo>
                  <a:pt x="5754645" y="625510"/>
                  <a:pt x="5750670" y="628660"/>
                  <a:pt x="5747358" y="622322"/>
                </a:cubicBezTo>
                <a:cubicBezTo>
                  <a:pt x="5744047" y="615985"/>
                  <a:pt x="5741811" y="606611"/>
                  <a:pt x="5740652" y="594203"/>
                </a:cubicBezTo>
                <a:cubicBezTo>
                  <a:pt x="5739492" y="581794"/>
                  <a:pt x="5738137" y="569609"/>
                  <a:pt x="5736587" y="557647"/>
                </a:cubicBezTo>
                <a:cubicBezTo>
                  <a:pt x="5735812" y="551666"/>
                  <a:pt x="5734934" y="546538"/>
                  <a:pt x="5733954" y="542264"/>
                </a:cubicBezTo>
                <a:lnTo>
                  <a:pt x="5730778" y="532221"/>
                </a:lnTo>
                <a:lnTo>
                  <a:pt x="5729541" y="532869"/>
                </a:lnTo>
                <a:cubicBezTo>
                  <a:pt x="5709840" y="542481"/>
                  <a:pt x="5693864" y="548024"/>
                  <a:pt x="5681613" y="549499"/>
                </a:cubicBezTo>
                <a:cubicBezTo>
                  <a:pt x="5665279" y="551464"/>
                  <a:pt x="5663602" y="549195"/>
                  <a:pt x="5676581" y="542690"/>
                </a:cubicBezTo>
                <a:cubicBezTo>
                  <a:pt x="5689561" y="536185"/>
                  <a:pt x="5703575" y="528691"/>
                  <a:pt x="5718625" y="520207"/>
                </a:cubicBezTo>
                <a:cubicBezTo>
                  <a:pt x="5733675" y="511724"/>
                  <a:pt x="5746924" y="503095"/>
                  <a:pt x="5758371" y="494321"/>
                </a:cubicBezTo>
                <a:cubicBezTo>
                  <a:pt x="5769819" y="485546"/>
                  <a:pt x="5780039" y="477140"/>
                  <a:pt x="5789030" y="469104"/>
                </a:cubicBezTo>
                <a:cubicBezTo>
                  <a:pt x="5775512" y="459851"/>
                  <a:pt x="5763822" y="453390"/>
                  <a:pt x="5753962" y="449719"/>
                </a:cubicBezTo>
                <a:cubicBezTo>
                  <a:pt x="5746459" y="458301"/>
                  <a:pt x="5739858" y="465036"/>
                  <a:pt x="5734159" y="469922"/>
                </a:cubicBezTo>
                <a:cubicBezTo>
                  <a:pt x="5728460" y="474809"/>
                  <a:pt x="5721977" y="478501"/>
                  <a:pt x="5714709" y="481001"/>
                </a:cubicBezTo>
                <a:cubicBezTo>
                  <a:pt x="5707441" y="483500"/>
                  <a:pt x="5707181" y="480480"/>
                  <a:pt x="5713928" y="471941"/>
                </a:cubicBezTo>
                <a:cubicBezTo>
                  <a:pt x="5720675" y="463402"/>
                  <a:pt x="5727326" y="454894"/>
                  <a:pt x="5733880" y="446417"/>
                </a:cubicBezTo>
                <a:cubicBezTo>
                  <a:pt x="5740435" y="437940"/>
                  <a:pt x="5748152" y="425633"/>
                  <a:pt x="5757032" y="409498"/>
                </a:cubicBezTo>
                <a:cubicBezTo>
                  <a:pt x="5765912" y="393362"/>
                  <a:pt x="5769770" y="382002"/>
                  <a:pt x="5768603" y="375416"/>
                </a:cubicBezTo>
                <a:cubicBezTo>
                  <a:pt x="5767729" y="370477"/>
                  <a:pt x="5769497" y="368330"/>
                  <a:pt x="5773907" y="368975"/>
                </a:cubicBezTo>
                <a:close/>
                <a:moveTo>
                  <a:pt x="3591927" y="368272"/>
                </a:moveTo>
                <a:cubicBezTo>
                  <a:pt x="3595629" y="367231"/>
                  <a:pt x="3602851" y="369339"/>
                  <a:pt x="3613591" y="374598"/>
                </a:cubicBezTo>
                <a:cubicBezTo>
                  <a:pt x="3624332" y="379856"/>
                  <a:pt x="3627739" y="385530"/>
                  <a:pt x="3623814" y="391620"/>
                </a:cubicBezTo>
                <a:cubicBezTo>
                  <a:pt x="3619888" y="397709"/>
                  <a:pt x="3617572" y="413138"/>
                  <a:pt x="3616865" y="437905"/>
                </a:cubicBezTo>
                <a:cubicBezTo>
                  <a:pt x="3627345" y="434024"/>
                  <a:pt x="3634048" y="434904"/>
                  <a:pt x="3636976" y="440547"/>
                </a:cubicBezTo>
                <a:cubicBezTo>
                  <a:pt x="3639902" y="446190"/>
                  <a:pt x="3633199" y="453092"/>
                  <a:pt x="3616865" y="461253"/>
                </a:cubicBezTo>
                <a:lnTo>
                  <a:pt x="3616865" y="478777"/>
                </a:lnTo>
                <a:cubicBezTo>
                  <a:pt x="3620239" y="475106"/>
                  <a:pt x="3624387" y="472632"/>
                  <a:pt x="3629311" y="471355"/>
                </a:cubicBezTo>
                <a:cubicBezTo>
                  <a:pt x="3634235" y="470077"/>
                  <a:pt x="3634908" y="472269"/>
                  <a:pt x="3631329" y="477931"/>
                </a:cubicBezTo>
                <a:cubicBezTo>
                  <a:pt x="3627751" y="483593"/>
                  <a:pt x="3622930" y="489456"/>
                  <a:pt x="3616865" y="495521"/>
                </a:cubicBezTo>
                <a:cubicBezTo>
                  <a:pt x="3616865" y="527246"/>
                  <a:pt x="3617051" y="547446"/>
                  <a:pt x="3617423" y="556122"/>
                </a:cubicBezTo>
                <a:cubicBezTo>
                  <a:pt x="3617795" y="564797"/>
                  <a:pt x="3617160" y="573038"/>
                  <a:pt x="3615516" y="580846"/>
                </a:cubicBezTo>
                <a:cubicBezTo>
                  <a:pt x="3613873" y="588653"/>
                  <a:pt x="3609945" y="595601"/>
                  <a:pt x="3603731" y="601691"/>
                </a:cubicBezTo>
                <a:cubicBezTo>
                  <a:pt x="3597517" y="607780"/>
                  <a:pt x="3592960" y="607281"/>
                  <a:pt x="3590057" y="600193"/>
                </a:cubicBezTo>
                <a:cubicBezTo>
                  <a:pt x="3587155" y="593105"/>
                  <a:pt x="3581534" y="585298"/>
                  <a:pt x="3573193" y="576771"/>
                </a:cubicBezTo>
                <a:cubicBezTo>
                  <a:pt x="3564853" y="568245"/>
                  <a:pt x="3565610" y="564955"/>
                  <a:pt x="3575463" y="566902"/>
                </a:cubicBezTo>
                <a:cubicBezTo>
                  <a:pt x="3585317" y="568849"/>
                  <a:pt x="3590963" y="568784"/>
                  <a:pt x="3592401" y="566707"/>
                </a:cubicBezTo>
                <a:cubicBezTo>
                  <a:pt x="3593840" y="564630"/>
                  <a:pt x="3594944" y="555691"/>
                  <a:pt x="3595713" y="539890"/>
                </a:cubicBezTo>
                <a:cubicBezTo>
                  <a:pt x="3596482" y="524089"/>
                  <a:pt x="3596866" y="513492"/>
                  <a:pt x="3596866" y="508097"/>
                </a:cubicBezTo>
                <a:cubicBezTo>
                  <a:pt x="3588569" y="519780"/>
                  <a:pt x="3580508" y="528951"/>
                  <a:pt x="3572682" y="535611"/>
                </a:cubicBezTo>
                <a:cubicBezTo>
                  <a:pt x="3564856" y="542271"/>
                  <a:pt x="3558714" y="548106"/>
                  <a:pt x="3554255" y="553117"/>
                </a:cubicBezTo>
                <a:cubicBezTo>
                  <a:pt x="3549796" y="558128"/>
                  <a:pt x="3544290" y="558937"/>
                  <a:pt x="3537735" y="555545"/>
                </a:cubicBezTo>
                <a:cubicBezTo>
                  <a:pt x="3531181" y="552153"/>
                  <a:pt x="3526558" y="548258"/>
                  <a:pt x="3523866" y="543862"/>
                </a:cubicBezTo>
                <a:cubicBezTo>
                  <a:pt x="3521175" y="539465"/>
                  <a:pt x="3525324" y="535763"/>
                  <a:pt x="3536312" y="532756"/>
                </a:cubicBezTo>
                <a:cubicBezTo>
                  <a:pt x="3547300" y="529748"/>
                  <a:pt x="3567485" y="516189"/>
                  <a:pt x="3596866" y="492079"/>
                </a:cubicBezTo>
                <a:lnTo>
                  <a:pt x="3596866" y="467243"/>
                </a:lnTo>
                <a:cubicBezTo>
                  <a:pt x="3587912" y="470356"/>
                  <a:pt x="3580591" y="472300"/>
                  <a:pt x="3574905" y="473075"/>
                </a:cubicBezTo>
                <a:cubicBezTo>
                  <a:pt x="3569219" y="473851"/>
                  <a:pt x="3561926" y="472830"/>
                  <a:pt x="3553027" y="470015"/>
                </a:cubicBezTo>
                <a:cubicBezTo>
                  <a:pt x="3544129" y="467200"/>
                  <a:pt x="3544866" y="463730"/>
                  <a:pt x="3555241" y="459606"/>
                </a:cubicBezTo>
                <a:cubicBezTo>
                  <a:pt x="3565615" y="455483"/>
                  <a:pt x="3579491" y="450165"/>
                  <a:pt x="3596866" y="443654"/>
                </a:cubicBezTo>
                <a:lnTo>
                  <a:pt x="3596866" y="406466"/>
                </a:lnTo>
                <a:cubicBezTo>
                  <a:pt x="3596866" y="395465"/>
                  <a:pt x="3595118" y="386609"/>
                  <a:pt x="3591620" y="379900"/>
                </a:cubicBezTo>
                <a:cubicBezTo>
                  <a:pt x="3588123" y="373190"/>
                  <a:pt x="3588225" y="369314"/>
                  <a:pt x="3591927" y="368272"/>
                </a:cubicBezTo>
                <a:close/>
                <a:moveTo>
                  <a:pt x="4216554" y="367900"/>
                </a:moveTo>
                <a:cubicBezTo>
                  <a:pt x="4219580" y="367903"/>
                  <a:pt x="4224413" y="369860"/>
                  <a:pt x="4231051" y="373770"/>
                </a:cubicBezTo>
                <a:cubicBezTo>
                  <a:pt x="4244328" y="381589"/>
                  <a:pt x="4248886" y="387629"/>
                  <a:pt x="4244725" y="391890"/>
                </a:cubicBezTo>
                <a:cubicBezTo>
                  <a:pt x="4240563" y="396150"/>
                  <a:pt x="4230583" y="410695"/>
                  <a:pt x="4214782" y="435524"/>
                </a:cubicBezTo>
                <a:cubicBezTo>
                  <a:pt x="4224903" y="443784"/>
                  <a:pt x="4229184" y="452537"/>
                  <a:pt x="4227628" y="461783"/>
                </a:cubicBezTo>
                <a:cubicBezTo>
                  <a:pt x="4226071" y="471029"/>
                  <a:pt x="4225293" y="480216"/>
                  <a:pt x="4225293" y="489344"/>
                </a:cubicBezTo>
                <a:cubicBezTo>
                  <a:pt x="4225293" y="497269"/>
                  <a:pt x="4224903" y="508927"/>
                  <a:pt x="4224121" y="524319"/>
                </a:cubicBezTo>
                <a:cubicBezTo>
                  <a:pt x="4230806" y="524319"/>
                  <a:pt x="4238765" y="524133"/>
                  <a:pt x="4247999" y="523761"/>
                </a:cubicBezTo>
                <a:cubicBezTo>
                  <a:pt x="4257233" y="523389"/>
                  <a:pt x="4268292" y="522192"/>
                  <a:pt x="4281178" y="520170"/>
                </a:cubicBezTo>
                <a:lnTo>
                  <a:pt x="4281178" y="502255"/>
                </a:lnTo>
                <a:cubicBezTo>
                  <a:pt x="4273588" y="503731"/>
                  <a:pt x="4266274" y="504878"/>
                  <a:pt x="4259235" y="505697"/>
                </a:cubicBezTo>
                <a:cubicBezTo>
                  <a:pt x="4252197" y="506515"/>
                  <a:pt x="4245534" y="503793"/>
                  <a:pt x="4239246" y="497530"/>
                </a:cubicBezTo>
                <a:cubicBezTo>
                  <a:pt x="4232958" y="491267"/>
                  <a:pt x="4233733" y="488135"/>
                  <a:pt x="4241571" y="488135"/>
                </a:cubicBezTo>
                <a:cubicBezTo>
                  <a:pt x="4247847" y="488135"/>
                  <a:pt x="4255105" y="487760"/>
                  <a:pt x="4263347" y="487009"/>
                </a:cubicBezTo>
                <a:cubicBezTo>
                  <a:pt x="4271588" y="486259"/>
                  <a:pt x="4277532" y="485623"/>
                  <a:pt x="4281178" y="485103"/>
                </a:cubicBezTo>
                <a:lnTo>
                  <a:pt x="4281178" y="467243"/>
                </a:lnTo>
                <a:cubicBezTo>
                  <a:pt x="4277148" y="467975"/>
                  <a:pt x="4271337" y="468936"/>
                  <a:pt x="4263747" y="470127"/>
                </a:cubicBezTo>
                <a:cubicBezTo>
                  <a:pt x="4256156" y="471317"/>
                  <a:pt x="4248994" y="468778"/>
                  <a:pt x="4242260" y="462509"/>
                </a:cubicBezTo>
                <a:cubicBezTo>
                  <a:pt x="4235525" y="456239"/>
                  <a:pt x="4237237" y="453105"/>
                  <a:pt x="4247394" y="453105"/>
                </a:cubicBezTo>
                <a:cubicBezTo>
                  <a:pt x="4255778" y="453105"/>
                  <a:pt x="4267039" y="451759"/>
                  <a:pt x="4281178" y="449068"/>
                </a:cubicBezTo>
                <a:cubicBezTo>
                  <a:pt x="4281178" y="441936"/>
                  <a:pt x="4280930" y="435927"/>
                  <a:pt x="4280434" y="431041"/>
                </a:cubicBezTo>
                <a:cubicBezTo>
                  <a:pt x="4271120" y="432603"/>
                  <a:pt x="4262717" y="433772"/>
                  <a:pt x="4255226" y="434548"/>
                </a:cubicBezTo>
                <a:cubicBezTo>
                  <a:pt x="4247735" y="435323"/>
                  <a:pt x="4240461" y="432383"/>
                  <a:pt x="4233404" y="425729"/>
                </a:cubicBezTo>
                <a:cubicBezTo>
                  <a:pt x="4226348" y="419076"/>
                  <a:pt x="4227122" y="415749"/>
                  <a:pt x="4235730" y="415749"/>
                </a:cubicBezTo>
                <a:cubicBezTo>
                  <a:pt x="4241943" y="415749"/>
                  <a:pt x="4248802" y="415374"/>
                  <a:pt x="4256305" y="414623"/>
                </a:cubicBezTo>
                <a:cubicBezTo>
                  <a:pt x="4263809" y="413873"/>
                  <a:pt x="4272251" y="412509"/>
                  <a:pt x="4281634" y="410530"/>
                </a:cubicBezTo>
                <a:cubicBezTo>
                  <a:pt x="4291017" y="408552"/>
                  <a:pt x="4299518" y="407014"/>
                  <a:pt x="4307139" y="405917"/>
                </a:cubicBezTo>
                <a:cubicBezTo>
                  <a:pt x="4314760" y="404819"/>
                  <a:pt x="4322636" y="403067"/>
                  <a:pt x="4330766" y="400661"/>
                </a:cubicBezTo>
                <a:cubicBezTo>
                  <a:pt x="4338896" y="398255"/>
                  <a:pt x="4346114" y="400140"/>
                  <a:pt x="4352420" y="406317"/>
                </a:cubicBezTo>
                <a:cubicBezTo>
                  <a:pt x="4358727" y="412493"/>
                  <a:pt x="4358587" y="416409"/>
                  <a:pt x="4352002" y="418065"/>
                </a:cubicBezTo>
                <a:cubicBezTo>
                  <a:pt x="4345416" y="419721"/>
                  <a:pt x="4338573" y="421131"/>
                  <a:pt x="4331473" y="422297"/>
                </a:cubicBezTo>
                <a:cubicBezTo>
                  <a:pt x="4324372" y="423463"/>
                  <a:pt x="4314658" y="425032"/>
                  <a:pt x="4302330" y="427004"/>
                </a:cubicBezTo>
                <a:cubicBezTo>
                  <a:pt x="4307787" y="428380"/>
                  <a:pt x="4309918" y="431066"/>
                  <a:pt x="4308721" y="435059"/>
                </a:cubicBezTo>
                <a:cubicBezTo>
                  <a:pt x="4307524" y="439053"/>
                  <a:pt x="4306566" y="441949"/>
                  <a:pt x="4305846" y="443747"/>
                </a:cubicBezTo>
                <a:cubicBezTo>
                  <a:pt x="4312854" y="443077"/>
                  <a:pt x="4319802" y="441744"/>
                  <a:pt x="4326692" y="439747"/>
                </a:cubicBezTo>
                <a:cubicBezTo>
                  <a:pt x="4333581" y="437750"/>
                  <a:pt x="4340195" y="439539"/>
                  <a:pt x="4346532" y="445114"/>
                </a:cubicBezTo>
                <a:cubicBezTo>
                  <a:pt x="4352870" y="450689"/>
                  <a:pt x="4352650" y="454791"/>
                  <a:pt x="4345872" y="457421"/>
                </a:cubicBezTo>
                <a:cubicBezTo>
                  <a:pt x="4339094" y="460050"/>
                  <a:pt x="4325678" y="462437"/>
                  <a:pt x="4305623" y="464583"/>
                </a:cubicBezTo>
                <a:lnTo>
                  <a:pt x="4304674" y="479931"/>
                </a:lnTo>
                <a:cubicBezTo>
                  <a:pt x="4316184" y="477599"/>
                  <a:pt x="4325126" y="475850"/>
                  <a:pt x="4331501" y="474685"/>
                </a:cubicBezTo>
                <a:cubicBezTo>
                  <a:pt x="4337875" y="473519"/>
                  <a:pt x="4343754" y="476331"/>
                  <a:pt x="4349137" y="483121"/>
                </a:cubicBezTo>
                <a:cubicBezTo>
                  <a:pt x="4354519" y="489912"/>
                  <a:pt x="4351806" y="494020"/>
                  <a:pt x="4340998" y="495446"/>
                </a:cubicBezTo>
                <a:cubicBezTo>
                  <a:pt x="4330189" y="496872"/>
                  <a:pt x="4318013" y="498268"/>
                  <a:pt x="4304470" y="499632"/>
                </a:cubicBezTo>
                <a:lnTo>
                  <a:pt x="4303502" y="517287"/>
                </a:lnTo>
                <a:cubicBezTo>
                  <a:pt x="4321498" y="515811"/>
                  <a:pt x="4336759" y="513885"/>
                  <a:pt x="4349286" y="511510"/>
                </a:cubicBezTo>
                <a:cubicBezTo>
                  <a:pt x="4361812" y="509135"/>
                  <a:pt x="4371517" y="512642"/>
                  <a:pt x="4378400" y="522031"/>
                </a:cubicBezTo>
                <a:cubicBezTo>
                  <a:pt x="4385283" y="531419"/>
                  <a:pt x="4381494" y="535531"/>
                  <a:pt x="4367033" y="534365"/>
                </a:cubicBezTo>
                <a:cubicBezTo>
                  <a:pt x="4352572" y="533199"/>
                  <a:pt x="4332843" y="533580"/>
                  <a:pt x="4307846" y="535509"/>
                </a:cubicBezTo>
                <a:cubicBezTo>
                  <a:pt x="4282850" y="537437"/>
                  <a:pt x="4264336" y="539381"/>
                  <a:pt x="4252306" y="541341"/>
                </a:cubicBezTo>
                <a:cubicBezTo>
                  <a:pt x="4240275" y="543301"/>
                  <a:pt x="4230490" y="542333"/>
                  <a:pt x="4222949" y="538439"/>
                </a:cubicBezTo>
                <a:cubicBezTo>
                  <a:pt x="4222949" y="542941"/>
                  <a:pt x="4220918" y="547958"/>
                  <a:pt x="4216857" y="553489"/>
                </a:cubicBezTo>
                <a:cubicBezTo>
                  <a:pt x="4212795" y="559021"/>
                  <a:pt x="4208491" y="557365"/>
                  <a:pt x="4203946" y="548522"/>
                </a:cubicBezTo>
                <a:cubicBezTo>
                  <a:pt x="4199400" y="539679"/>
                  <a:pt x="4198104" y="532018"/>
                  <a:pt x="4200058" y="525537"/>
                </a:cubicBezTo>
                <a:cubicBezTo>
                  <a:pt x="4202011" y="519057"/>
                  <a:pt x="4203375" y="509864"/>
                  <a:pt x="4204150" y="497958"/>
                </a:cubicBezTo>
                <a:cubicBezTo>
                  <a:pt x="4204926" y="486051"/>
                  <a:pt x="4204929" y="475547"/>
                  <a:pt x="4204160" y="466443"/>
                </a:cubicBezTo>
                <a:cubicBezTo>
                  <a:pt x="4203391" y="457340"/>
                  <a:pt x="4202969" y="451381"/>
                  <a:pt x="4202895" y="448565"/>
                </a:cubicBezTo>
                <a:cubicBezTo>
                  <a:pt x="4190554" y="466710"/>
                  <a:pt x="4175420" y="480390"/>
                  <a:pt x="4157493" y="489605"/>
                </a:cubicBezTo>
                <a:cubicBezTo>
                  <a:pt x="4139565" y="498820"/>
                  <a:pt x="4137869" y="496029"/>
                  <a:pt x="4152405" y="481233"/>
                </a:cubicBezTo>
                <a:cubicBezTo>
                  <a:pt x="4166940" y="466437"/>
                  <a:pt x="4179219" y="451529"/>
                  <a:pt x="4189240" y="436510"/>
                </a:cubicBezTo>
                <a:cubicBezTo>
                  <a:pt x="4199261" y="421491"/>
                  <a:pt x="4206001" y="409228"/>
                  <a:pt x="4209462" y="399722"/>
                </a:cubicBezTo>
                <a:cubicBezTo>
                  <a:pt x="4212922" y="390215"/>
                  <a:pt x="4214066" y="381558"/>
                  <a:pt x="4212894" y="373751"/>
                </a:cubicBezTo>
                <a:cubicBezTo>
                  <a:pt x="4212308" y="369848"/>
                  <a:pt x="4213528" y="367897"/>
                  <a:pt x="4216554" y="367900"/>
                </a:cubicBezTo>
                <a:close/>
                <a:moveTo>
                  <a:pt x="1311431" y="367900"/>
                </a:moveTo>
                <a:cubicBezTo>
                  <a:pt x="1314457" y="367903"/>
                  <a:pt x="1319290" y="369860"/>
                  <a:pt x="1325928" y="373770"/>
                </a:cubicBezTo>
                <a:cubicBezTo>
                  <a:pt x="1339205" y="381589"/>
                  <a:pt x="1343762" y="387629"/>
                  <a:pt x="1339602" y="391890"/>
                </a:cubicBezTo>
                <a:cubicBezTo>
                  <a:pt x="1335440" y="396150"/>
                  <a:pt x="1325460" y="410695"/>
                  <a:pt x="1309659" y="435524"/>
                </a:cubicBezTo>
                <a:cubicBezTo>
                  <a:pt x="1319779" y="443784"/>
                  <a:pt x="1324061" y="452537"/>
                  <a:pt x="1322505" y="461783"/>
                </a:cubicBezTo>
                <a:cubicBezTo>
                  <a:pt x="1320949" y="471029"/>
                  <a:pt x="1320170" y="480216"/>
                  <a:pt x="1320170" y="489344"/>
                </a:cubicBezTo>
                <a:cubicBezTo>
                  <a:pt x="1320170" y="497269"/>
                  <a:pt x="1319779" y="508927"/>
                  <a:pt x="1318998" y="524319"/>
                </a:cubicBezTo>
                <a:cubicBezTo>
                  <a:pt x="1325683" y="524319"/>
                  <a:pt x="1333643" y="524133"/>
                  <a:pt x="1342876" y="523761"/>
                </a:cubicBezTo>
                <a:cubicBezTo>
                  <a:pt x="1352109" y="523389"/>
                  <a:pt x="1363169" y="522192"/>
                  <a:pt x="1376055" y="520170"/>
                </a:cubicBezTo>
                <a:lnTo>
                  <a:pt x="1376055" y="502255"/>
                </a:lnTo>
                <a:cubicBezTo>
                  <a:pt x="1368465" y="503731"/>
                  <a:pt x="1361151" y="504878"/>
                  <a:pt x="1354112" y="505697"/>
                </a:cubicBezTo>
                <a:cubicBezTo>
                  <a:pt x="1347074" y="506515"/>
                  <a:pt x="1340411" y="503793"/>
                  <a:pt x="1334123" y="497530"/>
                </a:cubicBezTo>
                <a:cubicBezTo>
                  <a:pt x="1327835" y="491267"/>
                  <a:pt x="1328610" y="488135"/>
                  <a:pt x="1336448" y="488135"/>
                </a:cubicBezTo>
                <a:cubicBezTo>
                  <a:pt x="1342724" y="488135"/>
                  <a:pt x="1349982" y="487760"/>
                  <a:pt x="1358224" y="487009"/>
                </a:cubicBezTo>
                <a:cubicBezTo>
                  <a:pt x="1366465" y="486259"/>
                  <a:pt x="1372409" y="485623"/>
                  <a:pt x="1376055" y="485103"/>
                </a:cubicBezTo>
                <a:lnTo>
                  <a:pt x="1376055" y="467243"/>
                </a:lnTo>
                <a:cubicBezTo>
                  <a:pt x="1372024" y="467975"/>
                  <a:pt x="1366214" y="468936"/>
                  <a:pt x="1358624" y="470127"/>
                </a:cubicBezTo>
                <a:cubicBezTo>
                  <a:pt x="1351033" y="471317"/>
                  <a:pt x="1343871" y="468778"/>
                  <a:pt x="1337137" y="462509"/>
                </a:cubicBezTo>
                <a:cubicBezTo>
                  <a:pt x="1330402" y="456239"/>
                  <a:pt x="1332113" y="453105"/>
                  <a:pt x="1342271" y="453105"/>
                </a:cubicBezTo>
                <a:cubicBezTo>
                  <a:pt x="1350655" y="453105"/>
                  <a:pt x="1361917" y="451759"/>
                  <a:pt x="1376055" y="449068"/>
                </a:cubicBezTo>
                <a:cubicBezTo>
                  <a:pt x="1376055" y="441936"/>
                  <a:pt x="1375808" y="435927"/>
                  <a:pt x="1375311" y="431041"/>
                </a:cubicBezTo>
                <a:cubicBezTo>
                  <a:pt x="1365996" y="432603"/>
                  <a:pt x="1357594" y="433772"/>
                  <a:pt x="1350103" y="434548"/>
                </a:cubicBezTo>
                <a:cubicBezTo>
                  <a:pt x="1342613" y="435323"/>
                  <a:pt x="1335338" y="432383"/>
                  <a:pt x="1328281" y="425729"/>
                </a:cubicBezTo>
                <a:cubicBezTo>
                  <a:pt x="1321224" y="419076"/>
                  <a:pt x="1321999" y="415749"/>
                  <a:pt x="1330606" y="415749"/>
                </a:cubicBezTo>
                <a:cubicBezTo>
                  <a:pt x="1336820" y="415749"/>
                  <a:pt x="1343679" y="415374"/>
                  <a:pt x="1351182" y="414623"/>
                </a:cubicBezTo>
                <a:cubicBezTo>
                  <a:pt x="1358686" y="413873"/>
                  <a:pt x="1367128" y="412509"/>
                  <a:pt x="1376511" y="410530"/>
                </a:cubicBezTo>
                <a:cubicBezTo>
                  <a:pt x="1385893" y="408552"/>
                  <a:pt x="1394395" y="407014"/>
                  <a:pt x="1402016" y="405917"/>
                </a:cubicBezTo>
                <a:cubicBezTo>
                  <a:pt x="1409638" y="404819"/>
                  <a:pt x="1417514" y="403067"/>
                  <a:pt x="1425643" y="400661"/>
                </a:cubicBezTo>
                <a:cubicBezTo>
                  <a:pt x="1433772" y="398255"/>
                  <a:pt x="1440990" y="400140"/>
                  <a:pt x="1447297" y="406317"/>
                </a:cubicBezTo>
                <a:cubicBezTo>
                  <a:pt x="1453604" y="412493"/>
                  <a:pt x="1453464" y="416409"/>
                  <a:pt x="1446879" y="418065"/>
                </a:cubicBezTo>
                <a:cubicBezTo>
                  <a:pt x="1440293" y="419721"/>
                  <a:pt x="1433450" y="421131"/>
                  <a:pt x="1426350" y="422297"/>
                </a:cubicBezTo>
                <a:cubicBezTo>
                  <a:pt x="1419249" y="423463"/>
                  <a:pt x="1409535" y="425032"/>
                  <a:pt x="1397208" y="427004"/>
                </a:cubicBezTo>
                <a:cubicBezTo>
                  <a:pt x="1402664" y="428380"/>
                  <a:pt x="1404794" y="431066"/>
                  <a:pt x="1403597" y="435059"/>
                </a:cubicBezTo>
                <a:cubicBezTo>
                  <a:pt x="1402400" y="439053"/>
                  <a:pt x="1401442" y="441949"/>
                  <a:pt x="1400723" y="443747"/>
                </a:cubicBezTo>
                <a:cubicBezTo>
                  <a:pt x="1407731" y="443077"/>
                  <a:pt x="1414680" y="441744"/>
                  <a:pt x="1421568" y="439747"/>
                </a:cubicBezTo>
                <a:cubicBezTo>
                  <a:pt x="1428458" y="437750"/>
                  <a:pt x="1435072" y="439539"/>
                  <a:pt x="1441409" y="445114"/>
                </a:cubicBezTo>
                <a:cubicBezTo>
                  <a:pt x="1447747" y="450689"/>
                  <a:pt x="1447526" y="454791"/>
                  <a:pt x="1440749" y="457421"/>
                </a:cubicBezTo>
                <a:cubicBezTo>
                  <a:pt x="1433971" y="460050"/>
                  <a:pt x="1420555" y="462437"/>
                  <a:pt x="1400500" y="464583"/>
                </a:cubicBezTo>
                <a:lnTo>
                  <a:pt x="1399551" y="479931"/>
                </a:lnTo>
                <a:cubicBezTo>
                  <a:pt x="1411060" y="477599"/>
                  <a:pt x="1420003" y="475850"/>
                  <a:pt x="1426378" y="474685"/>
                </a:cubicBezTo>
                <a:cubicBezTo>
                  <a:pt x="1432752" y="473519"/>
                  <a:pt x="1438631" y="476331"/>
                  <a:pt x="1444014" y="483121"/>
                </a:cubicBezTo>
                <a:cubicBezTo>
                  <a:pt x="1449397" y="489912"/>
                  <a:pt x="1446684" y="494020"/>
                  <a:pt x="1435875" y="495446"/>
                </a:cubicBezTo>
                <a:cubicBezTo>
                  <a:pt x="1425066" y="496872"/>
                  <a:pt x="1412890" y="498268"/>
                  <a:pt x="1399346" y="499632"/>
                </a:cubicBezTo>
                <a:lnTo>
                  <a:pt x="1398380" y="517287"/>
                </a:lnTo>
                <a:cubicBezTo>
                  <a:pt x="1416375" y="515811"/>
                  <a:pt x="1431635" y="513885"/>
                  <a:pt x="1444163" y="511510"/>
                </a:cubicBezTo>
                <a:cubicBezTo>
                  <a:pt x="1456689" y="509135"/>
                  <a:pt x="1466394" y="512642"/>
                  <a:pt x="1473277" y="522031"/>
                </a:cubicBezTo>
                <a:cubicBezTo>
                  <a:pt x="1480161" y="531419"/>
                  <a:pt x="1476371" y="535531"/>
                  <a:pt x="1461910" y="534365"/>
                </a:cubicBezTo>
                <a:cubicBezTo>
                  <a:pt x="1447449" y="533199"/>
                  <a:pt x="1427720" y="533580"/>
                  <a:pt x="1402722" y="535509"/>
                </a:cubicBezTo>
                <a:cubicBezTo>
                  <a:pt x="1377726" y="537437"/>
                  <a:pt x="1359212" y="539381"/>
                  <a:pt x="1347182" y="541341"/>
                </a:cubicBezTo>
                <a:cubicBezTo>
                  <a:pt x="1335152" y="543301"/>
                  <a:pt x="1325367" y="542333"/>
                  <a:pt x="1317826" y="538439"/>
                </a:cubicBezTo>
                <a:cubicBezTo>
                  <a:pt x="1317826" y="542941"/>
                  <a:pt x="1315795" y="547958"/>
                  <a:pt x="1311733" y="553489"/>
                </a:cubicBezTo>
                <a:cubicBezTo>
                  <a:pt x="1307672" y="559021"/>
                  <a:pt x="1303368" y="557365"/>
                  <a:pt x="1298822" y="548522"/>
                </a:cubicBezTo>
                <a:cubicBezTo>
                  <a:pt x="1294277" y="539679"/>
                  <a:pt x="1292981" y="532018"/>
                  <a:pt x="1294934" y="525537"/>
                </a:cubicBezTo>
                <a:cubicBezTo>
                  <a:pt x="1296888" y="519057"/>
                  <a:pt x="1298252" y="509864"/>
                  <a:pt x="1299027" y="497958"/>
                </a:cubicBezTo>
                <a:cubicBezTo>
                  <a:pt x="1299802" y="486051"/>
                  <a:pt x="1299805" y="475547"/>
                  <a:pt x="1299037" y="466443"/>
                </a:cubicBezTo>
                <a:cubicBezTo>
                  <a:pt x="1298268" y="457340"/>
                  <a:pt x="1297846" y="451381"/>
                  <a:pt x="1297771" y="448565"/>
                </a:cubicBezTo>
                <a:cubicBezTo>
                  <a:pt x="1285431" y="466710"/>
                  <a:pt x="1270297" y="480390"/>
                  <a:pt x="1252369" y="489605"/>
                </a:cubicBezTo>
                <a:cubicBezTo>
                  <a:pt x="1234442" y="498820"/>
                  <a:pt x="1232746" y="496029"/>
                  <a:pt x="1247282" y="481233"/>
                </a:cubicBezTo>
                <a:cubicBezTo>
                  <a:pt x="1261817" y="466437"/>
                  <a:pt x="1274095" y="451529"/>
                  <a:pt x="1284117" y="436510"/>
                </a:cubicBezTo>
                <a:cubicBezTo>
                  <a:pt x="1294138" y="421491"/>
                  <a:pt x="1300878" y="409228"/>
                  <a:pt x="1304338" y="399722"/>
                </a:cubicBezTo>
                <a:cubicBezTo>
                  <a:pt x="1307799" y="390215"/>
                  <a:pt x="1308943" y="381558"/>
                  <a:pt x="1307771" y="373751"/>
                </a:cubicBezTo>
                <a:cubicBezTo>
                  <a:pt x="1307185" y="369848"/>
                  <a:pt x="1308405" y="367897"/>
                  <a:pt x="1311431" y="367900"/>
                </a:cubicBezTo>
                <a:close/>
                <a:moveTo>
                  <a:pt x="1964373" y="366384"/>
                </a:moveTo>
                <a:cubicBezTo>
                  <a:pt x="1967107" y="365761"/>
                  <a:pt x="1971697" y="366976"/>
                  <a:pt x="1978139" y="370030"/>
                </a:cubicBezTo>
                <a:cubicBezTo>
                  <a:pt x="1991025" y="376139"/>
                  <a:pt x="1995444" y="381909"/>
                  <a:pt x="1991394" y="387341"/>
                </a:cubicBezTo>
                <a:cubicBezTo>
                  <a:pt x="1987345" y="392773"/>
                  <a:pt x="1984220" y="398230"/>
                  <a:pt x="1982018" y="403712"/>
                </a:cubicBezTo>
                <a:cubicBezTo>
                  <a:pt x="1979817" y="409194"/>
                  <a:pt x="1976800" y="415922"/>
                  <a:pt x="1972968" y="423897"/>
                </a:cubicBezTo>
                <a:cubicBezTo>
                  <a:pt x="1983249" y="422409"/>
                  <a:pt x="1993226" y="420505"/>
                  <a:pt x="2002900" y="418186"/>
                </a:cubicBezTo>
                <a:cubicBezTo>
                  <a:pt x="2012575" y="415867"/>
                  <a:pt x="2021811" y="413321"/>
                  <a:pt x="2030610" y="410549"/>
                </a:cubicBezTo>
                <a:cubicBezTo>
                  <a:pt x="2039410" y="407777"/>
                  <a:pt x="2047567" y="409867"/>
                  <a:pt x="2055083" y="416818"/>
                </a:cubicBezTo>
                <a:cubicBezTo>
                  <a:pt x="2062599" y="423770"/>
                  <a:pt x="2058587" y="429047"/>
                  <a:pt x="2043047" y="432650"/>
                </a:cubicBezTo>
                <a:cubicBezTo>
                  <a:pt x="2027506" y="436253"/>
                  <a:pt x="2013096" y="439205"/>
                  <a:pt x="1999812" y="441505"/>
                </a:cubicBezTo>
                <a:cubicBezTo>
                  <a:pt x="1986529" y="443806"/>
                  <a:pt x="1974834" y="445676"/>
                  <a:pt x="1964726" y="447114"/>
                </a:cubicBezTo>
                <a:cubicBezTo>
                  <a:pt x="1953564" y="469438"/>
                  <a:pt x="1941131" y="490498"/>
                  <a:pt x="1927426" y="510292"/>
                </a:cubicBezTo>
                <a:cubicBezTo>
                  <a:pt x="1927426" y="536802"/>
                  <a:pt x="1927312" y="557549"/>
                  <a:pt x="1927086" y="572534"/>
                </a:cubicBezTo>
                <a:lnTo>
                  <a:pt x="1926875" y="582944"/>
                </a:lnTo>
                <a:lnTo>
                  <a:pt x="1927500" y="582464"/>
                </a:lnTo>
                <a:cubicBezTo>
                  <a:pt x="1933863" y="581887"/>
                  <a:pt x="1956752" y="579001"/>
                  <a:pt x="1996166" y="573804"/>
                </a:cubicBezTo>
                <a:lnTo>
                  <a:pt x="1996166" y="532616"/>
                </a:lnTo>
                <a:cubicBezTo>
                  <a:pt x="1977910" y="535729"/>
                  <a:pt x="1964590" y="534579"/>
                  <a:pt x="1956206" y="529165"/>
                </a:cubicBezTo>
                <a:cubicBezTo>
                  <a:pt x="1947822" y="523751"/>
                  <a:pt x="1948057" y="520229"/>
                  <a:pt x="1956912" y="518598"/>
                </a:cubicBezTo>
                <a:cubicBezTo>
                  <a:pt x="1965768" y="516967"/>
                  <a:pt x="1978852" y="514428"/>
                  <a:pt x="1996166" y="510980"/>
                </a:cubicBezTo>
                <a:cubicBezTo>
                  <a:pt x="1995410" y="483372"/>
                  <a:pt x="1993663" y="467035"/>
                  <a:pt x="1990929" y="461969"/>
                </a:cubicBezTo>
                <a:cubicBezTo>
                  <a:pt x="1988194" y="456903"/>
                  <a:pt x="1988811" y="453573"/>
                  <a:pt x="1992780" y="451979"/>
                </a:cubicBezTo>
                <a:cubicBezTo>
                  <a:pt x="1996749" y="450385"/>
                  <a:pt x="2003583" y="451564"/>
                  <a:pt x="2013282" y="455514"/>
                </a:cubicBezTo>
                <a:cubicBezTo>
                  <a:pt x="2022980" y="459464"/>
                  <a:pt x="2026645" y="464304"/>
                  <a:pt x="2024276" y="470034"/>
                </a:cubicBezTo>
                <a:cubicBezTo>
                  <a:pt x="2021907" y="475764"/>
                  <a:pt x="2020369" y="487626"/>
                  <a:pt x="2019662" y="505622"/>
                </a:cubicBezTo>
                <a:cubicBezTo>
                  <a:pt x="2028803" y="504221"/>
                  <a:pt x="2037444" y="502119"/>
                  <a:pt x="2045587" y="499316"/>
                </a:cubicBezTo>
                <a:cubicBezTo>
                  <a:pt x="2053729" y="496513"/>
                  <a:pt x="2060974" y="498103"/>
                  <a:pt x="2067324" y="504088"/>
                </a:cubicBezTo>
                <a:cubicBezTo>
                  <a:pt x="2073674" y="510072"/>
                  <a:pt x="2071929" y="514949"/>
                  <a:pt x="2062088" y="518719"/>
                </a:cubicBezTo>
                <a:cubicBezTo>
                  <a:pt x="2052247" y="522489"/>
                  <a:pt x="2038043" y="525801"/>
                  <a:pt x="2019476" y="528653"/>
                </a:cubicBezTo>
                <a:cubicBezTo>
                  <a:pt x="2018819" y="542879"/>
                  <a:pt x="2018491" y="556993"/>
                  <a:pt x="2018491" y="570995"/>
                </a:cubicBezTo>
                <a:cubicBezTo>
                  <a:pt x="2037106" y="568763"/>
                  <a:pt x="2053502" y="566648"/>
                  <a:pt x="2067678" y="564651"/>
                </a:cubicBezTo>
                <a:cubicBezTo>
                  <a:pt x="2081854" y="562654"/>
                  <a:pt x="2092765" y="566543"/>
                  <a:pt x="2100409" y="576316"/>
                </a:cubicBezTo>
                <a:cubicBezTo>
                  <a:pt x="2108055" y="586089"/>
                  <a:pt x="2106185" y="590780"/>
                  <a:pt x="2094802" y="590389"/>
                </a:cubicBezTo>
                <a:cubicBezTo>
                  <a:pt x="2083417" y="589999"/>
                  <a:pt x="2071386" y="589416"/>
                  <a:pt x="2058711" y="588640"/>
                </a:cubicBezTo>
                <a:cubicBezTo>
                  <a:pt x="2046036" y="587865"/>
                  <a:pt x="2027274" y="589230"/>
                  <a:pt x="2002427" y="592733"/>
                </a:cubicBezTo>
                <a:cubicBezTo>
                  <a:pt x="1977578" y="596237"/>
                  <a:pt x="1961260" y="598959"/>
                  <a:pt x="1953471" y="600900"/>
                </a:cubicBezTo>
                <a:cubicBezTo>
                  <a:pt x="1945682" y="602841"/>
                  <a:pt x="1937816" y="600398"/>
                  <a:pt x="1929872" y="593570"/>
                </a:cubicBezTo>
                <a:lnTo>
                  <a:pt x="1926478" y="589479"/>
                </a:lnTo>
                <a:lnTo>
                  <a:pt x="1924989" y="606330"/>
                </a:lnTo>
                <a:cubicBezTo>
                  <a:pt x="1923969" y="612722"/>
                  <a:pt x="1922539" y="618595"/>
                  <a:pt x="1920701" y="623950"/>
                </a:cubicBezTo>
                <a:cubicBezTo>
                  <a:pt x="1917024" y="634659"/>
                  <a:pt x="1912339" y="634411"/>
                  <a:pt x="1906646" y="623206"/>
                </a:cubicBezTo>
                <a:cubicBezTo>
                  <a:pt x="1900953" y="612000"/>
                  <a:pt x="1899468" y="602224"/>
                  <a:pt x="1902190" y="593877"/>
                </a:cubicBezTo>
                <a:cubicBezTo>
                  <a:pt x="1904913" y="585531"/>
                  <a:pt x="1905951" y="565110"/>
                  <a:pt x="1905307" y="532616"/>
                </a:cubicBezTo>
                <a:cubicBezTo>
                  <a:pt x="1898982" y="542935"/>
                  <a:pt x="1889893" y="553033"/>
                  <a:pt x="1878043" y="562912"/>
                </a:cubicBezTo>
                <a:cubicBezTo>
                  <a:pt x="1866192" y="572790"/>
                  <a:pt x="1855096" y="579550"/>
                  <a:pt x="1844753" y="583190"/>
                </a:cubicBezTo>
                <a:cubicBezTo>
                  <a:pt x="1834409" y="586830"/>
                  <a:pt x="1832982" y="584585"/>
                  <a:pt x="1840474" y="576455"/>
                </a:cubicBezTo>
                <a:cubicBezTo>
                  <a:pt x="1847964" y="568325"/>
                  <a:pt x="1857173" y="558797"/>
                  <a:pt x="1868099" y="547871"/>
                </a:cubicBezTo>
                <a:cubicBezTo>
                  <a:pt x="1879026" y="536944"/>
                  <a:pt x="1890975" y="522328"/>
                  <a:pt x="1903948" y="504022"/>
                </a:cubicBezTo>
                <a:cubicBezTo>
                  <a:pt x="1903948" y="500041"/>
                  <a:pt x="1903170" y="494448"/>
                  <a:pt x="1901614" y="487242"/>
                </a:cubicBezTo>
                <a:cubicBezTo>
                  <a:pt x="1900057" y="480036"/>
                  <a:pt x="1905635" y="479937"/>
                  <a:pt x="1918348" y="486944"/>
                </a:cubicBezTo>
                <a:cubicBezTo>
                  <a:pt x="1921399" y="483273"/>
                  <a:pt x="1929051" y="470865"/>
                  <a:pt x="1941304" y="449719"/>
                </a:cubicBezTo>
                <a:cubicBezTo>
                  <a:pt x="1933987" y="452050"/>
                  <a:pt x="1927156" y="453607"/>
                  <a:pt x="1920813" y="454388"/>
                </a:cubicBezTo>
                <a:cubicBezTo>
                  <a:pt x="1914469" y="455170"/>
                  <a:pt x="1907346" y="452298"/>
                  <a:pt x="1899447" y="445775"/>
                </a:cubicBezTo>
                <a:cubicBezTo>
                  <a:pt x="1891546" y="439251"/>
                  <a:pt x="1893124" y="435738"/>
                  <a:pt x="1904181" y="435236"/>
                </a:cubicBezTo>
                <a:cubicBezTo>
                  <a:pt x="1915237" y="434734"/>
                  <a:pt x="1929783" y="433044"/>
                  <a:pt x="1947816" y="430166"/>
                </a:cubicBezTo>
                <a:cubicBezTo>
                  <a:pt x="1959040" y="401170"/>
                  <a:pt x="1963678" y="382371"/>
                  <a:pt x="1961730" y="373770"/>
                </a:cubicBezTo>
                <a:cubicBezTo>
                  <a:pt x="1960757" y="369469"/>
                  <a:pt x="1961639" y="367007"/>
                  <a:pt x="1964373" y="366384"/>
                </a:cubicBezTo>
                <a:close/>
                <a:moveTo>
                  <a:pt x="2990664" y="365122"/>
                </a:moveTo>
                <a:cubicBezTo>
                  <a:pt x="2994290" y="364680"/>
                  <a:pt x="3000605" y="366046"/>
                  <a:pt x="3009609" y="369221"/>
                </a:cubicBezTo>
                <a:cubicBezTo>
                  <a:pt x="3021267" y="373947"/>
                  <a:pt x="3025335" y="380135"/>
                  <a:pt x="3021813" y="387788"/>
                </a:cubicBezTo>
                <a:cubicBezTo>
                  <a:pt x="3018291" y="395440"/>
                  <a:pt x="3016164" y="413702"/>
                  <a:pt x="3015432" y="442575"/>
                </a:cubicBezTo>
                <a:cubicBezTo>
                  <a:pt x="3016896" y="441930"/>
                  <a:pt x="3021463" y="440603"/>
                  <a:pt x="3029134" y="438594"/>
                </a:cubicBezTo>
                <a:cubicBezTo>
                  <a:pt x="3036804" y="436585"/>
                  <a:pt x="3041886" y="437893"/>
                  <a:pt x="3044379" y="442519"/>
                </a:cubicBezTo>
                <a:cubicBezTo>
                  <a:pt x="3046872" y="447145"/>
                  <a:pt x="3045281" y="451970"/>
                  <a:pt x="3039607" y="456993"/>
                </a:cubicBezTo>
                <a:cubicBezTo>
                  <a:pt x="3033933" y="462016"/>
                  <a:pt x="3025875" y="466270"/>
                  <a:pt x="3015432" y="469755"/>
                </a:cubicBezTo>
                <a:lnTo>
                  <a:pt x="3015432" y="486944"/>
                </a:lnTo>
                <a:cubicBezTo>
                  <a:pt x="3021286" y="481624"/>
                  <a:pt x="3026836" y="478542"/>
                  <a:pt x="3032082" y="477698"/>
                </a:cubicBezTo>
                <a:cubicBezTo>
                  <a:pt x="3037328" y="476855"/>
                  <a:pt x="3034879" y="482796"/>
                  <a:pt x="3024734" y="495521"/>
                </a:cubicBezTo>
                <a:lnTo>
                  <a:pt x="3014260" y="504934"/>
                </a:lnTo>
                <a:cubicBezTo>
                  <a:pt x="3014260" y="534489"/>
                  <a:pt x="3014446" y="554705"/>
                  <a:pt x="3014818" y="565581"/>
                </a:cubicBezTo>
                <a:cubicBezTo>
                  <a:pt x="3015190" y="576458"/>
                  <a:pt x="3014756" y="585220"/>
                  <a:pt x="3013516" y="591868"/>
                </a:cubicBezTo>
                <a:cubicBezTo>
                  <a:pt x="3012276" y="598516"/>
                  <a:pt x="3008412" y="605281"/>
                  <a:pt x="3001926" y="612165"/>
                </a:cubicBezTo>
                <a:cubicBezTo>
                  <a:pt x="2995439" y="619048"/>
                  <a:pt x="2990321" y="618589"/>
                  <a:pt x="2986569" y="610788"/>
                </a:cubicBezTo>
                <a:cubicBezTo>
                  <a:pt x="2982817" y="602987"/>
                  <a:pt x="2975965" y="594600"/>
                  <a:pt x="2966012" y="585627"/>
                </a:cubicBezTo>
                <a:cubicBezTo>
                  <a:pt x="2956059" y="576654"/>
                  <a:pt x="2956319" y="573138"/>
                  <a:pt x="2966793" y="575079"/>
                </a:cubicBezTo>
                <a:cubicBezTo>
                  <a:pt x="2977267" y="577019"/>
                  <a:pt x="2983524" y="577919"/>
                  <a:pt x="2985564" y="577776"/>
                </a:cubicBezTo>
                <a:cubicBezTo>
                  <a:pt x="2987604" y="577633"/>
                  <a:pt x="2989176" y="573122"/>
                  <a:pt x="2990280" y="564242"/>
                </a:cubicBezTo>
                <a:cubicBezTo>
                  <a:pt x="2991384" y="555362"/>
                  <a:pt x="2991936" y="539760"/>
                  <a:pt x="2991936" y="517436"/>
                </a:cubicBezTo>
                <a:cubicBezTo>
                  <a:pt x="2971088" y="536994"/>
                  <a:pt x="2957687" y="550249"/>
                  <a:pt x="2951734" y="557201"/>
                </a:cubicBezTo>
                <a:cubicBezTo>
                  <a:pt x="2945780" y="564152"/>
                  <a:pt x="2940116" y="566546"/>
                  <a:pt x="2934739" y="564382"/>
                </a:cubicBezTo>
                <a:cubicBezTo>
                  <a:pt x="2929363" y="562217"/>
                  <a:pt x="2924321" y="557709"/>
                  <a:pt x="2919615" y="550857"/>
                </a:cubicBezTo>
                <a:cubicBezTo>
                  <a:pt x="2914908" y="544004"/>
                  <a:pt x="2917512" y="539471"/>
                  <a:pt x="2927428" y="537258"/>
                </a:cubicBezTo>
                <a:cubicBezTo>
                  <a:pt x="2937344" y="535044"/>
                  <a:pt x="2959237" y="522279"/>
                  <a:pt x="2993108" y="498962"/>
                </a:cubicBezTo>
                <a:lnTo>
                  <a:pt x="2993108" y="475410"/>
                </a:lnTo>
                <a:cubicBezTo>
                  <a:pt x="2982715" y="478498"/>
                  <a:pt x="2973754" y="480244"/>
                  <a:pt x="2966226" y="480647"/>
                </a:cubicBezTo>
                <a:cubicBezTo>
                  <a:pt x="2958698" y="481050"/>
                  <a:pt x="2951957" y="479199"/>
                  <a:pt x="2946004" y="475094"/>
                </a:cubicBezTo>
                <a:cubicBezTo>
                  <a:pt x="2940051" y="470989"/>
                  <a:pt x="2940916" y="467894"/>
                  <a:pt x="2948599" y="465811"/>
                </a:cubicBezTo>
                <a:cubicBezTo>
                  <a:pt x="2956282" y="463727"/>
                  <a:pt x="2971118" y="458655"/>
                  <a:pt x="2993108" y="450593"/>
                </a:cubicBezTo>
                <a:lnTo>
                  <a:pt x="2993108" y="407638"/>
                </a:lnTo>
                <a:cubicBezTo>
                  <a:pt x="2993108" y="391911"/>
                  <a:pt x="2991356" y="379990"/>
                  <a:pt x="2987852" y="371872"/>
                </a:cubicBezTo>
                <a:cubicBezTo>
                  <a:pt x="2986101" y="367814"/>
                  <a:pt x="2987038" y="365563"/>
                  <a:pt x="2990664" y="365122"/>
                </a:cubicBezTo>
                <a:close/>
                <a:moveTo>
                  <a:pt x="4282732" y="364208"/>
                </a:moveTo>
                <a:cubicBezTo>
                  <a:pt x="4286731" y="364877"/>
                  <a:pt x="4291540" y="366269"/>
                  <a:pt x="4297159" y="368384"/>
                </a:cubicBezTo>
                <a:cubicBezTo>
                  <a:pt x="4308395" y="372613"/>
                  <a:pt x="4314013" y="379081"/>
                  <a:pt x="4314013" y="387788"/>
                </a:cubicBezTo>
                <a:cubicBezTo>
                  <a:pt x="4314013" y="397548"/>
                  <a:pt x="4311043" y="402918"/>
                  <a:pt x="4305102" y="403898"/>
                </a:cubicBezTo>
                <a:cubicBezTo>
                  <a:pt x="4299162" y="404878"/>
                  <a:pt x="4291237" y="399694"/>
                  <a:pt x="4281327" y="388346"/>
                </a:cubicBezTo>
                <a:cubicBezTo>
                  <a:pt x="4271120" y="373909"/>
                  <a:pt x="4268398" y="365916"/>
                  <a:pt x="4273160" y="364366"/>
                </a:cubicBezTo>
                <a:cubicBezTo>
                  <a:pt x="4275541" y="363591"/>
                  <a:pt x="4278732" y="363538"/>
                  <a:pt x="4282732" y="364208"/>
                </a:cubicBezTo>
                <a:close/>
                <a:moveTo>
                  <a:pt x="1377608" y="364208"/>
                </a:moveTo>
                <a:cubicBezTo>
                  <a:pt x="1381608" y="364877"/>
                  <a:pt x="1386417" y="366269"/>
                  <a:pt x="1392035" y="368384"/>
                </a:cubicBezTo>
                <a:cubicBezTo>
                  <a:pt x="1403272" y="372613"/>
                  <a:pt x="1408890" y="379081"/>
                  <a:pt x="1408890" y="387788"/>
                </a:cubicBezTo>
                <a:cubicBezTo>
                  <a:pt x="1408890" y="397548"/>
                  <a:pt x="1405920" y="402918"/>
                  <a:pt x="1399979" y="403898"/>
                </a:cubicBezTo>
                <a:cubicBezTo>
                  <a:pt x="1394038" y="404878"/>
                  <a:pt x="1386113" y="399694"/>
                  <a:pt x="1376204" y="388346"/>
                </a:cubicBezTo>
                <a:cubicBezTo>
                  <a:pt x="1365996" y="373909"/>
                  <a:pt x="1363274" y="365916"/>
                  <a:pt x="1368037" y="364366"/>
                </a:cubicBezTo>
                <a:cubicBezTo>
                  <a:pt x="1370418" y="363591"/>
                  <a:pt x="1373608" y="363538"/>
                  <a:pt x="1377608" y="364208"/>
                </a:cubicBezTo>
                <a:close/>
                <a:moveTo>
                  <a:pt x="5499408" y="363012"/>
                </a:moveTo>
                <a:cubicBezTo>
                  <a:pt x="5501164" y="362467"/>
                  <a:pt x="5504093" y="363026"/>
                  <a:pt x="5508191" y="364691"/>
                </a:cubicBezTo>
                <a:cubicBezTo>
                  <a:pt x="5516390" y="368021"/>
                  <a:pt x="5522640" y="371792"/>
                  <a:pt x="5526944" y="376002"/>
                </a:cubicBezTo>
                <a:cubicBezTo>
                  <a:pt x="5531248" y="380213"/>
                  <a:pt x="5531917" y="383989"/>
                  <a:pt x="5528953" y="387332"/>
                </a:cubicBezTo>
                <a:cubicBezTo>
                  <a:pt x="5525989" y="390674"/>
                  <a:pt x="5522402" y="396172"/>
                  <a:pt x="5518191" y="403824"/>
                </a:cubicBezTo>
                <a:cubicBezTo>
                  <a:pt x="5513981" y="411476"/>
                  <a:pt x="5505432" y="425968"/>
                  <a:pt x="5492546" y="447300"/>
                </a:cubicBezTo>
                <a:cubicBezTo>
                  <a:pt x="5499541" y="453911"/>
                  <a:pt x="5503038" y="460924"/>
                  <a:pt x="5503038" y="468341"/>
                </a:cubicBezTo>
                <a:cubicBezTo>
                  <a:pt x="5503038" y="473984"/>
                  <a:pt x="5502846" y="484182"/>
                  <a:pt x="5502461" y="498934"/>
                </a:cubicBezTo>
                <a:cubicBezTo>
                  <a:pt x="5502077" y="513687"/>
                  <a:pt x="5501885" y="538873"/>
                  <a:pt x="5501885" y="574493"/>
                </a:cubicBezTo>
                <a:cubicBezTo>
                  <a:pt x="5514548" y="573004"/>
                  <a:pt x="5526950" y="570908"/>
                  <a:pt x="5539092" y="568205"/>
                </a:cubicBezTo>
                <a:lnTo>
                  <a:pt x="5539092" y="545452"/>
                </a:lnTo>
                <a:cubicBezTo>
                  <a:pt x="5531502" y="547003"/>
                  <a:pt x="5525115" y="547570"/>
                  <a:pt x="5519930" y="547155"/>
                </a:cubicBezTo>
                <a:cubicBezTo>
                  <a:pt x="5514746" y="546739"/>
                  <a:pt x="5509835" y="544330"/>
                  <a:pt x="5505196" y="539927"/>
                </a:cubicBezTo>
                <a:cubicBezTo>
                  <a:pt x="5500558" y="535524"/>
                  <a:pt x="5502604" y="532808"/>
                  <a:pt x="5511335" y="531779"/>
                </a:cubicBezTo>
                <a:cubicBezTo>
                  <a:pt x="5520067" y="530749"/>
                  <a:pt x="5529319" y="529261"/>
                  <a:pt x="5539092" y="527314"/>
                </a:cubicBezTo>
                <a:lnTo>
                  <a:pt x="5539092" y="505753"/>
                </a:lnTo>
                <a:cubicBezTo>
                  <a:pt x="5532283" y="506534"/>
                  <a:pt x="5526857" y="506925"/>
                  <a:pt x="5522814" y="506925"/>
                </a:cubicBezTo>
                <a:cubicBezTo>
                  <a:pt x="5518907" y="506925"/>
                  <a:pt x="5514613" y="504748"/>
                  <a:pt x="5509931" y="500395"/>
                </a:cubicBezTo>
                <a:cubicBezTo>
                  <a:pt x="5505249" y="496041"/>
                  <a:pt x="5506244" y="493316"/>
                  <a:pt x="5512917" y="492218"/>
                </a:cubicBezTo>
                <a:cubicBezTo>
                  <a:pt x="5519589" y="491121"/>
                  <a:pt x="5528315" y="489226"/>
                  <a:pt x="5539092" y="486535"/>
                </a:cubicBezTo>
                <a:cubicBezTo>
                  <a:pt x="5539092" y="478511"/>
                  <a:pt x="5538807" y="470908"/>
                  <a:pt x="5538236" y="463727"/>
                </a:cubicBezTo>
                <a:cubicBezTo>
                  <a:pt x="5533710" y="464508"/>
                  <a:pt x="5528352" y="465290"/>
                  <a:pt x="5522163" y="466071"/>
                </a:cubicBezTo>
                <a:cubicBezTo>
                  <a:pt x="5515974" y="466853"/>
                  <a:pt x="5509856" y="465432"/>
                  <a:pt x="5503810" y="461811"/>
                </a:cubicBezTo>
                <a:cubicBezTo>
                  <a:pt x="5497764" y="458190"/>
                  <a:pt x="5500031" y="454881"/>
                  <a:pt x="5510610" y="451886"/>
                </a:cubicBezTo>
                <a:cubicBezTo>
                  <a:pt x="5521189" y="448891"/>
                  <a:pt x="5532385" y="445676"/>
                  <a:pt x="5544198" y="442240"/>
                </a:cubicBezTo>
                <a:cubicBezTo>
                  <a:pt x="5556012" y="438805"/>
                  <a:pt x="5565918" y="435475"/>
                  <a:pt x="5573918" y="432250"/>
                </a:cubicBezTo>
                <a:cubicBezTo>
                  <a:pt x="5581917" y="429025"/>
                  <a:pt x="5589225" y="429177"/>
                  <a:pt x="5595842" y="432706"/>
                </a:cubicBezTo>
                <a:cubicBezTo>
                  <a:pt x="5602459" y="436234"/>
                  <a:pt x="5603088" y="440104"/>
                  <a:pt x="5597730" y="444314"/>
                </a:cubicBezTo>
                <a:cubicBezTo>
                  <a:pt x="5592372" y="448525"/>
                  <a:pt x="5579877" y="453371"/>
                  <a:pt x="5560244" y="458853"/>
                </a:cubicBezTo>
                <a:cubicBezTo>
                  <a:pt x="5563357" y="461867"/>
                  <a:pt x="5564703" y="464918"/>
                  <a:pt x="5564281" y="468006"/>
                </a:cubicBezTo>
                <a:cubicBezTo>
                  <a:pt x="5563859" y="471094"/>
                  <a:pt x="5563295" y="475069"/>
                  <a:pt x="5562588" y="479931"/>
                </a:cubicBezTo>
                <a:cubicBezTo>
                  <a:pt x="5569720" y="478455"/>
                  <a:pt x="5575989" y="477116"/>
                  <a:pt x="5581396" y="475912"/>
                </a:cubicBezTo>
                <a:cubicBezTo>
                  <a:pt x="5586804" y="474709"/>
                  <a:pt x="5591830" y="476654"/>
                  <a:pt x="5596474" y="481745"/>
                </a:cubicBezTo>
                <a:cubicBezTo>
                  <a:pt x="5601119" y="486836"/>
                  <a:pt x="5601466" y="490538"/>
                  <a:pt x="5597516" y="492851"/>
                </a:cubicBezTo>
                <a:cubicBezTo>
                  <a:pt x="5593566" y="495164"/>
                  <a:pt x="5587976" y="496922"/>
                  <a:pt x="5580745" y="498125"/>
                </a:cubicBezTo>
                <a:cubicBezTo>
                  <a:pt x="5573515" y="499328"/>
                  <a:pt x="5567363" y="500500"/>
                  <a:pt x="5562290" y="501641"/>
                </a:cubicBezTo>
                <a:cubicBezTo>
                  <a:pt x="5561708" y="508090"/>
                  <a:pt x="5561416" y="514862"/>
                  <a:pt x="5561416" y="521956"/>
                </a:cubicBezTo>
                <a:cubicBezTo>
                  <a:pt x="5568982" y="520555"/>
                  <a:pt x="5575536" y="519038"/>
                  <a:pt x="5581080" y="517408"/>
                </a:cubicBezTo>
                <a:cubicBezTo>
                  <a:pt x="5586624" y="515777"/>
                  <a:pt x="5591932" y="517882"/>
                  <a:pt x="5597005" y="523724"/>
                </a:cubicBezTo>
                <a:cubicBezTo>
                  <a:pt x="5602077" y="529565"/>
                  <a:pt x="5601364" y="533245"/>
                  <a:pt x="5594865" y="534765"/>
                </a:cubicBezTo>
                <a:cubicBezTo>
                  <a:pt x="5588367" y="536284"/>
                  <a:pt x="5577217" y="538482"/>
                  <a:pt x="5561416" y="541360"/>
                </a:cubicBezTo>
                <a:cubicBezTo>
                  <a:pt x="5561416" y="548417"/>
                  <a:pt x="5561025" y="555957"/>
                  <a:pt x="5560244" y="563982"/>
                </a:cubicBezTo>
                <a:cubicBezTo>
                  <a:pt x="5577024" y="562468"/>
                  <a:pt x="5590460" y="560924"/>
                  <a:pt x="5600549" y="559349"/>
                </a:cubicBezTo>
                <a:cubicBezTo>
                  <a:pt x="5610638" y="557774"/>
                  <a:pt x="5618700" y="561486"/>
                  <a:pt x="5624733" y="570483"/>
                </a:cubicBezTo>
                <a:cubicBezTo>
                  <a:pt x="5630767" y="579481"/>
                  <a:pt x="5627735" y="583590"/>
                  <a:pt x="5615636" y="582808"/>
                </a:cubicBezTo>
                <a:cubicBezTo>
                  <a:pt x="5603538" y="582027"/>
                  <a:pt x="5591783" y="582021"/>
                  <a:pt x="5580373" y="582790"/>
                </a:cubicBezTo>
                <a:cubicBezTo>
                  <a:pt x="5568963" y="583559"/>
                  <a:pt x="5558344" y="584529"/>
                  <a:pt x="5548514" y="585701"/>
                </a:cubicBezTo>
                <a:cubicBezTo>
                  <a:pt x="5538686" y="586873"/>
                  <a:pt x="5529799" y="588241"/>
                  <a:pt x="5521856" y="589803"/>
                </a:cubicBezTo>
                <a:cubicBezTo>
                  <a:pt x="5513912" y="591366"/>
                  <a:pt x="5507187" y="591366"/>
                  <a:pt x="5501680" y="589803"/>
                </a:cubicBezTo>
                <a:cubicBezTo>
                  <a:pt x="5500973" y="609833"/>
                  <a:pt x="5498465" y="623596"/>
                  <a:pt x="5494155" y="631094"/>
                </a:cubicBezTo>
                <a:cubicBezTo>
                  <a:pt x="5489845" y="638591"/>
                  <a:pt x="5484779" y="636554"/>
                  <a:pt x="5478956" y="624982"/>
                </a:cubicBezTo>
                <a:cubicBezTo>
                  <a:pt x="5473133" y="613411"/>
                  <a:pt x="5471391" y="603613"/>
                  <a:pt x="5473728" y="595589"/>
                </a:cubicBezTo>
                <a:cubicBezTo>
                  <a:pt x="5476067" y="587565"/>
                  <a:pt x="5477821" y="576719"/>
                  <a:pt x="5478993" y="563051"/>
                </a:cubicBezTo>
                <a:cubicBezTo>
                  <a:pt x="5480165" y="549384"/>
                  <a:pt x="5481331" y="529391"/>
                  <a:pt x="5482491" y="503074"/>
                </a:cubicBezTo>
                <a:cubicBezTo>
                  <a:pt x="5483650" y="476756"/>
                  <a:pt x="5483753" y="462084"/>
                  <a:pt x="5482798" y="459058"/>
                </a:cubicBezTo>
                <a:cubicBezTo>
                  <a:pt x="5470532" y="475689"/>
                  <a:pt x="5458753" y="486851"/>
                  <a:pt x="5447460" y="492544"/>
                </a:cubicBezTo>
                <a:cubicBezTo>
                  <a:pt x="5436168" y="498237"/>
                  <a:pt x="5434270" y="496252"/>
                  <a:pt x="5441768" y="486591"/>
                </a:cubicBezTo>
                <a:cubicBezTo>
                  <a:pt x="5449265" y="476929"/>
                  <a:pt x="5457082" y="465513"/>
                  <a:pt x="5465217" y="452342"/>
                </a:cubicBezTo>
                <a:cubicBezTo>
                  <a:pt x="5473353" y="439171"/>
                  <a:pt x="5480113" y="427010"/>
                  <a:pt x="5485495" y="415860"/>
                </a:cubicBezTo>
                <a:cubicBezTo>
                  <a:pt x="5490878" y="404711"/>
                  <a:pt x="5494543" y="395319"/>
                  <a:pt x="5496490" y="387685"/>
                </a:cubicBezTo>
                <a:cubicBezTo>
                  <a:pt x="5498437" y="380052"/>
                  <a:pt x="5498824" y="373478"/>
                  <a:pt x="5497652" y="367965"/>
                </a:cubicBezTo>
                <a:cubicBezTo>
                  <a:pt x="5497066" y="365209"/>
                  <a:pt x="5497652" y="363558"/>
                  <a:pt x="5499408" y="363012"/>
                </a:cubicBezTo>
                <a:close/>
                <a:moveTo>
                  <a:pt x="2409253" y="361984"/>
                </a:moveTo>
                <a:cubicBezTo>
                  <a:pt x="2411732" y="361845"/>
                  <a:pt x="2414839" y="362136"/>
                  <a:pt x="2418575" y="362859"/>
                </a:cubicBezTo>
                <a:cubicBezTo>
                  <a:pt x="2433520" y="365749"/>
                  <a:pt x="2442301" y="369823"/>
                  <a:pt x="2444918" y="375081"/>
                </a:cubicBezTo>
                <a:cubicBezTo>
                  <a:pt x="2447535" y="380340"/>
                  <a:pt x="2448341" y="386119"/>
                  <a:pt x="2447336" y="392420"/>
                </a:cubicBezTo>
                <a:cubicBezTo>
                  <a:pt x="2446332" y="398720"/>
                  <a:pt x="2443526" y="401443"/>
                  <a:pt x="2438918" y="400587"/>
                </a:cubicBezTo>
                <a:cubicBezTo>
                  <a:pt x="2434311" y="399731"/>
                  <a:pt x="2428733" y="396847"/>
                  <a:pt x="2422185" y="391936"/>
                </a:cubicBezTo>
                <a:cubicBezTo>
                  <a:pt x="2415636" y="387025"/>
                  <a:pt x="2409547" y="381338"/>
                  <a:pt x="2403916" y="374877"/>
                </a:cubicBezTo>
                <a:cubicBezTo>
                  <a:pt x="2400037" y="366700"/>
                  <a:pt x="2401816" y="362403"/>
                  <a:pt x="2409253" y="361984"/>
                </a:cubicBezTo>
                <a:close/>
                <a:moveTo>
                  <a:pt x="3722487" y="204475"/>
                </a:moveTo>
                <a:cubicBezTo>
                  <a:pt x="3725931" y="203919"/>
                  <a:pt x="3729739" y="204177"/>
                  <a:pt x="3733909" y="205250"/>
                </a:cubicBezTo>
                <a:cubicBezTo>
                  <a:pt x="3742250" y="207395"/>
                  <a:pt x="3747698" y="211907"/>
                  <a:pt x="3750252" y="218784"/>
                </a:cubicBezTo>
                <a:cubicBezTo>
                  <a:pt x="3752807" y="225661"/>
                  <a:pt x="3752448" y="234265"/>
                  <a:pt x="3749173" y="244596"/>
                </a:cubicBezTo>
                <a:cubicBezTo>
                  <a:pt x="3745899" y="254927"/>
                  <a:pt x="3739952" y="264809"/>
                  <a:pt x="3731333" y="274241"/>
                </a:cubicBezTo>
                <a:cubicBezTo>
                  <a:pt x="3722713" y="283673"/>
                  <a:pt x="3714403" y="288808"/>
                  <a:pt x="3706404" y="289645"/>
                </a:cubicBezTo>
                <a:cubicBezTo>
                  <a:pt x="3698404" y="290482"/>
                  <a:pt x="3696842" y="288333"/>
                  <a:pt x="3701716" y="283199"/>
                </a:cubicBezTo>
                <a:cubicBezTo>
                  <a:pt x="3706590" y="278064"/>
                  <a:pt x="3711083" y="272883"/>
                  <a:pt x="3715194" y="267655"/>
                </a:cubicBezTo>
                <a:cubicBezTo>
                  <a:pt x="3719305" y="262428"/>
                  <a:pt x="3722880" y="256168"/>
                  <a:pt x="3725919" y="248875"/>
                </a:cubicBezTo>
                <a:cubicBezTo>
                  <a:pt x="3720449" y="248875"/>
                  <a:pt x="3715851" y="247477"/>
                  <a:pt x="3712124" y="244680"/>
                </a:cubicBezTo>
                <a:cubicBezTo>
                  <a:pt x="3708398" y="241883"/>
                  <a:pt x="3705874" y="238225"/>
                  <a:pt x="3704553" y="233704"/>
                </a:cubicBezTo>
                <a:cubicBezTo>
                  <a:pt x="3703232" y="229183"/>
                  <a:pt x="3702990" y="224960"/>
                  <a:pt x="3703827" y="221035"/>
                </a:cubicBezTo>
                <a:cubicBezTo>
                  <a:pt x="3704664" y="217110"/>
                  <a:pt x="3707802" y="212961"/>
                  <a:pt x="3713241" y="208589"/>
                </a:cubicBezTo>
                <a:cubicBezTo>
                  <a:pt x="3715960" y="206403"/>
                  <a:pt x="3719042" y="205032"/>
                  <a:pt x="3722487" y="204475"/>
                </a:cubicBezTo>
                <a:close/>
                <a:moveTo>
                  <a:pt x="2326751" y="187916"/>
                </a:moveTo>
                <a:cubicBezTo>
                  <a:pt x="2325543" y="188083"/>
                  <a:pt x="2323908" y="188556"/>
                  <a:pt x="2321846" y="189335"/>
                </a:cubicBezTo>
                <a:cubicBezTo>
                  <a:pt x="2317723" y="190891"/>
                  <a:pt x="2311977" y="192562"/>
                  <a:pt x="2304610" y="194348"/>
                </a:cubicBezTo>
                <a:cubicBezTo>
                  <a:pt x="2305342" y="198503"/>
                  <a:pt x="2306613" y="203402"/>
                  <a:pt x="2308424" y="209045"/>
                </a:cubicBezTo>
                <a:cubicBezTo>
                  <a:pt x="2313410" y="208425"/>
                  <a:pt x="2320324" y="207098"/>
                  <a:pt x="2329167" y="205064"/>
                </a:cubicBezTo>
                <a:cubicBezTo>
                  <a:pt x="2329824" y="199780"/>
                  <a:pt x="2330153" y="195681"/>
                  <a:pt x="2330153" y="192767"/>
                </a:cubicBezTo>
                <a:cubicBezTo>
                  <a:pt x="2330153" y="190696"/>
                  <a:pt x="2329799" y="189217"/>
                  <a:pt x="2329093" y="188330"/>
                </a:cubicBezTo>
                <a:cubicBezTo>
                  <a:pt x="2328739" y="187887"/>
                  <a:pt x="2327958" y="187749"/>
                  <a:pt x="2326751" y="187916"/>
                </a:cubicBezTo>
                <a:close/>
                <a:moveTo>
                  <a:pt x="4589792" y="177019"/>
                </a:moveTo>
                <a:cubicBezTo>
                  <a:pt x="4583640" y="178141"/>
                  <a:pt x="4574698" y="179738"/>
                  <a:pt x="4562966" y="181809"/>
                </a:cubicBezTo>
                <a:cubicBezTo>
                  <a:pt x="4562966" y="190119"/>
                  <a:pt x="4563251" y="196860"/>
                  <a:pt x="4563821" y="202031"/>
                </a:cubicBezTo>
                <a:cubicBezTo>
                  <a:pt x="4573433" y="201349"/>
                  <a:pt x="4584062" y="199638"/>
                  <a:pt x="4595708" y="196897"/>
                </a:cubicBezTo>
                <a:cubicBezTo>
                  <a:pt x="4596439" y="191725"/>
                  <a:pt x="4597174" y="186839"/>
                  <a:pt x="4597912" y="182237"/>
                </a:cubicBezTo>
                <a:cubicBezTo>
                  <a:pt x="4598650" y="177636"/>
                  <a:pt x="4595944" y="175897"/>
                  <a:pt x="4589792" y="177019"/>
                </a:cubicBezTo>
                <a:close/>
                <a:moveTo>
                  <a:pt x="6877158" y="176628"/>
                </a:moveTo>
                <a:cubicBezTo>
                  <a:pt x="6876470" y="175766"/>
                  <a:pt x="6874814" y="175918"/>
                  <a:pt x="6872192" y="177084"/>
                </a:cubicBezTo>
                <a:cubicBezTo>
                  <a:pt x="6869568" y="178250"/>
                  <a:pt x="6865392" y="179670"/>
                  <a:pt x="6859662" y="181344"/>
                </a:cubicBezTo>
                <a:cubicBezTo>
                  <a:pt x="6861212" y="190324"/>
                  <a:pt x="6862552" y="197610"/>
                  <a:pt x="6863680" y="203203"/>
                </a:cubicBezTo>
                <a:cubicBezTo>
                  <a:pt x="6866174" y="202608"/>
                  <a:pt x="6870638" y="201027"/>
                  <a:pt x="6877075" y="198460"/>
                </a:cubicBezTo>
                <a:cubicBezTo>
                  <a:pt x="6877819" y="184767"/>
                  <a:pt x="6877847" y="177490"/>
                  <a:pt x="6877158" y="176628"/>
                </a:cubicBezTo>
                <a:close/>
                <a:moveTo>
                  <a:pt x="3263398" y="176126"/>
                </a:moveTo>
                <a:cubicBezTo>
                  <a:pt x="3261054" y="175599"/>
                  <a:pt x="3255011" y="176101"/>
                  <a:pt x="3245269" y="177633"/>
                </a:cubicBezTo>
                <a:cubicBezTo>
                  <a:pt x="3235527" y="179165"/>
                  <a:pt x="3222167" y="180985"/>
                  <a:pt x="3205188" y="183093"/>
                </a:cubicBezTo>
                <a:cubicBezTo>
                  <a:pt x="3205932" y="196475"/>
                  <a:pt x="3206639" y="209405"/>
                  <a:pt x="3207309" y="221881"/>
                </a:cubicBezTo>
                <a:cubicBezTo>
                  <a:pt x="3221075" y="220368"/>
                  <a:pt x="3238743" y="218179"/>
                  <a:pt x="3260310" y="215314"/>
                </a:cubicBezTo>
                <a:cubicBezTo>
                  <a:pt x="3263163" y="202466"/>
                  <a:pt x="3264976" y="192854"/>
                  <a:pt x="3265752" y="186479"/>
                </a:cubicBezTo>
                <a:cubicBezTo>
                  <a:pt x="3266527" y="180104"/>
                  <a:pt x="3265742" y="176653"/>
                  <a:pt x="3263398" y="176126"/>
                </a:cubicBezTo>
                <a:close/>
                <a:moveTo>
                  <a:pt x="389203" y="173577"/>
                </a:moveTo>
                <a:cubicBezTo>
                  <a:pt x="382662" y="174749"/>
                  <a:pt x="370609" y="177053"/>
                  <a:pt x="353048" y="180489"/>
                </a:cubicBezTo>
                <a:cubicBezTo>
                  <a:pt x="355343" y="197790"/>
                  <a:pt x="357122" y="210422"/>
                  <a:pt x="358387" y="218384"/>
                </a:cubicBezTo>
                <a:cubicBezTo>
                  <a:pt x="371323" y="215333"/>
                  <a:pt x="385120" y="212065"/>
                  <a:pt x="399779" y="208580"/>
                </a:cubicBezTo>
                <a:cubicBezTo>
                  <a:pt x="401218" y="196636"/>
                  <a:pt x="401451" y="187524"/>
                  <a:pt x="400477" y="181242"/>
                </a:cubicBezTo>
                <a:cubicBezTo>
                  <a:pt x="399504" y="174960"/>
                  <a:pt x="395746" y="172405"/>
                  <a:pt x="389203" y="173577"/>
                </a:cubicBezTo>
                <a:close/>
                <a:moveTo>
                  <a:pt x="2331218" y="169771"/>
                </a:moveTo>
                <a:cubicBezTo>
                  <a:pt x="2333211" y="169555"/>
                  <a:pt x="2335517" y="169866"/>
                  <a:pt x="2338134" y="170703"/>
                </a:cubicBezTo>
                <a:cubicBezTo>
                  <a:pt x="2343368" y="172377"/>
                  <a:pt x="2348428" y="174678"/>
                  <a:pt x="2353314" y="177605"/>
                </a:cubicBezTo>
                <a:cubicBezTo>
                  <a:pt x="2358201" y="180532"/>
                  <a:pt x="2358818" y="184290"/>
                  <a:pt x="2355165" y="188879"/>
                </a:cubicBezTo>
                <a:cubicBezTo>
                  <a:pt x="2351513" y="193468"/>
                  <a:pt x="2348670" y="198509"/>
                  <a:pt x="2346636" y="204003"/>
                </a:cubicBezTo>
                <a:cubicBezTo>
                  <a:pt x="2352861" y="211569"/>
                  <a:pt x="2352161" y="215876"/>
                  <a:pt x="2344533" y="216924"/>
                </a:cubicBezTo>
                <a:cubicBezTo>
                  <a:pt x="2336906" y="217972"/>
                  <a:pt x="2324901" y="220281"/>
                  <a:pt x="2308517" y="223853"/>
                </a:cubicBezTo>
                <a:cubicBezTo>
                  <a:pt x="2304561" y="231977"/>
                  <a:pt x="2300849" y="232693"/>
                  <a:pt x="2297383" y="226002"/>
                </a:cubicBezTo>
                <a:cubicBezTo>
                  <a:pt x="2293916" y="219311"/>
                  <a:pt x="2290785" y="212961"/>
                  <a:pt x="2287988" y="206952"/>
                </a:cubicBezTo>
                <a:cubicBezTo>
                  <a:pt x="2285191" y="200943"/>
                  <a:pt x="2282181" y="195427"/>
                  <a:pt x="2278956" y="190404"/>
                </a:cubicBezTo>
                <a:cubicBezTo>
                  <a:pt x="2275731" y="185381"/>
                  <a:pt x="2276535" y="182368"/>
                  <a:pt x="2281365" y="181363"/>
                </a:cubicBezTo>
                <a:cubicBezTo>
                  <a:pt x="2286196" y="180358"/>
                  <a:pt x="2290459" y="180439"/>
                  <a:pt x="2294155" y="181605"/>
                </a:cubicBezTo>
                <a:cubicBezTo>
                  <a:pt x="2297851" y="182771"/>
                  <a:pt x="2303426" y="182095"/>
                  <a:pt x="2310880" y="179577"/>
                </a:cubicBezTo>
                <a:cubicBezTo>
                  <a:pt x="2318333" y="177059"/>
                  <a:pt x="2323431" y="174532"/>
                  <a:pt x="2326172" y="171996"/>
                </a:cubicBezTo>
                <a:cubicBezTo>
                  <a:pt x="2327542" y="170728"/>
                  <a:pt x="2329224" y="169986"/>
                  <a:pt x="2331218" y="169771"/>
                </a:cubicBezTo>
                <a:close/>
                <a:moveTo>
                  <a:pt x="513271" y="161299"/>
                </a:moveTo>
                <a:cubicBezTo>
                  <a:pt x="504993" y="162062"/>
                  <a:pt x="492053" y="163851"/>
                  <a:pt x="474454" y="166666"/>
                </a:cubicBezTo>
                <a:cubicBezTo>
                  <a:pt x="475198" y="181673"/>
                  <a:pt x="475918" y="196190"/>
                  <a:pt x="476612" y="210217"/>
                </a:cubicBezTo>
                <a:cubicBezTo>
                  <a:pt x="490119" y="209498"/>
                  <a:pt x="505002" y="207730"/>
                  <a:pt x="521261" y="204915"/>
                </a:cubicBezTo>
                <a:cubicBezTo>
                  <a:pt x="523444" y="191806"/>
                  <a:pt x="524728" y="181068"/>
                  <a:pt x="525112" y="172703"/>
                </a:cubicBezTo>
                <a:cubicBezTo>
                  <a:pt x="525497" y="164338"/>
                  <a:pt x="521549" y="160536"/>
                  <a:pt x="513271" y="161299"/>
                </a:cubicBezTo>
                <a:close/>
                <a:moveTo>
                  <a:pt x="5244803" y="158983"/>
                </a:moveTo>
                <a:lnTo>
                  <a:pt x="5222999" y="162201"/>
                </a:lnTo>
                <a:cubicBezTo>
                  <a:pt x="5219415" y="172954"/>
                  <a:pt x="5216727" y="179037"/>
                  <a:pt x="5214935" y="180451"/>
                </a:cubicBezTo>
                <a:cubicBezTo>
                  <a:pt x="5213143" y="181865"/>
                  <a:pt x="5218907" y="184389"/>
                  <a:pt x="5232227" y="188023"/>
                </a:cubicBezTo>
                <a:cubicBezTo>
                  <a:pt x="5233852" y="184984"/>
                  <a:pt x="5236159" y="179934"/>
                  <a:pt x="5239147" y="172870"/>
                </a:cubicBezTo>
                <a:cubicBezTo>
                  <a:pt x="5242137" y="165807"/>
                  <a:pt x="5244021" y="161178"/>
                  <a:pt x="5244803" y="158983"/>
                </a:cubicBezTo>
                <a:close/>
                <a:moveTo>
                  <a:pt x="4603061" y="156899"/>
                </a:moveTo>
                <a:cubicBezTo>
                  <a:pt x="4605327" y="156902"/>
                  <a:pt x="4607936" y="157426"/>
                  <a:pt x="4610888" y="158471"/>
                </a:cubicBezTo>
                <a:cubicBezTo>
                  <a:pt x="4616792" y="160561"/>
                  <a:pt x="4621954" y="163553"/>
                  <a:pt x="4626376" y="167447"/>
                </a:cubicBezTo>
                <a:cubicBezTo>
                  <a:pt x="4630797" y="171342"/>
                  <a:pt x="4630974" y="175317"/>
                  <a:pt x="4626906" y="179372"/>
                </a:cubicBezTo>
                <a:cubicBezTo>
                  <a:pt x="4622838" y="183428"/>
                  <a:pt x="4619421" y="189003"/>
                  <a:pt x="4616655" y="196097"/>
                </a:cubicBezTo>
                <a:cubicBezTo>
                  <a:pt x="4622881" y="204952"/>
                  <a:pt x="4622726" y="210081"/>
                  <a:pt x="4616190" y="211482"/>
                </a:cubicBezTo>
                <a:lnTo>
                  <a:pt x="4597029" y="212691"/>
                </a:lnTo>
                <a:cubicBezTo>
                  <a:pt x="4588843" y="213435"/>
                  <a:pt x="4578003" y="214874"/>
                  <a:pt x="4564510" y="217007"/>
                </a:cubicBezTo>
                <a:cubicBezTo>
                  <a:pt x="4560715" y="225801"/>
                  <a:pt x="4556966" y="226839"/>
                  <a:pt x="4553264" y="220123"/>
                </a:cubicBezTo>
                <a:cubicBezTo>
                  <a:pt x="4549562" y="213407"/>
                  <a:pt x="4546948" y="205290"/>
                  <a:pt x="4545423" y="195771"/>
                </a:cubicBezTo>
                <a:cubicBezTo>
                  <a:pt x="4543897" y="186253"/>
                  <a:pt x="4541358" y="178889"/>
                  <a:pt x="4537804" y="173680"/>
                </a:cubicBezTo>
                <a:cubicBezTo>
                  <a:pt x="4534251" y="168471"/>
                  <a:pt x="4535997" y="165866"/>
                  <a:pt x="4543041" y="165866"/>
                </a:cubicBezTo>
                <a:cubicBezTo>
                  <a:pt x="4548300" y="165866"/>
                  <a:pt x="4552231" y="166254"/>
                  <a:pt x="4554836" y="167029"/>
                </a:cubicBezTo>
                <a:cubicBezTo>
                  <a:pt x="4557440" y="167804"/>
                  <a:pt x="4562175" y="167823"/>
                  <a:pt x="4569040" y="167085"/>
                </a:cubicBezTo>
                <a:cubicBezTo>
                  <a:pt x="4575904" y="166347"/>
                  <a:pt x="4581538" y="165243"/>
                  <a:pt x="4585941" y="163773"/>
                </a:cubicBezTo>
                <a:cubicBezTo>
                  <a:pt x="4590344" y="162304"/>
                  <a:pt x="4594127" y="160530"/>
                  <a:pt x="4597289" y="158453"/>
                </a:cubicBezTo>
                <a:cubicBezTo>
                  <a:pt x="4598870" y="157414"/>
                  <a:pt x="4600794" y="156896"/>
                  <a:pt x="4603061" y="156899"/>
                </a:cubicBezTo>
                <a:close/>
                <a:moveTo>
                  <a:pt x="5836897" y="155485"/>
                </a:moveTo>
                <a:lnTo>
                  <a:pt x="5813103" y="160825"/>
                </a:lnTo>
                <a:lnTo>
                  <a:pt x="5808714" y="174342"/>
                </a:lnTo>
                <a:lnTo>
                  <a:pt x="5811745" y="174089"/>
                </a:lnTo>
                <a:cubicBezTo>
                  <a:pt x="5818356" y="175019"/>
                  <a:pt x="5823248" y="177338"/>
                  <a:pt x="5826423" y="181047"/>
                </a:cubicBezTo>
                <a:lnTo>
                  <a:pt x="5827915" y="190587"/>
                </a:lnTo>
                <a:lnTo>
                  <a:pt x="5828795" y="188786"/>
                </a:lnTo>
                <a:cubicBezTo>
                  <a:pt x="5832634" y="177264"/>
                  <a:pt x="5835334" y="166164"/>
                  <a:pt x="5836897" y="155485"/>
                </a:cubicBezTo>
                <a:close/>
                <a:moveTo>
                  <a:pt x="404673" y="149763"/>
                </a:moveTo>
                <a:cubicBezTo>
                  <a:pt x="407637" y="149687"/>
                  <a:pt x="410905" y="150475"/>
                  <a:pt x="414477" y="152127"/>
                </a:cubicBezTo>
                <a:cubicBezTo>
                  <a:pt x="421620" y="155433"/>
                  <a:pt x="428346" y="159832"/>
                  <a:pt x="434652" y="165327"/>
                </a:cubicBezTo>
                <a:cubicBezTo>
                  <a:pt x="440959" y="170821"/>
                  <a:pt x="441284" y="175794"/>
                  <a:pt x="435629" y="180247"/>
                </a:cubicBezTo>
                <a:cubicBezTo>
                  <a:pt x="429973" y="184699"/>
                  <a:pt x="425019" y="193015"/>
                  <a:pt x="420765" y="205194"/>
                </a:cubicBezTo>
                <a:cubicBezTo>
                  <a:pt x="432435" y="217522"/>
                  <a:pt x="433523" y="224182"/>
                  <a:pt x="424029" y="225174"/>
                </a:cubicBezTo>
                <a:cubicBezTo>
                  <a:pt x="414536" y="226166"/>
                  <a:pt x="404198" y="227627"/>
                  <a:pt x="393018" y="229555"/>
                </a:cubicBezTo>
                <a:cubicBezTo>
                  <a:pt x="381836" y="231484"/>
                  <a:pt x="370293" y="233149"/>
                  <a:pt x="358387" y="234550"/>
                </a:cubicBezTo>
                <a:cubicBezTo>
                  <a:pt x="355027" y="247995"/>
                  <a:pt x="351362" y="251814"/>
                  <a:pt x="347392" y="246010"/>
                </a:cubicBezTo>
                <a:cubicBezTo>
                  <a:pt x="343425" y="240206"/>
                  <a:pt x="340053" y="232550"/>
                  <a:pt x="337282" y="223044"/>
                </a:cubicBezTo>
                <a:cubicBezTo>
                  <a:pt x="334509" y="213538"/>
                  <a:pt x="332177" y="204822"/>
                  <a:pt x="330286" y="196897"/>
                </a:cubicBezTo>
                <a:cubicBezTo>
                  <a:pt x="328395" y="188972"/>
                  <a:pt x="325469" y="181716"/>
                  <a:pt x="321505" y="175131"/>
                </a:cubicBezTo>
                <a:cubicBezTo>
                  <a:pt x="317543" y="168545"/>
                  <a:pt x="318365" y="164769"/>
                  <a:pt x="323971" y="163801"/>
                </a:cubicBezTo>
                <a:cubicBezTo>
                  <a:pt x="329576" y="162834"/>
                  <a:pt x="334668" y="162933"/>
                  <a:pt x="339244" y="164099"/>
                </a:cubicBezTo>
                <a:cubicBezTo>
                  <a:pt x="343820" y="165265"/>
                  <a:pt x="353361" y="164539"/>
                  <a:pt x="367866" y="161922"/>
                </a:cubicBezTo>
                <a:cubicBezTo>
                  <a:pt x="382370" y="159305"/>
                  <a:pt x="391979" y="156192"/>
                  <a:pt x="396692" y="152583"/>
                </a:cubicBezTo>
                <a:cubicBezTo>
                  <a:pt x="399049" y="150779"/>
                  <a:pt x="401708" y="149838"/>
                  <a:pt x="404673" y="149763"/>
                </a:cubicBezTo>
                <a:close/>
                <a:moveTo>
                  <a:pt x="1915613" y="147318"/>
                </a:moveTo>
                <a:cubicBezTo>
                  <a:pt x="1905517" y="149588"/>
                  <a:pt x="1898175" y="150983"/>
                  <a:pt x="1893586" y="151504"/>
                </a:cubicBezTo>
                <a:lnTo>
                  <a:pt x="1897606" y="165848"/>
                </a:lnTo>
                <a:cubicBezTo>
                  <a:pt x="1900221" y="165066"/>
                  <a:pt x="1906225" y="164124"/>
                  <a:pt x="1915613" y="163020"/>
                </a:cubicBezTo>
                <a:close/>
                <a:moveTo>
                  <a:pt x="3148003" y="143200"/>
                </a:moveTo>
                <a:cubicBezTo>
                  <a:pt x="3150741" y="142989"/>
                  <a:pt x="3149866" y="150228"/>
                  <a:pt x="3145378" y="164917"/>
                </a:cubicBezTo>
                <a:cubicBezTo>
                  <a:pt x="3134588" y="191880"/>
                  <a:pt x="3128030" y="212614"/>
                  <a:pt x="3125704" y="227118"/>
                </a:cubicBezTo>
                <a:cubicBezTo>
                  <a:pt x="3123379" y="241623"/>
                  <a:pt x="3118784" y="245275"/>
                  <a:pt x="3111919" y="238076"/>
                </a:cubicBezTo>
                <a:cubicBezTo>
                  <a:pt x="3105054" y="230876"/>
                  <a:pt x="3099988" y="223066"/>
                  <a:pt x="3096720" y="214645"/>
                </a:cubicBezTo>
                <a:cubicBezTo>
                  <a:pt x="3093452" y="206223"/>
                  <a:pt x="3093926" y="201340"/>
                  <a:pt x="3098143" y="199994"/>
                </a:cubicBezTo>
                <a:cubicBezTo>
                  <a:pt x="3102360" y="198649"/>
                  <a:pt x="3107423" y="193911"/>
                  <a:pt x="3113333" y="185781"/>
                </a:cubicBezTo>
                <a:cubicBezTo>
                  <a:pt x="3119243" y="177652"/>
                  <a:pt x="3127856" y="166266"/>
                  <a:pt x="3139173" y="151625"/>
                </a:cubicBezTo>
                <a:cubicBezTo>
                  <a:pt x="3143417" y="146135"/>
                  <a:pt x="3146360" y="143326"/>
                  <a:pt x="3148003" y="143200"/>
                </a:cubicBezTo>
                <a:close/>
                <a:moveTo>
                  <a:pt x="1946067" y="142956"/>
                </a:moveTo>
                <a:cubicBezTo>
                  <a:pt x="1944579" y="142751"/>
                  <a:pt x="1940598" y="143567"/>
                  <a:pt x="1934123" y="145402"/>
                </a:cubicBezTo>
                <a:cubicBezTo>
                  <a:pt x="1933553" y="150524"/>
                  <a:pt x="1933268" y="155392"/>
                  <a:pt x="1933268" y="160006"/>
                </a:cubicBezTo>
                <a:cubicBezTo>
                  <a:pt x="1937485" y="159274"/>
                  <a:pt x="1941069" y="158660"/>
                  <a:pt x="1944021" y="158164"/>
                </a:cubicBezTo>
                <a:cubicBezTo>
                  <a:pt x="1946873" y="148230"/>
                  <a:pt x="1947555" y="143161"/>
                  <a:pt x="1946067" y="142956"/>
                </a:cubicBezTo>
                <a:close/>
                <a:moveTo>
                  <a:pt x="2378390" y="136491"/>
                </a:moveTo>
                <a:cubicBezTo>
                  <a:pt x="2381157" y="136522"/>
                  <a:pt x="2384122" y="137273"/>
                  <a:pt x="2387284" y="138742"/>
                </a:cubicBezTo>
                <a:cubicBezTo>
                  <a:pt x="2393610" y="141682"/>
                  <a:pt x="2398921" y="145207"/>
                  <a:pt x="2403218" y="149318"/>
                </a:cubicBezTo>
                <a:cubicBezTo>
                  <a:pt x="2407516" y="153430"/>
                  <a:pt x="2408678" y="157054"/>
                  <a:pt x="2406706" y="160192"/>
                </a:cubicBezTo>
                <a:cubicBezTo>
                  <a:pt x="2404734" y="163330"/>
                  <a:pt x="2403559" y="169922"/>
                  <a:pt x="2403181" y="179968"/>
                </a:cubicBezTo>
                <a:cubicBezTo>
                  <a:pt x="2402803" y="190014"/>
                  <a:pt x="2402812" y="200962"/>
                  <a:pt x="2403209" y="212812"/>
                </a:cubicBezTo>
                <a:cubicBezTo>
                  <a:pt x="2403606" y="224663"/>
                  <a:pt x="2402567" y="235118"/>
                  <a:pt x="2400093" y="244178"/>
                </a:cubicBezTo>
                <a:cubicBezTo>
                  <a:pt x="2397619" y="253238"/>
                  <a:pt x="2392797" y="260564"/>
                  <a:pt x="2385629" y="266158"/>
                </a:cubicBezTo>
                <a:cubicBezTo>
                  <a:pt x="2378460" y="271751"/>
                  <a:pt x="2373896" y="271168"/>
                  <a:pt x="2371936" y="264409"/>
                </a:cubicBezTo>
                <a:cubicBezTo>
                  <a:pt x="2369977" y="257650"/>
                  <a:pt x="2364079" y="249455"/>
                  <a:pt x="2354245" y="239824"/>
                </a:cubicBezTo>
                <a:cubicBezTo>
                  <a:pt x="2344409" y="230194"/>
                  <a:pt x="2344285" y="226942"/>
                  <a:pt x="2353872" y="230067"/>
                </a:cubicBezTo>
                <a:cubicBezTo>
                  <a:pt x="2363459" y="233192"/>
                  <a:pt x="2369195" y="234755"/>
                  <a:pt x="2371081" y="234755"/>
                </a:cubicBezTo>
                <a:cubicBezTo>
                  <a:pt x="2372532" y="234755"/>
                  <a:pt x="2374243" y="232941"/>
                  <a:pt x="2376215" y="229313"/>
                </a:cubicBezTo>
                <a:cubicBezTo>
                  <a:pt x="2378187" y="225686"/>
                  <a:pt x="2379173" y="214669"/>
                  <a:pt x="2379173" y="196264"/>
                </a:cubicBezTo>
                <a:cubicBezTo>
                  <a:pt x="2379173" y="177537"/>
                  <a:pt x="2378097" y="166254"/>
                  <a:pt x="2375946" y="162415"/>
                </a:cubicBezTo>
                <a:cubicBezTo>
                  <a:pt x="2373794" y="158577"/>
                  <a:pt x="2369124" y="157240"/>
                  <a:pt x="2361937" y="158406"/>
                </a:cubicBezTo>
                <a:cubicBezTo>
                  <a:pt x="2354750" y="159572"/>
                  <a:pt x="2323580" y="165370"/>
                  <a:pt x="2268426" y="175800"/>
                </a:cubicBezTo>
                <a:cubicBezTo>
                  <a:pt x="2271490" y="191514"/>
                  <a:pt x="2273226" y="207426"/>
                  <a:pt x="2273635" y="223537"/>
                </a:cubicBezTo>
                <a:cubicBezTo>
                  <a:pt x="2274045" y="239648"/>
                  <a:pt x="2271118" y="247703"/>
                  <a:pt x="2264855" y="247703"/>
                </a:cubicBezTo>
                <a:cubicBezTo>
                  <a:pt x="2260030" y="247703"/>
                  <a:pt x="2256477" y="244475"/>
                  <a:pt x="2254195" y="238020"/>
                </a:cubicBezTo>
                <a:cubicBezTo>
                  <a:pt x="2251913" y="231564"/>
                  <a:pt x="2251159" y="224765"/>
                  <a:pt x="2251934" y="217621"/>
                </a:cubicBezTo>
                <a:cubicBezTo>
                  <a:pt x="2252710" y="210477"/>
                  <a:pt x="2252536" y="202258"/>
                  <a:pt x="2251414" y="192962"/>
                </a:cubicBezTo>
                <a:cubicBezTo>
                  <a:pt x="2250291" y="183667"/>
                  <a:pt x="2247764" y="175661"/>
                  <a:pt x="2243833" y="168945"/>
                </a:cubicBezTo>
                <a:cubicBezTo>
                  <a:pt x="2239901" y="162229"/>
                  <a:pt x="2241067" y="158871"/>
                  <a:pt x="2247330" y="158871"/>
                </a:cubicBezTo>
                <a:cubicBezTo>
                  <a:pt x="2251423" y="158871"/>
                  <a:pt x="2255395" y="159060"/>
                  <a:pt x="2259246" y="159439"/>
                </a:cubicBezTo>
                <a:cubicBezTo>
                  <a:pt x="2263097" y="159817"/>
                  <a:pt x="2268755" y="159829"/>
                  <a:pt x="2276221" y="159476"/>
                </a:cubicBezTo>
                <a:cubicBezTo>
                  <a:pt x="2283688" y="159122"/>
                  <a:pt x="2300111" y="156251"/>
                  <a:pt x="2325493" y="150862"/>
                </a:cubicBezTo>
                <a:cubicBezTo>
                  <a:pt x="2350874" y="145474"/>
                  <a:pt x="2365937" y="141372"/>
                  <a:pt x="2370681" y="138556"/>
                </a:cubicBezTo>
                <a:cubicBezTo>
                  <a:pt x="2373053" y="137149"/>
                  <a:pt x="2375622" y="136460"/>
                  <a:pt x="2378390" y="136491"/>
                </a:cubicBezTo>
                <a:close/>
                <a:moveTo>
                  <a:pt x="534551" y="135905"/>
                </a:moveTo>
                <a:cubicBezTo>
                  <a:pt x="537817" y="135942"/>
                  <a:pt x="541446" y="136894"/>
                  <a:pt x="545436" y="138761"/>
                </a:cubicBezTo>
                <a:cubicBezTo>
                  <a:pt x="553417" y="142494"/>
                  <a:pt x="560316" y="147501"/>
                  <a:pt x="566132" y="153783"/>
                </a:cubicBezTo>
                <a:cubicBezTo>
                  <a:pt x="571949" y="160065"/>
                  <a:pt x="571614" y="165810"/>
                  <a:pt x="565128" y="171019"/>
                </a:cubicBezTo>
                <a:cubicBezTo>
                  <a:pt x="558641" y="176228"/>
                  <a:pt x="550990" y="187341"/>
                  <a:pt x="542172" y="204357"/>
                </a:cubicBezTo>
                <a:cubicBezTo>
                  <a:pt x="551510" y="216412"/>
                  <a:pt x="552354" y="222951"/>
                  <a:pt x="544701" y="223974"/>
                </a:cubicBezTo>
                <a:cubicBezTo>
                  <a:pt x="537049" y="224997"/>
                  <a:pt x="526368" y="225900"/>
                  <a:pt x="512657" y="226681"/>
                </a:cubicBezTo>
                <a:cubicBezTo>
                  <a:pt x="498946" y="227462"/>
                  <a:pt x="486695" y="228188"/>
                  <a:pt x="475906" y="228858"/>
                </a:cubicBezTo>
                <a:cubicBezTo>
                  <a:pt x="471664" y="239090"/>
                  <a:pt x="467437" y="241483"/>
                  <a:pt x="463227" y="236039"/>
                </a:cubicBezTo>
                <a:cubicBezTo>
                  <a:pt x="459017" y="230594"/>
                  <a:pt x="455549" y="217953"/>
                  <a:pt x="452827" y="198115"/>
                </a:cubicBezTo>
                <a:cubicBezTo>
                  <a:pt x="450105" y="178278"/>
                  <a:pt x="446782" y="164245"/>
                  <a:pt x="442856" y="156016"/>
                </a:cubicBezTo>
                <a:cubicBezTo>
                  <a:pt x="438931" y="147787"/>
                  <a:pt x="440097" y="144085"/>
                  <a:pt x="446354" y="144909"/>
                </a:cubicBezTo>
                <a:cubicBezTo>
                  <a:pt x="452611" y="145734"/>
                  <a:pt x="457786" y="146900"/>
                  <a:pt x="461878" y="148407"/>
                </a:cubicBezTo>
                <a:cubicBezTo>
                  <a:pt x="465971" y="149914"/>
                  <a:pt x="476383" y="149542"/>
                  <a:pt x="493114" y="147291"/>
                </a:cubicBezTo>
                <a:cubicBezTo>
                  <a:pt x="509845" y="145040"/>
                  <a:pt x="520752" y="142122"/>
                  <a:pt x="525837" y="138538"/>
                </a:cubicBezTo>
                <a:cubicBezTo>
                  <a:pt x="528380" y="136745"/>
                  <a:pt x="531284" y="135868"/>
                  <a:pt x="534551" y="135905"/>
                </a:cubicBezTo>
                <a:close/>
                <a:moveTo>
                  <a:pt x="791049" y="135710"/>
                </a:moveTo>
                <a:lnTo>
                  <a:pt x="787571" y="136398"/>
                </a:lnTo>
                <a:cubicBezTo>
                  <a:pt x="784172" y="144547"/>
                  <a:pt x="778678" y="153972"/>
                  <a:pt x="771088" y="164676"/>
                </a:cubicBezTo>
                <a:cubicBezTo>
                  <a:pt x="774176" y="164787"/>
                  <a:pt x="782299" y="163795"/>
                  <a:pt x="795458" y="161699"/>
                </a:cubicBezTo>
                <a:cubicBezTo>
                  <a:pt x="795458" y="151306"/>
                  <a:pt x="793902" y="143173"/>
                  <a:pt x="790788" y="137300"/>
                </a:cubicBezTo>
                <a:close/>
                <a:moveTo>
                  <a:pt x="1066963" y="134198"/>
                </a:moveTo>
                <a:cubicBezTo>
                  <a:pt x="1069291" y="133615"/>
                  <a:pt x="1073302" y="134153"/>
                  <a:pt x="1078995" y="135812"/>
                </a:cubicBezTo>
                <a:cubicBezTo>
                  <a:pt x="1090380" y="139130"/>
                  <a:pt x="1098574" y="144156"/>
                  <a:pt x="1103579" y="150890"/>
                </a:cubicBezTo>
                <a:cubicBezTo>
                  <a:pt x="1108583" y="157625"/>
                  <a:pt x="1109817" y="165910"/>
                  <a:pt x="1107281" y="175745"/>
                </a:cubicBezTo>
                <a:cubicBezTo>
                  <a:pt x="1104744" y="185580"/>
                  <a:pt x="1096749" y="183260"/>
                  <a:pt x="1083292" y="168787"/>
                </a:cubicBezTo>
                <a:cubicBezTo>
                  <a:pt x="1073184" y="154785"/>
                  <a:pt x="1067094" y="144959"/>
                  <a:pt x="1065023" y="139310"/>
                </a:cubicBezTo>
                <a:cubicBezTo>
                  <a:pt x="1063988" y="136485"/>
                  <a:pt x="1064633" y="134781"/>
                  <a:pt x="1066963" y="134198"/>
                </a:cubicBezTo>
                <a:close/>
                <a:moveTo>
                  <a:pt x="5741410" y="133138"/>
                </a:moveTo>
                <a:cubicBezTo>
                  <a:pt x="5743428" y="131857"/>
                  <a:pt x="5743539" y="134848"/>
                  <a:pt x="5741740" y="142109"/>
                </a:cubicBezTo>
                <a:cubicBezTo>
                  <a:pt x="5738144" y="156633"/>
                  <a:pt x="5733511" y="171968"/>
                  <a:pt x="5727843" y="188116"/>
                </a:cubicBezTo>
                <a:cubicBezTo>
                  <a:pt x="5722721" y="202031"/>
                  <a:pt x="5718991" y="217581"/>
                  <a:pt x="5716653" y="234764"/>
                </a:cubicBezTo>
                <a:cubicBezTo>
                  <a:pt x="5714315" y="251948"/>
                  <a:pt x="5707894" y="252580"/>
                  <a:pt x="5697389" y="236662"/>
                </a:cubicBezTo>
                <a:cubicBezTo>
                  <a:pt x="5686885" y="220743"/>
                  <a:pt x="5683520" y="212080"/>
                  <a:pt x="5687297" y="210673"/>
                </a:cubicBezTo>
                <a:cubicBezTo>
                  <a:pt x="5691073" y="209265"/>
                  <a:pt x="5696155" y="203678"/>
                  <a:pt x="5702542" y="193911"/>
                </a:cubicBezTo>
                <a:cubicBezTo>
                  <a:pt x="5708930" y="184144"/>
                  <a:pt x="5717959" y="169438"/>
                  <a:pt x="5729629" y="149793"/>
                </a:cubicBezTo>
                <a:cubicBezTo>
                  <a:pt x="5735465" y="139970"/>
                  <a:pt x="5739391" y="134418"/>
                  <a:pt x="5741410" y="133138"/>
                </a:cubicBezTo>
                <a:close/>
                <a:moveTo>
                  <a:pt x="1599492" y="130998"/>
                </a:moveTo>
                <a:cubicBezTo>
                  <a:pt x="1602190" y="130583"/>
                  <a:pt x="1600067" y="139204"/>
                  <a:pt x="1593121" y="156862"/>
                </a:cubicBezTo>
                <a:cubicBezTo>
                  <a:pt x="1582319" y="181543"/>
                  <a:pt x="1574787" y="202270"/>
                  <a:pt x="1570527" y="219044"/>
                </a:cubicBezTo>
                <a:cubicBezTo>
                  <a:pt x="1566268" y="235819"/>
                  <a:pt x="1560051" y="236011"/>
                  <a:pt x="1551878" y="219621"/>
                </a:cubicBezTo>
                <a:cubicBezTo>
                  <a:pt x="1543704" y="203231"/>
                  <a:pt x="1541720" y="194357"/>
                  <a:pt x="1545924" y="192999"/>
                </a:cubicBezTo>
                <a:cubicBezTo>
                  <a:pt x="1550128" y="191641"/>
                  <a:pt x="1555037" y="187223"/>
                  <a:pt x="1560649" y="179744"/>
                </a:cubicBezTo>
                <a:cubicBezTo>
                  <a:pt x="1566261" y="172266"/>
                  <a:pt x="1575854" y="159519"/>
                  <a:pt x="1589429" y="141505"/>
                </a:cubicBezTo>
                <a:cubicBezTo>
                  <a:pt x="1594520" y="134749"/>
                  <a:pt x="1597874" y="131247"/>
                  <a:pt x="1599492" y="130998"/>
                </a:cubicBezTo>
                <a:close/>
                <a:moveTo>
                  <a:pt x="6817038" y="120739"/>
                </a:moveTo>
                <a:cubicBezTo>
                  <a:pt x="6817662" y="121483"/>
                  <a:pt x="6817623" y="123323"/>
                  <a:pt x="6816920" y="126259"/>
                </a:cubicBezTo>
                <a:cubicBezTo>
                  <a:pt x="6814112" y="138004"/>
                  <a:pt x="6808056" y="153563"/>
                  <a:pt x="6798754" y="172936"/>
                </a:cubicBezTo>
                <a:cubicBezTo>
                  <a:pt x="6789452" y="192308"/>
                  <a:pt x="6783810" y="205526"/>
                  <a:pt x="6781825" y="212589"/>
                </a:cubicBezTo>
                <a:cubicBezTo>
                  <a:pt x="6779841" y="219652"/>
                  <a:pt x="6775497" y="221041"/>
                  <a:pt x="6768793" y="216756"/>
                </a:cubicBezTo>
                <a:cubicBezTo>
                  <a:pt x="6762090" y="212471"/>
                  <a:pt x="6757052" y="207042"/>
                  <a:pt x="6753678" y="200469"/>
                </a:cubicBezTo>
                <a:cubicBezTo>
                  <a:pt x="6750305" y="193896"/>
                  <a:pt x="6751486" y="189517"/>
                  <a:pt x="6757222" y="187335"/>
                </a:cubicBezTo>
                <a:cubicBezTo>
                  <a:pt x="6762958" y="185152"/>
                  <a:pt x="6775060" y="170585"/>
                  <a:pt x="6793526" y="143635"/>
                </a:cubicBezTo>
                <a:cubicBezTo>
                  <a:pt x="6807330" y="126138"/>
                  <a:pt x="6815168" y="118506"/>
                  <a:pt x="6817038" y="120739"/>
                </a:cubicBezTo>
                <a:close/>
                <a:moveTo>
                  <a:pt x="5838850" y="116958"/>
                </a:moveTo>
                <a:cubicBezTo>
                  <a:pt x="5831744" y="118520"/>
                  <a:pt x="5822579" y="119996"/>
                  <a:pt x="5811354" y="121385"/>
                </a:cubicBezTo>
                <a:cubicBezTo>
                  <a:pt x="5817581" y="123432"/>
                  <a:pt x="5819897" y="126650"/>
                  <a:pt x="5818303" y="131040"/>
                </a:cubicBezTo>
                <a:cubicBezTo>
                  <a:pt x="5816709" y="135431"/>
                  <a:pt x="5815559" y="140032"/>
                  <a:pt x="5814852" y="144844"/>
                </a:cubicBezTo>
                <a:lnTo>
                  <a:pt x="5838236" y="141830"/>
                </a:lnTo>
                <a:cubicBezTo>
                  <a:pt x="5839675" y="130036"/>
                  <a:pt x="5839880" y="121745"/>
                  <a:pt x="5838850" y="116958"/>
                </a:cubicBezTo>
                <a:close/>
                <a:moveTo>
                  <a:pt x="4552727" y="116041"/>
                </a:moveTo>
                <a:lnTo>
                  <a:pt x="4567021" y="120678"/>
                </a:lnTo>
                <a:cubicBezTo>
                  <a:pt x="4577551" y="127797"/>
                  <a:pt x="4580090" y="133288"/>
                  <a:pt x="4574639" y="137152"/>
                </a:cubicBezTo>
                <a:cubicBezTo>
                  <a:pt x="4569188" y="141015"/>
                  <a:pt x="4563713" y="146088"/>
                  <a:pt x="4558212" y="152369"/>
                </a:cubicBezTo>
                <a:cubicBezTo>
                  <a:pt x="4552712" y="158651"/>
                  <a:pt x="4545878" y="163463"/>
                  <a:pt x="4537711" y="166806"/>
                </a:cubicBezTo>
                <a:cubicBezTo>
                  <a:pt x="4529544" y="170148"/>
                  <a:pt x="4527656" y="168728"/>
                  <a:pt x="4532047" y="162545"/>
                </a:cubicBezTo>
                <a:cubicBezTo>
                  <a:pt x="4536437" y="156363"/>
                  <a:pt x="4540328" y="149697"/>
                  <a:pt x="4543720" y="142547"/>
                </a:cubicBezTo>
                <a:cubicBezTo>
                  <a:pt x="4547112" y="135397"/>
                  <a:pt x="4548616" y="128349"/>
                  <a:pt x="4548232" y="121404"/>
                </a:cubicBezTo>
                <a:lnTo>
                  <a:pt x="4552606" y="116056"/>
                </a:lnTo>
                <a:close/>
                <a:moveTo>
                  <a:pt x="4596764" y="114887"/>
                </a:moveTo>
                <a:cubicBezTo>
                  <a:pt x="4598841" y="115207"/>
                  <a:pt x="4601404" y="115984"/>
                  <a:pt x="4604451" y="117218"/>
                </a:cubicBezTo>
                <a:cubicBezTo>
                  <a:pt x="4616643" y="122154"/>
                  <a:pt x="4624646" y="126985"/>
                  <a:pt x="4628459" y="131710"/>
                </a:cubicBezTo>
                <a:cubicBezTo>
                  <a:pt x="4632273" y="136435"/>
                  <a:pt x="4633157" y="142358"/>
                  <a:pt x="4631110" y="149476"/>
                </a:cubicBezTo>
                <a:cubicBezTo>
                  <a:pt x="4629064" y="156595"/>
                  <a:pt x="4625548" y="158856"/>
                  <a:pt x="4620562" y="156257"/>
                </a:cubicBezTo>
                <a:cubicBezTo>
                  <a:pt x="4615576" y="153659"/>
                  <a:pt x="4610457" y="149331"/>
                  <a:pt x="4605205" y="143272"/>
                </a:cubicBezTo>
                <a:cubicBezTo>
                  <a:pt x="4599953" y="137214"/>
                  <a:pt x="4595274" y="130904"/>
                  <a:pt x="4591169" y="124343"/>
                </a:cubicBezTo>
                <a:cubicBezTo>
                  <a:pt x="4588666" y="117078"/>
                  <a:pt x="4590531" y="113926"/>
                  <a:pt x="4596764" y="114887"/>
                </a:cubicBezTo>
                <a:close/>
                <a:moveTo>
                  <a:pt x="1005873" y="110530"/>
                </a:moveTo>
                <a:cubicBezTo>
                  <a:pt x="1001613" y="110908"/>
                  <a:pt x="990770" y="112834"/>
                  <a:pt x="973345" y="116306"/>
                </a:cubicBezTo>
                <a:lnTo>
                  <a:pt x="974368" y="149514"/>
                </a:lnTo>
                <a:cubicBezTo>
                  <a:pt x="981227" y="148869"/>
                  <a:pt x="986935" y="147343"/>
                  <a:pt x="991493" y="144937"/>
                </a:cubicBezTo>
                <a:cubicBezTo>
                  <a:pt x="996051" y="142531"/>
                  <a:pt x="1000974" y="143930"/>
                  <a:pt x="1006264" y="149132"/>
                </a:cubicBezTo>
                <a:cubicBezTo>
                  <a:pt x="1011553" y="154335"/>
                  <a:pt x="1010034" y="158639"/>
                  <a:pt x="1001706" y="162043"/>
                </a:cubicBezTo>
                <a:cubicBezTo>
                  <a:pt x="993378" y="165448"/>
                  <a:pt x="984315" y="167150"/>
                  <a:pt x="974517" y="167150"/>
                </a:cubicBezTo>
                <a:lnTo>
                  <a:pt x="975521" y="197362"/>
                </a:lnTo>
                <a:cubicBezTo>
                  <a:pt x="979441" y="197474"/>
                  <a:pt x="985282" y="195945"/>
                  <a:pt x="993046" y="192776"/>
                </a:cubicBezTo>
                <a:cubicBezTo>
                  <a:pt x="1000810" y="189607"/>
                  <a:pt x="1006016" y="189775"/>
                  <a:pt x="1008664" y="193278"/>
                </a:cubicBezTo>
                <a:cubicBezTo>
                  <a:pt x="1011312" y="196782"/>
                  <a:pt x="1013262" y="196559"/>
                  <a:pt x="1014514" y="192609"/>
                </a:cubicBezTo>
                <a:cubicBezTo>
                  <a:pt x="1015767" y="188659"/>
                  <a:pt x="1016589" y="175239"/>
                  <a:pt x="1016980" y="152351"/>
                </a:cubicBezTo>
                <a:cubicBezTo>
                  <a:pt x="1017370" y="129462"/>
                  <a:pt x="1016682" y="116675"/>
                  <a:pt x="1014914" y="113990"/>
                </a:cubicBezTo>
                <a:cubicBezTo>
                  <a:pt x="1013147" y="111305"/>
                  <a:pt x="1010133" y="110152"/>
                  <a:pt x="1005873" y="110530"/>
                </a:cubicBezTo>
                <a:close/>
                <a:moveTo>
                  <a:pt x="2334553" y="104484"/>
                </a:moveTo>
                <a:cubicBezTo>
                  <a:pt x="2333368" y="104242"/>
                  <a:pt x="2329741" y="105284"/>
                  <a:pt x="2323670" y="107609"/>
                </a:cubicBezTo>
                <a:cubicBezTo>
                  <a:pt x="2317599" y="109935"/>
                  <a:pt x="2310855" y="112003"/>
                  <a:pt x="2303438" y="113814"/>
                </a:cubicBezTo>
                <a:cubicBezTo>
                  <a:pt x="2304207" y="118961"/>
                  <a:pt x="2305150" y="124244"/>
                  <a:pt x="2306266" y="129664"/>
                </a:cubicBezTo>
                <a:cubicBezTo>
                  <a:pt x="2309999" y="128932"/>
                  <a:pt x="2319611" y="126104"/>
                  <a:pt x="2335101" y="121181"/>
                </a:cubicBezTo>
                <a:cubicBezTo>
                  <a:pt x="2336466" y="114458"/>
                  <a:pt x="2337011" y="110056"/>
                  <a:pt x="2336739" y="107972"/>
                </a:cubicBezTo>
                <a:cubicBezTo>
                  <a:pt x="2336466" y="105888"/>
                  <a:pt x="2335737" y="104726"/>
                  <a:pt x="2334553" y="104484"/>
                </a:cubicBezTo>
                <a:close/>
                <a:moveTo>
                  <a:pt x="3496965" y="99967"/>
                </a:moveTo>
                <a:cubicBezTo>
                  <a:pt x="3503233" y="99667"/>
                  <a:pt x="3508886" y="102056"/>
                  <a:pt x="3513923" y="107135"/>
                </a:cubicBezTo>
                <a:cubicBezTo>
                  <a:pt x="3520638" y="113907"/>
                  <a:pt x="3516471" y="118207"/>
                  <a:pt x="3501421" y="120036"/>
                </a:cubicBezTo>
                <a:cubicBezTo>
                  <a:pt x="3486371" y="121866"/>
                  <a:pt x="3469767" y="124176"/>
                  <a:pt x="3451610" y="126966"/>
                </a:cubicBezTo>
                <a:cubicBezTo>
                  <a:pt x="3461730" y="130972"/>
                  <a:pt x="3464713" y="135542"/>
                  <a:pt x="3460558" y="140677"/>
                </a:cubicBezTo>
                <a:cubicBezTo>
                  <a:pt x="3456404" y="145812"/>
                  <a:pt x="3450373" y="153625"/>
                  <a:pt x="3442466" y="164117"/>
                </a:cubicBezTo>
                <a:cubicBezTo>
                  <a:pt x="3434560" y="174610"/>
                  <a:pt x="3433509" y="178783"/>
                  <a:pt x="3439313" y="176638"/>
                </a:cubicBezTo>
                <a:cubicBezTo>
                  <a:pt x="3445117" y="174492"/>
                  <a:pt x="3457346" y="170567"/>
                  <a:pt x="3475999" y="164862"/>
                </a:cubicBezTo>
                <a:cubicBezTo>
                  <a:pt x="3473035" y="161066"/>
                  <a:pt x="3470738" y="156195"/>
                  <a:pt x="3469107" y="150249"/>
                </a:cubicBezTo>
                <a:cubicBezTo>
                  <a:pt x="3467476" y="144302"/>
                  <a:pt x="3471612" y="144023"/>
                  <a:pt x="3481515" y="149411"/>
                </a:cubicBezTo>
                <a:cubicBezTo>
                  <a:pt x="3491418" y="154800"/>
                  <a:pt x="3499027" y="161023"/>
                  <a:pt x="3504342" y="168080"/>
                </a:cubicBezTo>
                <a:cubicBezTo>
                  <a:pt x="3509656" y="175137"/>
                  <a:pt x="3510760" y="182389"/>
                  <a:pt x="3507653" y="189837"/>
                </a:cubicBezTo>
                <a:cubicBezTo>
                  <a:pt x="3504546" y="197284"/>
                  <a:pt x="3500528" y="198804"/>
                  <a:pt x="3495598" y="194395"/>
                </a:cubicBezTo>
                <a:cubicBezTo>
                  <a:pt x="3490668" y="189986"/>
                  <a:pt x="3485971" y="183633"/>
                  <a:pt x="3481506" y="175335"/>
                </a:cubicBezTo>
                <a:cubicBezTo>
                  <a:pt x="3470034" y="180706"/>
                  <a:pt x="3458059" y="186603"/>
                  <a:pt x="3445583" y="193027"/>
                </a:cubicBezTo>
                <a:cubicBezTo>
                  <a:pt x="3433106" y="199452"/>
                  <a:pt x="3423720" y="205113"/>
                  <a:pt x="3417426" y="210012"/>
                </a:cubicBezTo>
                <a:cubicBezTo>
                  <a:pt x="3411132" y="214911"/>
                  <a:pt x="3406283" y="212961"/>
                  <a:pt x="3402878" y="204162"/>
                </a:cubicBezTo>
                <a:cubicBezTo>
                  <a:pt x="3399474" y="195362"/>
                  <a:pt x="3400035" y="189465"/>
                  <a:pt x="3404562" y="186470"/>
                </a:cubicBezTo>
                <a:cubicBezTo>
                  <a:pt x="3409089" y="183474"/>
                  <a:pt x="3413411" y="179360"/>
                  <a:pt x="3417528" y="174126"/>
                </a:cubicBezTo>
                <a:cubicBezTo>
                  <a:pt x="3421646" y="168892"/>
                  <a:pt x="3425999" y="161026"/>
                  <a:pt x="3430588" y="150528"/>
                </a:cubicBezTo>
                <a:cubicBezTo>
                  <a:pt x="3435177" y="140029"/>
                  <a:pt x="3436839" y="133508"/>
                  <a:pt x="3435574" y="130966"/>
                </a:cubicBezTo>
                <a:cubicBezTo>
                  <a:pt x="3427636" y="133174"/>
                  <a:pt x="3420620" y="134891"/>
                  <a:pt x="3414524" y="136119"/>
                </a:cubicBezTo>
                <a:cubicBezTo>
                  <a:pt x="3408428" y="137347"/>
                  <a:pt x="3402577" y="138156"/>
                  <a:pt x="3396972" y="138547"/>
                </a:cubicBezTo>
                <a:cubicBezTo>
                  <a:pt x="3391366" y="138938"/>
                  <a:pt x="3385428" y="136318"/>
                  <a:pt x="3379159" y="130687"/>
                </a:cubicBezTo>
                <a:cubicBezTo>
                  <a:pt x="3372889" y="125056"/>
                  <a:pt x="3374883" y="121742"/>
                  <a:pt x="3385140" y="120743"/>
                </a:cubicBezTo>
                <a:cubicBezTo>
                  <a:pt x="3395396" y="119745"/>
                  <a:pt x="3407926" y="118080"/>
                  <a:pt x="3422728" y="115748"/>
                </a:cubicBezTo>
                <a:cubicBezTo>
                  <a:pt x="3437530" y="113417"/>
                  <a:pt x="3450299" y="111101"/>
                  <a:pt x="3461033" y="108800"/>
                </a:cubicBezTo>
                <a:cubicBezTo>
                  <a:pt x="3471767" y="106499"/>
                  <a:pt x="3481586" y="103954"/>
                  <a:pt x="3490491" y="101163"/>
                </a:cubicBezTo>
                <a:cubicBezTo>
                  <a:pt x="3492718" y="100466"/>
                  <a:pt x="3494875" y="100067"/>
                  <a:pt x="3496965" y="99967"/>
                </a:cubicBezTo>
                <a:close/>
                <a:moveTo>
                  <a:pt x="2868236" y="99507"/>
                </a:moveTo>
                <a:cubicBezTo>
                  <a:pt x="2872556" y="99396"/>
                  <a:pt x="2876141" y="100518"/>
                  <a:pt x="2878994" y="102875"/>
                </a:cubicBezTo>
                <a:cubicBezTo>
                  <a:pt x="2884699" y="107588"/>
                  <a:pt x="2883620" y="111677"/>
                  <a:pt x="2875757" y="115144"/>
                </a:cubicBezTo>
                <a:cubicBezTo>
                  <a:pt x="2867894" y="118610"/>
                  <a:pt x="2860930" y="121032"/>
                  <a:pt x="2854865" y="122408"/>
                </a:cubicBezTo>
                <a:cubicBezTo>
                  <a:pt x="2860310" y="127183"/>
                  <a:pt x="2861475" y="132324"/>
                  <a:pt x="2858363" y="137831"/>
                </a:cubicBezTo>
                <a:lnTo>
                  <a:pt x="2874455" y="134556"/>
                </a:lnTo>
                <a:cubicBezTo>
                  <a:pt x="2880681" y="132076"/>
                  <a:pt x="2885976" y="133270"/>
                  <a:pt x="2890342" y="138138"/>
                </a:cubicBezTo>
                <a:cubicBezTo>
                  <a:pt x="2894708" y="143006"/>
                  <a:pt x="2892658" y="146918"/>
                  <a:pt x="2884194" y="149876"/>
                </a:cubicBezTo>
                <a:cubicBezTo>
                  <a:pt x="2875729" y="152834"/>
                  <a:pt x="2866672" y="155982"/>
                  <a:pt x="2857023" y="159318"/>
                </a:cubicBezTo>
                <a:cubicBezTo>
                  <a:pt x="2856316" y="175528"/>
                  <a:pt x="2855597" y="188990"/>
                  <a:pt x="2854865" y="199706"/>
                </a:cubicBezTo>
                <a:cubicBezTo>
                  <a:pt x="2866722" y="193790"/>
                  <a:pt x="2878247" y="188225"/>
                  <a:pt x="2889440" y="183009"/>
                </a:cubicBezTo>
                <a:cubicBezTo>
                  <a:pt x="2900633" y="177794"/>
                  <a:pt x="2901882" y="179974"/>
                  <a:pt x="2893188" y="189548"/>
                </a:cubicBezTo>
                <a:cubicBezTo>
                  <a:pt x="2884494" y="199123"/>
                  <a:pt x="2875562" y="207541"/>
                  <a:pt x="2866390" y="214803"/>
                </a:cubicBezTo>
                <a:cubicBezTo>
                  <a:pt x="2857218" y="222064"/>
                  <a:pt x="2849383" y="229558"/>
                  <a:pt x="2842884" y="237285"/>
                </a:cubicBezTo>
                <a:cubicBezTo>
                  <a:pt x="2836386" y="245012"/>
                  <a:pt x="2830702" y="244379"/>
                  <a:pt x="2825834" y="235388"/>
                </a:cubicBezTo>
                <a:cubicBezTo>
                  <a:pt x="2820966" y="226396"/>
                  <a:pt x="2821069" y="219082"/>
                  <a:pt x="2826141" y="213445"/>
                </a:cubicBezTo>
                <a:cubicBezTo>
                  <a:pt x="2831214" y="207808"/>
                  <a:pt x="2834522" y="200366"/>
                  <a:pt x="2836066" y="191120"/>
                </a:cubicBezTo>
                <a:cubicBezTo>
                  <a:pt x="2837610" y="181875"/>
                  <a:pt x="2838382" y="172718"/>
                  <a:pt x="2838382" y="163652"/>
                </a:cubicBezTo>
                <a:cubicBezTo>
                  <a:pt x="2838891" y="163652"/>
                  <a:pt x="2835874" y="164626"/>
                  <a:pt x="2829332" y="166573"/>
                </a:cubicBezTo>
                <a:cubicBezTo>
                  <a:pt x="2822789" y="168520"/>
                  <a:pt x="2815658" y="167261"/>
                  <a:pt x="2807938" y="162797"/>
                </a:cubicBezTo>
                <a:cubicBezTo>
                  <a:pt x="2800217" y="158332"/>
                  <a:pt x="2800434" y="155036"/>
                  <a:pt x="2808589" y="152909"/>
                </a:cubicBezTo>
                <a:cubicBezTo>
                  <a:pt x="2816743" y="150782"/>
                  <a:pt x="2826675" y="147994"/>
                  <a:pt x="2838382" y="144547"/>
                </a:cubicBezTo>
                <a:cubicBezTo>
                  <a:pt x="2838382" y="139003"/>
                  <a:pt x="2837533" y="133701"/>
                  <a:pt x="2835834" y="128641"/>
                </a:cubicBezTo>
                <a:cubicBezTo>
                  <a:pt x="2829980" y="128641"/>
                  <a:pt x="2824464" y="127050"/>
                  <a:pt x="2819286" y="123869"/>
                </a:cubicBezTo>
                <a:cubicBezTo>
                  <a:pt x="2814108" y="120688"/>
                  <a:pt x="2815553" y="117795"/>
                  <a:pt x="2823621" y="115190"/>
                </a:cubicBezTo>
                <a:cubicBezTo>
                  <a:pt x="2831688" y="112586"/>
                  <a:pt x="2841508" y="108704"/>
                  <a:pt x="2853079" y="103544"/>
                </a:cubicBezTo>
                <a:cubicBezTo>
                  <a:pt x="2858865" y="100965"/>
                  <a:pt x="2863917" y="99619"/>
                  <a:pt x="2868236" y="99507"/>
                </a:cubicBezTo>
                <a:close/>
                <a:moveTo>
                  <a:pt x="4348414" y="93550"/>
                </a:moveTo>
                <a:lnTo>
                  <a:pt x="4332170" y="153030"/>
                </a:lnTo>
                <a:lnTo>
                  <a:pt x="4364708" y="153030"/>
                </a:lnTo>
                <a:close/>
                <a:moveTo>
                  <a:pt x="5693129" y="93061"/>
                </a:moveTo>
                <a:cubicBezTo>
                  <a:pt x="5702356" y="95126"/>
                  <a:pt x="5709581" y="98134"/>
                  <a:pt x="5714802" y="102084"/>
                </a:cubicBezTo>
                <a:cubicBezTo>
                  <a:pt x="5720024" y="106034"/>
                  <a:pt x="5721903" y="112614"/>
                  <a:pt x="5720439" y="121822"/>
                </a:cubicBezTo>
                <a:cubicBezTo>
                  <a:pt x="5718976" y="131031"/>
                  <a:pt x="5715252" y="134132"/>
                  <a:pt x="5709267" y="131124"/>
                </a:cubicBezTo>
                <a:cubicBezTo>
                  <a:pt x="5703284" y="128117"/>
                  <a:pt x="5697854" y="123766"/>
                  <a:pt x="5692980" y="118074"/>
                </a:cubicBezTo>
                <a:cubicBezTo>
                  <a:pt x="5688019" y="112294"/>
                  <a:pt x="5684497" y="106164"/>
                  <a:pt x="5682413" y="99684"/>
                </a:cubicBezTo>
                <a:cubicBezTo>
                  <a:pt x="5680330" y="93204"/>
                  <a:pt x="5683902" y="90996"/>
                  <a:pt x="5693129" y="93061"/>
                </a:cubicBezTo>
                <a:close/>
                <a:moveTo>
                  <a:pt x="5884075" y="90029"/>
                </a:moveTo>
                <a:cubicBezTo>
                  <a:pt x="5889656" y="89217"/>
                  <a:pt x="5894884" y="92230"/>
                  <a:pt x="5899758" y="99070"/>
                </a:cubicBezTo>
                <a:cubicBezTo>
                  <a:pt x="5904632" y="105910"/>
                  <a:pt x="5902648" y="109823"/>
                  <a:pt x="5893805" y="110809"/>
                </a:cubicBezTo>
                <a:cubicBezTo>
                  <a:pt x="5884963" y="111795"/>
                  <a:pt x="5872262" y="113007"/>
                  <a:pt x="5855705" y="114446"/>
                </a:cubicBezTo>
                <a:cubicBezTo>
                  <a:pt x="5864263" y="116282"/>
                  <a:pt x="5867534" y="119692"/>
                  <a:pt x="5865518" y="124678"/>
                </a:cubicBezTo>
                <a:cubicBezTo>
                  <a:pt x="5863503" y="129664"/>
                  <a:pt x="5861788" y="134048"/>
                  <a:pt x="5860375" y="137831"/>
                </a:cubicBezTo>
                <a:cubicBezTo>
                  <a:pt x="5872442" y="135685"/>
                  <a:pt x="5880814" y="133205"/>
                  <a:pt x="5885489" y="130389"/>
                </a:cubicBezTo>
                <a:cubicBezTo>
                  <a:pt x="5890165" y="127574"/>
                  <a:pt x="5895839" y="127410"/>
                  <a:pt x="5902511" y="129896"/>
                </a:cubicBezTo>
                <a:cubicBezTo>
                  <a:pt x="5909184" y="132383"/>
                  <a:pt x="5915308" y="135660"/>
                  <a:pt x="5920882" y="139728"/>
                </a:cubicBezTo>
                <a:cubicBezTo>
                  <a:pt x="5926458" y="143796"/>
                  <a:pt x="5927282" y="148999"/>
                  <a:pt x="5923357" y="155337"/>
                </a:cubicBezTo>
                <a:cubicBezTo>
                  <a:pt x="5919431" y="161674"/>
                  <a:pt x="5917082" y="171959"/>
                  <a:pt x="5916306" y="186191"/>
                </a:cubicBezTo>
                <a:cubicBezTo>
                  <a:pt x="5915531" y="200422"/>
                  <a:pt x="5914347" y="214499"/>
                  <a:pt x="5912753" y="228421"/>
                </a:cubicBezTo>
                <a:cubicBezTo>
                  <a:pt x="5911159" y="242342"/>
                  <a:pt x="5905693" y="253706"/>
                  <a:pt x="5896354" y="262511"/>
                </a:cubicBezTo>
                <a:cubicBezTo>
                  <a:pt x="5887015" y="271317"/>
                  <a:pt x="5880693" y="271971"/>
                  <a:pt x="5877387" y="264474"/>
                </a:cubicBezTo>
                <a:cubicBezTo>
                  <a:pt x="5874082" y="256977"/>
                  <a:pt x="5869034" y="248977"/>
                  <a:pt x="5862244" y="240476"/>
                </a:cubicBezTo>
                <a:cubicBezTo>
                  <a:pt x="5855454" y="231974"/>
                  <a:pt x="5855907" y="228715"/>
                  <a:pt x="5863602" y="230699"/>
                </a:cubicBezTo>
                <a:cubicBezTo>
                  <a:pt x="5871298" y="232684"/>
                  <a:pt x="5876857" y="233657"/>
                  <a:pt x="5880280" y="233620"/>
                </a:cubicBezTo>
                <a:cubicBezTo>
                  <a:pt x="5883703" y="233583"/>
                  <a:pt x="5886472" y="229847"/>
                  <a:pt x="5888587" y="222412"/>
                </a:cubicBezTo>
                <a:cubicBezTo>
                  <a:pt x="5890702" y="214976"/>
                  <a:pt x="5892342" y="205045"/>
                  <a:pt x="5893507" y="192618"/>
                </a:cubicBezTo>
                <a:cubicBezTo>
                  <a:pt x="5894674" y="180191"/>
                  <a:pt x="5895083" y="169885"/>
                  <a:pt x="5894735" y="161699"/>
                </a:cubicBezTo>
                <a:cubicBezTo>
                  <a:pt x="5894388" y="153513"/>
                  <a:pt x="5892125" y="149263"/>
                  <a:pt x="5887945" y="148946"/>
                </a:cubicBezTo>
                <a:cubicBezTo>
                  <a:pt x="5883766" y="148630"/>
                  <a:pt x="5874073" y="150214"/>
                  <a:pt x="5858868" y="153699"/>
                </a:cubicBezTo>
                <a:lnTo>
                  <a:pt x="5852199" y="178081"/>
                </a:lnTo>
                <a:lnTo>
                  <a:pt x="5853305" y="177549"/>
                </a:lnTo>
                <a:cubicBezTo>
                  <a:pt x="5858465" y="177549"/>
                  <a:pt x="5863950" y="178669"/>
                  <a:pt x="5869760" y="180907"/>
                </a:cubicBezTo>
                <a:cubicBezTo>
                  <a:pt x="5875571" y="183146"/>
                  <a:pt x="5879545" y="186656"/>
                  <a:pt x="5881685" y="191437"/>
                </a:cubicBezTo>
                <a:cubicBezTo>
                  <a:pt x="5883824" y="196218"/>
                  <a:pt x="5884070" y="201538"/>
                  <a:pt x="5882420" y="207399"/>
                </a:cubicBezTo>
                <a:cubicBezTo>
                  <a:pt x="5880770" y="213259"/>
                  <a:pt x="5876210" y="213652"/>
                  <a:pt x="5868737" y="208580"/>
                </a:cubicBezTo>
                <a:cubicBezTo>
                  <a:pt x="5861265" y="203507"/>
                  <a:pt x="5855060" y="197067"/>
                  <a:pt x="5850124" y="189260"/>
                </a:cubicBezTo>
                <a:lnTo>
                  <a:pt x="5849587" y="187636"/>
                </a:lnTo>
                <a:lnTo>
                  <a:pt x="5847715" y="194478"/>
                </a:lnTo>
                <a:cubicBezTo>
                  <a:pt x="5841694" y="208940"/>
                  <a:pt x="5832742" y="219482"/>
                  <a:pt x="5820861" y="226104"/>
                </a:cubicBezTo>
                <a:cubicBezTo>
                  <a:pt x="5808979" y="232727"/>
                  <a:pt x="5806372" y="231044"/>
                  <a:pt x="5813038" y="221054"/>
                </a:cubicBezTo>
                <a:lnTo>
                  <a:pt x="5823069" y="200511"/>
                </a:lnTo>
                <a:lnTo>
                  <a:pt x="5821014" y="200305"/>
                </a:lnTo>
                <a:cubicBezTo>
                  <a:pt x="5819723" y="199868"/>
                  <a:pt x="5818286" y="199111"/>
                  <a:pt x="5816703" y="198032"/>
                </a:cubicBezTo>
                <a:lnTo>
                  <a:pt x="5805500" y="184241"/>
                </a:lnTo>
                <a:lnTo>
                  <a:pt x="5803876" y="189242"/>
                </a:lnTo>
                <a:cubicBezTo>
                  <a:pt x="5799808" y="197793"/>
                  <a:pt x="5793399" y="205005"/>
                  <a:pt x="5784649" y="210877"/>
                </a:cubicBezTo>
                <a:cubicBezTo>
                  <a:pt x="5775899" y="216750"/>
                  <a:pt x="5773286" y="215500"/>
                  <a:pt x="5776808" y="207129"/>
                </a:cubicBezTo>
                <a:cubicBezTo>
                  <a:pt x="5780330" y="198757"/>
                  <a:pt x="5783455" y="190683"/>
                  <a:pt x="5786184" y="182907"/>
                </a:cubicBezTo>
                <a:cubicBezTo>
                  <a:pt x="5788913" y="175131"/>
                  <a:pt x="5791027" y="168322"/>
                  <a:pt x="5792527" y="162480"/>
                </a:cubicBezTo>
                <a:lnTo>
                  <a:pt x="5773998" y="165550"/>
                </a:lnTo>
                <a:cubicBezTo>
                  <a:pt x="5775524" y="189189"/>
                  <a:pt x="5775623" y="210930"/>
                  <a:pt x="5774296" y="230774"/>
                </a:cubicBezTo>
                <a:cubicBezTo>
                  <a:pt x="5772969" y="250618"/>
                  <a:pt x="5769115" y="258326"/>
                  <a:pt x="5762734" y="253898"/>
                </a:cubicBezTo>
                <a:cubicBezTo>
                  <a:pt x="5756353" y="249470"/>
                  <a:pt x="5752524" y="244432"/>
                  <a:pt x="5751246" y="238783"/>
                </a:cubicBezTo>
                <a:cubicBezTo>
                  <a:pt x="5749969" y="233133"/>
                  <a:pt x="5749920" y="226706"/>
                  <a:pt x="5751097" y="219500"/>
                </a:cubicBezTo>
                <a:cubicBezTo>
                  <a:pt x="5752276" y="212294"/>
                  <a:pt x="5753054" y="201948"/>
                  <a:pt x="5753432" y="188460"/>
                </a:cubicBezTo>
                <a:cubicBezTo>
                  <a:pt x="5753811" y="174973"/>
                  <a:pt x="5751860" y="164331"/>
                  <a:pt x="5747581" y="156537"/>
                </a:cubicBezTo>
                <a:cubicBezTo>
                  <a:pt x="5743303" y="148742"/>
                  <a:pt x="5744465" y="145250"/>
                  <a:pt x="5751070" y="146063"/>
                </a:cubicBezTo>
                <a:cubicBezTo>
                  <a:pt x="5757674" y="146875"/>
                  <a:pt x="5762824" y="147846"/>
                  <a:pt x="5766520" y="148974"/>
                </a:cubicBezTo>
                <a:cubicBezTo>
                  <a:pt x="5770216" y="150103"/>
                  <a:pt x="5779307" y="149700"/>
                  <a:pt x="5793793" y="147765"/>
                </a:cubicBezTo>
                <a:cubicBezTo>
                  <a:pt x="5794512" y="135995"/>
                  <a:pt x="5794642" y="128448"/>
                  <a:pt x="5794183" y="125124"/>
                </a:cubicBezTo>
                <a:cubicBezTo>
                  <a:pt x="5790314" y="125906"/>
                  <a:pt x="5786674" y="126296"/>
                  <a:pt x="5783263" y="126296"/>
                </a:cubicBezTo>
                <a:cubicBezTo>
                  <a:pt x="5779369" y="126296"/>
                  <a:pt x="5774491" y="123552"/>
                  <a:pt x="5768631" y="118064"/>
                </a:cubicBezTo>
                <a:cubicBezTo>
                  <a:pt x="5762771" y="112576"/>
                  <a:pt x="5763370" y="109832"/>
                  <a:pt x="5770427" y="109832"/>
                </a:cubicBezTo>
                <a:cubicBezTo>
                  <a:pt x="5774941" y="109832"/>
                  <a:pt x="5781533" y="109268"/>
                  <a:pt x="5790202" y="108139"/>
                </a:cubicBezTo>
                <a:cubicBezTo>
                  <a:pt x="5798871" y="107011"/>
                  <a:pt x="5811962" y="104890"/>
                  <a:pt x="5829474" y="101777"/>
                </a:cubicBezTo>
                <a:cubicBezTo>
                  <a:pt x="5846986" y="98664"/>
                  <a:pt x="5859069" y="96131"/>
                  <a:pt x="5865723" y="94178"/>
                </a:cubicBezTo>
                <a:cubicBezTo>
                  <a:pt x="5872377" y="92224"/>
                  <a:pt x="5878494" y="90841"/>
                  <a:pt x="5884075" y="90029"/>
                </a:cubicBezTo>
                <a:close/>
                <a:moveTo>
                  <a:pt x="3097515" y="89501"/>
                </a:moveTo>
                <a:cubicBezTo>
                  <a:pt x="3100272" y="89317"/>
                  <a:pt x="3103972" y="89753"/>
                  <a:pt x="3108617" y="90810"/>
                </a:cubicBezTo>
                <a:cubicBezTo>
                  <a:pt x="3117906" y="92925"/>
                  <a:pt x="3124067" y="96612"/>
                  <a:pt x="3127100" y="101870"/>
                </a:cubicBezTo>
                <a:cubicBezTo>
                  <a:pt x="3130132" y="107129"/>
                  <a:pt x="3130619" y="113293"/>
                  <a:pt x="3128560" y="120362"/>
                </a:cubicBezTo>
                <a:cubicBezTo>
                  <a:pt x="3126501" y="127431"/>
                  <a:pt x="3121348" y="128814"/>
                  <a:pt x="3113101" y="124511"/>
                </a:cubicBezTo>
                <a:cubicBezTo>
                  <a:pt x="3107383" y="120430"/>
                  <a:pt x="3102016" y="114691"/>
                  <a:pt x="3096999" y="107293"/>
                </a:cubicBezTo>
                <a:cubicBezTo>
                  <a:pt x="3091982" y="99895"/>
                  <a:pt x="3090342" y="94770"/>
                  <a:pt x="3092079" y="91917"/>
                </a:cubicBezTo>
                <a:cubicBezTo>
                  <a:pt x="3092947" y="90491"/>
                  <a:pt x="3094759" y="89686"/>
                  <a:pt x="3097515" y="89501"/>
                </a:cubicBezTo>
                <a:close/>
                <a:moveTo>
                  <a:pt x="1415226" y="86629"/>
                </a:moveTo>
                <a:cubicBezTo>
                  <a:pt x="1417011" y="86090"/>
                  <a:pt x="1419786" y="86770"/>
                  <a:pt x="1423550" y="88671"/>
                </a:cubicBezTo>
                <a:cubicBezTo>
                  <a:pt x="1431079" y="92472"/>
                  <a:pt x="1437522" y="97641"/>
                  <a:pt x="1442879" y="104177"/>
                </a:cubicBezTo>
                <a:cubicBezTo>
                  <a:pt x="1448237" y="110713"/>
                  <a:pt x="1446361" y="114468"/>
                  <a:pt x="1437252" y="115441"/>
                </a:cubicBezTo>
                <a:cubicBezTo>
                  <a:pt x="1428143" y="116415"/>
                  <a:pt x="1412071" y="121224"/>
                  <a:pt x="1389041" y="129868"/>
                </a:cubicBezTo>
                <a:lnTo>
                  <a:pt x="1389041" y="131450"/>
                </a:lnTo>
                <a:cubicBezTo>
                  <a:pt x="1400712" y="142389"/>
                  <a:pt x="1411080" y="152298"/>
                  <a:pt x="1420146" y="161178"/>
                </a:cubicBezTo>
                <a:cubicBezTo>
                  <a:pt x="1428232" y="151368"/>
                  <a:pt x="1433413" y="144035"/>
                  <a:pt x="1435689" y="139179"/>
                </a:cubicBezTo>
                <a:cubicBezTo>
                  <a:pt x="1437965" y="134324"/>
                  <a:pt x="1438712" y="129189"/>
                  <a:pt x="1437931" y="123776"/>
                </a:cubicBezTo>
                <a:cubicBezTo>
                  <a:pt x="1437150" y="118362"/>
                  <a:pt x="1440396" y="116896"/>
                  <a:pt x="1447670" y="119376"/>
                </a:cubicBezTo>
                <a:cubicBezTo>
                  <a:pt x="1454943" y="121856"/>
                  <a:pt x="1461583" y="125376"/>
                  <a:pt x="1467584" y="129934"/>
                </a:cubicBezTo>
                <a:cubicBezTo>
                  <a:pt x="1473587" y="134491"/>
                  <a:pt x="1473771" y="138066"/>
                  <a:pt x="1468134" y="140658"/>
                </a:cubicBezTo>
                <a:cubicBezTo>
                  <a:pt x="1462496" y="143251"/>
                  <a:pt x="1449365" y="153011"/>
                  <a:pt x="1428741" y="169940"/>
                </a:cubicBezTo>
                <a:cubicBezTo>
                  <a:pt x="1444255" y="183211"/>
                  <a:pt x="1457350" y="192323"/>
                  <a:pt x="1468022" y="197278"/>
                </a:cubicBezTo>
                <a:cubicBezTo>
                  <a:pt x="1478694" y="202233"/>
                  <a:pt x="1489794" y="206788"/>
                  <a:pt x="1501322" y="210943"/>
                </a:cubicBezTo>
                <a:cubicBezTo>
                  <a:pt x="1512850" y="215097"/>
                  <a:pt x="1512453" y="218759"/>
                  <a:pt x="1500131" y="221928"/>
                </a:cubicBezTo>
                <a:cubicBezTo>
                  <a:pt x="1487809" y="225097"/>
                  <a:pt x="1476400" y="226876"/>
                  <a:pt x="1465900" y="227267"/>
                </a:cubicBezTo>
                <a:cubicBezTo>
                  <a:pt x="1455403" y="227658"/>
                  <a:pt x="1443731" y="218843"/>
                  <a:pt x="1430890" y="200822"/>
                </a:cubicBezTo>
                <a:cubicBezTo>
                  <a:pt x="1418047" y="182802"/>
                  <a:pt x="1403917" y="163795"/>
                  <a:pt x="1388501" y="143802"/>
                </a:cubicBezTo>
                <a:cubicBezTo>
                  <a:pt x="1387273" y="168074"/>
                  <a:pt x="1385506" y="194491"/>
                  <a:pt x="1383199" y="223053"/>
                </a:cubicBezTo>
                <a:cubicBezTo>
                  <a:pt x="1389710" y="217844"/>
                  <a:pt x="1398150" y="212456"/>
                  <a:pt x="1408519" y="206887"/>
                </a:cubicBezTo>
                <a:cubicBezTo>
                  <a:pt x="1418888" y="201318"/>
                  <a:pt x="1420196" y="203448"/>
                  <a:pt x="1412444" y="213277"/>
                </a:cubicBezTo>
                <a:cubicBezTo>
                  <a:pt x="1404692" y="223106"/>
                  <a:pt x="1397377" y="232222"/>
                  <a:pt x="1390500" y="240624"/>
                </a:cubicBezTo>
                <a:cubicBezTo>
                  <a:pt x="1383624" y="249027"/>
                  <a:pt x="1377692" y="256589"/>
                  <a:pt x="1372707" y="263311"/>
                </a:cubicBezTo>
                <a:cubicBezTo>
                  <a:pt x="1367720" y="270033"/>
                  <a:pt x="1362559" y="268517"/>
                  <a:pt x="1357219" y="258763"/>
                </a:cubicBezTo>
                <a:cubicBezTo>
                  <a:pt x="1351880" y="249008"/>
                  <a:pt x="1351165" y="241697"/>
                  <a:pt x="1355071" y="236829"/>
                </a:cubicBezTo>
                <a:cubicBezTo>
                  <a:pt x="1358977" y="231961"/>
                  <a:pt x="1361706" y="223711"/>
                  <a:pt x="1363257" y="212077"/>
                </a:cubicBezTo>
                <a:cubicBezTo>
                  <a:pt x="1364807" y="200444"/>
                  <a:pt x="1365965" y="185288"/>
                  <a:pt x="1366734" y="166610"/>
                </a:cubicBezTo>
                <a:cubicBezTo>
                  <a:pt x="1367504" y="147932"/>
                  <a:pt x="1366528" y="134380"/>
                  <a:pt x="1363805" y="125952"/>
                </a:cubicBezTo>
                <a:cubicBezTo>
                  <a:pt x="1361082" y="117525"/>
                  <a:pt x="1362239" y="113724"/>
                  <a:pt x="1367274" y="114548"/>
                </a:cubicBezTo>
                <a:cubicBezTo>
                  <a:pt x="1372310" y="115373"/>
                  <a:pt x="1377525" y="116517"/>
                  <a:pt x="1382921" y="117981"/>
                </a:cubicBezTo>
                <a:cubicBezTo>
                  <a:pt x="1390176" y="115240"/>
                  <a:pt x="1397071" y="111699"/>
                  <a:pt x="1403608" y="107358"/>
                </a:cubicBezTo>
                <a:cubicBezTo>
                  <a:pt x="1410143" y="103017"/>
                  <a:pt x="1413219" y="97867"/>
                  <a:pt x="1412835" y="91908"/>
                </a:cubicBezTo>
                <a:cubicBezTo>
                  <a:pt x="1412642" y="88928"/>
                  <a:pt x="1413441" y="87169"/>
                  <a:pt x="1415226" y="86629"/>
                </a:cubicBezTo>
                <a:close/>
                <a:moveTo>
                  <a:pt x="7126958" y="85443"/>
                </a:moveTo>
                <a:lnTo>
                  <a:pt x="7068728" y="171708"/>
                </a:lnTo>
                <a:lnTo>
                  <a:pt x="7126958" y="171708"/>
                </a:lnTo>
                <a:close/>
                <a:moveTo>
                  <a:pt x="1938960" y="84271"/>
                </a:moveTo>
                <a:cubicBezTo>
                  <a:pt x="1929721" y="86491"/>
                  <a:pt x="1922378" y="88178"/>
                  <a:pt x="1916933" y="89331"/>
                </a:cubicBezTo>
                <a:cubicBezTo>
                  <a:pt x="1918484" y="98360"/>
                  <a:pt x="1919259" y="103241"/>
                  <a:pt x="1919259" y="103972"/>
                </a:cubicBezTo>
                <a:cubicBezTo>
                  <a:pt x="1924344" y="102633"/>
                  <a:pt x="1930551" y="100630"/>
                  <a:pt x="1937881" y="97963"/>
                </a:cubicBezTo>
                <a:close/>
                <a:moveTo>
                  <a:pt x="1545655" y="84208"/>
                </a:moveTo>
                <a:cubicBezTo>
                  <a:pt x="1548656" y="83773"/>
                  <a:pt x="1553670" y="84916"/>
                  <a:pt x="1560696" y="87638"/>
                </a:cubicBezTo>
                <a:cubicBezTo>
                  <a:pt x="1574748" y="93083"/>
                  <a:pt x="1581312" y="101083"/>
                  <a:pt x="1580387" y="111637"/>
                </a:cubicBezTo>
                <a:cubicBezTo>
                  <a:pt x="1579463" y="122191"/>
                  <a:pt x="1575959" y="126597"/>
                  <a:pt x="1569876" y="124855"/>
                </a:cubicBezTo>
                <a:cubicBezTo>
                  <a:pt x="1563793" y="123112"/>
                  <a:pt x="1558221" y="118868"/>
                  <a:pt x="1553161" y="112121"/>
                </a:cubicBezTo>
                <a:cubicBezTo>
                  <a:pt x="1548225" y="104729"/>
                  <a:pt x="1544733" y="97439"/>
                  <a:pt x="1542687" y="90252"/>
                </a:cubicBezTo>
                <a:cubicBezTo>
                  <a:pt x="1541664" y="86659"/>
                  <a:pt x="1542653" y="84644"/>
                  <a:pt x="1545655" y="84208"/>
                </a:cubicBezTo>
                <a:close/>
                <a:moveTo>
                  <a:pt x="1339664" y="84176"/>
                </a:moveTo>
                <a:cubicBezTo>
                  <a:pt x="1343607" y="84348"/>
                  <a:pt x="1347425" y="85704"/>
                  <a:pt x="1351118" y="88243"/>
                </a:cubicBezTo>
                <a:cubicBezTo>
                  <a:pt x="1358502" y="93322"/>
                  <a:pt x="1356931" y="97988"/>
                  <a:pt x="1346401" y="102242"/>
                </a:cubicBezTo>
                <a:cubicBezTo>
                  <a:pt x="1335872" y="106496"/>
                  <a:pt x="1324406" y="110006"/>
                  <a:pt x="1312003" y="112772"/>
                </a:cubicBezTo>
                <a:cubicBezTo>
                  <a:pt x="1317226" y="114769"/>
                  <a:pt x="1320669" y="118306"/>
                  <a:pt x="1322338" y="123385"/>
                </a:cubicBezTo>
                <a:cubicBezTo>
                  <a:pt x="1324005" y="128464"/>
                  <a:pt x="1322893" y="131344"/>
                  <a:pt x="1318998" y="132026"/>
                </a:cubicBezTo>
                <a:cubicBezTo>
                  <a:pt x="1320995" y="132026"/>
                  <a:pt x="1323929" y="131437"/>
                  <a:pt x="1327798" y="130259"/>
                </a:cubicBezTo>
                <a:cubicBezTo>
                  <a:pt x="1331667" y="129081"/>
                  <a:pt x="1337590" y="130975"/>
                  <a:pt x="1345565" y="135942"/>
                </a:cubicBezTo>
                <a:cubicBezTo>
                  <a:pt x="1353539" y="140910"/>
                  <a:pt x="1355532" y="146243"/>
                  <a:pt x="1351545" y="151941"/>
                </a:cubicBezTo>
                <a:cubicBezTo>
                  <a:pt x="1347558" y="157640"/>
                  <a:pt x="1344020" y="167627"/>
                  <a:pt x="1340932" y="181902"/>
                </a:cubicBezTo>
                <a:cubicBezTo>
                  <a:pt x="1337844" y="196178"/>
                  <a:pt x="1333661" y="209005"/>
                  <a:pt x="1328384" y="220384"/>
                </a:cubicBezTo>
                <a:cubicBezTo>
                  <a:pt x="1323107" y="231763"/>
                  <a:pt x="1314223" y="240135"/>
                  <a:pt x="1301734" y="245499"/>
                </a:cubicBezTo>
                <a:cubicBezTo>
                  <a:pt x="1289245" y="250863"/>
                  <a:pt x="1282762" y="250063"/>
                  <a:pt x="1282285" y="243099"/>
                </a:cubicBezTo>
                <a:cubicBezTo>
                  <a:pt x="1281807" y="236135"/>
                  <a:pt x="1278638" y="227940"/>
                  <a:pt x="1272778" y="218514"/>
                </a:cubicBezTo>
                <a:cubicBezTo>
                  <a:pt x="1266918" y="209088"/>
                  <a:pt x="1269017" y="206710"/>
                  <a:pt x="1279075" y="211380"/>
                </a:cubicBezTo>
                <a:cubicBezTo>
                  <a:pt x="1289134" y="216049"/>
                  <a:pt x="1295332" y="218434"/>
                  <a:pt x="1297669" y="218533"/>
                </a:cubicBezTo>
                <a:cubicBezTo>
                  <a:pt x="1300007" y="218632"/>
                  <a:pt x="1303545" y="214669"/>
                  <a:pt x="1308283" y="206645"/>
                </a:cubicBezTo>
                <a:cubicBezTo>
                  <a:pt x="1313020" y="198621"/>
                  <a:pt x="1316940" y="188240"/>
                  <a:pt x="1320040" y="175503"/>
                </a:cubicBezTo>
                <a:cubicBezTo>
                  <a:pt x="1323141" y="162766"/>
                  <a:pt x="1324537" y="154450"/>
                  <a:pt x="1324226" y="150555"/>
                </a:cubicBezTo>
                <a:cubicBezTo>
                  <a:pt x="1323915" y="146661"/>
                  <a:pt x="1320853" y="144410"/>
                  <a:pt x="1315036" y="143802"/>
                </a:cubicBezTo>
                <a:cubicBezTo>
                  <a:pt x="1306292" y="159231"/>
                  <a:pt x="1294783" y="173887"/>
                  <a:pt x="1280508" y="187772"/>
                </a:cubicBezTo>
                <a:cubicBezTo>
                  <a:pt x="1266232" y="201656"/>
                  <a:pt x="1251545" y="211808"/>
                  <a:pt x="1236445" y="218226"/>
                </a:cubicBezTo>
                <a:cubicBezTo>
                  <a:pt x="1221345" y="224644"/>
                  <a:pt x="1221293" y="221209"/>
                  <a:pt x="1236288" y="207919"/>
                </a:cubicBezTo>
                <a:cubicBezTo>
                  <a:pt x="1251282" y="194630"/>
                  <a:pt x="1264720" y="179741"/>
                  <a:pt x="1276601" y="163252"/>
                </a:cubicBezTo>
                <a:cubicBezTo>
                  <a:pt x="1288483" y="146763"/>
                  <a:pt x="1296346" y="130941"/>
                  <a:pt x="1300191" y="115786"/>
                </a:cubicBezTo>
                <a:cubicBezTo>
                  <a:pt x="1288496" y="119568"/>
                  <a:pt x="1278291" y="123044"/>
                  <a:pt x="1269578" y="126213"/>
                </a:cubicBezTo>
                <a:cubicBezTo>
                  <a:pt x="1260866" y="129382"/>
                  <a:pt x="1252699" y="127760"/>
                  <a:pt x="1245077" y="121348"/>
                </a:cubicBezTo>
                <a:cubicBezTo>
                  <a:pt x="1237456" y="114936"/>
                  <a:pt x="1238749" y="111237"/>
                  <a:pt x="1248957" y="110251"/>
                </a:cubicBezTo>
                <a:cubicBezTo>
                  <a:pt x="1259164" y="109265"/>
                  <a:pt x="1272703" y="106276"/>
                  <a:pt x="1289577" y="101284"/>
                </a:cubicBezTo>
                <a:cubicBezTo>
                  <a:pt x="1306451" y="96292"/>
                  <a:pt x="1319079" y="91601"/>
                  <a:pt x="1327463" y="87211"/>
                </a:cubicBezTo>
                <a:cubicBezTo>
                  <a:pt x="1331655" y="85015"/>
                  <a:pt x="1335722" y="84004"/>
                  <a:pt x="1339664" y="84176"/>
                </a:cubicBezTo>
                <a:close/>
                <a:moveTo>
                  <a:pt x="2338166" y="83090"/>
                </a:moveTo>
                <a:cubicBezTo>
                  <a:pt x="2340489" y="82684"/>
                  <a:pt x="2343306" y="83099"/>
                  <a:pt x="2346617" y="84336"/>
                </a:cubicBezTo>
                <a:cubicBezTo>
                  <a:pt x="2353240" y="86811"/>
                  <a:pt x="2359568" y="89964"/>
                  <a:pt x="2365602" y="93796"/>
                </a:cubicBezTo>
                <a:cubicBezTo>
                  <a:pt x="2371636" y="97628"/>
                  <a:pt x="2371846" y="102010"/>
                  <a:pt x="2366234" y="106940"/>
                </a:cubicBezTo>
                <a:cubicBezTo>
                  <a:pt x="2360622" y="111869"/>
                  <a:pt x="2357202" y="116251"/>
                  <a:pt x="2355975" y="120083"/>
                </a:cubicBezTo>
                <a:cubicBezTo>
                  <a:pt x="2361419" y="128231"/>
                  <a:pt x="2359147" y="133251"/>
                  <a:pt x="2349156" y="135142"/>
                </a:cubicBezTo>
                <a:cubicBezTo>
                  <a:pt x="2339166" y="137034"/>
                  <a:pt x="2324733" y="140162"/>
                  <a:pt x="2305857" y="144528"/>
                </a:cubicBezTo>
                <a:cubicBezTo>
                  <a:pt x="2301069" y="151833"/>
                  <a:pt x="2296375" y="151241"/>
                  <a:pt x="2291774" y="142751"/>
                </a:cubicBezTo>
                <a:cubicBezTo>
                  <a:pt x="2287173" y="134262"/>
                  <a:pt x="2284109" y="127915"/>
                  <a:pt x="2282584" y="123711"/>
                </a:cubicBezTo>
                <a:cubicBezTo>
                  <a:pt x="2281058" y="119506"/>
                  <a:pt x="2278683" y="114781"/>
                  <a:pt x="2275459" y="109535"/>
                </a:cubicBezTo>
                <a:cubicBezTo>
                  <a:pt x="2272234" y="104289"/>
                  <a:pt x="2273753" y="101665"/>
                  <a:pt x="2280016" y="101665"/>
                </a:cubicBezTo>
                <a:cubicBezTo>
                  <a:pt x="2284853" y="101665"/>
                  <a:pt x="2289808" y="101659"/>
                  <a:pt x="2294881" y="101647"/>
                </a:cubicBezTo>
                <a:cubicBezTo>
                  <a:pt x="2317416" y="95830"/>
                  <a:pt x="2330016" y="90872"/>
                  <a:pt x="2332683" y="86773"/>
                </a:cubicBezTo>
                <a:cubicBezTo>
                  <a:pt x="2334016" y="84724"/>
                  <a:pt x="2335844" y="83496"/>
                  <a:pt x="2338166" y="83090"/>
                </a:cubicBezTo>
                <a:close/>
                <a:moveTo>
                  <a:pt x="7561592" y="79490"/>
                </a:moveTo>
                <a:cubicBezTo>
                  <a:pt x="7568884" y="79490"/>
                  <a:pt x="7575584" y="82656"/>
                  <a:pt x="7581692" y="88987"/>
                </a:cubicBezTo>
                <a:cubicBezTo>
                  <a:pt x="7587801" y="95319"/>
                  <a:pt x="7584818" y="99405"/>
                  <a:pt x="7572744" y="101247"/>
                </a:cubicBezTo>
                <a:cubicBezTo>
                  <a:pt x="7560670" y="103089"/>
                  <a:pt x="7539076" y="106211"/>
                  <a:pt x="7507958" y="110614"/>
                </a:cubicBezTo>
                <a:cubicBezTo>
                  <a:pt x="7520410" y="114384"/>
                  <a:pt x="7524670" y="119122"/>
                  <a:pt x="7520738" y="124827"/>
                </a:cubicBezTo>
                <a:cubicBezTo>
                  <a:pt x="7516807" y="130532"/>
                  <a:pt x="7514082" y="144016"/>
                  <a:pt x="7512562" y="165280"/>
                </a:cubicBezTo>
                <a:cubicBezTo>
                  <a:pt x="7511042" y="186544"/>
                  <a:pt x="7512463" y="201895"/>
                  <a:pt x="7516822" y="211333"/>
                </a:cubicBezTo>
                <a:cubicBezTo>
                  <a:pt x="7521182" y="220771"/>
                  <a:pt x="7534040" y="225673"/>
                  <a:pt x="7555396" y="226039"/>
                </a:cubicBezTo>
                <a:cubicBezTo>
                  <a:pt x="7576753" y="226405"/>
                  <a:pt x="7591522" y="224815"/>
                  <a:pt x="7599700" y="221267"/>
                </a:cubicBezTo>
                <a:cubicBezTo>
                  <a:pt x="7607880" y="217720"/>
                  <a:pt x="7614246" y="207988"/>
                  <a:pt x="7618797" y="192069"/>
                </a:cubicBezTo>
                <a:cubicBezTo>
                  <a:pt x="7623349" y="176151"/>
                  <a:pt x="7626431" y="169503"/>
                  <a:pt x="7628043" y="172126"/>
                </a:cubicBezTo>
                <a:cubicBezTo>
                  <a:pt x="7629656" y="174749"/>
                  <a:pt x="7630657" y="182665"/>
                  <a:pt x="7631048" y="195874"/>
                </a:cubicBezTo>
                <a:cubicBezTo>
                  <a:pt x="7631438" y="209082"/>
                  <a:pt x="7633008" y="218468"/>
                  <a:pt x="7635754" y="224030"/>
                </a:cubicBezTo>
                <a:cubicBezTo>
                  <a:pt x="7638502" y="229593"/>
                  <a:pt x="7636579" y="235112"/>
                  <a:pt x="7629987" y="240587"/>
                </a:cubicBezTo>
                <a:cubicBezTo>
                  <a:pt x="7623396" y="246063"/>
                  <a:pt x="7607133" y="249787"/>
                  <a:pt x="7581200" y="251759"/>
                </a:cubicBezTo>
                <a:cubicBezTo>
                  <a:pt x="7555266" y="253731"/>
                  <a:pt x="7535906" y="252252"/>
                  <a:pt x="7523120" y="247322"/>
                </a:cubicBezTo>
                <a:cubicBezTo>
                  <a:pt x="7510333" y="242392"/>
                  <a:pt x="7502057" y="234895"/>
                  <a:pt x="7498293" y="224830"/>
                </a:cubicBezTo>
                <a:cubicBezTo>
                  <a:pt x="7494529" y="214766"/>
                  <a:pt x="7492842" y="204171"/>
                  <a:pt x="7493232" y="193046"/>
                </a:cubicBezTo>
                <a:cubicBezTo>
                  <a:pt x="7493624" y="181921"/>
                  <a:pt x="7494206" y="167711"/>
                  <a:pt x="7494982" y="150416"/>
                </a:cubicBezTo>
                <a:cubicBezTo>
                  <a:pt x="7495757" y="133121"/>
                  <a:pt x="7495288" y="120802"/>
                  <a:pt x="7493577" y="113460"/>
                </a:cubicBezTo>
                <a:cubicBezTo>
                  <a:pt x="7490080" y="114874"/>
                  <a:pt x="7485150" y="116015"/>
                  <a:pt x="7478787" y="116883"/>
                </a:cubicBezTo>
                <a:lnTo>
                  <a:pt x="7484722" y="119878"/>
                </a:lnTo>
                <a:cubicBezTo>
                  <a:pt x="7488542" y="124157"/>
                  <a:pt x="7488247" y="129673"/>
                  <a:pt x="7483838" y="136426"/>
                </a:cubicBezTo>
                <a:cubicBezTo>
                  <a:pt x="7479429" y="143179"/>
                  <a:pt x="7472692" y="154245"/>
                  <a:pt x="7463625" y="169624"/>
                </a:cubicBezTo>
                <a:cubicBezTo>
                  <a:pt x="7454560" y="185003"/>
                  <a:pt x="7444030" y="198084"/>
                  <a:pt x="7432036" y="208868"/>
                </a:cubicBezTo>
                <a:cubicBezTo>
                  <a:pt x="7420044" y="219652"/>
                  <a:pt x="7407930" y="227655"/>
                  <a:pt x="7395694" y="232876"/>
                </a:cubicBezTo>
                <a:cubicBezTo>
                  <a:pt x="7383460" y="238097"/>
                  <a:pt x="7376908" y="239443"/>
                  <a:pt x="7376040" y="236913"/>
                </a:cubicBezTo>
                <a:cubicBezTo>
                  <a:pt x="7375172" y="234383"/>
                  <a:pt x="7379708" y="229292"/>
                  <a:pt x="7389648" y="221640"/>
                </a:cubicBezTo>
                <a:cubicBezTo>
                  <a:pt x="7399589" y="213987"/>
                  <a:pt x="7409176" y="204971"/>
                  <a:pt x="7418410" y="194590"/>
                </a:cubicBezTo>
                <a:cubicBezTo>
                  <a:pt x="7427643" y="184209"/>
                  <a:pt x="7436682" y="171323"/>
                  <a:pt x="7445524" y="155932"/>
                </a:cubicBezTo>
                <a:cubicBezTo>
                  <a:pt x="7454367" y="140541"/>
                  <a:pt x="7458788" y="128715"/>
                  <a:pt x="7458788" y="120455"/>
                </a:cubicBezTo>
                <a:cubicBezTo>
                  <a:pt x="7448470" y="123531"/>
                  <a:pt x="7438985" y="126052"/>
                  <a:pt x="7430334" y="128017"/>
                </a:cubicBezTo>
                <a:cubicBezTo>
                  <a:pt x="7421684" y="129983"/>
                  <a:pt x="7412980" y="127568"/>
                  <a:pt x="7404224" y="120771"/>
                </a:cubicBezTo>
                <a:cubicBezTo>
                  <a:pt x="7395468" y="113975"/>
                  <a:pt x="7396470" y="110071"/>
                  <a:pt x="7407228" y="109060"/>
                </a:cubicBezTo>
                <a:cubicBezTo>
                  <a:pt x="7417988" y="108050"/>
                  <a:pt x="7430558" y="106220"/>
                  <a:pt x="7444938" y="103572"/>
                </a:cubicBezTo>
                <a:cubicBezTo>
                  <a:pt x="7459318" y="100924"/>
                  <a:pt x="7474977" y="97678"/>
                  <a:pt x="7491912" y="93833"/>
                </a:cubicBezTo>
                <a:cubicBezTo>
                  <a:pt x="7508848" y="89989"/>
                  <a:pt x="7523231" y="86637"/>
                  <a:pt x="7535062" y="83778"/>
                </a:cubicBezTo>
                <a:cubicBezTo>
                  <a:pt x="7546894" y="80919"/>
                  <a:pt x="7555738" y="79490"/>
                  <a:pt x="7561592" y="79490"/>
                </a:cubicBezTo>
                <a:close/>
                <a:moveTo>
                  <a:pt x="6637666" y="79490"/>
                </a:moveTo>
                <a:cubicBezTo>
                  <a:pt x="6644959" y="79490"/>
                  <a:pt x="6651660" y="82656"/>
                  <a:pt x="6657768" y="88987"/>
                </a:cubicBezTo>
                <a:cubicBezTo>
                  <a:pt x="6663876" y="95319"/>
                  <a:pt x="6660893" y="99405"/>
                  <a:pt x="6648819" y="101247"/>
                </a:cubicBezTo>
                <a:cubicBezTo>
                  <a:pt x="6636746" y="103089"/>
                  <a:pt x="6615150" y="106211"/>
                  <a:pt x="6584032" y="110614"/>
                </a:cubicBezTo>
                <a:cubicBezTo>
                  <a:pt x="6596484" y="114384"/>
                  <a:pt x="6600745" y="119122"/>
                  <a:pt x="6596813" y="124827"/>
                </a:cubicBezTo>
                <a:cubicBezTo>
                  <a:pt x="6592882" y="130532"/>
                  <a:pt x="6590156" y="144016"/>
                  <a:pt x="6588637" y="165280"/>
                </a:cubicBezTo>
                <a:cubicBezTo>
                  <a:pt x="6587118" y="186544"/>
                  <a:pt x="6588538" y="201895"/>
                  <a:pt x="6592897" y="211333"/>
                </a:cubicBezTo>
                <a:cubicBezTo>
                  <a:pt x="6597256" y="220771"/>
                  <a:pt x="6610114" y="225673"/>
                  <a:pt x="6631472" y="226039"/>
                </a:cubicBezTo>
                <a:cubicBezTo>
                  <a:pt x="6652828" y="226405"/>
                  <a:pt x="6667596" y="224815"/>
                  <a:pt x="6675776" y="221267"/>
                </a:cubicBezTo>
                <a:cubicBezTo>
                  <a:pt x="6683956" y="217720"/>
                  <a:pt x="6690320" y="207988"/>
                  <a:pt x="6694872" y="192069"/>
                </a:cubicBezTo>
                <a:cubicBezTo>
                  <a:pt x="6699424" y="176151"/>
                  <a:pt x="6702506" y="169503"/>
                  <a:pt x="6704118" y="172126"/>
                </a:cubicBezTo>
                <a:cubicBezTo>
                  <a:pt x="6705731" y="174749"/>
                  <a:pt x="6706732" y="182665"/>
                  <a:pt x="6707122" y="195874"/>
                </a:cubicBezTo>
                <a:cubicBezTo>
                  <a:pt x="6707514" y="209082"/>
                  <a:pt x="6709082" y="218468"/>
                  <a:pt x="6711830" y="224030"/>
                </a:cubicBezTo>
                <a:cubicBezTo>
                  <a:pt x="6714577" y="229593"/>
                  <a:pt x="6712654" y="235112"/>
                  <a:pt x="6706062" y="240587"/>
                </a:cubicBezTo>
                <a:cubicBezTo>
                  <a:pt x="6699470" y="246063"/>
                  <a:pt x="6683208" y="249787"/>
                  <a:pt x="6657274" y="251759"/>
                </a:cubicBezTo>
                <a:cubicBezTo>
                  <a:pt x="6631341" y="253731"/>
                  <a:pt x="6611982" y="252252"/>
                  <a:pt x="6599194" y="247322"/>
                </a:cubicBezTo>
                <a:cubicBezTo>
                  <a:pt x="6586408" y="242392"/>
                  <a:pt x="6578132" y="234895"/>
                  <a:pt x="6574368" y="224830"/>
                </a:cubicBezTo>
                <a:cubicBezTo>
                  <a:pt x="6570604" y="214766"/>
                  <a:pt x="6568917" y="204171"/>
                  <a:pt x="6569308" y="193046"/>
                </a:cubicBezTo>
                <a:cubicBezTo>
                  <a:pt x="6569698" y="181921"/>
                  <a:pt x="6570282" y="167711"/>
                  <a:pt x="6571056" y="150416"/>
                </a:cubicBezTo>
                <a:cubicBezTo>
                  <a:pt x="6571832" y="133121"/>
                  <a:pt x="6571364" y="120802"/>
                  <a:pt x="6569652" y="113460"/>
                </a:cubicBezTo>
                <a:cubicBezTo>
                  <a:pt x="6566154" y="114874"/>
                  <a:pt x="6561224" y="116015"/>
                  <a:pt x="6554862" y="116883"/>
                </a:cubicBezTo>
                <a:lnTo>
                  <a:pt x="6560796" y="119878"/>
                </a:lnTo>
                <a:cubicBezTo>
                  <a:pt x="6564616" y="124157"/>
                  <a:pt x="6564322" y="129673"/>
                  <a:pt x="6559913" y="136426"/>
                </a:cubicBezTo>
                <a:cubicBezTo>
                  <a:pt x="6555504" y="143179"/>
                  <a:pt x="6548766" y="154245"/>
                  <a:pt x="6539700" y="169624"/>
                </a:cubicBezTo>
                <a:cubicBezTo>
                  <a:pt x="6530634" y="185003"/>
                  <a:pt x="6520105" y="198084"/>
                  <a:pt x="6508112" y="208868"/>
                </a:cubicBezTo>
                <a:cubicBezTo>
                  <a:pt x="6496118" y="219652"/>
                  <a:pt x="6484005" y="227655"/>
                  <a:pt x="6471770" y="232876"/>
                </a:cubicBezTo>
                <a:cubicBezTo>
                  <a:pt x="6459535" y="238097"/>
                  <a:pt x="6452984" y="239443"/>
                  <a:pt x="6452115" y="236913"/>
                </a:cubicBezTo>
                <a:cubicBezTo>
                  <a:pt x="6451247" y="234383"/>
                  <a:pt x="6455784" y="229292"/>
                  <a:pt x="6465724" y="221640"/>
                </a:cubicBezTo>
                <a:cubicBezTo>
                  <a:pt x="6475664" y="213987"/>
                  <a:pt x="6485251" y="204971"/>
                  <a:pt x="6494484" y="194590"/>
                </a:cubicBezTo>
                <a:cubicBezTo>
                  <a:pt x="6503718" y="184209"/>
                  <a:pt x="6512756" y="171323"/>
                  <a:pt x="6521599" y="155932"/>
                </a:cubicBezTo>
                <a:cubicBezTo>
                  <a:pt x="6530442" y="140541"/>
                  <a:pt x="6534864" y="128715"/>
                  <a:pt x="6534864" y="120455"/>
                </a:cubicBezTo>
                <a:cubicBezTo>
                  <a:pt x="6524545" y="123531"/>
                  <a:pt x="6515060" y="126052"/>
                  <a:pt x="6506409" y="128017"/>
                </a:cubicBezTo>
                <a:cubicBezTo>
                  <a:pt x="6497758" y="129983"/>
                  <a:pt x="6489056" y="127568"/>
                  <a:pt x="6480299" y="120771"/>
                </a:cubicBezTo>
                <a:cubicBezTo>
                  <a:pt x="6471544" y="113975"/>
                  <a:pt x="6472545" y="110071"/>
                  <a:pt x="6483304" y="109060"/>
                </a:cubicBezTo>
                <a:cubicBezTo>
                  <a:pt x="6494063" y="108050"/>
                  <a:pt x="6506632" y="106220"/>
                  <a:pt x="6521013" y="103572"/>
                </a:cubicBezTo>
                <a:cubicBezTo>
                  <a:pt x="6535394" y="100924"/>
                  <a:pt x="6551052" y="97678"/>
                  <a:pt x="6567987" y="93833"/>
                </a:cubicBezTo>
                <a:cubicBezTo>
                  <a:pt x="6584922" y="89989"/>
                  <a:pt x="6599306" y="86637"/>
                  <a:pt x="6611138" y="83778"/>
                </a:cubicBezTo>
                <a:cubicBezTo>
                  <a:pt x="6622970" y="80919"/>
                  <a:pt x="6631812" y="79490"/>
                  <a:pt x="6637666" y="79490"/>
                </a:cubicBezTo>
                <a:close/>
                <a:moveTo>
                  <a:pt x="778808" y="74932"/>
                </a:moveTo>
                <a:cubicBezTo>
                  <a:pt x="771602" y="76495"/>
                  <a:pt x="763968" y="78194"/>
                  <a:pt x="755907" y="80030"/>
                </a:cubicBezTo>
                <a:cubicBezTo>
                  <a:pt x="757432" y="96674"/>
                  <a:pt x="758883" y="111662"/>
                  <a:pt x="760261" y="124994"/>
                </a:cubicBezTo>
                <a:cubicBezTo>
                  <a:pt x="762666" y="124213"/>
                  <a:pt x="766771" y="123624"/>
                  <a:pt x="772576" y="123227"/>
                </a:cubicBezTo>
                <a:cubicBezTo>
                  <a:pt x="773866" y="118725"/>
                  <a:pt x="775267" y="113522"/>
                  <a:pt x="776781" y="107619"/>
                </a:cubicBezTo>
                <a:cubicBezTo>
                  <a:pt x="771993" y="107619"/>
                  <a:pt x="768074" y="105904"/>
                  <a:pt x="765023" y="102475"/>
                </a:cubicBezTo>
                <a:cubicBezTo>
                  <a:pt x="761972" y="99045"/>
                  <a:pt x="762785" y="96494"/>
                  <a:pt x="767461" y="94819"/>
                </a:cubicBezTo>
                <a:lnTo>
                  <a:pt x="778045" y="90968"/>
                </a:lnTo>
                <a:cubicBezTo>
                  <a:pt x="778764" y="81332"/>
                  <a:pt x="779019" y="75986"/>
                  <a:pt x="778808" y="74932"/>
                </a:cubicBezTo>
                <a:close/>
                <a:moveTo>
                  <a:pt x="6777612" y="68514"/>
                </a:moveTo>
                <a:cubicBezTo>
                  <a:pt x="6790714" y="70548"/>
                  <a:pt x="6800270" y="74160"/>
                  <a:pt x="6806280" y="79351"/>
                </a:cubicBezTo>
                <a:cubicBezTo>
                  <a:pt x="6812288" y="84541"/>
                  <a:pt x="6814570" y="91523"/>
                  <a:pt x="6813126" y="100298"/>
                </a:cubicBezTo>
                <a:cubicBezTo>
                  <a:pt x="6811680" y="109073"/>
                  <a:pt x="6807216" y="111795"/>
                  <a:pt x="6799731" y="108465"/>
                </a:cubicBezTo>
                <a:cubicBezTo>
                  <a:pt x="6792246" y="105135"/>
                  <a:pt x="6783382" y="98348"/>
                  <a:pt x="6773137" y="88103"/>
                </a:cubicBezTo>
                <a:cubicBezTo>
                  <a:pt x="6763017" y="73010"/>
                  <a:pt x="6764508" y="66480"/>
                  <a:pt x="6777612" y="68514"/>
                </a:cubicBezTo>
                <a:close/>
                <a:moveTo>
                  <a:pt x="821743" y="67221"/>
                </a:moveTo>
                <a:cubicBezTo>
                  <a:pt x="819769" y="67103"/>
                  <a:pt x="816932" y="67528"/>
                  <a:pt x="813234" y="68495"/>
                </a:cubicBezTo>
                <a:cubicBezTo>
                  <a:pt x="805836" y="70430"/>
                  <a:pt x="799960" y="71416"/>
                  <a:pt x="795607" y="71453"/>
                </a:cubicBezTo>
                <a:cubicBezTo>
                  <a:pt x="801051" y="72421"/>
                  <a:pt x="803358" y="74554"/>
                  <a:pt x="802527" y="77853"/>
                </a:cubicBezTo>
                <a:cubicBezTo>
                  <a:pt x="801697" y="81152"/>
                  <a:pt x="800946" y="83248"/>
                  <a:pt x="800276" y="84141"/>
                </a:cubicBezTo>
                <a:cubicBezTo>
                  <a:pt x="802075" y="83372"/>
                  <a:pt x="805163" y="82988"/>
                  <a:pt x="809541" y="82988"/>
                </a:cubicBezTo>
                <a:cubicBezTo>
                  <a:pt x="815817" y="82988"/>
                  <a:pt x="818709" y="85121"/>
                  <a:pt x="818220" y="89387"/>
                </a:cubicBezTo>
                <a:cubicBezTo>
                  <a:pt x="817730" y="93654"/>
                  <a:pt x="815817" y="96739"/>
                  <a:pt x="812480" y="98642"/>
                </a:cubicBezTo>
                <a:cubicBezTo>
                  <a:pt x="809144" y="100546"/>
                  <a:pt x="804425" y="102521"/>
                  <a:pt x="798324" y="104568"/>
                </a:cubicBezTo>
                <a:cubicBezTo>
                  <a:pt x="797281" y="107581"/>
                  <a:pt x="795204" y="112834"/>
                  <a:pt x="792091" y="120325"/>
                </a:cubicBezTo>
                <a:cubicBezTo>
                  <a:pt x="799247" y="118837"/>
                  <a:pt x="806819" y="117088"/>
                  <a:pt x="814806" y="115079"/>
                </a:cubicBezTo>
                <a:cubicBezTo>
                  <a:pt x="820585" y="101349"/>
                  <a:pt x="823866" y="90872"/>
                  <a:pt x="824647" y="83648"/>
                </a:cubicBezTo>
                <a:cubicBezTo>
                  <a:pt x="825429" y="76424"/>
                  <a:pt x="825571" y="71608"/>
                  <a:pt x="825075" y="69202"/>
                </a:cubicBezTo>
                <a:cubicBezTo>
                  <a:pt x="824827" y="67999"/>
                  <a:pt x="823716" y="67339"/>
                  <a:pt x="821743" y="67221"/>
                </a:cubicBezTo>
                <a:close/>
                <a:moveTo>
                  <a:pt x="148503" y="65593"/>
                </a:moveTo>
                <a:cubicBezTo>
                  <a:pt x="139201" y="67094"/>
                  <a:pt x="125242" y="69277"/>
                  <a:pt x="106626" y="72142"/>
                </a:cubicBezTo>
                <a:lnTo>
                  <a:pt x="106626" y="88810"/>
                </a:lnTo>
                <a:cubicBezTo>
                  <a:pt x="111141" y="87397"/>
                  <a:pt x="116947" y="85874"/>
                  <a:pt x="124048" y="84243"/>
                </a:cubicBezTo>
                <a:cubicBezTo>
                  <a:pt x="131148" y="82612"/>
                  <a:pt x="136829" y="84327"/>
                  <a:pt x="141089" y="89387"/>
                </a:cubicBezTo>
                <a:cubicBezTo>
                  <a:pt x="145349" y="94447"/>
                  <a:pt x="142037" y="98168"/>
                  <a:pt x="131154" y="100549"/>
                </a:cubicBezTo>
                <a:cubicBezTo>
                  <a:pt x="120271" y="102931"/>
                  <a:pt x="112095" y="103730"/>
                  <a:pt x="106626" y="102949"/>
                </a:cubicBezTo>
                <a:lnTo>
                  <a:pt x="106626" y="117981"/>
                </a:lnTo>
                <a:cubicBezTo>
                  <a:pt x="115134" y="117311"/>
                  <a:pt x="123248" y="116173"/>
                  <a:pt x="130968" y="114567"/>
                </a:cubicBezTo>
                <a:cubicBezTo>
                  <a:pt x="138689" y="112961"/>
                  <a:pt x="143055" y="112936"/>
                  <a:pt x="144066" y="114493"/>
                </a:cubicBezTo>
                <a:cubicBezTo>
                  <a:pt x="145076" y="116049"/>
                  <a:pt x="146069" y="112310"/>
                  <a:pt x="147042" y="103275"/>
                </a:cubicBezTo>
                <a:cubicBezTo>
                  <a:pt x="148015" y="94240"/>
                  <a:pt x="148503" y="81679"/>
                  <a:pt x="148503" y="65593"/>
                </a:cubicBezTo>
                <a:close/>
                <a:moveTo>
                  <a:pt x="2901357" y="64178"/>
                </a:moveTo>
                <a:cubicBezTo>
                  <a:pt x="2903348" y="64275"/>
                  <a:pt x="2905837" y="64846"/>
                  <a:pt x="2908825" y="65891"/>
                </a:cubicBezTo>
                <a:cubicBezTo>
                  <a:pt x="2920774" y="70070"/>
                  <a:pt x="2927803" y="75425"/>
                  <a:pt x="2929912" y="81955"/>
                </a:cubicBezTo>
                <a:cubicBezTo>
                  <a:pt x="2932020" y="88485"/>
                  <a:pt x="2931651" y="94007"/>
                  <a:pt x="2928805" y="98521"/>
                </a:cubicBezTo>
                <a:cubicBezTo>
                  <a:pt x="2925958" y="103036"/>
                  <a:pt x="2921202" y="102552"/>
                  <a:pt x="2914536" y="97070"/>
                </a:cubicBezTo>
                <a:cubicBezTo>
                  <a:pt x="2907870" y="91589"/>
                  <a:pt x="2901988" y="84600"/>
                  <a:pt x="2896890" y="76104"/>
                </a:cubicBezTo>
                <a:cubicBezTo>
                  <a:pt x="2893895" y="67863"/>
                  <a:pt x="2895384" y="63888"/>
                  <a:pt x="2901357" y="64178"/>
                </a:cubicBezTo>
                <a:close/>
                <a:moveTo>
                  <a:pt x="5279508" y="62952"/>
                </a:moveTo>
                <a:cubicBezTo>
                  <a:pt x="5281995" y="63153"/>
                  <a:pt x="5284912" y="64074"/>
                  <a:pt x="5288261" y="65714"/>
                </a:cubicBezTo>
                <a:cubicBezTo>
                  <a:pt x="5294958" y="68995"/>
                  <a:pt x="5301475" y="73379"/>
                  <a:pt x="5307813" y="78867"/>
                </a:cubicBezTo>
                <a:cubicBezTo>
                  <a:pt x="5314151" y="84355"/>
                  <a:pt x="5312879" y="88531"/>
                  <a:pt x="5303999" y="91396"/>
                </a:cubicBezTo>
                <a:cubicBezTo>
                  <a:pt x="5295119" y="94261"/>
                  <a:pt x="5285172" y="98655"/>
                  <a:pt x="5274159" y="104577"/>
                </a:cubicBezTo>
                <a:cubicBezTo>
                  <a:pt x="5263146" y="110499"/>
                  <a:pt x="5260365" y="108760"/>
                  <a:pt x="5265815" y="99359"/>
                </a:cubicBezTo>
                <a:cubicBezTo>
                  <a:pt x="5271266" y="89958"/>
                  <a:pt x="5272624" y="84897"/>
                  <a:pt x="5269890" y="84178"/>
                </a:cubicBezTo>
                <a:cubicBezTo>
                  <a:pt x="5267155" y="83459"/>
                  <a:pt x="5254948" y="86212"/>
                  <a:pt x="5233269" y="92438"/>
                </a:cubicBezTo>
                <a:cubicBezTo>
                  <a:pt x="5211590" y="98664"/>
                  <a:pt x="5198461" y="101393"/>
                  <a:pt x="5193885" y="100624"/>
                </a:cubicBezTo>
                <a:cubicBezTo>
                  <a:pt x="5191107" y="112716"/>
                  <a:pt x="5185926" y="121574"/>
                  <a:pt x="5178342" y="127199"/>
                </a:cubicBezTo>
                <a:cubicBezTo>
                  <a:pt x="5170758" y="132823"/>
                  <a:pt x="5166709" y="131093"/>
                  <a:pt x="5166194" y="122008"/>
                </a:cubicBezTo>
                <a:cubicBezTo>
                  <a:pt x="5165679" y="112924"/>
                  <a:pt x="5166981" y="105256"/>
                  <a:pt x="5170100" y="99005"/>
                </a:cubicBezTo>
                <a:cubicBezTo>
                  <a:pt x="5173220" y="92754"/>
                  <a:pt x="5175306" y="85601"/>
                  <a:pt x="5176360" y="77546"/>
                </a:cubicBezTo>
                <a:cubicBezTo>
                  <a:pt x="5177415" y="69491"/>
                  <a:pt x="5180711" y="68080"/>
                  <a:pt x="5186248" y="73314"/>
                </a:cubicBezTo>
                <a:cubicBezTo>
                  <a:pt x="5191786" y="78547"/>
                  <a:pt x="5195126" y="82932"/>
                  <a:pt x="5196266" y="86466"/>
                </a:cubicBezTo>
                <a:cubicBezTo>
                  <a:pt x="5198325" y="86566"/>
                  <a:pt x="5205084" y="85232"/>
                  <a:pt x="5216544" y="82467"/>
                </a:cubicBezTo>
                <a:cubicBezTo>
                  <a:pt x="5228004" y="79701"/>
                  <a:pt x="5239523" y="76634"/>
                  <a:pt x="5251100" y="73267"/>
                </a:cubicBezTo>
                <a:cubicBezTo>
                  <a:pt x="5262678" y="69900"/>
                  <a:pt x="5270091" y="66979"/>
                  <a:pt x="5273341" y="64505"/>
                </a:cubicBezTo>
                <a:cubicBezTo>
                  <a:pt x="5274965" y="63268"/>
                  <a:pt x="5277021" y="62750"/>
                  <a:pt x="5279508" y="62952"/>
                </a:cubicBezTo>
                <a:close/>
                <a:moveTo>
                  <a:pt x="7264632" y="61473"/>
                </a:moveTo>
                <a:cubicBezTo>
                  <a:pt x="7256193" y="61107"/>
                  <a:pt x="7248556" y="65615"/>
                  <a:pt x="7241722" y="74997"/>
                </a:cubicBezTo>
                <a:cubicBezTo>
                  <a:pt x="7234889" y="84380"/>
                  <a:pt x="7230325" y="99532"/>
                  <a:pt x="7228030" y="120455"/>
                </a:cubicBezTo>
                <a:cubicBezTo>
                  <a:pt x="7225748" y="141365"/>
                  <a:pt x="7226524" y="160046"/>
                  <a:pt x="7230356" y="176498"/>
                </a:cubicBezTo>
                <a:cubicBezTo>
                  <a:pt x="7234188" y="192950"/>
                  <a:pt x="7240114" y="204239"/>
                  <a:pt x="7248132" y="210366"/>
                </a:cubicBezTo>
                <a:cubicBezTo>
                  <a:pt x="7256150" y="216493"/>
                  <a:pt x="7264199" y="217779"/>
                  <a:pt x="7272279" y="214226"/>
                </a:cubicBezTo>
                <a:cubicBezTo>
                  <a:pt x="7280359" y="210673"/>
                  <a:pt x="7286476" y="202670"/>
                  <a:pt x="7290631" y="190218"/>
                </a:cubicBezTo>
                <a:cubicBezTo>
                  <a:pt x="7294786" y="177766"/>
                  <a:pt x="7296864" y="164043"/>
                  <a:pt x="7296864" y="149049"/>
                </a:cubicBezTo>
                <a:cubicBezTo>
                  <a:pt x="7296864" y="134054"/>
                  <a:pt x="7296293" y="120464"/>
                  <a:pt x="7295152" y="108279"/>
                </a:cubicBezTo>
                <a:cubicBezTo>
                  <a:pt x="7294011" y="96094"/>
                  <a:pt x="7290749" y="85338"/>
                  <a:pt x="7285366" y="76011"/>
                </a:cubicBezTo>
                <a:cubicBezTo>
                  <a:pt x="7279984" y="66685"/>
                  <a:pt x="7273073" y="61838"/>
                  <a:pt x="7264632" y="61473"/>
                </a:cubicBezTo>
                <a:close/>
                <a:moveTo>
                  <a:pt x="6350232" y="61473"/>
                </a:moveTo>
                <a:cubicBezTo>
                  <a:pt x="6341793" y="61107"/>
                  <a:pt x="6334156" y="65615"/>
                  <a:pt x="6327322" y="74997"/>
                </a:cubicBezTo>
                <a:cubicBezTo>
                  <a:pt x="6320489" y="84380"/>
                  <a:pt x="6315925" y="99532"/>
                  <a:pt x="6313630" y="120455"/>
                </a:cubicBezTo>
                <a:cubicBezTo>
                  <a:pt x="6311348" y="141365"/>
                  <a:pt x="6312124" y="160046"/>
                  <a:pt x="6315956" y="176498"/>
                </a:cubicBezTo>
                <a:cubicBezTo>
                  <a:pt x="6319788" y="192950"/>
                  <a:pt x="6325714" y="204239"/>
                  <a:pt x="6333732" y="210366"/>
                </a:cubicBezTo>
                <a:cubicBezTo>
                  <a:pt x="6341750" y="216493"/>
                  <a:pt x="6349799" y="217779"/>
                  <a:pt x="6357879" y="214226"/>
                </a:cubicBezTo>
                <a:cubicBezTo>
                  <a:pt x="6365959" y="210673"/>
                  <a:pt x="6372076" y="202670"/>
                  <a:pt x="6376231" y="190218"/>
                </a:cubicBezTo>
                <a:cubicBezTo>
                  <a:pt x="6380386" y="177766"/>
                  <a:pt x="6382464" y="164043"/>
                  <a:pt x="6382464" y="149049"/>
                </a:cubicBezTo>
                <a:cubicBezTo>
                  <a:pt x="6382464" y="134054"/>
                  <a:pt x="6381893" y="120464"/>
                  <a:pt x="6380752" y="108279"/>
                </a:cubicBezTo>
                <a:cubicBezTo>
                  <a:pt x="6379611" y="96094"/>
                  <a:pt x="6376349" y="85338"/>
                  <a:pt x="6370966" y="76011"/>
                </a:cubicBezTo>
                <a:cubicBezTo>
                  <a:pt x="6365584" y="66685"/>
                  <a:pt x="6358673" y="61838"/>
                  <a:pt x="6350232" y="61473"/>
                </a:cubicBezTo>
                <a:close/>
                <a:moveTo>
                  <a:pt x="6197833" y="61473"/>
                </a:moveTo>
                <a:cubicBezTo>
                  <a:pt x="6189393" y="61107"/>
                  <a:pt x="6181757" y="65615"/>
                  <a:pt x="6174923" y="74997"/>
                </a:cubicBezTo>
                <a:cubicBezTo>
                  <a:pt x="6168089" y="84380"/>
                  <a:pt x="6163525" y="99532"/>
                  <a:pt x="6161231" y="120455"/>
                </a:cubicBezTo>
                <a:cubicBezTo>
                  <a:pt x="6158949" y="141365"/>
                  <a:pt x="6159724" y="160046"/>
                  <a:pt x="6163556" y="176498"/>
                </a:cubicBezTo>
                <a:cubicBezTo>
                  <a:pt x="6167388" y="192950"/>
                  <a:pt x="6173314" y="204239"/>
                  <a:pt x="6181332" y="210366"/>
                </a:cubicBezTo>
                <a:cubicBezTo>
                  <a:pt x="6189350" y="216493"/>
                  <a:pt x="6197399" y="217779"/>
                  <a:pt x="6205479" y="214226"/>
                </a:cubicBezTo>
                <a:cubicBezTo>
                  <a:pt x="6213559" y="210673"/>
                  <a:pt x="6219677" y="202670"/>
                  <a:pt x="6223831" y="190218"/>
                </a:cubicBezTo>
                <a:cubicBezTo>
                  <a:pt x="6227986" y="177766"/>
                  <a:pt x="6230064" y="164043"/>
                  <a:pt x="6230064" y="149049"/>
                </a:cubicBezTo>
                <a:cubicBezTo>
                  <a:pt x="6230064" y="134054"/>
                  <a:pt x="6229493" y="120464"/>
                  <a:pt x="6228352" y="108279"/>
                </a:cubicBezTo>
                <a:cubicBezTo>
                  <a:pt x="6227211" y="96094"/>
                  <a:pt x="6223949" y="85338"/>
                  <a:pt x="6218567" y="76011"/>
                </a:cubicBezTo>
                <a:cubicBezTo>
                  <a:pt x="6213184" y="66685"/>
                  <a:pt x="6206273" y="61838"/>
                  <a:pt x="6197833" y="61473"/>
                </a:cubicBezTo>
                <a:close/>
                <a:moveTo>
                  <a:pt x="453534" y="56254"/>
                </a:moveTo>
                <a:cubicBezTo>
                  <a:pt x="446547" y="57036"/>
                  <a:pt x="431337" y="59535"/>
                  <a:pt x="407909" y="63751"/>
                </a:cubicBezTo>
                <a:cubicBezTo>
                  <a:pt x="410216" y="77158"/>
                  <a:pt x="412399" y="90181"/>
                  <a:pt x="414458" y="102819"/>
                </a:cubicBezTo>
                <a:cubicBezTo>
                  <a:pt x="426662" y="101306"/>
                  <a:pt x="442400" y="98056"/>
                  <a:pt x="461673" y="93071"/>
                </a:cubicBezTo>
                <a:cubicBezTo>
                  <a:pt x="463882" y="79242"/>
                  <a:pt x="464824" y="69453"/>
                  <a:pt x="464502" y="63705"/>
                </a:cubicBezTo>
                <a:cubicBezTo>
                  <a:pt x="464179" y="57956"/>
                  <a:pt x="460523" y="55473"/>
                  <a:pt x="453534" y="56254"/>
                </a:cubicBezTo>
                <a:close/>
                <a:moveTo>
                  <a:pt x="3483004" y="54366"/>
                </a:moveTo>
                <a:cubicBezTo>
                  <a:pt x="3489868" y="53194"/>
                  <a:pt x="3496469" y="55281"/>
                  <a:pt x="3502807" y="60626"/>
                </a:cubicBezTo>
                <a:cubicBezTo>
                  <a:pt x="3509145" y="65971"/>
                  <a:pt x="3506466" y="70055"/>
                  <a:pt x="3494770" y="72877"/>
                </a:cubicBezTo>
                <a:cubicBezTo>
                  <a:pt x="3483075" y="75698"/>
                  <a:pt x="3470539" y="78303"/>
                  <a:pt x="3457163" y="80690"/>
                </a:cubicBezTo>
                <a:cubicBezTo>
                  <a:pt x="3443787" y="83077"/>
                  <a:pt x="3432814" y="82603"/>
                  <a:pt x="3424244" y="79267"/>
                </a:cubicBezTo>
                <a:cubicBezTo>
                  <a:pt x="3415166" y="72594"/>
                  <a:pt x="3415054" y="68433"/>
                  <a:pt x="3423909" y="66784"/>
                </a:cubicBezTo>
                <a:cubicBezTo>
                  <a:pt x="3432765" y="65134"/>
                  <a:pt x="3443111" y="62945"/>
                  <a:pt x="3454949" y="60217"/>
                </a:cubicBezTo>
                <a:cubicBezTo>
                  <a:pt x="3466787" y="57488"/>
                  <a:pt x="3476139" y="55538"/>
                  <a:pt x="3483004" y="54366"/>
                </a:cubicBezTo>
                <a:close/>
                <a:moveTo>
                  <a:pt x="2633916" y="53271"/>
                </a:moveTo>
                <a:cubicBezTo>
                  <a:pt x="2631674" y="52472"/>
                  <a:pt x="2628311" y="52627"/>
                  <a:pt x="2623828" y="53733"/>
                </a:cubicBezTo>
                <a:cubicBezTo>
                  <a:pt x="2614861" y="55947"/>
                  <a:pt x="2602273" y="58865"/>
                  <a:pt x="2586063" y="62486"/>
                </a:cubicBezTo>
                <a:cubicBezTo>
                  <a:pt x="2588357" y="75943"/>
                  <a:pt x="2590515" y="88606"/>
                  <a:pt x="2592537" y="100475"/>
                </a:cubicBezTo>
                <a:cubicBezTo>
                  <a:pt x="2606477" y="97560"/>
                  <a:pt x="2620665" y="94305"/>
                  <a:pt x="2635102" y="90708"/>
                </a:cubicBezTo>
                <a:cubicBezTo>
                  <a:pt x="2636553" y="76904"/>
                  <a:pt x="2637278" y="66176"/>
                  <a:pt x="2637278" y="58524"/>
                </a:cubicBezTo>
                <a:cubicBezTo>
                  <a:pt x="2637278" y="55820"/>
                  <a:pt x="2636158" y="54069"/>
                  <a:pt x="2633916" y="53271"/>
                </a:cubicBezTo>
                <a:close/>
                <a:moveTo>
                  <a:pt x="2389926" y="46378"/>
                </a:moveTo>
                <a:cubicBezTo>
                  <a:pt x="2393622" y="47397"/>
                  <a:pt x="2397566" y="49452"/>
                  <a:pt x="2401758" y="52543"/>
                </a:cubicBezTo>
                <a:cubicBezTo>
                  <a:pt x="2410142" y="58725"/>
                  <a:pt x="2408024" y="63029"/>
                  <a:pt x="2395405" y="65454"/>
                </a:cubicBezTo>
                <a:cubicBezTo>
                  <a:pt x="2382785" y="67878"/>
                  <a:pt x="2369199" y="70613"/>
                  <a:pt x="2354644" y="73658"/>
                </a:cubicBezTo>
                <a:cubicBezTo>
                  <a:pt x="2340090" y="76703"/>
                  <a:pt x="2326314" y="79409"/>
                  <a:pt x="2313317" y="81778"/>
                </a:cubicBezTo>
                <a:cubicBezTo>
                  <a:pt x="2300319" y="84147"/>
                  <a:pt x="2290069" y="86324"/>
                  <a:pt x="2282565" y="88308"/>
                </a:cubicBezTo>
                <a:cubicBezTo>
                  <a:pt x="2275062" y="90293"/>
                  <a:pt x="2267109" y="88221"/>
                  <a:pt x="2258706" y="82095"/>
                </a:cubicBezTo>
                <a:cubicBezTo>
                  <a:pt x="2250304" y="75968"/>
                  <a:pt x="2251826" y="72650"/>
                  <a:pt x="2263273" y="72142"/>
                </a:cubicBezTo>
                <a:cubicBezTo>
                  <a:pt x="2274721" y="71633"/>
                  <a:pt x="2295811" y="67460"/>
                  <a:pt x="2326544" y="59621"/>
                </a:cubicBezTo>
                <a:cubicBezTo>
                  <a:pt x="2355503" y="52937"/>
                  <a:pt x="2373183" y="48540"/>
                  <a:pt x="2379582" y="46432"/>
                </a:cubicBezTo>
                <a:cubicBezTo>
                  <a:pt x="2382782" y="45377"/>
                  <a:pt x="2386230" y="45360"/>
                  <a:pt x="2389926" y="46378"/>
                </a:cubicBezTo>
                <a:close/>
                <a:moveTo>
                  <a:pt x="5715062" y="38116"/>
                </a:moveTo>
                <a:cubicBezTo>
                  <a:pt x="5724117" y="39344"/>
                  <a:pt x="5731921" y="41719"/>
                  <a:pt x="5738475" y="45241"/>
                </a:cubicBezTo>
                <a:cubicBezTo>
                  <a:pt x="5745030" y="48763"/>
                  <a:pt x="5747578" y="55371"/>
                  <a:pt x="5746121" y="65063"/>
                </a:cubicBezTo>
                <a:cubicBezTo>
                  <a:pt x="5744664" y="74755"/>
                  <a:pt x="5738398" y="76638"/>
                  <a:pt x="5727322" y="70709"/>
                </a:cubicBezTo>
                <a:cubicBezTo>
                  <a:pt x="5720080" y="65079"/>
                  <a:pt x="5713962" y="57932"/>
                  <a:pt x="5708970" y="49269"/>
                </a:cubicBezTo>
                <a:cubicBezTo>
                  <a:pt x="5703978" y="40606"/>
                  <a:pt x="5706009" y="36888"/>
                  <a:pt x="5715062" y="38116"/>
                </a:cubicBezTo>
                <a:close/>
                <a:moveTo>
                  <a:pt x="7132966" y="35121"/>
                </a:moveTo>
                <a:lnTo>
                  <a:pt x="7156276" y="35121"/>
                </a:lnTo>
                <a:lnTo>
                  <a:pt x="7156276" y="171708"/>
                </a:lnTo>
                <a:lnTo>
                  <a:pt x="7184294" y="171708"/>
                </a:lnTo>
                <a:lnTo>
                  <a:pt x="7184294" y="197511"/>
                </a:lnTo>
                <a:lnTo>
                  <a:pt x="7156276" y="197511"/>
                </a:lnTo>
                <a:lnTo>
                  <a:pt x="7156276" y="241862"/>
                </a:lnTo>
                <a:lnTo>
                  <a:pt x="7126958" y="241862"/>
                </a:lnTo>
                <a:lnTo>
                  <a:pt x="7126958" y="197511"/>
                </a:lnTo>
                <a:lnTo>
                  <a:pt x="7037065" y="197511"/>
                </a:lnTo>
                <a:lnTo>
                  <a:pt x="7037065" y="173642"/>
                </a:lnTo>
                <a:close/>
                <a:moveTo>
                  <a:pt x="6033294" y="35121"/>
                </a:moveTo>
                <a:lnTo>
                  <a:pt x="6053107" y="35121"/>
                </a:lnTo>
                <a:lnTo>
                  <a:pt x="6053107" y="241862"/>
                </a:lnTo>
                <a:lnTo>
                  <a:pt x="6022616" y="241862"/>
                </a:lnTo>
                <a:lnTo>
                  <a:pt x="6022616" y="80774"/>
                </a:lnTo>
                <a:cubicBezTo>
                  <a:pt x="6016439" y="90336"/>
                  <a:pt x="6003597" y="100066"/>
                  <a:pt x="5984088" y="109963"/>
                </a:cubicBezTo>
                <a:lnTo>
                  <a:pt x="5984088" y="83322"/>
                </a:lnTo>
                <a:cubicBezTo>
                  <a:pt x="6003907" y="69866"/>
                  <a:pt x="6020309" y="53799"/>
                  <a:pt x="6033294" y="35121"/>
                </a:cubicBezTo>
                <a:close/>
                <a:moveTo>
                  <a:pt x="4333808" y="35121"/>
                </a:moveTo>
                <a:lnTo>
                  <a:pt x="4363015" y="35121"/>
                </a:lnTo>
                <a:lnTo>
                  <a:pt x="4422044" y="243034"/>
                </a:lnTo>
                <a:lnTo>
                  <a:pt x="4387683" y="243034"/>
                </a:lnTo>
                <a:lnTo>
                  <a:pt x="4371349" y="181158"/>
                </a:lnTo>
                <a:lnTo>
                  <a:pt x="4325473" y="181158"/>
                </a:lnTo>
                <a:lnTo>
                  <a:pt x="4309121" y="243034"/>
                </a:lnTo>
                <a:lnTo>
                  <a:pt x="4274816" y="243034"/>
                </a:lnTo>
                <a:close/>
                <a:moveTo>
                  <a:pt x="7264968" y="33967"/>
                </a:moveTo>
                <a:cubicBezTo>
                  <a:pt x="7279770" y="33967"/>
                  <a:pt x="7292480" y="39889"/>
                  <a:pt x="7303096" y="51734"/>
                </a:cubicBezTo>
                <a:cubicBezTo>
                  <a:pt x="7313712" y="63578"/>
                  <a:pt x="7320598" y="78172"/>
                  <a:pt x="7323754" y="95517"/>
                </a:cubicBezTo>
                <a:cubicBezTo>
                  <a:pt x="7326912" y="112862"/>
                  <a:pt x="7327898" y="132786"/>
                  <a:pt x="7326712" y="155290"/>
                </a:cubicBezTo>
                <a:cubicBezTo>
                  <a:pt x="7325528" y="177794"/>
                  <a:pt x="7321480" y="196364"/>
                  <a:pt x="7314564" y="210998"/>
                </a:cubicBezTo>
                <a:cubicBezTo>
                  <a:pt x="7307650" y="225633"/>
                  <a:pt x="7297124" y="235800"/>
                  <a:pt x="7282985" y="241499"/>
                </a:cubicBezTo>
                <a:cubicBezTo>
                  <a:pt x="7268846" y="247198"/>
                  <a:pt x="7254736" y="246590"/>
                  <a:pt x="7240653" y="239676"/>
                </a:cubicBezTo>
                <a:cubicBezTo>
                  <a:pt x="7226570" y="232761"/>
                  <a:pt x="7216688" y="223621"/>
                  <a:pt x="7211008" y="212254"/>
                </a:cubicBezTo>
                <a:cubicBezTo>
                  <a:pt x="7205328" y="200887"/>
                  <a:pt x="7201292" y="189018"/>
                  <a:pt x="7198897" y="176647"/>
                </a:cubicBezTo>
                <a:cubicBezTo>
                  <a:pt x="7196504" y="164276"/>
                  <a:pt x="7195698" y="147653"/>
                  <a:pt x="7196479" y="126780"/>
                </a:cubicBezTo>
                <a:cubicBezTo>
                  <a:pt x="7197273" y="105907"/>
                  <a:pt x="7200236" y="89347"/>
                  <a:pt x="7205371" y="77100"/>
                </a:cubicBezTo>
                <a:cubicBezTo>
                  <a:pt x="7210506" y="64852"/>
                  <a:pt x="7218022" y="54602"/>
                  <a:pt x="7227918" y="46348"/>
                </a:cubicBezTo>
                <a:cubicBezTo>
                  <a:pt x="7237816" y="38094"/>
                  <a:pt x="7250166" y="33967"/>
                  <a:pt x="7264968" y="33967"/>
                </a:cubicBezTo>
                <a:close/>
                <a:moveTo>
                  <a:pt x="6350568" y="33967"/>
                </a:moveTo>
                <a:cubicBezTo>
                  <a:pt x="6365370" y="33967"/>
                  <a:pt x="6378080" y="39889"/>
                  <a:pt x="6388696" y="51734"/>
                </a:cubicBezTo>
                <a:cubicBezTo>
                  <a:pt x="6399312" y="63578"/>
                  <a:pt x="6406198" y="78172"/>
                  <a:pt x="6409354" y="95517"/>
                </a:cubicBezTo>
                <a:cubicBezTo>
                  <a:pt x="6412512" y="112862"/>
                  <a:pt x="6413498" y="132786"/>
                  <a:pt x="6412312" y="155290"/>
                </a:cubicBezTo>
                <a:cubicBezTo>
                  <a:pt x="6411128" y="177794"/>
                  <a:pt x="6407080" y="196364"/>
                  <a:pt x="6400164" y="210998"/>
                </a:cubicBezTo>
                <a:cubicBezTo>
                  <a:pt x="6393250" y="225633"/>
                  <a:pt x="6382724" y="235800"/>
                  <a:pt x="6368585" y="241499"/>
                </a:cubicBezTo>
                <a:cubicBezTo>
                  <a:pt x="6354446" y="247198"/>
                  <a:pt x="6340336" y="246590"/>
                  <a:pt x="6326253" y="239676"/>
                </a:cubicBezTo>
                <a:cubicBezTo>
                  <a:pt x="6312170" y="232761"/>
                  <a:pt x="6302288" y="223621"/>
                  <a:pt x="6296608" y="212254"/>
                </a:cubicBezTo>
                <a:cubicBezTo>
                  <a:pt x="6290928" y="200887"/>
                  <a:pt x="6286892" y="189018"/>
                  <a:pt x="6284497" y="176647"/>
                </a:cubicBezTo>
                <a:cubicBezTo>
                  <a:pt x="6282104" y="164276"/>
                  <a:pt x="6281298" y="147653"/>
                  <a:pt x="6282079" y="126780"/>
                </a:cubicBezTo>
                <a:cubicBezTo>
                  <a:pt x="6282873" y="105907"/>
                  <a:pt x="6285837" y="89347"/>
                  <a:pt x="6290971" y="77100"/>
                </a:cubicBezTo>
                <a:cubicBezTo>
                  <a:pt x="6296106" y="64852"/>
                  <a:pt x="6303622" y="54602"/>
                  <a:pt x="6313518" y="46348"/>
                </a:cubicBezTo>
                <a:cubicBezTo>
                  <a:pt x="6323416" y="38094"/>
                  <a:pt x="6335766" y="33967"/>
                  <a:pt x="6350568" y="33967"/>
                </a:cubicBezTo>
                <a:close/>
                <a:moveTo>
                  <a:pt x="6198168" y="33967"/>
                </a:moveTo>
                <a:cubicBezTo>
                  <a:pt x="6212970" y="33967"/>
                  <a:pt x="6225680" y="39889"/>
                  <a:pt x="6236296" y="51734"/>
                </a:cubicBezTo>
                <a:cubicBezTo>
                  <a:pt x="6246913" y="63578"/>
                  <a:pt x="6253799" y="78172"/>
                  <a:pt x="6256955" y="95517"/>
                </a:cubicBezTo>
                <a:cubicBezTo>
                  <a:pt x="6260112" y="112862"/>
                  <a:pt x="6261098" y="132786"/>
                  <a:pt x="6259913" y="155290"/>
                </a:cubicBezTo>
                <a:cubicBezTo>
                  <a:pt x="6258729" y="177794"/>
                  <a:pt x="6254680" y="196364"/>
                  <a:pt x="6247765" y="210998"/>
                </a:cubicBezTo>
                <a:cubicBezTo>
                  <a:pt x="6240851" y="225633"/>
                  <a:pt x="6230324" y="235800"/>
                  <a:pt x="6216185" y="241499"/>
                </a:cubicBezTo>
                <a:cubicBezTo>
                  <a:pt x="6202047" y="247198"/>
                  <a:pt x="6187936" y="246590"/>
                  <a:pt x="6173853" y="239676"/>
                </a:cubicBezTo>
                <a:cubicBezTo>
                  <a:pt x="6159770" y="232761"/>
                  <a:pt x="6149889" y="223621"/>
                  <a:pt x="6144208" y="212254"/>
                </a:cubicBezTo>
                <a:cubicBezTo>
                  <a:pt x="6138528" y="200887"/>
                  <a:pt x="6134492" y="189018"/>
                  <a:pt x="6132097" y="176647"/>
                </a:cubicBezTo>
                <a:cubicBezTo>
                  <a:pt x="6129704" y="164276"/>
                  <a:pt x="6128898" y="147653"/>
                  <a:pt x="6129679" y="126780"/>
                </a:cubicBezTo>
                <a:cubicBezTo>
                  <a:pt x="6130473" y="105907"/>
                  <a:pt x="6133437" y="89347"/>
                  <a:pt x="6138571" y="77100"/>
                </a:cubicBezTo>
                <a:cubicBezTo>
                  <a:pt x="6143706" y="64852"/>
                  <a:pt x="6151222" y="54602"/>
                  <a:pt x="6161119" y="46348"/>
                </a:cubicBezTo>
                <a:cubicBezTo>
                  <a:pt x="6171016" y="38094"/>
                  <a:pt x="6183366" y="33967"/>
                  <a:pt x="6198168" y="33967"/>
                </a:cubicBezTo>
                <a:close/>
                <a:moveTo>
                  <a:pt x="1294719" y="33005"/>
                </a:moveTo>
                <a:cubicBezTo>
                  <a:pt x="1296371" y="32964"/>
                  <a:pt x="1298552" y="33353"/>
                  <a:pt x="1301259" y="34172"/>
                </a:cubicBezTo>
                <a:cubicBezTo>
                  <a:pt x="1312093" y="37446"/>
                  <a:pt x="1319897" y="41061"/>
                  <a:pt x="1324673" y="45018"/>
                </a:cubicBezTo>
                <a:cubicBezTo>
                  <a:pt x="1331010" y="49681"/>
                  <a:pt x="1332693" y="57002"/>
                  <a:pt x="1329724" y="66979"/>
                </a:cubicBezTo>
                <a:cubicBezTo>
                  <a:pt x="1326753" y="76957"/>
                  <a:pt x="1321588" y="78402"/>
                  <a:pt x="1314227" y="71314"/>
                </a:cubicBezTo>
                <a:cubicBezTo>
                  <a:pt x="1306866" y="64226"/>
                  <a:pt x="1300156" y="55445"/>
                  <a:pt x="1294097" y="44971"/>
                </a:cubicBezTo>
                <a:cubicBezTo>
                  <a:pt x="1289553" y="37116"/>
                  <a:pt x="1289760" y="33127"/>
                  <a:pt x="1294719" y="33005"/>
                </a:cubicBezTo>
                <a:close/>
                <a:moveTo>
                  <a:pt x="3004391" y="32870"/>
                </a:moveTo>
                <a:cubicBezTo>
                  <a:pt x="3010003" y="33713"/>
                  <a:pt x="3016840" y="36950"/>
                  <a:pt x="3024901" y="42581"/>
                </a:cubicBezTo>
                <a:cubicBezTo>
                  <a:pt x="3033719" y="50555"/>
                  <a:pt x="3034659" y="55572"/>
                  <a:pt x="3027720" y="57631"/>
                </a:cubicBezTo>
                <a:cubicBezTo>
                  <a:pt x="3020781" y="59690"/>
                  <a:pt x="3013283" y="63789"/>
                  <a:pt x="3005228" y="69928"/>
                </a:cubicBezTo>
                <a:cubicBezTo>
                  <a:pt x="2997173" y="76067"/>
                  <a:pt x="2988169" y="81161"/>
                  <a:pt x="2978216" y="85211"/>
                </a:cubicBezTo>
                <a:cubicBezTo>
                  <a:pt x="2968263" y="89260"/>
                  <a:pt x="2965692" y="88361"/>
                  <a:pt x="2970505" y="82513"/>
                </a:cubicBezTo>
                <a:cubicBezTo>
                  <a:pt x="2975317" y="76665"/>
                  <a:pt x="2980764" y="69181"/>
                  <a:pt x="2986848" y="60059"/>
                </a:cubicBezTo>
                <a:cubicBezTo>
                  <a:pt x="2992931" y="50937"/>
                  <a:pt x="2995973" y="44590"/>
                  <a:pt x="2995973" y="41018"/>
                </a:cubicBezTo>
                <a:cubicBezTo>
                  <a:pt x="2995973" y="34742"/>
                  <a:pt x="2998779" y="32026"/>
                  <a:pt x="3004391" y="32870"/>
                </a:cubicBezTo>
                <a:close/>
                <a:moveTo>
                  <a:pt x="472022" y="30865"/>
                </a:moveTo>
                <a:cubicBezTo>
                  <a:pt x="474940" y="31073"/>
                  <a:pt x="478634" y="32200"/>
                  <a:pt x="483105" y="34246"/>
                </a:cubicBezTo>
                <a:cubicBezTo>
                  <a:pt x="492047" y="38339"/>
                  <a:pt x="499262" y="42956"/>
                  <a:pt x="504750" y="48097"/>
                </a:cubicBezTo>
                <a:cubicBezTo>
                  <a:pt x="510238" y="53237"/>
                  <a:pt x="509928" y="58034"/>
                  <a:pt x="503820" y="62486"/>
                </a:cubicBezTo>
                <a:cubicBezTo>
                  <a:pt x="497712" y="66939"/>
                  <a:pt x="491036" y="76098"/>
                  <a:pt x="483793" y="89964"/>
                </a:cubicBezTo>
                <a:cubicBezTo>
                  <a:pt x="493132" y="102044"/>
                  <a:pt x="493771" y="108589"/>
                  <a:pt x="485710" y="109600"/>
                </a:cubicBezTo>
                <a:cubicBezTo>
                  <a:pt x="477648" y="110611"/>
                  <a:pt x="467305" y="111882"/>
                  <a:pt x="454679" y="113414"/>
                </a:cubicBezTo>
                <a:cubicBezTo>
                  <a:pt x="442053" y="114945"/>
                  <a:pt x="428988" y="116778"/>
                  <a:pt x="415482" y="118911"/>
                </a:cubicBezTo>
                <a:cubicBezTo>
                  <a:pt x="412058" y="130842"/>
                  <a:pt x="407999" y="133105"/>
                  <a:pt x="403305" y="125701"/>
                </a:cubicBezTo>
                <a:cubicBezTo>
                  <a:pt x="398611" y="118297"/>
                  <a:pt x="393954" y="106505"/>
                  <a:pt x="389334" y="90327"/>
                </a:cubicBezTo>
                <a:cubicBezTo>
                  <a:pt x="384715" y="74148"/>
                  <a:pt x="380017" y="62068"/>
                  <a:pt x="375242" y="54087"/>
                </a:cubicBezTo>
                <a:cubicBezTo>
                  <a:pt x="370467" y="46106"/>
                  <a:pt x="371952" y="42519"/>
                  <a:pt x="379697" y="43325"/>
                </a:cubicBezTo>
                <a:cubicBezTo>
                  <a:pt x="387442" y="44131"/>
                  <a:pt x="393377" y="45101"/>
                  <a:pt x="397501" y="46236"/>
                </a:cubicBezTo>
                <a:cubicBezTo>
                  <a:pt x="401624" y="47371"/>
                  <a:pt x="407742" y="47566"/>
                  <a:pt x="415853" y="46822"/>
                </a:cubicBezTo>
                <a:cubicBezTo>
                  <a:pt x="423965" y="46078"/>
                  <a:pt x="433601" y="44404"/>
                  <a:pt x="444763" y="41799"/>
                </a:cubicBezTo>
                <a:cubicBezTo>
                  <a:pt x="455925" y="39195"/>
                  <a:pt x="462870" y="36262"/>
                  <a:pt x="465599" y="33000"/>
                </a:cubicBezTo>
                <a:cubicBezTo>
                  <a:pt x="466964" y="31369"/>
                  <a:pt x="469104" y="30657"/>
                  <a:pt x="472022" y="30865"/>
                </a:cubicBezTo>
                <a:close/>
                <a:moveTo>
                  <a:pt x="1574861" y="30562"/>
                </a:moveTo>
                <a:cubicBezTo>
                  <a:pt x="1576414" y="30460"/>
                  <a:pt x="1578384" y="30665"/>
                  <a:pt x="1580769" y="31177"/>
                </a:cubicBezTo>
                <a:cubicBezTo>
                  <a:pt x="1590306" y="33223"/>
                  <a:pt x="1598110" y="36218"/>
                  <a:pt x="1604181" y="40162"/>
                </a:cubicBezTo>
                <a:cubicBezTo>
                  <a:pt x="1610252" y="44106"/>
                  <a:pt x="1612338" y="50500"/>
                  <a:pt x="1610441" y="59342"/>
                </a:cubicBezTo>
                <a:cubicBezTo>
                  <a:pt x="1608544" y="68185"/>
                  <a:pt x="1605071" y="71739"/>
                  <a:pt x="1600023" y="70002"/>
                </a:cubicBezTo>
                <a:cubicBezTo>
                  <a:pt x="1594975" y="68266"/>
                  <a:pt x="1590015" y="64961"/>
                  <a:pt x="1585141" y="60087"/>
                </a:cubicBezTo>
                <a:cubicBezTo>
                  <a:pt x="1580180" y="54295"/>
                  <a:pt x="1575826" y="47517"/>
                  <a:pt x="1572081" y="39753"/>
                </a:cubicBezTo>
                <a:cubicBezTo>
                  <a:pt x="1569272" y="33930"/>
                  <a:pt x="1570198" y="30866"/>
                  <a:pt x="1574861" y="30562"/>
                </a:cubicBezTo>
                <a:close/>
                <a:moveTo>
                  <a:pt x="3130095" y="28209"/>
                </a:moveTo>
                <a:cubicBezTo>
                  <a:pt x="3140829" y="29840"/>
                  <a:pt x="3149219" y="33056"/>
                  <a:pt x="3155265" y="37855"/>
                </a:cubicBezTo>
                <a:cubicBezTo>
                  <a:pt x="3161312" y="42655"/>
                  <a:pt x="3163345" y="49452"/>
                  <a:pt x="3161367" y="58245"/>
                </a:cubicBezTo>
                <a:cubicBezTo>
                  <a:pt x="3159389" y="67038"/>
                  <a:pt x="3151833" y="67299"/>
                  <a:pt x="3138699" y="59026"/>
                </a:cubicBezTo>
                <a:cubicBezTo>
                  <a:pt x="3128145" y="50903"/>
                  <a:pt x="3121388" y="43328"/>
                  <a:pt x="3118430" y="36302"/>
                </a:cubicBezTo>
                <a:cubicBezTo>
                  <a:pt x="3115472" y="29276"/>
                  <a:pt x="3119361" y="26579"/>
                  <a:pt x="3130095" y="28209"/>
                </a:cubicBezTo>
                <a:close/>
                <a:moveTo>
                  <a:pt x="6951647" y="27037"/>
                </a:moveTo>
                <a:cubicBezTo>
                  <a:pt x="6966376" y="28668"/>
                  <a:pt x="6975931" y="31896"/>
                  <a:pt x="6980315" y="36721"/>
                </a:cubicBezTo>
                <a:cubicBezTo>
                  <a:pt x="6984700" y="41545"/>
                  <a:pt x="6986631" y="47368"/>
                  <a:pt x="6986110" y="54189"/>
                </a:cubicBezTo>
                <a:cubicBezTo>
                  <a:pt x="6985590" y="61011"/>
                  <a:pt x="6981218" y="63007"/>
                  <a:pt x="6972994" y="60180"/>
                </a:cubicBezTo>
                <a:cubicBezTo>
                  <a:pt x="6964772" y="57352"/>
                  <a:pt x="6955210" y="51740"/>
                  <a:pt x="6944308" y="43343"/>
                </a:cubicBezTo>
                <a:cubicBezTo>
                  <a:pt x="6934473" y="30842"/>
                  <a:pt x="6936920" y="25407"/>
                  <a:pt x="6951647" y="27037"/>
                </a:cubicBezTo>
                <a:close/>
                <a:moveTo>
                  <a:pt x="1636107" y="26728"/>
                </a:moveTo>
                <a:cubicBezTo>
                  <a:pt x="1638735" y="26138"/>
                  <a:pt x="1642786" y="26259"/>
                  <a:pt x="1648261" y="27093"/>
                </a:cubicBezTo>
                <a:cubicBezTo>
                  <a:pt x="1659213" y="28761"/>
                  <a:pt x="1666435" y="32237"/>
                  <a:pt x="1669926" y="37521"/>
                </a:cubicBezTo>
                <a:cubicBezTo>
                  <a:pt x="1673417" y="42804"/>
                  <a:pt x="1674410" y="48804"/>
                  <a:pt x="1672902" y="55519"/>
                </a:cubicBezTo>
                <a:cubicBezTo>
                  <a:pt x="1671395" y="62235"/>
                  <a:pt x="1667532" y="64533"/>
                  <a:pt x="1661313" y="62412"/>
                </a:cubicBezTo>
                <a:cubicBezTo>
                  <a:pt x="1655093" y="60291"/>
                  <a:pt x="1648578" y="55405"/>
                  <a:pt x="1641769" y="47752"/>
                </a:cubicBezTo>
                <a:cubicBezTo>
                  <a:pt x="1636027" y="40373"/>
                  <a:pt x="1632936" y="34668"/>
                  <a:pt x="1632496" y="30637"/>
                </a:cubicBezTo>
                <a:cubicBezTo>
                  <a:pt x="1632276" y="28622"/>
                  <a:pt x="1633479" y="27319"/>
                  <a:pt x="1636107" y="26728"/>
                </a:cubicBezTo>
                <a:close/>
                <a:moveTo>
                  <a:pt x="7536972" y="24566"/>
                </a:moveTo>
                <a:cubicBezTo>
                  <a:pt x="7541975" y="25280"/>
                  <a:pt x="7546256" y="27152"/>
                  <a:pt x="7549816" y="30181"/>
                </a:cubicBezTo>
                <a:cubicBezTo>
                  <a:pt x="7556934" y="36240"/>
                  <a:pt x="7554708" y="40934"/>
                  <a:pt x="7543136" y="44264"/>
                </a:cubicBezTo>
                <a:cubicBezTo>
                  <a:pt x="7531566" y="47594"/>
                  <a:pt x="7521148" y="50227"/>
                  <a:pt x="7511883" y="52161"/>
                </a:cubicBezTo>
                <a:cubicBezTo>
                  <a:pt x="7502618" y="54096"/>
                  <a:pt x="7492690" y="55653"/>
                  <a:pt x="7482098" y="56831"/>
                </a:cubicBezTo>
                <a:cubicBezTo>
                  <a:pt x="7471508" y="58009"/>
                  <a:pt x="7462056" y="55684"/>
                  <a:pt x="7453747" y="49855"/>
                </a:cubicBezTo>
                <a:cubicBezTo>
                  <a:pt x="7445438" y="44026"/>
                  <a:pt x="7445676" y="40314"/>
                  <a:pt x="7454463" y="38720"/>
                </a:cubicBezTo>
                <a:cubicBezTo>
                  <a:pt x="7463250" y="37127"/>
                  <a:pt x="7473144" y="35549"/>
                  <a:pt x="7484145" y="33986"/>
                </a:cubicBezTo>
                <a:cubicBezTo>
                  <a:pt x="7495022" y="31791"/>
                  <a:pt x="7506906" y="29093"/>
                  <a:pt x="7519798" y="25893"/>
                </a:cubicBezTo>
                <a:cubicBezTo>
                  <a:pt x="7526244" y="24293"/>
                  <a:pt x="7531970" y="23851"/>
                  <a:pt x="7536972" y="24566"/>
                </a:cubicBezTo>
                <a:close/>
                <a:moveTo>
                  <a:pt x="6613047" y="24566"/>
                </a:moveTo>
                <a:cubicBezTo>
                  <a:pt x="6618050" y="25280"/>
                  <a:pt x="6622331" y="27152"/>
                  <a:pt x="6625890" y="30181"/>
                </a:cubicBezTo>
                <a:cubicBezTo>
                  <a:pt x="6633010" y="36240"/>
                  <a:pt x="6630783" y="40934"/>
                  <a:pt x="6619212" y="44264"/>
                </a:cubicBezTo>
                <a:cubicBezTo>
                  <a:pt x="6607640" y="47594"/>
                  <a:pt x="6597222" y="50227"/>
                  <a:pt x="6587958" y="52161"/>
                </a:cubicBezTo>
                <a:cubicBezTo>
                  <a:pt x="6578693" y="54096"/>
                  <a:pt x="6568766" y="55653"/>
                  <a:pt x="6558174" y="56831"/>
                </a:cubicBezTo>
                <a:cubicBezTo>
                  <a:pt x="6547582" y="58009"/>
                  <a:pt x="6538132" y="55684"/>
                  <a:pt x="6529822" y="49855"/>
                </a:cubicBezTo>
                <a:cubicBezTo>
                  <a:pt x="6521512" y="44026"/>
                  <a:pt x="6521752" y="40314"/>
                  <a:pt x="6530538" y="38720"/>
                </a:cubicBezTo>
                <a:cubicBezTo>
                  <a:pt x="6539326" y="37127"/>
                  <a:pt x="6549220" y="35549"/>
                  <a:pt x="6560220" y="33986"/>
                </a:cubicBezTo>
                <a:cubicBezTo>
                  <a:pt x="6571097" y="31791"/>
                  <a:pt x="6582982" y="29093"/>
                  <a:pt x="6595874" y="25893"/>
                </a:cubicBezTo>
                <a:cubicBezTo>
                  <a:pt x="6602320" y="24293"/>
                  <a:pt x="6608044" y="23851"/>
                  <a:pt x="6613047" y="24566"/>
                </a:cubicBezTo>
                <a:close/>
                <a:moveTo>
                  <a:pt x="4944449" y="23991"/>
                </a:moveTo>
                <a:cubicBezTo>
                  <a:pt x="4947444" y="23520"/>
                  <a:pt x="4950669" y="24014"/>
                  <a:pt x="4954123" y="25475"/>
                </a:cubicBezTo>
                <a:cubicBezTo>
                  <a:pt x="4961031" y="28396"/>
                  <a:pt x="4967043" y="32377"/>
                  <a:pt x="4972159" y="37418"/>
                </a:cubicBezTo>
                <a:cubicBezTo>
                  <a:pt x="4977275" y="42460"/>
                  <a:pt x="4976081" y="46391"/>
                  <a:pt x="4968578" y="49213"/>
                </a:cubicBezTo>
                <a:cubicBezTo>
                  <a:pt x="4961075" y="52034"/>
                  <a:pt x="4950415" y="61308"/>
                  <a:pt x="4936598" y="77034"/>
                </a:cubicBezTo>
                <a:cubicBezTo>
                  <a:pt x="4922782" y="92761"/>
                  <a:pt x="4911509" y="103296"/>
                  <a:pt x="4902777" y="108642"/>
                </a:cubicBezTo>
                <a:cubicBezTo>
                  <a:pt x="4916953" y="107935"/>
                  <a:pt x="4931566" y="106425"/>
                  <a:pt x="4946616" y="104112"/>
                </a:cubicBezTo>
                <a:cubicBezTo>
                  <a:pt x="4961667" y="101799"/>
                  <a:pt x="4971551" y="99641"/>
                  <a:pt x="4976270" y="97638"/>
                </a:cubicBezTo>
                <a:cubicBezTo>
                  <a:pt x="4980990" y="95635"/>
                  <a:pt x="4986041" y="95898"/>
                  <a:pt x="4991423" y="98428"/>
                </a:cubicBezTo>
                <a:cubicBezTo>
                  <a:pt x="4996806" y="100959"/>
                  <a:pt x="5002833" y="105116"/>
                  <a:pt x="5009506" y="110902"/>
                </a:cubicBezTo>
                <a:cubicBezTo>
                  <a:pt x="5016178" y="116688"/>
                  <a:pt x="5017121" y="121984"/>
                  <a:pt x="5012333" y="126789"/>
                </a:cubicBezTo>
                <a:cubicBezTo>
                  <a:pt x="5007546" y="131595"/>
                  <a:pt x="5003831" y="139843"/>
                  <a:pt x="5001190" y="151532"/>
                </a:cubicBezTo>
                <a:cubicBezTo>
                  <a:pt x="4998548" y="163221"/>
                  <a:pt x="4995259" y="177931"/>
                  <a:pt x="4991321" y="195660"/>
                </a:cubicBezTo>
                <a:cubicBezTo>
                  <a:pt x="4987383" y="213389"/>
                  <a:pt x="4982143" y="226954"/>
                  <a:pt x="4975601" y="236355"/>
                </a:cubicBezTo>
                <a:cubicBezTo>
                  <a:pt x="4969059" y="245756"/>
                  <a:pt x="4961317" y="252332"/>
                  <a:pt x="4952374" y="256084"/>
                </a:cubicBezTo>
                <a:cubicBezTo>
                  <a:pt x="4943432" y="259836"/>
                  <a:pt x="4937637" y="257538"/>
                  <a:pt x="4934989" y="249191"/>
                </a:cubicBezTo>
                <a:cubicBezTo>
                  <a:pt x="4932342" y="240845"/>
                  <a:pt x="4927455" y="232067"/>
                  <a:pt x="4920330" y="222858"/>
                </a:cubicBezTo>
                <a:cubicBezTo>
                  <a:pt x="4913204" y="213649"/>
                  <a:pt x="4914550" y="211029"/>
                  <a:pt x="4924367" y="214998"/>
                </a:cubicBezTo>
                <a:cubicBezTo>
                  <a:pt x="4934183" y="218967"/>
                  <a:pt x="4940437" y="221106"/>
                  <a:pt x="4943128" y="221416"/>
                </a:cubicBezTo>
                <a:cubicBezTo>
                  <a:pt x="4945820" y="221726"/>
                  <a:pt x="4948381" y="221112"/>
                  <a:pt x="4950811" y="219575"/>
                </a:cubicBezTo>
                <a:cubicBezTo>
                  <a:pt x="4953243" y="218037"/>
                  <a:pt x="4956529" y="213683"/>
                  <a:pt x="4960671" y="206515"/>
                </a:cubicBezTo>
                <a:cubicBezTo>
                  <a:pt x="4964814" y="199346"/>
                  <a:pt x="4968438" y="189356"/>
                  <a:pt x="4971545" y="176545"/>
                </a:cubicBezTo>
                <a:cubicBezTo>
                  <a:pt x="4974652" y="163733"/>
                  <a:pt x="4976981" y="151362"/>
                  <a:pt x="4978531" y="139431"/>
                </a:cubicBezTo>
                <a:cubicBezTo>
                  <a:pt x="4980081" y="127500"/>
                  <a:pt x="4980165" y="120740"/>
                  <a:pt x="4978782" y="119153"/>
                </a:cubicBezTo>
                <a:cubicBezTo>
                  <a:pt x="4977399" y="117565"/>
                  <a:pt x="4975656" y="116607"/>
                  <a:pt x="4973554" y="116279"/>
                </a:cubicBezTo>
                <a:cubicBezTo>
                  <a:pt x="4971452" y="115950"/>
                  <a:pt x="4966154" y="116213"/>
                  <a:pt x="4957658" y="117069"/>
                </a:cubicBezTo>
                <a:cubicBezTo>
                  <a:pt x="4967766" y="123382"/>
                  <a:pt x="4970950" y="128414"/>
                  <a:pt x="4967210" y="132166"/>
                </a:cubicBezTo>
                <a:cubicBezTo>
                  <a:pt x="4963471" y="135918"/>
                  <a:pt x="4958104" y="144199"/>
                  <a:pt x="4951109" y="157011"/>
                </a:cubicBezTo>
                <a:cubicBezTo>
                  <a:pt x="4944114" y="169823"/>
                  <a:pt x="4932847" y="183803"/>
                  <a:pt x="4917306" y="198953"/>
                </a:cubicBezTo>
                <a:cubicBezTo>
                  <a:pt x="4901767" y="214102"/>
                  <a:pt x="4885126" y="223875"/>
                  <a:pt x="4867384" y="228272"/>
                </a:cubicBezTo>
                <a:cubicBezTo>
                  <a:pt x="4849643" y="232668"/>
                  <a:pt x="4847550" y="230309"/>
                  <a:pt x="4861105" y="221193"/>
                </a:cubicBezTo>
                <a:cubicBezTo>
                  <a:pt x="4874661" y="212077"/>
                  <a:pt x="4887944" y="200822"/>
                  <a:pt x="4900954" y="187428"/>
                </a:cubicBezTo>
                <a:cubicBezTo>
                  <a:pt x="4913964" y="174033"/>
                  <a:pt x="4924112" y="160236"/>
                  <a:pt x="4931399" y="146035"/>
                </a:cubicBezTo>
                <a:cubicBezTo>
                  <a:pt x="4938685" y="131834"/>
                  <a:pt x="4942328" y="122923"/>
                  <a:pt x="4942328" y="119302"/>
                </a:cubicBezTo>
                <a:cubicBezTo>
                  <a:pt x="4938546" y="119996"/>
                  <a:pt x="4931588" y="120833"/>
                  <a:pt x="4921455" y="121813"/>
                </a:cubicBezTo>
                <a:cubicBezTo>
                  <a:pt x="4928463" y="125459"/>
                  <a:pt x="4930468" y="129630"/>
                  <a:pt x="4927473" y="134324"/>
                </a:cubicBezTo>
                <a:cubicBezTo>
                  <a:pt x="4924478" y="139018"/>
                  <a:pt x="4915626" y="148518"/>
                  <a:pt x="4900917" y="162825"/>
                </a:cubicBezTo>
                <a:cubicBezTo>
                  <a:pt x="4886208" y="177131"/>
                  <a:pt x="4870172" y="187071"/>
                  <a:pt x="4852808" y="192646"/>
                </a:cubicBezTo>
                <a:cubicBezTo>
                  <a:pt x="4835445" y="198221"/>
                  <a:pt x="4832940" y="196466"/>
                  <a:pt x="4845292" y="187381"/>
                </a:cubicBezTo>
                <a:cubicBezTo>
                  <a:pt x="4857645" y="178296"/>
                  <a:pt x="4869548" y="167643"/>
                  <a:pt x="4881002" y="155420"/>
                </a:cubicBezTo>
                <a:cubicBezTo>
                  <a:pt x="4892456" y="143198"/>
                  <a:pt x="4900446" y="132715"/>
                  <a:pt x="4904972" y="123971"/>
                </a:cubicBezTo>
                <a:cubicBezTo>
                  <a:pt x="4898201" y="126166"/>
                  <a:pt x="4890338" y="129633"/>
                  <a:pt x="4881383" y="134370"/>
                </a:cubicBezTo>
                <a:cubicBezTo>
                  <a:pt x="4872429" y="139108"/>
                  <a:pt x="4867704" y="137211"/>
                  <a:pt x="4867207" y="128678"/>
                </a:cubicBezTo>
                <a:cubicBezTo>
                  <a:pt x="4866711" y="120145"/>
                  <a:pt x="4870116" y="113841"/>
                  <a:pt x="4877421" y="109767"/>
                </a:cubicBezTo>
                <a:cubicBezTo>
                  <a:pt x="4884726" y="105693"/>
                  <a:pt x="4893339" y="98314"/>
                  <a:pt x="4903261" y="87629"/>
                </a:cubicBezTo>
                <a:cubicBezTo>
                  <a:pt x="4913183" y="76944"/>
                  <a:pt x="4920618" y="68266"/>
                  <a:pt x="4925566" y="61593"/>
                </a:cubicBezTo>
                <a:cubicBezTo>
                  <a:pt x="4930515" y="54921"/>
                  <a:pt x="4932239" y="51585"/>
                  <a:pt x="4930738" y="51585"/>
                </a:cubicBezTo>
                <a:cubicBezTo>
                  <a:pt x="4927266" y="51585"/>
                  <a:pt x="4921654" y="52747"/>
                  <a:pt x="4913902" y="55073"/>
                </a:cubicBezTo>
                <a:cubicBezTo>
                  <a:pt x="4906151" y="57398"/>
                  <a:pt x="4898963" y="59733"/>
                  <a:pt x="4892341" y="62077"/>
                </a:cubicBezTo>
                <a:cubicBezTo>
                  <a:pt x="4885718" y="64421"/>
                  <a:pt x="4877997" y="62071"/>
                  <a:pt x="4869179" y="55026"/>
                </a:cubicBezTo>
                <a:cubicBezTo>
                  <a:pt x="4860361" y="47982"/>
                  <a:pt x="4861812" y="44460"/>
                  <a:pt x="4873532" y="44460"/>
                </a:cubicBezTo>
                <a:cubicBezTo>
                  <a:pt x="4883355" y="44460"/>
                  <a:pt x="4894979" y="42968"/>
                  <a:pt x="4908405" y="39985"/>
                </a:cubicBezTo>
                <a:cubicBezTo>
                  <a:pt x="4921831" y="37003"/>
                  <a:pt x="4931079" y="33108"/>
                  <a:pt x="4936152" y="28302"/>
                </a:cubicBezTo>
                <a:cubicBezTo>
                  <a:pt x="4938688" y="25900"/>
                  <a:pt x="4941454" y="24462"/>
                  <a:pt x="4944449" y="23991"/>
                </a:cubicBezTo>
                <a:close/>
                <a:moveTo>
                  <a:pt x="4691669" y="23882"/>
                </a:moveTo>
                <a:cubicBezTo>
                  <a:pt x="4696832" y="24181"/>
                  <a:pt x="4701078" y="25410"/>
                  <a:pt x="4704408" y="27568"/>
                </a:cubicBezTo>
                <a:cubicBezTo>
                  <a:pt x="4711068" y="31884"/>
                  <a:pt x="4714842" y="36156"/>
                  <a:pt x="4715728" y="40385"/>
                </a:cubicBezTo>
                <a:cubicBezTo>
                  <a:pt x="4716615" y="44615"/>
                  <a:pt x="4711654" y="46956"/>
                  <a:pt x="4700846" y="47408"/>
                </a:cubicBezTo>
                <a:cubicBezTo>
                  <a:pt x="4690037" y="47861"/>
                  <a:pt x="4676850" y="48866"/>
                  <a:pt x="4661285" y="50422"/>
                </a:cubicBezTo>
                <a:cubicBezTo>
                  <a:pt x="4645720" y="51979"/>
                  <a:pt x="4630844" y="53321"/>
                  <a:pt x="4616655" y="54450"/>
                </a:cubicBezTo>
                <a:cubicBezTo>
                  <a:pt x="4626776" y="63466"/>
                  <a:pt x="4629269" y="69419"/>
                  <a:pt x="4624134" y="72309"/>
                </a:cubicBezTo>
                <a:cubicBezTo>
                  <a:pt x="4618999" y="75199"/>
                  <a:pt x="4609506" y="83031"/>
                  <a:pt x="4595652" y="95805"/>
                </a:cubicBezTo>
                <a:cubicBezTo>
                  <a:pt x="4617914" y="93598"/>
                  <a:pt x="4631765" y="90711"/>
                  <a:pt x="4637203" y="87145"/>
                </a:cubicBezTo>
                <a:cubicBezTo>
                  <a:pt x="4642641" y="83580"/>
                  <a:pt x="4649109" y="83449"/>
                  <a:pt x="4656606" y="86755"/>
                </a:cubicBezTo>
                <a:cubicBezTo>
                  <a:pt x="4664104" y="90060"/>
                  <a:pt x="4670215" y="93722"/>
                  <a:pt x="4674940" y="97740"/>
                </a:cubicBezTo>
                <a:cubicBezTo>
                  <a:pt x="4679665" y="101758"/>
                  <a:pt x="4680661" y="106685"/>
                  <a:pt x="4677926" y="112521"/>
                </a:cubicBezTo>
                <a:cubicBezTo>
                  <a:pt x="4675191" y="118356"/>
                  <a:pt x="4674016" y="128501"/>
                  <a:pt x="4674401" y="142956"/>
                </a:cubicBezTo>
                <a:cubicBezTo>
                  <a:pt x="4674785" y="157411"/>
                  <a:pt x="4675365" y="172610"/>
                  <a:pt x="4676140" y="188553"/>
                </a:cubicBezTo>
                <a:cubicBezTo>
                  <a:pt x="4676915" y="204496"/>
                  <a:pt x="4677703" y="218722"/>
                  <a:pt x="4678503" y="231230"/>
                </a:cubicBezTo>
                <a:cubicBezTo>
                  <a:pt x="4679303" y="243737"/>
                  <a:pt x="4674813" y="255641"/>
                  <a:pt x="4665034" y="266939"/>
                </a:cubicBezTo>
                <a:cubicBezTo>
                  <a:pt x="4655254" y="278238"/>
                  <a:pt x="4648508" y="279189"/>
                  <a:pt x="4644793" y="269795"/>
                </a:cubicBezTo>
                <a:cubicBezTo>
                  <a:pt x="4641079" y="260400"/>
                  <a:pt x="4634465" y="251235"/>
                  <a:pt x="4624953" y="242299"/>
                </a:cubicBezTo>
                <a:cubicBezTo>
                  <a:pt x="4615440" y="233363"/>
                  <a:pt x="4616370" y="230256"/>
                  <a:pt x="4627743" y="232978"/>
                </a:cubicBezTo>
                <a:cubicBezTo>
                  <a:pt x="4639116" y="235701"/>
                  <a:pt x="4645745" y="236525"/>
                  <a:pt x="4647630" y="235453"/>
                </a:cubicBezTo>
                <a:cubicBezTo>
                  <a:pt x="4649515" y="234380"/>
                  <a:pt x="4650833" y="230641"/>
                  <a:pt x="4651583" y="224235"/>
                </a:cubicBezTo>
                <a:cubicBezTo>
                  <a:pt x="4652334" y="217829"/>
                  <a:pt x="4652709" y="209287"/>
                  <a:pt x="4652709" y="198608"/>
                </a:cubicBezTo>
                <a:cubicBezTo>
                  <a:pt x="4652709" y="187781"/>
                  <a:pt x="4652517" y="174080"/>
                  <a:pt x="4652132" y="157504"/>
                </a:cubicBezTo>
                <a:cubicBezTo>
                  <a:pt x="4651748" y="140928"/>
                  <a:pt x="4650495" y="128749"/>
                  <a:pt x="4648374" y="120967"/>
                </a:cubicBezTo>
                <a:cubicBezTo>
                  <a:pt x="4646254" y="113184"/>
                  <a:pt x="4643652" y="108819"/>
                  <a:pt x="4640570" y="107870"/>
                </a:cubicBezTo>
                <a:cubicBezTo>
                  <a:pt x="4637488" y="106921"/>
                  <a:pt x="4629765" y="107023"/>
                  <a:pt x="4617400" y="108177"/>
                </a:cubicBezTo>
                <a:lnTo>
                  <a:pt x="4552727" y="116041"/>
                </a:lnTo>
                <a:lnTo>
                  <a:pt x="4552641" y="116013"/>
                </a:lnTo>
                <a:lnTo>
                  <a:pt x="4552606" y="116056"/>
                </a:lnTo>
                <a:lnTo>
                  <a:pt x="4528977" y="118930"/>
                </a:lnTo>
                <a:cubicBezTo>
                  <a:pt x="4528245" y="147256"/>
                  <a:pt x="4527489" y="172039"/>
                  <a:pt x="4526707" y="193278"/>
                </a:cubicBezTo>
                <a:cubicBezTo>
                  <a:pt x="4525926" y="214517"/>
                  <a:pt x="4523120" y="231816"/>
                  <a:pt x="4518289" y="245173"/>
                </a:cubicBezTo>
                <a:cubicBezTo>
                  <a:pt x="4513458" y="258530"/>
                  <a:pt x="4508194" y="260214"/>
                  <a:pt x="4502495" y="250224"/>
                </a:cubicBezTo>
                <a:cubicBezTo>
                  <a:pt x="4496796" y="240234"/>
                  <a:pt x="4494994" y="231357"/>
                  <a:pt x="4497091" y="223593"/>
                </a:cubicBezTo>
                <a:cubicBezTo>
                  <a:pt x="4499187" y="215829"/>
                  <a:pt x="4501137" y="208893"/>
                  <a:pt x="4502941" y="202785"/>
                </a:cubicBezTo>
                <a:cubicBezTo>
                  <a:pt x="4504746" y="196677"/>
                  <a:pt x="4506423" y="182163"/>
                  <a:pt x="4507974" y="159243"/>
                </a:cubicBezTo>
                <a:cubicBezTo>
                  <a:pt x="4509524" y="136324"/>
                  <a:pt x="4508156" y="120604"/>
                  <a:pt x="4503872" y="112083"/>
                </a:cubicBezTo>
                <a:cubicBezTo>
                  <a:pt x="4499587" y="103563"/>
                  <a:pt x="4500343" y="99712"/>
                  <a:pt x="4506141" y="100531"/>
                </a:cubicBezTo>
                <a:cubicBezTo>
                  <a:pt x="4511939" y="101349"/>
                  <a:pt x="4516507" y="102127"/>
                  <a:pt x="4519843" y="102865"/>
                </a:cubicBezTo>
                <a:cubicBezTo>
                  <a:pt x="4523179" y="103603"/>
                  <a:pt x="4529938" y="103594"/>
                  <a:pt x="4540121" y="102837"/>
                </a:cubicBezTo>
                <a:cubicBezTo>
                  <a:pt x="4550303" y="102081"/>
                  <a:pt x="4563623" y="100630"/>
                  <a:pt x="4580081" y="98484"/>
                </a:cubicBezTo>
                <a:cubicBezTo>
                  <a:pt x="4584273" y="90807"/>
                  <a:pt x="4588477" y="82308"/>
                  <a:pt x="4592694" y="72988"/>
                </a:cubicBezTo>
                <a:cubicBezTo>
                  <a:pt x="4596911" y="63668"/>
                  <a:pt x="4598405" y="58090"/>
                  <a:pt x="4597177" y="56254"/>
                </a:cubicBezTo>
                <a:cubicBezTo>
                  <a:pt x="4579343" y="58574"/>
                  <a:pt x="4564045" y="60620"/>
                  <a:pt x="4551283" y="62393"/>
                </a:cubicBezTo>
                <a:cubicBezTo>
                  <a:pt x="4556082" y="62617"/>
                  <a:pt x="4560981" y="65689"/>
                  <a:pt x="4565979" y="71611"/>
                </a:cubicBezTo>
                <a:cubicBezTo>
                  <a:pt x="4570978" y="77534"/>
                  <a:pt x="4572227" y="84042"/>
                  <a:pt x="4569728" y="91136"/>
                </a:cubicBezTo>
                <a:cubicBezTo>
                  <a:pt x="4567229" y="98230"/>
                  <a:pt x="4563645" y="100633"/>
                  <a:pt x="4558975" y="98345"/>
                </a:cubicBezTo>
                <a:cubicBezTo>
                  <a:pt x="4554306" y="96056"/>
                  <a:pt x="4550306" y="91787"/>
                  <a:pt x="4546976" y="85536"/>
                </a:cubicBezTo>
                <a:cubicBezTo>
                  <a:pt x="4543646" y="79285"/>
                  <a:pt x="4541361" y="72638"/>
                  <a:pt x="4540121" y="65593"/>
                </a:cubicBezTo>
                <a:lnTo>
                  <a:pt x="4496737" y="71435"/>
                </a:lnTo>
                <a:cubicBezTo>
                  <a:pt x="4489692" y="72216"/>
                  <a:pt x="4481436" y="68889"/>
                  <a:pt x="4471967" y="61454"/>
                </a:cubicBezTo>
                <a:cubicBezTo>
                  <a:pt x="4462497" y="54019"/>
                  <a:pt x="4464398" y="50301"/>
                  <a:pt x="4477669" y="50301"/>
                </a:cubicBezTo>
                <a:cubicBezTo>
                  <a:pt x="4489389" y="50301"/>
                  <a:pt x="4501286" y="49737"/>
                  <a:pt x="4513359" y="48608"/>
                </a:cubicBezTo>
                <a:cubicBezTo>
                  <a:pt x="4525433" y="47480"/>
                  <a:pt x="4542539" y="45557"/>
                  <a:pt x="4564677" y="42841"/>
                </a:cubicBezTo>
                <a:cubicBezTo>
                  <a:pt x="4586815" y="40125"/>
                  <a:pt x="4606978" y="37381"/>
                  <a:pt x="4625166" y="34609"/>
                </a:cubicBezTo>
                <a:cubicBezTo>
                  <a:pt x="4643355" y="31837"/>
                  <a:pt x="4659443" y="28892"/>
                  <a:pt x="4673433" y="25772"/>
                </a:cubicBezTo>
                <a:cubicBezTo>
                  <a:pt x="4680428" y="24213"/>
                  <a:pt x="4686507" y="23583"/>
                  <a:pt x="4691669" y="23882"/>
                </a:cubicBezTo>
                <a:close/>
                <a:moveTo>
                  <a:pt x="7784836" y="22542"/>
                </a:moveTo>
                <a:cubicBezTo>
                  <a:pt x="7788198" y="22079"/>
                  <a:pt x="7791965" y="22489"/>
                  <a:pt x="7796135" y="23773"/>
                </a:cubicBezTo>
                <a:cubicBezTo>
                  <a:pt x="7804476" y="26340"/>
                  <a:pt x="7809918" y="31065"/>
                  <a:pt x="7812460" y="37948"/>
                </a:cubicBezTo>
                <a:cubicBezTo>
                  <a:pt x="7815002" y="44832"/>
                  <a:pt x="7814841" y="52413"/>
                  <a:pt x="7811976" y="60691"/>
                </a:cubicBezTo>
                <a:cubicBezTo>
                  <a:pt x="7809111" y="68970"/>
                  <a:pt x="7804864" y="76737"/>
                  <a:pt x="7799232" y="83992"/>
                </a:cubicBezTo>
                <a:cubicBezTo>
                  <a:pt x="7793602" y="91247"/>
                  <a:pt x="7785953" y="98751"/>
                  <a:pt x="7776285" y="106502"/>
                </a:cubicBezTo>
                <a:cubicBezTo>
                  <a:pt x="7766618" y="114254"/>
                  <a:pt x="7760336" y="117354"/>
                  <a:pt x="7757440" y="115804"/>
                </a:cubicBezTo>
                <a:cubicBezTo>
                  <a:pt x="7754544" y="114254"/>
                  <a:pt x="7756665" y="109587"/>
                  <a:pt x="7763802" y="101805"/>
                </a:cubicBezTo>
                <a:cubicBezTo>
                  <a:pt x="7770940" y="94023"/>
                  <a:pt x="7776012" y="87688"/>
                  <a:pt x="7779020" y="82801"/>
                </a:cubicBezTo>
                <a:cubicBezTo>
                  <a:pt x="7782028" y="77915"/>
                  <a:pt x="7785448" y="72960"/>
                  <a:pt x="7789280" y="67937"/>
                </a:cubicBezTo>
                <a:cubicBezTo>
                  <a:pt x="7781876" y="67937"/>
                  <a:pt x="7776329" y="65382"/>
                  <a:pt x="7772639" y="60273"/>
                </a:cubicBezTo>
                <a:cubicBezTo>
                  <a:pt x="7768950" y="55163"/>
                  <a:pt x="7767303" y="49371"/>
                  <a:pt x="7767700" y="42897"/>
                </a:cubicBezTo>
                <a:cubicBezTo>
                  <a:pt x="7768097" y="36423"/>
                  <a:pt x="7770850" y="30975"/>
                  <a:pt x="7775960" y="26554"/>
                </a:cubicBezTo>
                <a:cubicBezTo>
                  <a:pt x="7778514" y="24343"/>
                  <a:pt x="7781474" y="23006"/>
                  <a:pt x="7784836" y="22542"/>
                </a:cubicBezTo>
                <a:close/>
                <a:moveTo>
                  <a:pt x="7724132" y="22542"/>
                </a:moveTo>
                <a:cubicBezTo>
                  <a:pt x="7727495" y="22079"/>
                  <a:pt x="7731262" y="22489"/>
                  <a:pt x="7735432" y="23773"/>
                </a:cubicBezTo>
                <a:cubicBezTo>
                  <a:pt x="7743772" y="26340"/>
                  <a:pt x="7749214" y="31065"/>
                  <a:pt x="7751756" y="37948"/>
                </a:cubicBezTo>
                <a:cubicBezTo>
                  <a:pt x="7754300" y="44832"/>
                  <a:pt x="7754138" y="52413"/>
                  <a:pt x="7751273" y="60691"/>
                </a:cubicBezTo>
                <a:cubicBezTo>
                  <a:pt x="7748408" y="68970"/>
                  <a:pt x="7744160" y="76737"/>
                  <a:pt x="7738530" y="83992"/>
                </a:cubicBezTo>
                <a:cubicBezTo>
                  <a:pt x="7732899" y="91247"/>
                  <a:pt x="7725250" y="98751"/>
                  <a:pt x="7715582" y="106502"/>
                </a:cubicBezTo>
                <a:cubicBezTo>
                  <a:pt x="7705914" y="114254"/>
                  <a:pt x="7699633" y="117354"/>
                  <a:pt x="7696736" y="115804"/>
                </a:cubicBezTo>
                <a:cubicBezTo>
                  <a:pt x="7693841" y="114254"/>
                  <a:pt x="7695962" y="109587"/>
                  <a:pt x="7703099" y="101805"/>
                </a:cubicBezTo>
                <a:cubicBezTo>
                  <a:pt x="7710237" y="94023"/>
                  <a:pt x="7715310" y="87688"/>
                  <a:pt x="7718316" y="82801"/>
                </a:cubicBezTo>
                <a:cubicBezTo>
                  <a:pt x="7721324" y="77915"/>
                  <a:pt x="7724744" y="72960"/>
                  <a:pt x="7728576" y="67937"/>
                </a:cubicBezTo>
                <a:cubicBezTo>
                  <a:pt x="7721172" y="67937"/>
                  <a:pt x="7715626" y="65382"/>
                  <a:pt x="7711936" y="60273"/>
                </a:cubicBezTo>
                <a:cubicBezTo>
                  <a:pt x="7708246" y="55163"/>
                  <a:pt x="7706600" y="49371"/>
                  <a:pt x="7706996" y="42897"/>
                </a:cubicBezTo>
                <a:cubicBezTo>
                  <a:pt x="7707394" y="36423"/>
                  <a:pt x="7710147" y="30975"/>
                  <a:pt x="7715256" y="26554"/>
                </a:cubicBezTo>
                <a:cubicBezTo>
                  <a:pt x="7717812" y="24343"/>
                  <a:pt x="7720770" y="23006"/>
                  <a:pt x="7724132" y="22542"/>
                </a:cubicBezTo>
                <a:close/>
                <a:moveTo>
                  <a:pt x="3249541" y="21796"/>
                </a:moveTo>
                <a:cubicBezTo>
                  <a:pt x="3251573" y="21222"/>
                  <a:pt x="3254816" y="21658"/>
                  <a:pt x="3259268" y="23103"/>
                </a:cubicBezTo>
                <a:cubicBezTo>
                  <a:pt x="3268173" y="25993"/>
                  <a:pt x="3275394" y="29995"/>
                  <a:pt x="3280932" y="35111"/>
                </a:cubicBezTo>
                <a:cubicBezTo>
                  <a:pt x="3286470" y="40227"/>
                  <a:pt x="3284761" y="44218"/>
                  <a:pt x="3275807" y="47083"/>
                </a:cubicBezTo>
                <a:cubicBezTo>
                  <a:pt x="3266852" y="49948"/>
                  <a:pt x="3251870" y="55653"/>
                  <a:pt x="3230861" y="64198"/>
                </a:cubicBezTo>
                <a:cubicBezTo>
                  <a:pt x="3244875" y="67323"/>
                  <a:pt x="3250503" y="72377"/>
                  <a:pt x="3247743" y="79360"/>
                </a:cubicBezTo>
                <a:cubicBezTo>
                  <a:pt x="3244984" y="86342"/>
                  <a:pt x="3242860" y="95328"/>
                  <a:pt x="3241372" y="106316"/>
                </a:cubicBezTo>
                <a:cubicBezTo>
                  <a:pt x="3266176" y="101641"/>
                  <a:pt x="3285614" y="97942"/>
                  <a:pt x="3299684" y="95219"/>
                </a:cubicBezTo>
                <a:cubicBezTo>
                  <a:pt x="3313755" y="92497"/>
                  <a:pt x="3324675" y="95384"/>
                  <a:pt x="3332445" y="103879"/>
                </a:cubicBezTo>
                <a:cubicBezTo>
                  <a:pt x="3340215" y="112375"/>
                  <a:pt x="3338863" y="116874"/>
                  <a:pt x="3328390" y="117376"/>
                </a:cubicBezTo>
                <a:cubicBezTo>
                  <a:pt x="3317916" y="117878"/>
                  <a:pt x="3304791" y="118514"/>
                  <a:pt x="3289015" y="119283"/>
                </a:cubicBezTo>
                <a:cubicBezTo>
                  <a:pt x="3273240" y="120052"/>
                  <a:pt x="3256751" y="121869"/>
                  <a:pt x="3239549" y="124734"/>
                </a:cubicBezTo>
                <a:cubicBezTo>
                  <a:pt x="3237614" y="133105"/>
                  <a:pt x="3235108" y="146419"/>
                  <a:pt x="3232033" y="164676"/>
                </a:cubicBezTo>
                <a:cubicBezTo>
                  <a:pt x="3248714" y="162505"/>
                  <a:pt x="3259392" y="159628"/>
                  <a:pt x="3264068" y="156044"/>
                </a:cubicBezTo>
                <a:cubicBezTo>
                  <a:pt x="3268744" y="152459"/>
                  <a:pt x="3274678" y="152335"/>
                  <a:pt x="3281872" y="155671"/>
                </a:cubicBezTo>
                <a:cubicBezTo>
                  <a:pt x="3289065" y="159008"/>
                  <a:pt x="3295400" y="163184"/>
                  <a:pt x="3300875" y="168201"/>
                </a:cubicBezTo>
                <a:cubicBezTo>
                  <a:pt x="3306351" y="173218"/>
                  <a:pt x="3306450" y="178154"/>
                  <a:pt x="3301173" y="183009"/>
                </a:cubicBezTo>
                <a:cubicBezTo>
                  <a:pt x="3295895" y="187865"/>
                  <a:pt x="3289580" y="198094"/>
                  <a:pt x="3282225" y="213696"/>
                </a:cubicBezTo>
                <a:cubicBezTo>
                  <a:pt x="3292345" y="227028"/>
                  <a:pt x="3290770" y="233695"/>
                  <a:pt x="3277500" y="233695"/>
                </a:cubicBezTo>
                <a:cubicBezTo>
                  <a:pt x="3267528" y="233695"/>
                  <a:pt x="3257486" y="234085"/>
                  <a:pt x="3247371" y="234867"/>
                </a:cubicBezTo>
                <a:cubicBezTo>
                  <a:pt x="3237257" y="235648"/>
                  <a:pt x="3223730" y="236746"/>
                  <a:pt x="3206788" y="238159"/>
                </a:cubicBezTo>
                <a:cubicBezTo>
                  <a:pt x="3206366" y="239859"/>
                  <a:pt x="3204791" y="242652"/>
                  <a:pt x="3202063" y="246540"/>
                </a:cubicBezTo>
                <a:cubicBezTo>
                  <a:pt x="3199334" y="250428"/>
                  <a:pt x="3196243" y="249427"/>
                  <a:pt x="3192789" y="243536"/>
                </a:cubicBezTo>
                <a:cubicBezTo>
                  <a:pt x="3189335" y="237645"/>
                  <a:pt x="3186445" y="226346"/>
                  <a:pt x="3184119" y="209640"/>
                </a:cubicBezTo>
                <a:cubicBezTo>
                  <a:pt x="3181794" y="192934"/>
                  <a:pt x="3178864" y="180876"/>
                  <a:pt x="3175329" y="173466"/>
                </a:cubicBezTo>
                <a:cubicBezTo>
                  <a:pt x="3171795" y="166055"/>
                  <a:pt x="3172929" y="162763"/>
                  <a:pt x="3178734" y="163587"/>
                </a:cubicBezTo>
                <a:cubicBezTo>
                  <a:pt x="3184538" y="164412"/>
                  <a:pt x="3189372" y="165404"/>
                  <a:pt x="3193235" y="166564"/>
                </a:cubicBezTo>
                <a:cubicBezTo>
                  <a:pt x="3197099" y="167723"/>
                  <a:pt x="3199728" y="168285"/>
                  <a:pt x="3201123" y="168247"/>
                </a:cubicBezTo>
                <a:cubicBezTo>
                  <a:pt x="3202518" y="168210"/>
                  <a:pt x="3206224" y="168303"/>
                  <a:pt x="3212239" y="168526"/>
                </a:cubicBezTo>
                <a:cubicBezTo>
                  <a:pt x="3213665" y="154971"/>
                  <a:pt x="3215159" y="141675"/>
                  <a:pt x="3216722" y="128641"/>
                </a:cubicBezTo>
                <a:cubicBezTo>
                  <a:pt x="3196606" y="132522"/>
                  <a:pt x="3182696" y="135242"/>
                  <a:pt x="3174994" y="136798"/>
                </a:cubicBezTo>
                <a:cubicBezTo>
                  <a:pt x="3167293" y="138355"/>
                  <a:pt x="3159287" y="135614"/>
                  <a:pt x="3150977" y="128575"/>
                </a:cubicBezTo>
                <a:cubicBezTo>
                  <a:pt x="3142668" y="121537"/>
                  <a:pt x="3144758" y="118018"/>
                  <a:pt x="3157247" y="118018"/>
                </a:cubicBezTo>
                <a:cubicBezTo>
                  <a:pt x="3167888" y="118018"/>
                  <a:pt x="3188172" y="115457"/>
                  <a:pt x="3218099" y="110335"/>
                </a:cubicBezTo>
                <a:cubicBezTo>
                  <a:pt x="3218731" y="105163"/>
                  <a:pt x="3219048" y="98788"/>
                  <a:pt x="3219048" y="91210"/>
                </a:cubicBezTo>
                <a:cubicBezTo>
                  <a:pt x="3219048" y="84005"/>
                  <a:pt x="3218000" y="77803"/>
                  <a:pt x="3215904" y="72607"/>
                </a:cubicBezTo>
                <a:cubicBezTo>
                  <a:pt x="3203650" y="76476"/>
                  <a:pt x="3192358" y="79000"/>
                  <a:pt x="3182027" y="80178"/>
                </a:cubicBezTo>
                <a:cubicBezTo>
                  <a:pt x="3171695" y="81357"/>
                  <a:pt x="3173367" y="78129"/>
                  <a:pt x="3187040" y="70495"/>
                </a:cubicBezTo>
                <a:cubicBezTo>
                  <a:pt x="3200714" y="62862"/>
                  <a:pt x="3214332" y="54924"/>
                  <a:pt x="3227894" y="46683"/>
                </a:cubicBezTo>
                <a:cubicBezTo>
                  <a:pt x="3241455" y="38441"/>
                  <a:pt x="3247849" y="31729"/>
                  <a:pt x="3247074" y="26544"/>
                </a:cubicBezTo>
                <a:cubicBezTo>
                  <a:pt x="3246686" y="23952"/>
                  <a:pt x="3247509" y="22370"/>
                  <a:pt x="3249541" y="21796"/>
                </a:cubicBezTo>
                <a:close/>
                <a:moveTo>
                  <a:pt x="5211656" y="20226"/>
                </a:moveTo>
                <a:cubicBezTo>
                  <a:pt x="5214819" y="19974"/>
                  <a:pt x="5219775" y="20988"/>
                  <a:pt x="5226525" y="23270"/>
                </a:cubicBezTo>
                <a:cubicBezTo>
                  <a:pt x="5240025" y="27834"/>
                  <a:pt x="5248025" y="33970"/>
                  <a:pt x="5250523" y="41678"/>
                </a:cubicBezTo>
                <a:cubicBezTo>
                  <a:pt x="5253023" y="49386"/>
                  <a:pt x="5252672" y="55690"/>
                  <a:pt x="5249472" y="60589"/>
                </a:cubicBezTo>
                <a:cubicBezTo>
                  <a:pt x="5246272" y="65488"/>
                  <a:pt x="5241789" y="66055"/>
                  <a:pt x="5236022" y="62291"/>
                </a:cubicBezTo>
                <a:cubicBezTo>
                  <a:pt x="5230255" y="58527"/>
                  <a:pt x="5224073" y="52930"/>
                  <a:pt x="5217474" y="45501"/>
                </a:cubicBezTo>
                <a:cubicBezTo>
                  <a:pt x="5211707" y="37266"/>
                  <a:pt x="5208399" y="30361"/>
                  <a:pt x="5207549" y="24786"/>
                </a:cubicBezTo>
                <a:cubicBezTo>
                  <a:pt x="5207125" y="21999"/>
                  <a:pt x="5208493" y="20479"/>
                  <a:pt x="5211656" y="20226"/>
                </a:cubicBezTo>
                <a:close/>
                <a:moveTo>
                  <a:pt x="5606899" y="19872"/>
                </a:moveTo>
                <a:cubicBezTo>
                  <a:pt x="5608161" y="19731"/>
                  <a:pt x="5609213" y="19891"/>
                  <a:pt x="5610055" y="20349"/>
                </a:cubicBezTo>
                <a:cubicBezTo>
                  <a:pt x="5613422" y="22185"/>
                  <a:pt x="5611280" y="26855"/>
                  <a:pt x="5603627" y="34358"/>
                </a:cubicBezTo>
                <a:cubicBezTo>
                  <a:pt x="5595976" y="41861"/>
                  <a:pt x="5590264" y="48255"/>
                  <a:pt x="5586494" y="53538"/>
                </a:cubicBezTo>
                <a:cubicBezTo>
                  <a:pt x="5582723" y="58822"/>
                  <a:pt x="5579424" y="64353"/>
                  <a:pt x="5576596" y="70132"/>
                </a:cubicBezTo>
                <a:cubicBezTo>
                  <a:pt x="5584894" y="69351"/>
                  <a:pt x="5591051" y="71835"/>
                  <a:pt x="5595070" y="77583"/>
                </a:cubicBezTo>
                <a:cubicBezTo>
                  <a:pt x="5599088" y="83332"/>
                  <a:pt x="5600667" y="89313"/>
                  <a:pt x="5599804" y="95526"/>
                </a:cubicBezTo>
                <a:cubicBezTo>
                  <a:pt x="5598943" y="101740"/>
                  <a:pt x="5595548" y="107060"/>
                  <a:pt x="5589619" y="111488"/>
                </a:cubicBezTo>
                <a:cubicBezTo>
                  <a:pt x="5583691" y="115916"/>
                  <a:pt x="5576866" y="117063"/>
                  <a:pt x="5569146" y="114930"/>
                </a:cubicBezTo>
                <a:cubicBezTo>
                  <a:pt x="5561425" y="112797"/>
                  <a:pt x="5556043" y="108183"/>
                  <a:pt x="5552998" y="101089"/>
                </a:cubicBezTo>
                <a:cubicBezTo>
                  <a:pt x="5549953" y="93995"/>
                  <a:pt x="5549826" y="85970"/>
                  <a:pt x="5552617" y="77016"/>
                </a:cubicBezTo>
                <a:cubicBezTo>
                  <a:pt x="5555407" y="68061"/>
                  <a:pt x="5559792" y="59795"/>
                  <a:pt x="5565769" y="52217"/>
                </a:cubicBezTo>
                <a:cubicBezTo>
                  <a:pt x="5571747" y="44639"/>
                  <a:pt x="5579781" y="36975"/>
                  <a:pt x="5589870" y="29223"/>
                </a:cubicBezTo>
                <a:cubicBezTo>
                  <a:pt x="5597437" y="23410"/>
                  <a:pt x="5603113" y="20293"/>
                  <a:pt x="5606899" y="19872"/>
                </a:cubicBezTo>
                <a:close/>
                <a:moveTo>
                  <a:pt x="5543857" y="19872"/>
                </a:moveTo>
                <a:cubicBezTo>
                  <a:pt x="5545120" y="19731"/>
                  <a:pt x="5546174" y="19891"/>
                  <a:pt x="5547017" y="20349"/>
                </a:cubicBezTo>
                <a:cubicBezTo>
                  <a:pt x="5550391" y="22185"/>
                  <a:pt x="5548251" y="26855"/>
                  <a:pt x="5540599" y="34358"/>
                </a:cubicBezTo>
                <a:cubicBezTo>
                  <a:pt x="5532947" y="41861"/>
                  <a:pt x="5527236" y="48252"/>
                  <a:pt x="5523465" y="53529"/>
                </a:cubicBezTo>
                <a:cubicBezTo>
                  <a:pt x="5519695" y="58806"/>
                  <a:pt x="5516390" y="64341"/>
                  <a:pt x="5513549" y="70132"/>
                </a:cubicBezTo>
                <a:cubicBezTo>
                  <a:pt x="5521846" y="69351"/>
                  <a:pt x="5528008" y="71832"/>
                  <a:pt x="5532032" y="77574"/>
                </a:cubicBezTo>
                <a:cubicBezTo>
                  <a:pt x="5536057" y="83316"/>
                  <a:pt x="5537635" y="89297"/>
                  <a:pt x="5536766" y="95517"/>
                </a:cubicBezTo>
                <a:cubicBezTo>
                  <a:pt x="5535898" y="101737"/>
                  <a:pt x="5532503" y="107060"/>
                  <a:pt x="5526581" y="111488"/>
                </a:cubicBezTo>
                <a:cubicBezTo>
                  <a:pt x="5520659" y="115916"/>
                  <a:pt x="5513838" y="117063"/>
                  <a:pt x="5506117" y="114930"/>
                </a:cubicBezTo>
                <a:cubicBezTo>
                  <a:pt x="5498397" y="112797"/>
                  <a:pt x="5493014" y="108183"/>
                  <a:pt x="5489969" y="101089"/>
                </a:cubicBezTo>
                <a:cubicBezTo>
                  <a:pt x="5486925" y="93995"/>
                  <a:pt x="5486794" y="85970"/>
                  <a:pt x="5489579" y="77016"/>
                </a:cubicBezTo>
                <a:cubicBezTo>
                  <a:pt x="5492363" y="68061"/>
                  <a:pt x="5496744" y="59795"/>
                  <a:pt x="5502722" y="52217"/>
                </a:cubicBezTo>
                <a:cubicBezTo>
                  <a:pt x="5508700" y="44639"/>
                  <a:pt x="5516734" y="36975"/>
                  <a:pt x="5526823" y="29223"/>
                </a:cubicBezTo>
                <a:cubicBezTo>
                  <a:pt x="5534390" y="23410"/>
                  <a:pt x="5540068" y="20293"/>
                  <a:pt x="5543857" y="19872"/>
                </a:cubicBezTo>
                <a:close/>
                <a:moveTo>
                  <a:pt x="694134" y="19484"/>
                </a:moveTo>
                <a:cubicBezTo>
                  <a:pt x="699734" y="20743"/>
                  <a:pt x="705981" y="23171"/>
                  <a:pt x="712877" y="26768"/>
                </a:cubicBezTo>
                <a:cubicBezTo>
                  <a:pt x="719773" y="30364"/>
                  <a:pt x="721255" y="35967"/>
                  <a:pt x="717324" y="43576"/>
                </a:cubicBezTo>
                <a:cubicBezTo>
                  <a:pt x="713392" y="51185"/>
                  <a:pt x="710297" y="63150"/>
                  <a:pt x="708040" y="79471"/>
                </a:cubicBezTo>
                <a:cubicBezTo>
                  <a:pt x="718161" y="77909"/>
                  <a:pt x="723221" y="80265"/>
                  <a:pt x="723221" y="86541"/>
                </a:cubicBezTo>
                <a:cubicBezTo>
                  <a:pt x="723221" y="92258"/>
                  <a:pt x="717851" y="96618"/>
                  <a:pt x="707111" y="99619"/>
                </a:cubicBezTo>
                <a:cubicBezTo>
                  <a:pt x="696370" y="102620"/>
                  <a:pt x="688098" y="104121"/>
                  <a:pt x="682293" y="104121"/>
                </a:cubicBezTo>
                <a:cubicBezTo>
                  <a:pt x="677964" y="104121"/>
                  <a:pt x="674094" y="104363"/>
                  <a:pt x="670685" y="104847"/>
                </a:cubicBezTo>
                <a:lnTo>
                  <a:pt x="670685" y="129664"/>
                </a:lnTo>
                <a:cubicBezTo>
                  <a:pt x="681722" y="129031"/>
                  <a:pt x="689021" y="126926"/>
                  <a:pt x="692581" y="123348"/>
                </a:cubicBezTo>
                <a:cubicBezTo>
                  <a:pt x="696140" y="119770"/>
                  <a:pt x="701942" y="120511"/>
                  <a:pt x="709984" y="125571"/>
                </a:cubicBezTo>
                <a:cubicBezTo>
                  <a:pt x="718027" y="130631"/>
                  <a:pt x="720479" y="134994"/>
                  <a:pt x="717342" y="138659"/>
                </a:cubicBezTo>
                <a:cubicBezTo>
                  <a:pt x="714204" y="142323"/>
                  <a:pt x="712446" y="155058"/>
                  <a:pt x="712068" y="176861"/>
                </a:cubicBezTo>
                <a:cubicBezTo>
                  <a:pt x="711691" y="198664"/>
                  <a:pt x="711296" y="211392"/>
                  <a:pt x="710887" y="215045"/>
                </a:cubicBezTo>
                <a:cubicBezTo>
                  <a:pt x="710477" y="218697"/>
                  <a:pt x="708617" y="224275"/>
                  <a:pt x="705305" y="231778"/>
                </a:cubicBezTo>
                <a:cubicBezTo>
                  <a:pt x="701994" y="239282"/>
                  <a:pt x="698096" y="239437"/>
                  <a:pt x="693614" y="232244"/>
                </a:cubicBezTo>
                <a:cubicBezTo>
                  <a:pt x="689129" y="225050"/>
                  <a:pt x="687477" y="217373"/>
                  <a:pt x="688655" y="209212"/>
                </a:cubicBezTo>
                <a:cubicBezTo>
                  <a:pt x="689833" y="201052"/>
                  <a:pt x="690612" y="192962"/>
                  <a:pt x="690990" y="184944"/>
                </a:cubicBezTo>
                <a:cubicBezTo>
                  <a:pt x="691369" y="176926"/>
                  <a:pt x="691557" y="167082"/>
                  <a:pt x="691557" y="155411"/>
                </a:cubicBezTo>
                <a:cubicBezTo>
                  <a:pt x="691557" y="145340"/>
                  <a:pt x="689297" y="140888"/>
                  <a:pt x="684777" y="142054"/>
                </a:cubicBezTo>
                <a:cubicBezTo>
                  <a:pt x="680256" y="143220"/>
                  <a:pt x="675471" y="143802"/>
                  <a:pt x="670424" y="143802"/>
                </a:cubicBezTo>
                <a:cubicBezTo>
                  <a:pt x="668973" y="168483"/>
                  <a:pt x="664846" y="189428"/>
                  <a:pt x="658043" y="206636"/>
                </a:cubicBezTo>
                <a:cubicBezTo>
                  <a:pt x="651241" y="223844"/>
                  <a:pt x="641508" y="236547"/>
                  <a:pt x="628845" y="244745"/>
                </a:cubicBezTo>
                <a:cubicBezTo>
                  <a:pt x="616182" y="252943"/>
                  <a:pt x="612610" y="252810"/>
                  <a:pt x="618129" y="244345"/>
                </a:cubicBezTo>
                <a:cubicBezTo>
                  <a:pt x="623648" y="235881"/>
                  <a:pt x="628910" y="225878"/>
                  <a:pt x="633915" y="214338"/>
                </a:cubicBezTo>
                <a:cubicBezTo>
                  <a:pt x="638919" y="202797"/>
                  <a:pt x="642773" y="189877"/>
                  <a:pt x="645477" y="175577"/>
                </a:cubicBezTo>
                <a:cubicBezTo>
                  <a:pt x="648180" y="161277"/>
                  <a:pt x="649728" y="140314"/>
                  <a:pt x="650118" y="112688"/>
                </a:cubicBezTo>
                <a:cubicBezTo>
                  <a:pt x="650509" y="85062"/>
                  <a:pt x="648565" y="66976"/>
                  <a:pt x="644285" y="58431"/>
                </a:cubicBezTo>
                <a:cubicBezTo>
                  <a:pt x="640007" y="49886"/>
                  <a:pt x="644506" y="47991"/>
                  <a:pt x="657783" y="52747"/>
                </a:cubicBezTo>
                <a:cubicBezTo>
                  <a:pt x="671060" y="57504"/>
                  <a:pt x="676530" y="62139"/>
                  <a:pt x="674191" y="66654"/>
                </a:cubicBezTo>
                <a:cubicBezTo>
                  <a:pt x="671854" y="71168"/>
                  <a:pt x="670685" y="79719"/>
                  <a:pt x="670685" y="92308"/>
                </a:cubicBezTo>
                <a:cubicBezTo>
                  <a:pt x="675236" y="90894"/>
                  <a:pt x="681852" y="88513"/>
                  <a:pt x="690534" y="85164"/>
                </a:cubicBezTo>
                <a:cubicBezTo>
                  <a:pt x="691229" y="79595"/>
                  <a:pt x="691964" y="70402"/>
                  <a:pt x="692739" y="57584"/>
                </a:cubicBezTo>
                <a:cubicBezTo>
                  <a:pt x="693514" y="44767"/>
                  <a:pt x="692540" y="34897"/>
                  <a:pt x="689818" y="27977"/>
                </a:cubicBezTo>
                <a:cubicBezTo>
                  <a:pt x="687096" y="21056"/>
                  <a:pt x="688535" y="18226"/>
                  <a:pt x="694134" y="19484"/>
                </a:cubicBezTo>
                <a:close/>
                <a:moveTo>
                  <a:pt x="2028658" y="17808"/>
                </a:moveTo>
                <a:cubicBezTo>
                  <a:pt x="2031879" y="18281"/>
                  <a:pt x="2036362" y="19605"/>
                  <a:pt x="2042108" y="21782"/>
                </a:cubicBezTo>
                <a:cubicBezTo>
                  <a:pt x="2053598" y="26135"/>
                  <a:pt x="2057577" y="31958"/>
                  <a:pt x="2054042" y="39251"/>
                </a:cubicBezTo>
                <a:cubicBezTo>
                  <a:pt x="2050507" y="46543"/>
                  <a:pt x="2047996" y="64229"/>
                  <a:pt x="2046508" y="92308"/>
                </a:cubicBezTo>
                <a:cubicBezTo>
                  <a:pt x="2046086" y="91750"/>
                  <a:pt x="2050051" y="90249"/>
                  <a:pt x="2058405" y="87806"/>
                </a:cubicBezTo>
                <a:cubicBezTo>
                  <a:pt x="2066757" y="85363"/>
                  <a:pt x="2073284" y="86730"/>
                  <a:pt x="2077985" y="91908"/>
                </a:cubicBezTo>
                <a:cubicBezTo>
                  <a:pt x="2082685" y="97086"/>
                  <a:pt x="2081330" y="101362"/>
                  <a:pt x="2073920" y="104735"/>
                </a:cubicBezTo>
                <a:cubicBezTo>
                  <a:pt x="2066510" y="108108"/>
                  <a:pt x="2057292" y="110831"/>
                  <a:pt x="2046266" y="112902"/>
                </a:cubicBezTo>
                <a:cubicBezTo>
                  <a:pt x="2045646" y="122191"/>
                  <a:pt x="2045335" y="130501"/>
                  <a:pt x="2045335" y="137831"/>
                </a:cubicBezTo>
                <a:cubicBezTo>
                  <a:pt x="2059785" y="136318"/>
                  <a:pt x="2070487" y="134966"/>
                  <a:pt x="2077445" y="133775"/>
                </a:cubicBezTo>
                <a:cubicBezTo>
                  <a:pt x="2084403" y="132584"/>
                  <a:pt x="2090201" y="133099"/>
                  <a:pt x="2094839" y="135319"/>
                </a:cubicBezTo>
                <a:cubicBezTo>
                  <a:pt x="2099476" y="137539"/>
                  <a:pt x="2102892" y="141260"/>
                  <a:pt x="2105088" y="146481"/>
                </a:cubicBezTo>
                <a:cubicBezTo>
                  <a:pt x="2107283" y="151703"/>
                  <a:pt x="2104114" y="154118"/>
                  <a:pt x="2095584" y="153727"/>
                </a:cubicBezTo>
                <a:cubicBezTo>
                  <a:pt x="2087051" y="153337"/>
                  <a:pt x="2077653" y="153718"/>
                  <a:pt x="2067390" y="154872"/>
                </a:cubicBezTo>
                <a:cubicBezTo>
                  <a:pt x="2057127" y="156025"/>
                  <a:pt x="2045888" y="157154"/>
                  <a:pt x="2033671" y="158257"/>
                </a:cubicBezTo>
                <a:cubicBezTo>
                  <a:pt x="2044561" y="160242"/>
                  <a:pt x="2049410" y="163504"/>
                  <a:pt x="2048219" y="168043"/>
                </a:cubicBezTo>
                <a:cubicBezTo>
                  <a:pt x="2047029" y="172582"/>
                  <a:pt x="2046067" y="175745"/>
                  <a:pt x="2045335" y="177531"/>
                </a:cubicBezTo>
                <a:cubicBezTo>
                  <a:pt x="2047233" y="177568"/>
                  <a:pt x="2051006" y="176991"/>
                  <a:pt x="2056656" y="175800"/>
                </a:cubicBezTo>
                <a:cubicBezTo>
                  <a:pt x="2062305" y="174610"/>
                  <a:pt x="2067278" y="176204"/>
                  <a:pt x="2071576" y="180582"/>
                </a:cubicBezTo>
                <a:cubicBezTo>
                  <a:pt x="2075873" y="184960"/>
                  <a:pt x="2075061" y="188463"/>
                  <a:pt x="2069138" y="191093"/>
                </a:cubicBezTo>
                <a:cubicBezTo>
                  <a:pt x="2063217" y="193722"/>
                  <a:pt x="2054811" y="196066"/>
                  <a:pt x="2043922" y="198125"/>
                </a:cubicBezTo>
                <a:cubicBezTo>
                  <a:pt x="2043314" y="207402"/>
                  <a:pt x="2043010" y="214930"/>
                  <a:pt x="2043010" y="220709"/>
                </a:cubicBezTo>
                <a:cubicBezTo>
                  <a:pt x="2054805" y="220015"/>
                  <a:pt x="2065657" y="218675"/>
                  <a:pt x="2075566" y="216691"/>
                </a:cubicBezTo>
                <a:cubicBezTo>
                  <a:pt x="2085476" y="214707"/>
                  <a:pt x="2094979" y="216815"/>
                  <a:pt x="2104074" y="223016"/>
                </a:cubicBezTo>
                <a:cubicBezTo>
                  <a:pt x="2113171" y="229217"/>
                  <a:pt x="2115267" y="233521"/>
                  <a:pt x="2110362" y="235927"/>
                </a:cubicBezTo>
                <a:cubicBezTo>
                  <a:pt x="2105457" y="238333"/>
                  <a:pt x="2096499" y="238953"/>
                  <a:pt x="2083491" y="237787"/>
                </a:cubicBezTo>
                <a:cubicBezTo>
                  <a:pt x="2070481" y="236622"/>
                  <a:pt x="2056169" y="236997"/>
                  <a:pt x="2040555" y="238913"/>
                </a:cubicBezTo>
                <a:cubicBezTo>
                  <a:pt x="2024939" y="240829"/>
                  <a:pt x="2010848" y="242770"/>
                  <a:pt x="1998278" y="244736"/>
                </a:cubicBezTo>
                <a:cubicBezTo>
                  <a:pt x="1985708" y="246702"/>
                  <a:pt x="1978084" y="248078"/>
                  <a:pt x="1975405" y="248866"/>
                </a:cubicBezTo>
                <a:cubicBezTo>
                  <a:pt x="1972726" y="249653"/>
                  <a:pt x="1967151" y="247108"/>
                  <a:pt x="1958681" y="241229"/>
                </a:cubicBezTo>
                <a:cubicBezTo>
                  <a:pt x="1950209" y="235350"/>
                  <a:pt x="1951835" y="232411"/>
                  <a:pt x="1963555" y="232411"/>
                </a:cubicBezTo>
                <a:cubicBezTo>
                  <a:pt x="1973489" y="232411"/>
                  <a:pt x="1993698" y="229509"/>
                  <a:pt x="2024183" y="223705"/>
                </a:cubicBezTo>
                <a:lnTo>
                  <a:pt x="2024183" y="202180"/>
                </a:lnTo>
                <a:cubicBezTo>
                  <a:pt x="2015762" y="203731"/>
                  <a:pt x="2009623" y="204304"/>
                  <a:pt x="2005766" y="203901"/>
                </a:cubicBezTo>
                <a:cubicBezTo>
                  <a:pt x="2001909" y="203498"/>
                  <a:pt x="1996815" y="201613"/>
                  <a:pt x="1990483" y="198246"/>
                </a:cubicBezTo>
                <a:cubicBezTo>
                  <a:pt x="1984151" y="194878"/>
                  <a:pt x="1985890" y="192358"/>
                  <a:pt x="1995701" y="190683"/>
                </a:cubicBezTo>
                <a:cubicBezTo>
                  <a:pt x="2005511" y="189009"/>
                  <a:pt x="2015005" y="186857"/>
                  <a:pt x="2024183" y="184228"/>
                </a:cubicBezTo>
                <a:cubicBezTo>
                  <a:pt x="2024183" y="177283"/>
                  <a:pt x="2022367" y="169649"/>
                  <a:pt x="2018732" y="161327"/>
                </a:cubicBezTo>
                <a:cubicBezTo>
                  <a:pt x="2005052" y="165184"/>
                  <a:pt x="1996185" y="167314"/>
                  <a:pt x="1992129" y="167717"/>
                </a:cubicBezTo>
                <a:cubicBezTo>
                  <a:pt x="1988074" y="168120"/>
                  <a:pt x="1982286" y="165519"/>
                  <a:pt x="1974763" y="159913"/>
                </a:cubicBezTo>
                <a:cubicBezTo>
                  <a:pt x="1967241" y="154307"/>
                  <a:pt x="1968819" y="150993"/>
                  <a:pt x="1979498" y="149969"/>
                </a:cubicBezTo>
                <a:cubicBezTo>
                  <a:pt x="1990176" y="148946"/>
                  <a:pt x="2005853" y="146301"/>
                  <a:pt x="2026528" y="142035"/>
                </a:cubicBezTo>
                <a:lnTo>
                  <a:pt x="2026528" y="116958"/>
                </a:lnTo>
                <a:cubicBezTo>
                  <a:pt x="2018044" y="118520"/>
                  <a:pt x="2011858" y="119094"/>
                  <a:pt x="2007970" y="118678"/>
                </a:cubicBezTo>
                <a:cubicBezTo>
                  <a:pt x="2004082" y="118263"/>
                  <a:pt x="1999391" y="116158"/>
                  <a:pt x="1993897" y="112362"/>
                </a:cubicBezTo>
                <a:cubicBezTo>
                  <a:pt x="1988403" y="108567"/>
                  <a:pt x="1989767" y="105857"/>
                  <a:pt x="1997989" y="104233"/>
                </a:cubicBezTo>
                <a:cubicBezTo>
                  <a:pt x="2006212" y="102608"/>
                  <a:pt x="2015724" y="100444"/>
                  <a:pt x="2026528" y="97740"/>
                </a:cubicBezTo>
                <a:lnTo>
                  <a:pt x="2026528" y="58524"/>
                </a:lnTo>
                <a:cubicBezTo>
                  <a:pt x="2026528" y="41359"/>
                  <a:pt x="2025553" y="31087"/>
                  <a:pt x="2023607" y="27707"/>
                </a:cubicBezTo>
                <a:cubicBezTo>
                  <a:pt x="2021659" y="24328"/>
                  <a:pt x="2021384" y="21407"/>
                  <a:pt x="2022779" y="18945"/>
                </a:cubicBezTo>
                <a:cubicBezTo>
                  <a:pt x="2023476" y="17714"/>
                  <a:pt x="2025436" y="17335"/>
                  <a:pt x="2028658" y="17808"/>
                </a:cubicBezTo>
                <a:close/>
                <a:moveTo>
                  <a:pt x="2514125" y="17533"/>
                </a:moveTo>
                <a:cubicBezTo>
                  <a:pt x="2515683" y="16512"/>
                  <a:pt x="2518216" y="16635"/>
                  <a:pt x="2521723" y="17903"/>
                </a:cubicBezTo>
                <a:cubicBezTo>
                  <a:pt x="2528736" y="20439"/>
                  <a:pt x="2535182" y="24424"/>
                  <a:pt x="2541061" y="29856"/>
                </a:cubicBezTo>
                <a:cubicBezTo>
                  <a:pt x="2546940" y="35288"/>
                  <a:pt x="2547408" y="40258"/>
                  <a:pt x="2542466" y="44767"/>
                </a:cubicBezTo>
                <a:cubicBezTo>
                  <a:pt x="2537523" y="49275"/>
                  <a:pt x="2525595" y="68173"/>
                  <a:pt x="2506682" y="101461"/>
                </a:cubicBezTo>
                <a:cubicBezTo>
                  <a:pt x="2519915" y="111432"/>
                  <a:pt x="2525363" y="119900"/>
                  <a:pt x="2523025" y="126864"/>
                </a:cubicBezTo>
                <a:cubicBezTo>
                  <a:pt x="2520687" y="133828"/>
                  <a:pt x="2519518" y="155405"/>
                  <a:pt x="2519518" y="191595"/>
                </a:cubicBezTo>
                <a:cubicBezTo>
                  <a:pt x="2519518" y="200770"/>
                  <a:pt x="2519359" y="208942"/>
                  <a:pt x="2519041" y="216113"/>
                </a:cubicBezTo>
                <a:lnTo>
                  <a:pt x="2518774" y="219576"/>
                </a:lnTo>
                <a:lnTo>
                  <a:pt x="2520681" y="216319"/>
                </a:lnTo>
                <a:cubicBezTo>
                  <a:pt x="2527769" y="206285"/>
                  <a:pt x="2535551" y="192463"/>
                  <a:pt x="2544028" y="174852"/>
                </a:cubicBezTo>
                <a:cubicBezTo>
                  <a:pt x="2552505" y="157240"/>
                  <a:pt x="2555966" y="144723"/>
                  <a:pt x="2554409" y="137300"/>
                </a:cubicBezTo>
                <a:cubicBezTo>
                  <a:pt x="2552852" y="129878"/>
                  <a:pt x="2556152" y="127624"/>
                  <a:pt x="2564306" y="130538"/>
                </a:cubicBezTo>
                <a:cubicBezTo>
                  <a:pt x="2572461" y="133453"/>
                  <a:pt x="2578513" y="136572"/>
                  <a:pt x="2582463" y="139896"/>
                </a:cubicBezTo>
                <a:cubicBezTo>
                  <a:pt x="2586413" y="143220"/>
                  <a:pt x="2586881" y="147030"/>
                  <a:pt x="2583868" y="151328"/>
                </a:cubicBezTo>
                <a:cubicBezTo>
                  <a:pt x="2580854" y="155625"/>
                  <a:pt x="2576135" y="162238"/>
                  <a:pt x="2569710" y="171168"/>
                </a:cubicBezTo>
                <a:cubicBezTo>
                  <a:pt x="2577822" y="174864"/>
                  <a:pt x="2589839" y="181654"/>
                  <a:pt x="2605764" y="191539"/>
                </a:cubicBezTo>
                <a:cubicBezTo>
                  <a:pt x="2605764" y="181543"/>
                  <a:pt x="2605569" y="167497"/>
                  <a:pt x="2605178" y="149402"/>
                </a:cubicBezTo>
                <a:cubicBezTo>
                  <a:pt x="2604787" y="131307"/>
                  <a:pt x="2603786" y="120102"/>
                  <a:pt x="2602174" y="115786"/>
                </a:cubicBezTo>
                <a:cubicBezTo>
                  <a:pt x="2598800" y="115786"/>
                  <a:pt x="2595501" y="116325"/>
                  <a:pt x="2592276" y="117404"/>
                </a:cubicBezTo>
                <a:cubicBezTo>
                  <a:pt x="2587291" y="127227"/>
                  <a:pt x="2582845" y="127310"/>
                  <a:pt x="2578938" y="117655"/>
                </a:cubicBezTo>
                <a:cubicBezTo>
                  <a:pt x="2575031" y="108000"/>
                  <a:pt x="2570985" y="96785"/>
                  <a:pt x="2566799" y="84011"/>
                </a:cubicBezTo>
                <a:cubicBezTo>
                  <a:pt x="2562613" y="71236"/>
                  <a:pt x="2558527" y="61252"/>
                  <a:pt x="2554539" y="54059"/>
                </a:cubicBezTo>
                <a:cubicBezTo>
                  <a:pt x="2550552" y="46866"/>
                  <a:pt x="2552192" y="43675"/>
                  <a:pt x="2559460" y="44488"/>
                </a:cubicBezTo>
                <a:cubicBezTo>
                  <a:pt x="2566728" y="45300"/>
                  <a:pt x="2572730" y="45886"/>
                  <a:pt x="2577468" y="46246"/>
                </a:cubicBezTo>
                <a:cubicBezTo>
                  <a:pt x="2582206" y="46605"/>
                  <a:pt x="2591269" y="45297"/>
                  <a:pt x="2604657" y="42320"/>
                </a:cubicBezTo>
                <a:cubicBezTo>
                  <a:pt x="2618046" y="39344"/>
                  <a:pt x="2627471" y="35452"/>
                  <a:pt x="2632934" y="30647"/>
                </a:cubicBezTo>
                <a:cubicBezTo>
                  <a:pt x="2638398" y="25841"/>
                  <a:pt x="2645718" y="25279"/>
                  <a:pt x="2654896" y="28963"/>
                </a:cubicBezTo>
                <a:cubicBezTo>
                  <a:pt x="2664074" y="32646"/>
                  <a:pt x="2671434" y="36848"/>
                  <a:pt x="2676978" y="41567"/>
                </a:cubicBezTo>
                <a:cubicBezTo>
                  <a:pt x="2682522" y="46286"/>
                  <a:pt x="2682640" y="50689"/>
                  <a:pt x="2677332" y="54775"/>
                </a:cubicBezTo>
                <a:cubicBezTo>
                  <a:pt x="2672024" y="58862"/>
                  <a:pt x="2664948" y="70170"/>
                  <a:pt x="2656105" y="88699"/>
                </a:cubicBezTo>
                <a:cubicBezTo>
                  <a:pt x="2665444" y="100134"/>
                  <a:pt x="2665178" y="106335"/>
                  <a:pt x="2655305" y="107302"/>
                </a:cubicBezTo>
                <a:cubicBezTo>
                  <a:pt x="2645433" y="108270"/>
                  <a:pt x="2634413" y="109541"/>
                  <a:pt x="2622247" y="111116"/>
                </a:cubicBezTo>
                <a:cubicBezTo>
                  <a:pt x="2629254" y="114676"/>
                  <a:pt x="2631964" y="118626"/>
                  <a:pt x="2630376" y="122966"/>
                </a:cubicBezTo>
                <a:cubicBezTo>
                  <a:pt x="2628789" y="127307"/>
                  <a:pt x="2627636" y="133428"/>
                  <a:pt x="2626916" y="141328"/>
                </a:cubicBezTo>
                <a:cubicBezTo>
                  <a:pt x="2634692" y="140646"/>
                  <a:pt x="2642574" y="138919"/>
                  <a:pt x="2650561" y="136147"/>
                </a:cubicBezTo>
                <a:cubicBezTo>
                  <a:pt x="2658548" y="133375"/>
                  <a:pt x="2665943" y="134842"/>
                  <a:pt x="2672746" y="140547"/>
                </a:cubicBezTo>
                <a:cubicBezTo>
                  <a:pt x="2679549" y="146252"/>
                  <a:pt x="2676764" y="150751"/>
                  <a:pt x="2664393" y="154044"/>
                </a:cubicBezTo>
                <a:cubicBezTo>
                  <a:pt x="2652022" y="157336"/>
                  <a:pt x="2639461" y="158208"/>
                  <a:pt x="2626712" y="156657"/>
                </a:cubicBezTo>
                <a:cubicBezTo>
                  <a:pt x="2626067" y="172793"/>
                  <a:pt x="2625744" y="187198"/>
                  <a:pt x="2625744" y="199873"/>
                </a:cubicBezTo>
                <a:cubicBezTo>
                  <a:pt x="2639250" y="206992"/>
                  <a:pt x="2654037" y="212846"/>
                  <a:pt x="2670104" y="217435"/>
                </a:cubicBezTo>
                <a:cubicBezTo>
                  <a:pt x="2686172" y="222024"/>
                  <a:pt x="2702059" y="225100"/>
                  <a:pt x="2717766" y="226662"/>
                </a:cubicBezTo>
                <a:cubicBezTo>
                  <a:pt x="2733474" y="228225"/>
                  <a:pt x="2733859" y="231921"/>
                  <a:pt x="2718920" y="237750"/>
                </a:cubicBezTo>
                <a:cubicBezTo>
                  <a:pt x="2703981" y="243579"/>
                  <a:pt x="2689765" y="246891"/>
                  <a:pt x="2676271" y="247684"/>
                </a:cubicBezTo>
                <a:cubicBezTo>
                  <a:pt x="2662778" y="248478"/>
                  <a:pt x="2648118" y="242953"/>
                  <a:pt x="2632293" y="231109"/>
                </a:cubicBezTo>
                <a:cubicBezTo>
                  <a:pt x="2616467" y="219264"/>
                  <a:pt x="2593610" y="203396"/>
                  <a:pt x="2563720" y="183502"/>
                </a:cubicBezTo>
                <a:cubicBezTo>
                  <a:pt x="2553029" y="201573"/>
                  <a:pt x="2541411" y="214068"/>
                  <a:pt x="2528866" y="220988"/>
                </a:cubicBezTo>
                <a:cubicBezTo>
                  <a:pt x="2525730" y="222719"/>
                  <a:pt x="2523207" y="223919"/>
                  <a:pt x="2521298" y="224589"/>
                </a:cubicBezTo>
                <a:lnTo>
                  <a:pt x="2518362" y="224908"/>
                </a:lnTo>
                <a:lnTo>
                  <a:pt x="2517611" y="234618"/>
                </a:lnTo>
                <a:cubicBezTo>
                  <a:pt x="2516340" y="244951"/>
                  <a:pt x="2514433" y="251275"/>
                  <a:pt x="2511891" y="253591"/>
                </a:cubicBezTo>
                <a:cubicBezTo>
                  <a:pt x="2506806" y="258223"/>
                  <a:pt x="2501919" y="255343"/>
                  <a:pt x="2497231" y="244950"/>
                </a:cubicBezTo>
                <a:cubicBezTo>
                  <a:pt x="2492543" y="234557"/>
                  <a:pt x="2491365" y="225165"/>
                  <a:pt x="2493696" y="216775"/>
                </a:cubicBezTo>
                <a:cubicBezTo>
                  <a:pt x="2496028" y="208385"/>
                  <a:pt x="2497585" y="196255"/>
                  <a:pt x="2498366" y="180386"/>
                </a:cubicBezTo>
                <a:cubicBezTo>
                  <a:pt x="2499147" y="164517"/>
                  <a:pt x="2499538" y="149966"/>
                  <a:pt x="2499538" y="136733"/>
                </a:cubicBezTo>
                <a:cubicBezTo>
                  <a:pt x="2499538" y="124343"/>
                  <a:pt x="2498757" y="116195"/>
                  <a:pt x="2497194" y="112288"/>
                </a:cubicBezTo>
                <a:cubicBezTo>
                  <a:pt x="2492692" y="120176"/>
                  <a:pt x="2486698" y="127667"/>
                  <a:pt x="2479214" y="134761"/>
                </a:cubicBezTo>
                <a:cubicBezTo>
                  <a:pt x="2471729" y="141855"/>
                  <a:pt x="2462932" y="148056"/>
                  <a:pt x="2452825" y="153365"/>
                </a:cubicBezTo>
                <a:cubicBezTo>
                  <a:pt x="2442717" y="158673"/>
                  <a:pt x="2442577" y="155132"/>
                  <a:pt x="2452406" y="142742"/>
                </a:cubicBezTo>
                <a:cubicBezTo>
                  <a:pt x="2462235" y="130352"/>
                  <a:pt x="2471620" y="117348"/>
                  <a:pt x="2480562" y="103730"/>
                </a:cubicBezTo>
                <a:cubicBezTo>
                  <a:pt x="2489505" y="90113"/>
                  <a:pt x="2496072" y="78920"/>
                  <a:pt x="2500263" y="70151"/>
                </a:cubicBezTo>
                <a:cubicBezTo>
                  <a:pt x="2504455" y="61383"/>
                  <a:pt x="2507717" y="53160"/>
                  <a:pt x="2510049" y="45483"/>
                </a:cubicBezTo>
                <a:cubicBezTo>
                  <a:pt x="2512380" y="37806"/>
                  <a:pt x="2513156" y="30656"/>
                  <a:pt x="2512374" y="24033"/>
                </a:cubicBezTo>
                <a:cubicBezTo>
                  <a:pt x="2511984" y="20722"/>
                  <a:pt x="2512567" y="18555"/>
                  <a:pt x="2514125" y="17533"/>
                </a:cubicBezTo>
                <a:close/>
                <a:moveTo>
                  <a:pt x="6884920" y="15368"/>
                </a:moveTo>
                <a:cubicBezTo>
                  <a:pt x="6888096" y="15740"/>
                  <a:pt x="6891998" y="16520"/>
                  <a:pt x="6896628" y="17708"/>
                </a:cubicBezTo>
                <a:cubicBezTo>
                  <a:pt x="6910109" y="21466"/>
                  <a:pt x="6915684" y="26374"/>
                  <a:pt x="6913352" y="32432"/>
                </a:cubicBezTo>
                <a:cubicBezTo>
                  <a:pt x="6911020" y="38491"/>
                  <a:pt x="6911610" y="52614"/>
                  <a:pt x="6915119" y="74802"/>
                </a:cubicBezTo>
                <a:cubicBezTo>
                  <a:pt x="6916682" y="74244"/>
                  <a:pt x="6921919" y="71962"/>
                  <a:pt x="6930830" y="67956"/>
                </a:cubicBezTo>
                <a:cubicBezTo>
                  <a:pt x="6939741" y="63950"/>
                  <a:pt x="6947422" y="64722"/>
                  <a:pt x="6953870" y="70272"/>
                </a:cubicBezTo>
                <a:cubicBezTo>
                  <a:pt x="6960320" y="75822"/>
                  <a:pt x="6958838" y="80498"/>
                  <a:pt x="6949424" y="84299"/>
                </a:cubicBezTo>
                <a:cubicBezTo>
                  <a:pt x="6940010" y="88100"/>
                  <a:pt x="6929544" y="91644"/>
                  <a:pt x="6918022" y="94931"/>
                </a:cubicBezTo>
                <a:cubicBezTo>
                  <a:pt x="6922635" y="115544"/>
                  <a:pt x="6930256" y="138792"/>
                  <a:pt x="6940885" y="164676"/>
                </a:cubicBezTo>
                <a:cubicBezTo>
                  <a:pt x="6943478" y="154369"/>
                  <a:pt x="6945740" y="144317"/>
                  <a:pt x="6947676" y="134519"/>
                </a:cubicBezTo>
                <a:cubicBezTo>
                  <a:pt x="6949610" y="124721"/>
                  <a:pt x="6949409" y="116598"/>
                  <a:pt x="6947070" y="110149"/>
                </a:cubicBezTo>
                <a:cubicBezTo>
                  <a:pt x="6944733" y="103699"/>
                  <a:pt x="6947384" y="101514"/>
                  <a:pt x="6955024" y="103591"/>
                </a:cubicBezTo>
                <a:cubicBezTo>
                  <a:pt x="6962664" y="105668"/>
                  <a:pt x="6969302" y="108543"/>
                  <a:pt x="6974939" y="112214"/>
                </a:cubicBezTo>
                <a:cubicBezTo>
                  <a:pt x="6980576" y="115885"/>
                  <a:pt x="6981980" y="119987"/>
                  <a:pt x="6979152" y="124520"/>
                </a:cubicBezTo>
                <a:cubicBezTo>
                  <a:pt x="6976324" y="129053"/>
                  <a:pt x="6973168" y="137114"/>
                  <a:pt x="6969684" y="148704"/>
                </a:cubicBezTo>
                <a:cubicBezTo>
                  <a:pt x="6966198" y="160294"/>
                  <a:pt x="6960655" y="172712"/>
                  <a:pt x="6953052" y="185958"/>
                </a:cubicBezTo>
                <a:cubicBezTo>
                  <a:pt x="6962056" y="199092"/>
                  <a:pt x="6970400" y="209724"/>
                  <a:pt x="6978083" y="217854"/>
                </a:cubicBezTo>
                <a:cubicBezTo>
                  <a:pt x="6985766" y="225983"/>
                  <a:pt x="6989930" y="228588"/>
                  <a:pt x="6990575" y="225667"/>
                </a:cubicBezTo>
                <a:cubicBezTo>
                  <a:pt x="6991220" y="222746"/>
                  <a:pt x="6994272" y="215550"/>
                  <a:pt x="6999728" y="204078"/>
                </a:cubicBezTo>
                <a:cubicBezTo>
                  <a:pt x="7005185" y="192606"/>
                  <a:pt x="7007914" y="196227"/>
                  <a:pt x="7007914" y="214942"/>
                </a:cubicBezTo>
                <a:cubicBezTo>
                  <a:pt x="7007914" y="231189"/>
                  <a:pt x="7009470" y="244407"/>
                  <a:pt x="7012583" y="254596"/>
                </a:cubicBezTo>
                <a:cubicBezTo>
                  <a:pt x="7015696" y="264784"/>
                  <a:pt x="7008246" y="265457"/>
                  <a:pt x="6990231" y="256614"/>
                </a:cubicBezTo>
                <a:cubicBezTo>
                  <a:pt x="6972217" y="247771"/>
                  <a:pt x="6955309" y="229236"/>
                  <a:pt x="6939508" y="201008"/>
                </a:cubicBezTo>
                <a:cubicBezTo>
                  <a:pt x="6927318" y="216176"/>
                  <a:pt x="6913662" y="226777"/>
                  <a:pt x="6898544" y="232811"/>
                </a:cubicBezTo>
                <a:cubicBezTo>
                  <a:pt x="6883425" y="238845"/>
                  <a:pt x="6881766" y="236420"/>
                  <a:pt x="6893567" y="225537"/>
                </a:cubicBezTo>
                <a:cubicBezTo>
                  <a:pt x="6905368" y="214654"/>
                  <a:pt x="6917364" y="200357"/>
                  <a:pt x="6929556" y="182647"/>
                </a:cubicBezTo>
                <a:cubicBezTo>
                  <a:pt x="6920402" y="170219"/>
                  <a:pt x="6910245" y="142488"/>
                  <a:pt x="6899083" y="99452"/>
                </a:cubicBezTo>
                <a:cubicBezTo>
                  <a:pt x="6887190" y="103334"/>
                  <a:pt x="6871668" y="106695"/>
                  <a:pt x="6852518" y="109535"/>
                </a:cubicBezTo>
                <a:cubicBezTo>
                  <a:pt x="6852332" y="117345"/>
                  <a:pt x="6852001" y="124425"/>
                  <a:pt x="6851524" y="130774"/>
                </a:cubicBezTo>
                <a:lnTo>
                  <a:pt x="6851284" y="132942"/>
                </a:lnTo>
                <a:lnTo>
                  <a:pt x="6854053" y="130910"/>
                </a:lnTo>
                <a:cubicBezTo>
                  <a:pt x="6860534" y="128740"/>
                  <a:pt x="6868952" y="125664"/>
                  <a:pt x="6879308" y="121683"/>
                </a:cubicBezTo>
                <a:cubicBezTo>
                  <a:pt x="6889068" y="117664"/>
                  <a:pt x="6896600" y="117754"/>
                  <a:pt x="6901902" y="121953"/>
                </a:cubicBezTo>
                <a:cubicBezTo>
                  <a:pt x="6907204" y="126151"/>
                  <a:pt x="6906357" y="130231"/>
                  <a:pt x="6899362" y="134194"/>
                </a:cubicBezTo>
                <a:cubicBezTo>
                  <a:pt x="6892367" y="138156"/>
                  <a:pt x="6884274" y="140944"/>
                  <a:pt x="6875084" y="142556"/>
                </a:cubicBezTo>
                <a:cubicBezTo>
                  <a:pt x="6865894" y="144168"/>
                  <a:pt x="6858472" y="143173"/>
                  <a:pt x="6852816" y="139570"/>
                </a:cubicBezTo>
                <a:lnTo>
                  <a:pt x="6850824" y="137104"/>
                </a:lnTo>
                <a:lnTo>
                  <a:pt x="6849658" y="147630"/>
                </a:lnTo>
                <a:cubicBezTo>
                  <a:pt x="6848124" y="157406"/>
                  <a:pt x="6846007" y="164260"/>
                  <a:pt x="6843310" y="168192"/>
                </a:cubicBezTo>
                <a:cubicBezTo>
                  <a:pt x="6845567" y="167410"/>
                  <a:pt x="6847812" y="167215"/>
                  <a:pt x="6850044" y="167606"/>
                </a:cubicBezTo>
                <a:cubicBezTo>
                  <a:pt x="6852276" y="167996"/>
                  <a:pt x="6854990" y="167835"/>
                  <a:pt x="6858183" y="167122"/>
                </a:cubicBezTo>
                <a:cubicBezTo>
                  <a:pt x="6861377" y="166409"/>
                  <a:pt x="6864326" y="165547"/>
                  <a:pt x="6867029" y="164536"/>
                </a:cubicBezTo>
                <a:cubicBezTo>
                  <a:pt x="6869733" y="163525"/>
                  <a:pt x="6872651" y="161352"/>
                  <a:pt x="6875782" y="158016"/>
                </a:cubicBezTo>
                <a:cubicBezTo>
                  <a:pt x="6878914" y="154679"/>
                  <a:pt x="6882951" y="153855"/>
                  <a:pt x="6887893" y="155541"/>
                </a:cubicBezTo>
                <a:cubicBezTo>
                  <a:pt x="6892836" y="157228"/>
                  <a:pt x="6897926" y="159770"/>
                  <a:pt x="6903166" y="163169"/>
                </a:cubicBezTo>
                <a:cubicBezTo>
                  <a:pt x="6908407" y="166567"/>
                  <a:pt x="6908826" y="170533"/>
                  <a:pt x="6904422" y="175066"/>
                </a:cubicBezTo>
                <a:cubicBezTo>
                  <a:pt x="6900020" y="179599"/>
                  <a:pt x="6896770" y="186454"/>
                  <a:pt x="6894674" y="195632"/>
                </a:cubicBezTo>
                <a:cubicBezTo>
                  <a:pt x="6901682" y="202875"/>
                  <a:pt x="6902131" y="207333"/>
                  <a:pt x="6896022" y="209008"/>
                </a:cubicBezTo>
                <a:cubicBezTo>
                  <a:pt x="6889915" y="210682"/>
                  <a:pt x="6879258" y="213950"/>
                  <a:pt x="6864052" y="218812"/>
                </a:cubicBezTo>
                <a:cubicBezTo>
                  <a:pt x="6862478" y="227183"/>
                  <a:pt x="6859402" y="227652"/>
                  <a:pt x="6854825" y="220216"/>
                </a:cubicBezTo>
                <a:cubicBezTo>
                  <a:pt x="6850248" y="212781"/>
                  <a:pt x="6846835" y="205504"/>
                  <a:pt x="6844584" y="198385"/>
                </a:cubicBezTo>
                <a:cubicBezTo>
                  <a:pt x="6842333" y="191266"/>
                  <a:pt x="6840358" y="185915"/>
                  <a:pt x="6838658" y="182330"/>
                </a:cubicBezTo>
                <a:cubicBezTo>
                  <a:pt x="6828849" y="207991"/>
                  <a:pt x="6815476" y="226080"/>
                  <a:pt x="6798540" y="236597"/>
                </a:cubicBezTo>
                <a:cubicBezTo>
                  <a:pt x="6781605" y="247114"/>
                  <a:pt x="6778620" y="244447"/>
                  <a:pt x="6789582" y="228597"/>
                </a:cubicBezTo>
                <a:cubicBezTo>
                  <a:pt x="6800546" y="212747"/>
                  <a:pt x="6809302" y="197495"/>
                  <a:pt x="6815851" y="182842"/>
                </a:cubicBezTo>
                <a:cubicBezTo>
                  <a:pt x="6822400" y="168189"/>
                  <a:pt x="6826449" y="152546"/>
                  <a:pt x="6827999" y="135915"/>
                </a:cubicBezTo>
                <a:cubicBezTo>
                  <a:pt x="6829550" y="119283"/>
                  <a:pt x="6828380" y="107860"/>
                  <a:pt x="6824492" y="101647"/>
                </a:cubicBezTo>
                <a:cubicBezTo>
                  <a:pt x="6820604" y="95433"/>
                  <a:pt x="6821798" y="92326"/>
                  <a:pt x="6828074" y="92326"/>
                </a:cubicBezTo>
                <a:cubicBezTo>
                  <a:pt x="6832278" y="92326"/>
                  <a:pt x="6836454" y="92711"/>
                  <a:pt x="6840603" y="93480"/>
                </a:cubicBezTo>
                <a:cubicBezTo>
                  <a:pt x="6844752" y="94249"/>
                  <a:pt x="6851260" y="93892"/>
                  <a:pt x="6860127" y="92410"/>
                </a:cubicBezTo>
                <a:cubicBezTo>
                  <a:pt x="6868996" y="90928"/>
                  <a:pt x="6880467" y="87440"/>
                  <a:pt x="6894544" y="81946"/>
                </a:cubicBezTo>
                <a:cubicBezTo>
                  <a:pt x="6890687" y="69184"/>
                  <a:pt x="6887806" y="58248"/>
                  <a:pt x="6885902" y="49138"/>
                </a:cubicBezTo>
                <a:cubicBezTo>
                  <a:pt x="6883999" y="40029"/>
                  <a:pt x="6880681" y="31326"/>
                  <a:pt x="6875950" y="23028"/>
                </a:cubicBezTo>
                <a:cubicBezTo>
                  <a:pt x="6872401" y="16806"/>
                  <a:pt x="6875391" y="14252"/>
                  <a:pt x="6884920" y="15368"/>
                </a:cubicBezTo>
                <a:close/>
                <a:moveTo>
                  <a:pt x="2842189" y="15120"/>
                </a:moveTo>
                <a:cubicBezTo>
                  <a:pt x="2844925" y="15189"/>
                  <a:pt x="2849321" y="16771"/>
                  <a:pt x="2855377" y="19866"/>
                </a:cubicBezTo>
                <a:cubicBezTo>
                  <a:pt x="2867488" y="26055"/>
                  <a:pt x="2871667" y="31307"/>
                  <a:pt x="2867915" y="35623"/>
                </a:cubicBezTo>
                <a:cubicBezTo>
                  <a:pt x="2864164" y="39939"/>
                  <a:pt x="2860170" y="46143"/>
                  <a:pt x="2855935" y="54236"/>
                </a:cubicBezTo>
                <a:cubicBezTo>
                  <a:pt x="2851699" y="62328"/>
                  <a:pt x="2848230" y="66846"/>
                  <a:pt x="2845526" y="67788"/>
                </a:cubicBezTo>
                <a:cubicBezTo>
                  <a:pt x="2852261" y="66399"/>
                  <a:pt x="2859618" y="63717"/>
                  <a:pt x="2867599" y="59742"/>
                </a:cubicBezTo>
                <a:cubicBezTo>
                  <a:pt x="2875580" y="55767"/>
                  <a:pt x="2883235" y="56605"/>
                  <a:pt x="2890565" y="62254"/>
                </a:cubicBezTo>
                <a:cubicBezTo>
                  <a:pt x="2897895" y="67903"/>
                  <a:pt x="2893374" y="72985"/>
                  <a:pt x="2877003" y="77499"/>
                </a:cubicBezTo>
                <a:cubicBezTo>
                  <a:pt x="2860632" y="82014"/>
                  <a:pt x="2848354" y="83496"/>
                  <a:pt x="2840168" y="81946"/>
                </a:cubicBezTo>
                <a:cubicBezTo>
                  <a:pt x="2822904" y="109963"/>
                  <a:pt x="2804865" y="130975"/>
                  <a:pt x="2786051" y="144984"/>
                </a:cubicBezTo>
                <a:cubicBezTo>
                  <a:pt x="2767236" y="158992"/>
                  <a:pt x="2762111" y="160056"/>
                  <a:pt x="2770675" y="148174"/>
                </a:cubicBezTo>
                <a:cubicBezTo>
                  <a:pt x="2779239" y="136293"/>
                  <a:pt x="2787089" y="125593"/>
                  <a:pt x="2794227" y="116074"/>
                </a:cubicBezTo>
                <a:cubicBezTo>
                  <a:pt x="2801365" y="106555"/>
                  <a:pt x="2808778" y="95647"/>
                  <a:pt x="2816467" y="83350"/>
                </a:cubicBezTo>
                <a:cubicBezTo>
                  <a:pt x="2824157" y="71053"/>
                  <a:pt x="2830119" y="58806"/>
                  <a:pt x="2834355" y="46608"/>
                </a:cubicBezTo>
                <a:cubicBezTo>
                  <a:pt x="2838590" y="34411"/>
                  <a:pt x="2840125" y="25357"/>
                  <a:pt x="2838959" y="19447"/>
                </a:cubicBezTo>
                <a:cubicBezTo>
                  <a:pt x="2838376" y="16492"/>
                  <a:pt x="2839453" y="15050"/>
                  <a:pt x="2842189" y="15120"/>
                </a:cubicBezTo>
                <a:close/>
                <a:moveTo>
                  <a:pt x="4806851" y="13102"/>
                </a:moveTo>
                <a:cubicBezTo>
                  <a:pt x="4808261" y="12943"/>
                  <a:pt x="4810103" y="13117"/>
                  <a:pt x="4812373" y="13624"/>
                </a:cubicBezTo>
                <a:cubicBezTo>
                  <a:pt x="4821458" y="15652"/>
                  <a:pt x="4829070" y="18284"/>
                  <a:pt x="4835209" y="21522"/>
                </a:cubicBezTo>
                <a:cubicBezTo>
                  <a:pt x="4841348" y="24759"/>
                  <a:pt x="4843045" y="29000"/>
                  <a:pt x="4840297" y="34246"/>
                </a:cubicBezTo>
                <a:cubicBezTo>
                  <a:pt x="4837550" y="39493"/>
                  <a:pt x="4835811" y="58456"/>
                  <a:pt x="4835079" y="91136"/>
                </a:cubicBezTo>
                <a:cubicBezTo>
                  <a:pt x="4842843" y="88110"/>
                  <a:pt x="4849168" y="86187"/>
                  <a:pt x="4854055" y="85369"/>
                </a:cubicBezTo>
                <a:cubicBezTo>
                  <a:pt x="4858941" y="84550"/>
                  <a:pt x="4862644" y="86035"/>
                  <a:pt x="4865161" y="89824"/>
                </a:cubicBezTo>
                <a:cubicBezTo>
                  <a:pt x="4867679" y="93613"/>
                  <a:pt x="4866653" y="97480"/>
                  <a:pt x="4862082" y="101424"/>
                </a:cubicBezTo>
                <a:cubicBezTo>
                  <a:pt x="4857512" y="105368"/>
                  <a:pt x="4848511" y="109107"/>
                  <a:pt x="4835079" y="112642"/>
                </a:cubicBezTo>
                <a:lnTo>
                  <a:pt x="4835079" y="153011"/>
                </a:lnTo>
                <a:cubicBezTo>
                  <a:pt x="4861533" y="138997"/>
                  <a:pt x="4873012" y="135180"/>
                  <a:pt x="4869514" y="141561"/>
                </a:cubicBezTo>
                <a:cubicBezTo>
                  <a:pt x="4866017" y="147942"/>
                  <a:pt x="4853534" y="158741"/>
                  <a:pt x="4832065" y="173959"/>
                </a:cubicBezTo>
                <a:cubicBezTo>
                  <a:pt x="4810597" y="189176"/>
                  <a:pt x="4798052" y="198658"/>
                  <a:pt x="4794430" y="202403"/>
                </a:cubicBezTo>
                <a:cubicBezTo>
                  <a:pt x="4790809" y="206149"/>
                  <a:pt x="4785516" y="206102"/>
                  <a:pt x="4778552" y="202264"/>
                </a:cubicBezTo>
                <a:cubicBezTo>
                  <a:pt x="4771589" y="198425"/>
                  <a:pt x="4766987" y="194020"/>
                  <a:pt x="4764749" y="189046"/>
                </a:cubicBezTo>
                <a:cubicBezTo>
                  <a:pt x="4762510" y="184073"/>
                  <a:pt x="4765440" y="181133"/>
                  <a:pt x="4773539" y="180228"/>
                </a:cubicBezTo>
                <a:cubicBezTo>
                  <a:pt x="4781637" y="179323"/>
                  <a:pt x="4795491" y="173419"/>
                  <a:pt x="4815099" y="162518"/>
                </a:cubicBezTo>
                <a:lnTo>
                  <a:pt x="4815099" y="116958"/>
                </a:lnTo>
                <a:cubicBezTo>
                  <a:pt x="4803924" y="119289"/>
                  <a:pt x="4795292" y="118675"/>
                  <a:pt x="4789203" y="115116"/>
                </a:cubicBezTo>
                <a:cubicBezTo>
                  <a:pt x="4783114" y="111556"/>
                  <a:pt x="4782493" y="108874"/>
                  <a:pt x="4787342" y="107070"/>
                </a:cubicBezTo>
                <a:cubicBezTo>
                  <a:pt x="4792192" y="105265"/>
                  <a:pt x="4801444" y="101845"/>
                  <a:pt x="4815099" y="96810"/>
                </a:cubicBezTo>
                <a:cubicBezTo>
                  <a:pt x="4815099" y="89294"/>
                  <a:pt x="4814717" y="77354"/>
                  <a:pt x="4813955" y="60989"/>
                </a:cubicBezTo>
                <a:cubicBezTo>
                  <a:pt x="4813192" y="44624"/>
                  <a:pt x="4810467" y="32132"/>
                  <a:pt x="4805778" y="23512"/>
                </a:cubicBezTo>
                <a:cubicBezTo>
                  <a:pt x="4802262" y="17047"/>
                  <a:pt x="4802620" y="13577"/>
                  <a:pt x="4806851" y="13102"/>
                </a:cubicBezTo>
                <a:close/>
                <a:moveTo>
                  <a:pt x="1946793" y="13066"/>
                </a:moveTo>
                <a:cubicBezTo>
                  <a:pt x="1953564" y="14722"/>
                  <a:pt x="1959619" y="16954"/>
                  <a:pt x="1964958" y="19763"/>
                </a:cubicBezTo>
                <a:cubicBezTo>
                  <a:pt x="1970298" y="22573"/>
                  <a:pt x="1971762" y="26455"/>
                  <a:pt x="1969349" y="31409"/>
                </a:cubicBezTo>
                <a:cubicBezTo>
                  <a:pt x="1966937" y="36364"/>
                  <a:pt x="1963858" y="46543"/>
                  <a:pt x="1960113" y="61947"/>
                </a:cubicBezTo>
                <a:cubicBezTo>
                  <a:pt x="1965011" y="61240"/>
                  <a:pt x="1969529" y="60285"/>
                  <a:pt x="1973665" y="59082"/>
                </a:cubicBezTo>
                <a:cubicBezTo>
                  <a:pt x="1977801" y="57879"/>
                  <a:pt x="1982415" y="59994"/>
                  <a:pt x="1987507" y="65426"/>
                </a:cubicBezTo>
                <a:cubicBezTo>
                  <a:pt x="1992598" y="70858"/>
                  <a:pt x="1990563" y="74579"/>
                  <a:pt x="1981404" y="76588"/>
                </a:cubicBezTo>
                <a:cubicBezTo>
                  <a:pt x="1972246" y="78597"/>
                  <a:pt x="1964143" y="80253"/>
                  <a:pt x="1957099" y="81555"/>
                </a:cubicBezTo>
                <a:cubicBezTo>
                  <a:pt x="1956604" y="83527"/>
                  <a:pt x="1956010" y="86426"/>
                  <a:pt x="1955322" y="90252"/>
                </a:cubicBezTo>
                <a:cubicBezTo>
                  <a:pt x="1954635" y="94078"/>
                  <a:pt x="1954290" y="96959"/>
                  <a:pt x="1954290" y="98894"/>
                </a:cubicBezTo>
                <a:cubicBezTo>
                  <a:pt x="1958172" y="105690"/>
                  <a:pt x="1957130" y="109612"/>
                  <a:pt x="1951165" y="110660"/>
                </a:cubicBezTo>
                <a:lnTo>
                  <a:pt x="1928820" y="114476"/>
                </a:lnTo>
                <a:lnTo>
                  <a:pt x="1934932" y="121078"/>
                </a:lnTo>
                <a:cubicBezTo>
                  <a:pt x="1935386" y="122883"/>
                  <a:pt x="1935221" y="126135"/>
                  <a:pt x="1934440" y="130836"/>
                </a:cubicBezTo>
                <a:cubicBezTo>
                  <a:pt x="1942241" y="129534"/>
                  <a:pt x="1947293" y="127651"/>
                  <a:pt x="1949592" y="125190"/>
                </a:cubicBezTo>
                <a:cubicBezTo>
                  <a:pt x="1951893" y="122728"/>
                  <a:pt x="1956318" y="122746"/>
                  <a:pt x="1962865" y="125245"/>
                </a:cubicBezTo>
                <a:cubicBezTo>
                  <a:pt x="1969414" y="127744"/>
                  <a:pt x="1974679" y="130808"/>
                  <a:pt x="1978660" y="134436"/>
                </a:cubicBezTo>
                <a:cubicBezTo>
                  <a:pt x="1982641" y="138063"/>
                  <a:pt x="1981526" y="141939"/>
                  <a:pt x="1975312" y="146063"/>
                </a:cubicBezTo>
                <a:cubicBezTo>
                  <a:pt x="1969098" y="150187"/>
                  <a:pt x="1963648" y="155138"/>
                  <a:pt x="1958959" y="160918"/>
                </a:cubicBezTo>
                <a:cubicBezTo>
                  <a:pt x="1960510" y="167416"/>
                  <a:pt x="1958147" y="170666"/>
                  <a:pt x="1951871" y="170666"/>
                </a:cubicBezTo>
                <a:cubicBezTo>
                  <a:pt x="1949019" y="170666"/>
                  <a:pt x="1942818" y="171621"/>
                  <a:pt x="1933268" y="173531"/>
                </a:cubicBezTo>
                <a:lnTo>
                  <a:pt x="1933268" y="188023"/>
                </a:lnTo>
                <a:cubicBezTo>
                  <a:pt x="1940300" y="187341"/>
                  <a:pt x="1946725" y="186004"/>
                  <a:pt x="1952541" y="184014"/>
                </a:cubicBezTo>
                <a:cubicBezTo>
                  <a:pt x="1958358" y="182023"/>
                  <a:pt x="1963216" y="183633"/>
                  <a:pt x="1967117" y="188842"/>
                </a:cubicBezTo>
                <a:cubicBezTo>
                  <a:pt x="1971017" y="194051"/>
                  <a:pt x="1969533" y="197185"/>
                  <a:pt x="1962662" y="198246"/>
                </a:cubicBezTo>
                <a:cubicBezTo>
                  <a:pt x="1955790" y="199306"/>
                  <a:pt x="1945993" y="201176"/>
                  <a:pt x="1933268" y="203855"/>
                </a:cubicBezTo>
                <a:lnTo>
                  <a:pt x="1933268" y="242959"/>
                </a:lnTo>
                <a:cubicBezTo>
                  <a:pt x="1933268" y="251045"/>
                  <a:pt x="1931882" y="259501"/>
                  <a:pt x="1929109" y="268325"/>
                </a:cubicBezTo>
                <a:cubicBezTo>
                  <a:pt x="1926338" y="277149"/>
                  <a:pt x="1922230" y="277152"/>
                  <a:pt x="1916785" y="268334"/>
                </a:cubicBezTo>
                <a:cubicBezTo>
                  <a:pt x="1911340" y="259516"/>
                  <a:pt x="1909400" y="252438"/>
                  <a:pt x="1910963" y="247098"/>
                </a:cubicBezTo>
                <a:cubicBezTo>
                  <a:pt x="1912525" y="241759"/>
                  <a:pt x="1914076" y="228343"/>
                  <a:pt x="1915613" y="206850"/>
                </a:cubicBezTo>
                <a:cubicBezTo>
                  <a:pt x="1890759" y="212195"/>
                  <a:pt x="1874726" y="216254"/>
                  <a:pt x="1867514" y="219026"/>
                </a:cubicBezTo>
                <a:cubicBezTo>
                  <a:pt x="1860302" y="221798"/>
                  <a:pt x="1852507" y="218880"/>
                  <a:pt x="1844129" y="210273"/>
                </a:cubicBezTo>
                <a:cubicBezTo>
                  <a:pt x="1835751" y="201666"/>
                  <a:pt x="1836213" y="197951"/>
                  <a:pt x="1845515" y="199129"/>
                </a:cubicBezTo>
                <a:cubicBezTo>
                  <a:pt x="1854817" y="200308"/>
                  <a:pt x="1865281" y="200121"/>
                  <a:pt x="1876909" y="198571"/>
                </a:cubicBezTo>
                <a:cubicBezTo>
                  <a:pt x="1888536" y="197021"/>
                  <a:pt x="1901437" y="194894"/>
                  <a:pt x="1915613" y="192190"/>
                </a:cubicBezTo>
                <a:lnTo>
                  <a:pt x="1915613" y="175335"/>
                </a:lnTo>
                <a:cubicBezTo>
                  <a:pt x="1913095" y="176104"/>
                  <a:pt x="1907093" y="177493"/>
                  <a:pt x="1897606" y="179503"/>
                </a:cubicBezTo>
                <a:cubicBezTo>
                  <a:pt x="1894901" y="186063"/>
                  <a:pt x="1891438" y="186476"/>
                  <a:pt x="1887214" y="180740"/>
                </a:cubicBezTo>
                <a:cubicBezTo>
                  <a:pt x="1882992" y="175004"/>
                  <a:pt x="1879910" y="169423"/>
                  <a:pt x="1877970" y="163997"/>
                </a:cubicBezTo>
                <a:cubicBezTo>
                  <a:pt x="1876028" y="158571"/>
                  <a:pt x="1873452" y="153051"/>
                  <a:pt x="1870239" y="147439"/>
                </a:cubicBezTo>
                <a:cubicBezTo>
                  <a:pt x="1867027" y="141827"/>
                  <a:pt x="1868558" y="139021"/>
                  <a:pt x="1874834" y="139021"/>
                </a:cubicBezTo>
                <a:cubicBezTo>
                  <a:pt x="1879720" y="139021"/>
                  <a:pt x="1883274" y="139018"/>
                  <a:pt x="1885494" y="139012"/>
                </a:cubicBezTo>
                <a:cubicBezTo>
                  <a:pt x="1887714" y="139006"/>
                  <a:pt x="1897369" y="137669"/>
                  <a:pt x="1914460" y="135003"/>
                </a:cubicBezTo>
                <a:cubicBezTo>
                  <a:pt x="1914460" y="127264"/>
                  <a:pt x="1914200" y="122030"/>
                  <a:pt x="1913678" y="119302"/>
                </a:cubicBezTo>
                <a:cubicBezTo>
                  <a:pt x="1909512" y="121633"/>
                  <a:pt x="1906670" y="119850"/>
                  <a:pt x="1905158" y="113953"/>
                </a:cubicBezTo>
                <a:cubicBezTo>
                  <a:pt x="1903645" y="108056"/>
                  <a:pt x="1901623" y="100884"/>
                  <a:pt x="1899094" y="92438"/>
                </a:cubicBezTo>
                <a:cubicBezTo>
                  <a:pt x="1894033" y="93219"/>
                  <a:pt x="1889450" y="93610"/>
                  <a:pt x="1885346" y="93610"/>
                </a:cubicBezTo>
                <a:cubicBezTo>
                  <a:pt x="1881563" y="93610"/>
                  <a:pt x="1877296" y="91700"/>
                  <a:pt x="1872546" y="87880"/>
                </a:cubicBezTo>
                <a:cubicBezTo>
                  <a:pt x="1867797" y="84060"/>
                  <a:pt x="1868038" y="81524"/>
                  <a:pt x="1873271" y="80271"/>
                </a:cubicBezTo>
                <a:cubicBezTo>
                  <a:pt x="1878506" y="79019"/>
                  <a:pt x="1886008" y="77450"/>
                  <a:pt x="1895782" y="75565"/>
                </a:cubicBezTo>
                <a:cubicBezTo>
                  <a:pt x="1891354" y="60049"/>
                  <a:pt x="1887327" y="49622"/>
                  <a:pt x="1883699" y="44283"/>
                </a:cubicBezTo>
                <a:cubicBezTo>
                  <a:pt x="1880071" y="38944"/>
                  <a:pt x="1882117" y="36680"/>
                  <a:pt x="1889838" y="37493"/>
                </a:cubicBezTo>
                <a:cubicBezTo>
                  <a:pt x="1897558" y="38305"/>
                  <a:pt x="1903614" y="39455"/>
                  <a:pt x="1908005" y="40944"/>
                </a:cubicBezTo>
                <a:cubicBezTo>
                  <a:pt x="1912395" y="42432"/>
                  <a:pt x="1914394" y="44798"/>
                  <a:pt x="1914003" y="48041"/>
                </a:cubicBezTo>
                <a:cubicBezTo>
                  <a:pt x="1913613" y="51284"/>
                  <a:pt x="1914081" y="59032"/>
                  <a:pt x="1915408" y="71286"/>
                </a:cubicBezTo>
                <a:cubicBezTo>
                  <a:pt x="1920866" y="70666"/>
                  <a:pt x="1929151" y="68967"/>
                  <a:pt x="1940263" y="66189"/>
                </a:cubicBezTo>
                <a:cubicBezTo>
                  <a:pt x="1940958" y="57817"/>
                  <a:pt x="1941305" y="49036"/>
                  <a:pt x="1941305" y="39846"/>
                </a:cubicBezTo>
                <a:cubicBezTo>
                  <a:pt x="1941305" y="31028"/>
                  <a:pt x="1940526" y="23946"/>
                  <a:pt x="1938970" y="18601"/>
                </a:cubicBezTo>
                <a:cubicBezTo>
                  <a:pt x="1937413" y="13255"/>
                  <a:pt x="1940020" y="11410"/>
                  <a:pt x="1946793" y="13066"/>
                </a:cubicBezTo>
                <a:close/>
                <a:moveTo>
                  <a:pt x="1391884" y="13011"/>
                </a:moveTo>
                <a:cubicBezTo>
                  <a:pt x="1393355" y="12927"/>
                  <a:pt x="1395186" y="13141"/>
                  <a:pt x="1397375" y="13652"/>
                </a:cubicBezTo>
                <a:cubicBezTo>
                  <a:pt x="1406132" y="15699"/>
                  <a:pt x="1413352" y="18678"/>
                  <a:pt x="1419039" y="22591"/>
                </a:cubicBezTo>
                <a:cubicBezTo>
                  <a:pt x="1424725" y="26504"/>
                  <a:pt x="1425088" y="30575"/>
                  <a:pt x="1420126" y="34804"/>
                </a:cubicBezTo>
                <a:cubicBezTo>
                  <a:pt x="1415167" y="39034"/>
                  <a:pt x="1406751" y="49638"/>
                  <a:pt x="1394882" y="66616"/>
                </a:cubicBezTo>
                <a:cubicBezTo>
                  <a:pt x="1404259" y="66691"/>
                  <a:pt x="1413352" y="65196"/>
                  <a:pt x="1422165" y="62133"/>
                </a:cubicBezTo>
                <a:cubicBezTo>
                  <a:pt x="1430976" y="59070"/>
                  <a:pt x="1438827" y="55938"/>
                  <a:pt x="1445716" y="52738"/>
                </a:cubicBezTo>
                <a:cubicBezTo>
                  <a:pt x="1452606" y="49538"/>
                  <a:pt x="1459281" y="50698"/>
                  <a:pt x="1465743" y="56217"/>
                </a:cubicBezTo>
                <a:cubicBezTo>
                  <a:pt x="1472205" y="61736"/>
                  <a:pt x="1468345" y="67398"/>
                  <a:pt x="1454162" y="73202"/>
                </a:cubicBezTo>
                <a:cubicBezTo>
                  <a:pt x="1439980" y="79006"/>
                  <a:pt x="1426614" y="82498"/>
                  <a:pt x="1414062" y="83676"/>
                </a:cubicBezTo>
                <a:cubicBezTo>
                  <a:pt x="1401512" y="84854"/>
                  <a:pt x="1392563" y="83887"/>
                  <a:pt x="1387217" y="80774"/>
                </a:cubicBezTo>
                <a:cubicBezTo>
                  <a:pt x="1379826" y="87992"/>
                  <a:pt x="1371256" y="94075"/>
                  <a:pt x="1361508" y="99024"/>
                </a:cubicBezTo>
                <a:cubicBezTo>
                  <a:pt x="1351759" y="103972"/>
                  <a:pt x="1351028" y="100819"/>
                  <a:pt x="1359312" y="89564"/>
                </a:cubicBezTo>
                <a:cubicBezTo>
                  <a:pt x="1367597" y="78309"/>
                  <a:pt x="1375184" y="66074"/>
                  <a:pt x="1382074" y="52859"/>
                </a:cubicBezTo>
                <a:cubicBezTo>
                  <a:pt x="1388963" y="39644"/>
                  <a:pt x="1391047" y="29295"/>
                  <a:pt x="1388324" y="21810"/>
                </a:cubicBezTo>
                <a:cubicBezTo>
                  <a:pt x="1386283" y="16196"/>
                  <a:pt x="1387469" y="13263"/>
                  <a:pt x="1391884" y="13011"/>
                </a:cubicBezTo>
                <a:close/>
                <a:moveTo>
                  <a:pt x="2940032" y="13001"/>
                </a:moveTo>
                <a:cubicBezTo>
                  <a:pt x="2946320" y="13832"/>
                  <a:pt x="2953154" y="16272"/>
                  <a:pt x="2960533" y="20322"/>
                </a:cubicBezTo>
                <a:cubicBezTo>
                  <a:pt x="2967913" y="24371"/>
                  <a:pt x="2970415" y="28823"/>
                  <a:pt x="2968040" y="33679"/>
                </a:cubicBezTo>
                <a:cubicBezTo>
                  <a:pt x="2965664" y="38534"/>
                  <a:pt x="2964099" y="47030"/>
                  <a:pt x="2963342" y="59166"/>
                </a:cubicBezTo>
                <a:cubicBezTo>
                  <a:pt x="2962586" y="71301"/>
                  <a:pt x="2961835" y="85852"/>
                  <a:pt x="2961091" y="102819"/>
                </a:cubicBezTo>
                <a:cubicBezTo>
                  <a:pt x="2967751" y="101442"/>
                  <a:pt x="2972867" y="99734"/>
                  <a:pt x="2976439" y="97694"/>
                </a:cubicBezTo>
                <a:cubicBezTo>
                  <a:pt x="2980011" y="95653"/>
                  <a:pt x="2984135" y="95697"/>
                  <a:pt x="2988810" y="97824"/>
                </a:cubicBezTo>
                <a:cubicBezTo>
                  <a:pt x="2993486" y="99951"/>
                  <a:pt x="2998205" y="102847"/>
                  <a:pt x="3002968" y="106512"/>
                </a:cubicBezTo>
                <a:cubicBezTo>
                  <a:pt x="3007730" y="110177"/>
                  <a:pt x="3008750" y="114359"/>
                  <a:pt x="3006028" y="119060"/>
                </a:cubicBezTo>
                <a:cubicBezTo>
                  <a:pt x="3003306" y="123760"/>
                  <a:pt x="3002518" y="134674"/>
                  <a:pt x="3003665" y="151802"/>
                </a:cubicBezTo>
                <a:cubicBezTo>
                  <a:pt x="3004813" y="168930"/>
                  <a:pt x="3007147" y="186941"/>
                  <a:pt x="3010670" y="205836"/>
                </a:cubicBezTo>
                <a:cubicBezTo>
                  <a:pt x="3014192" y="224731"/>
                  <a:pt x="3012648" y="241297"/>
                  <a:pt x="3006037" y="255535"/>
                </a:cubicBezTo>
                <a:cubicBezTo>
                  <a:pt x="2999427" y="269773"/>
                  <a:pt x="2993663" y="272176"/>
                  <a:pt x="2988745" y="262744"/>
                </a:cubicBezTo>
                <a:cubicBezTo>
                  <a:pt x="2983828" y="253312"/>
                  <a:pt x="2977577" y="243756"/>
                  <a:pt x="2969993" y="234076"/>
                </a:cubicBezTo>
                <a:cubicBezTo>
                  <a:pt x="2962409" y="224396"/>
                  <a:pt x="2961141" y="220359"/>
                  <a:pt x="2966189" y="221965"/>
                </a:cubicBezTo>
                <a:cubicBezTo>
                  <a:pt x="2971236" y="223571"/>
                  <a:pt x="2976101" y="224932"/>
                  <a:pt x="2980783" y="226049"/>
                </a:cubicBezTo>
                <a:cubicBezTo>
                  <a:pt x="2985465" y="227165"/>
                  <a:pt x="2987415" y="221165"/>
                  <a:pt x="2986634" y="208050"/>
                </a:cubicBezTo>
                <a:cubicBezTo>
                  <a:pt x="2985852" y="194934"/>
                  <a:pt x="2985080" y="182622"/>
                  <a:pt x="2984318" y="171112"/>
                </a:cubicBezTo>
                <a:cubicBezTo>
                  <a:pt x="2983555" y="159603"/>
                  <a:pt x="2982237" y="147852"/>
                  <a:pt x="2980364" y="135859"/>
                </a:cubicBezTo>
                <a:cubicBezTo>
                  <a:pt x="2978492" y="123866"/>
                  <a:pt x="2976799" y="117330"/>
                  <a:pt x="2975286" y="116251"/>
                </a:cubicBezTo>
                <a:cubicBezTo>
                  <a:pt x="2973773" y="115172"/>
                  <a:pt x="2967230" y="115603"/>
                  <a:pt x="2955659" y="117544"/>
                </a:cubicBezTo>
                <a:cubicBezTo>
                  <a:pt x="2944088" y="119485"/>
                  <a:pt x="2936169" y="120988"/>
                  <a:pt x="2931902" y="122055"/>
                </a:cubicBezTo>
                <a:lnTo>
                  <a:pt x="2931902" y="140175"/>
                </a:lnTo>
                <a:cubicBezTo>
                  <a:pt x="2935040" y="140262"/>
                  <a:pt x="2940227" y="139114"/>
                  <a:pt x="2947464" y="136733"/>
                </a:cubicBezTo>
                <a:cubicBezTo>
                  <a:pt x="2954701" y="134352"/>
                  <a:pt x="2960921" y="135679"/>
                  <a:pt x="2966123" y="140714"/>
                </a:cubicBezTo>
                <a:cubicBezTo>
                  <a:pt x="2971326" y="145750"/>
                  <a:pt x="2968089" y="149470"/>
                  <a:pt x="2956412" y="151876"/>
                </a:cubicBezTo>
                <a:cubicBezTo>
                  <a:pt x="2944735" y="154282"/>
                  <a:pt x="2936566" y="155095"/>
                  <a:pt x="2931902" y="154313"/>
                </a:cubicBezTo>
                <a:lnTo>
                  <a:pt x="2931902" y="169345"/>
                </a:lnTo>
                <a:cubicBezTo>
                  <a:pt x="2936566" y="169444"/>
                  <a:pt x="2942950" y="168108"/>
                  <a:pt x="2951055" y="165336"/>
                </a:cubicBezTo>
                <a:cubicBezTo>
                  <a:pt x="2959160" y="162564"/>
                  <a:pt x="2965581" y="163900"/>
                  <a:pt x="2970319" y="169345"/>
                </a:cubicBezTo>
                <a:cubicBezTo>
                  <a:pt x="2975056" y="174790"/>
                  <a:pt x="2972235" y="178706"/>
                  <a:pt x="2961854" y="181093"/>
                </a:cubicBezTo>
                <a:cubicBezTo>
                  <a:pt x="2951473" y="183481"/>
                  <a:pt x="2941427" y="184674"/>
                  <a:pt x="2931716" y="184674"/>
                </a:cubicBezTo>
                <a:cubicBezTo>
                  <a:pt x="2931009" y="202943"/>
                  <a:pt x="2928228" y="220350"/>
                  <a:pt x="2923373" y="236894"/>
                </a:cubicBezTo>
                <a:cubicBezTo>
                  <a:pt x="2918517" y="253439"/>
                  <a:pt x="2913869" y="260046"/>
                  <a:pt x="2909429" y="256716"/>
                </a:cubicBezTo>
                <a:cubicBezTo>
                  <a:pt x="2904989" y="253386"/>
                  <a:pt x="2902155" y="248119"/>
                  <a:pt x="2900927" y="240913"/>
                </a:cubicBezTo>
                <a:cubicBezTo>
                  <a:pt x="2899700" y="233707"/>
                  <a:pt x="2901033" y="225190"/>
                  <a:pt x="2904927" y="215361"/>
                </a:cubicBezTo>
                <a:cubicBezTo>
                  <a:pt x="2908821" y="205532"/>
                  <a:pt x="2911544" y="188773"/>
                  <a:pt x="2913094" y="165085"/>
                </a:cubicBezTo>
                <a:cubicBezTo>
                  <a:pt x="2914644" y="141396"/>
                  <a:pt x="2913668" y="126343"/>
                  <a:pt x="2910164" y="119925"/>
                </a:cubicBezTo>
                <a:cubicBezTo>
                  <a:pt x="2906660" y="113507"/>
                  <a:pt x="2907913" y="109829"/>
                  <a:pt x="2913922" y="108893"/>
                </a:cubicBezTo>
                <a:cubicBezTo>
                  <a:pt x="2919931" y="107957"/>
                  <a:pt x="2923664" y="107681"/>
                  <a:pt x="2925121" y="108065"/>
                </a:cubicBezTo>
                <a:cubicBezTo>
                  <a:pt x="2926578" y="108450"/>
                  <a:pt x="2931908" y="108090"/>
                  <a:pt x="2941111" y="106986"/>
                </a:cubicBezTo>
                <a:cubicBezTo>
                  <a:pt x="2941111" y="94212"/>
                  <a:pt x="2940919" y="79022"/>
                  <a:pt x="2940534" y="61417"/>
                </a:cubicBezTo>
                <a:cubicBezTo>
                  <a:pt x="2940150" y="43812"/>
                  <a:pt x="2938398" y="31133"/>
                  <a:pt x="2935279" y="23382"/>
                </a:cubicBezTo>
                <a:cubicBezTo>
                  <a:pt x="2932160" y="15630"/>
                  <a:pt x="2933744" y="12170"/>
                  <a:pt x="2940032" y="13001"/>
                </a:cubicBezTo>
                <a:close/>
                <a:moveTo>
                  <a:pt x="1099476" y="12720"/>
                </a:moveTo>
                <a:cubicBezTo>
                  <a:pt x="1101108" y="12670"/>
                  <a:pt x="1103129" y="13003"/>
                  <a:pt x="1105532" y="13717"/>
                </a:cubicBezTo>
                <a:cubicBezTo>
                  <a:pt x="1115150" y="16576"/>
                  <a:pt x="1122372" y="19903"/>
                  <a:pt x="1127197" y="23698"/>
                </a:cubicBezTo>
                <a:cubicBezTo>
                  <a:pt x="1132021" y="27493"/>
                  <a:pt x="1132588" y="31660"/>
                  <a:pt x="1128898" y="36200"/>
                </a:cubicBezTo>
                <a:cubicBezTo>
                  <a:pt x="1125208" y="40739"/>
                  <a:pt x="1120849" y="48032"/>
                  <a:pt x="1115820" y="58077"/>
                </a:cubicBezTo>
                <a:cubicBezTo>
                  <a:pt x="1110790" y="68123"/>
                  <a:pt x="1103377" y="78368"/>
                  <a:pt x="1093580" y="88810"/>
                </a:cubicBezTo>
                <a:cubicBezTo>
                  <a:pt x="1118099" y="88128"/>
                  <a:pt x="1133257" y="85623"/>
                  <a:pt x="1139056" y="81295"/>
                </a:cubicBezTo>
                <a:cubicBezTo>
                  <a:pt x="1144854" y="76966"/>
                  <a:pt x="1151573" y="76470"/>
                  <a:pt x="1159213" y="79806"/>
                </a:cubicBezTo>
                <a:cubicBezTo>
                  <a:pt x="1166852" y="83143"/>
                  <a:pt x="1173001" y="87313"/>
                  <a:pt x="1177658" y="92317"/>
                </a:cubicBezTo>
                <a:cubicBezTo>
                  <a:pt x="1182315" y="97322"/>
                  <a:pt x="1182666" y="101979"/>
                  <a:pt x="1178709" y="106288"/>
                </a:cubicBezTo>
                <a:cubicBezTo>
                  <a:pt x="1174753" y="110598"/>
                  <a:pt x="1172009" y="120818"/>
                  <a:pt x="1170477" y="136947"/>
                </a:cubicBezTo>
                <a:cubicBezTo>
                  <a:pt x="1168945" y="153076"/>
                  <a:pt x="1167597" y="169299"/>
                  <a:pt x="1166431" y="185614"/>
                </a:cubicBezTo>
                <a:cubicBezTo>
                  <a:pt x="1165265" y="201929"/>
                  <a:pt x="1161823" y="216003"/>
                  <a:pt x="1156106" y="227834"/>
                </a:cubicBezTo>
                <a:cubicBezTo>
                  <a:pt x="1150388" y="239666"/>
                  <a:pt x="1141518" y="248661"/>
                  <a:pt x="1129493" y="254819"/>
                </a:cubicBezTo>
                <a:cubicBezTo>
                  <a:pt x="1117470" y="260977"/>
                  <a:pt x="1111002" y="259429"/>
                  <a:pt x="1110090" y="250177"/>
                </a:cubicBezTo>
                <a:cubicBezTo>
                  <a:pt x="1109179" y="240925"/>
                  <a:pt x="1104230" y="230396"/>
                  <a:pt x="1095244" y="218589"/>
                </a:cubicBezTo>
                <a:cubicBezTo>
                  <a:pt x="1086259" y="206782"/>
                  <a:pt x="1087475" y="203644"/>
                  <a:pt x="1098891" y="209175"/>
                </a:cubicBezTo>
                <a:cubicBezTo>
                  <a:pt x="1110307" y="214707"/>
                  <a:pt x="1118278" y="217820"/>
                  <a:pt x="1122806" y="218514"/>
                </a:cubicBezTo>
                <a:cubicBezTo>
                  <a:pt x="1127332" y="219209"/>
                  <a:pt x="1131546" y="215051"/>
                  <a:pt x="1135447" y="206040"/>
                </a:cubicBezTo>
                <a:cubicBezTo>
                  <a:pt x="1139348" y="197030"/>
                  <a:pt x="1142076" y="183385"/>
                  <a:pt x="1143632" y="165103"/>
                </a:cubicBezTo>
                <a:cubicBezTo>
                  <a:pt x="1145189" y="146822"/>
                  <a:pt x="1145966" y="131530"/>
                  <a:pt x="1145966" y="119227"/>
                </a:cubicBezTo>
                <a:cubicBezTo>
                  <a:pt x="1145966" y="108127"/>
                  <a:pt x="1144898" y="101861"/>
                  <a:pt x="1142758" y="100428"/>
                </a:cubicBezTo>
                <a:cubicBezTo>
                  <a:pt x="1140618" y="98996"/>
                  <a:pt x="1135301" y="99346"/>
                  <a:pt x="1126806" y="101479"/>
                </a:cubicBezTo>
                <a:lnTo>
                  <a:pt x="1102472" y="107581"/>
                </a:lnTo>
                <a:cubicBezTo>
                  <a:pt x="1096568" y="108388"/>
                  <a:pt x="1091322" y="106453"/>
                  <a:pt x="1086734" y="101777"/>
                </a:cubicBezTo>
                <a:cubicBezTo>
                  <a:pt x="1074865" y="115258"/>
                  <a:pt x="1062508" y="125633"/>
                  <a:pt x="1049666" y="132901"/>
                </a:cubicBezTo>
                <a:cubicBezTo>
                  <a:pt x="1046455" y="134718"/>
                  <a:pt x="1044037" y="135823"/>
                  <a:pt x="1042414" y="136218"/>
                </a:cubicBezTo>
                <a:lnTo>
                  <a:pt x="1040976" y="135670"/>
                </a:lnTo>
                <a:lnTo>
                  <a:pt x="1040701" y="140482"/>
                </a:lnTo>
                <a:cubicBezTo>
                  <a:pt x="1040524" y="146822"/>
                  <a:pt x="1040628" y="154661"/>
                  <a:pt x="1041015" y="163997"/>
                </a:cubicBezTo>
                <a:cubicBezTo>
                  <a:pt x="1041790" y="182668"/>
                  <a:pt x="1041176" y="196807"/>
                  <a:pt x="1039173" y="206413"/>
                </a:cubicBezTo>
                <a:cubicBezTo>
                  <a:pt x="1037170" y="216018"/>
                  <a:pt x="1034480" y="223745"/>
                  <a:pt x="1031100" y="229593"/>
                </a:cubicBezTo>
                <a:cubicBezTo>
                  <a:pt x="1027720" y="235440"/>
                  <a:pt x="1024101" y="235527"/>
                  <a:pt x="1020244" y="229853"/>
                </a:cubicBezTo>
                <a:cubicBezTo>
                  <a:pt x="1016387" y="224179"/>
                  <a:pt x="1013436" y="219466"/>
                  <a:pt x="1011390" y="215714"/>
                </a:cubicBezTo>
                <a:cubicBezTo>
                  <a:pt x="1009343" y="211963"/>
                  <a:pt x="1007343" y="209935"/>
                  <a:pt x="1005390" y="209631"/>
                </a:cubicBezTo>
                <a:cubicBezTo>
                  <a:pt x="1003436" y="209327"/>
                  <a:pt x="993728" y="210601"/>
                  <a:pt x="976266" y="213454"/>
                </a:cubicBezTo>
                <a:cubicBezTo>
                  <a:pt x="972198" y="230842"/>
                  <a:pt x="967556" y="235598"/>
                  <a:pt x="962340" y="227723"/>
                </a:cubicBezTo>
                <a:cubicBezTo>
                  <a:pt x="957126" y="219847"/>
                  <a:pt x="954519" y="209361"/>
                  <a:pt x="954519" y="196264"/>
                </a:cubicBezTo>
                <a:cubicBezTo>
                  <a:pt x="954519" y="183924"/>
                  <a:pt x="954137" y="168592"/>
                  <a:pt x="953374" y="150267"/>
                </a:cubicBezTo>
                <a:cubicBezTo>
                  <a:pt x="952611" y="131943"/>
                  <a:pt x="949889" y="118678"/>
                  <a:pt x="945208" y="110474"/>
                </a:cubicBezTo>
                <a:cubicBezTo>
                  <a:pt x="940525" y="102270"/>
                  <a:pt x="941322" y="98168"/>
                  <a:pt x="947598" y="98168"/>
                </a:cubicBezTo>
                <a:cubicBezTo>
                  <a:pt x="951740" y="98168"/>
                  <a:pt x="956584" y="98546"/>
                  <a:pt x="962127" y="99303"/>
                </a:cubicBezTo>
                <a:cubicBezTo>
                  <a:pt x="968081" y="91824"/>
                  <a:pt x="974722" y="80259"/>
                  <a:pt x="982051" y="64607"/>
                </a:cubicBezTo>
                <a:cubicBezTo>
                  <a:pt x="989381" y="48955"/>
                  <a:pt x="991685" y="36624"/>
                  <a:pt x="988963" y="27614"/>
                </a:cubicBezTo>
                <a:cubicBezTo>
                  <a:pt x="986240" y="18604"/>
                  <a:pt x="993096" y="17664"/>
                  <a:pt x="1009529" y="24796"/>
                </a:cubicBezTo>
                <a:cubicBezTo>
                  <a:pt x="1023543" y="31567"/>
                  <a:pt x="1027875" y="37530"/>
                  <a:pt x="1022524" y="42683"/>
                </a:cubicBezTo>
                <a:cubicBezTo>
                  <a:pt x="1017172" y="47836"/>
                  <a:pt x="1011408" y="55045"/>
                  <a:pt x="1005231" y="64310"/>
                </a:cubicBezTo>
                <a:cubicBezTo>
                  <a:pt x="999055" y="73574"/>
                  <a:pt x="989592" y="85239"/>
                  <a:pt x="976843" y="99303"/>
                </a:cubicBezTo>
                <a:cubicBezTo>
                  <a:pt x="991850" y="97145"/>
                  <a:pt x="1002279" y="93492"/>
                  <a:pt x="1008133" y="88345"/>
                </a:cubicBezTo>
                <a:cubicBezTo>
                  <a:pt x="1013988" y="83198"/>
                  <a:pt x="1020325" y="82287"/>
                  <a:pt x="1027147" y="85611"/>
                </a:cubicBezTo>
                <a:cubicBezTo>
                  <a:pt x="1033968" y="88934"/>
                  <a:pt x="1039937" y="92395"/>
                  <a:pt x="1045053" y="95991"/>
                </a:cubicBezTo>
                <a:cubicBezTo>
                  <a:pt x="1050168" y="99588"/>
                  <a:pt x="1051324" y="103808"/>
                  <a:pt x="1048522" y="108651"/>
                </a:cubicBezTo>
                <a:cubicBezTo>
                  <a:pt x="1045719" y="113494"/>
                  <a:pt x="1043573" y="119261"/>
                  <a:pt x="1042084" y="125952"/>
                </a:cubicBezTo>
                <a:cubicBezTo>
                  <a:pt x="1041714" y="127625"/>
                  <a:pt x="1041411" y="129672"/>
                  <a:pt x="1041181" y="132094"/>
                </a:cubicBezTo>
                <a:lnTo>
                  <a:pt x="1041163" y="132416"/>
                </a:lnTo>
                <a:lnTo>
                  <a:pt x="1042191" y="130051"/>
                </a:lnTo>
                <a:cubicBezTo>
                  <a:pt x="1043740" y="127601"/>
                  <a:pt x="1046083" y="124439"/>
                  <a:pt x="1049219" y="120567"/>
                </a:cubicBezTo>
                <a:cubicBezTo>
                  <a:pt x="1061764" y="105076"/>
                  <a:pt x="1073243" y="87369"/>
                  <a:pt x="1083654" y="67444"/>
                </a:cubicBezTo>
                <a:cubicBezTo>
                  <a:pt x="1094067" y="47520"/>
                  <a:pt x="1097910" y="32870"/>
                  <a:pt x="1095189" y="23493"/>
                </a:cubicBezTo>
                <a:cubicBezTo>
                  <a:pt x="1093147" y="16461"/>
                  <a:pt x="1094576" y="12870"/>
                  <a:pt x="1099476" y="12720"/>
                </a:cubicBezTo>
                <a:close/>
                <a:moveTo>
                  <a:pt x="5122299" y="11838"/>
                </a:moveTo>
                <a:cubicBezTo>
                  <a:pt x="5127012" y="12676"/>
                  <a:pt x="5133455" y="14651"/>
                  <a:pt x="5141628" y="17764"/>
                </a:cubicBezTo>
                <a:cubicBezTo>
                  <a:pt x="5149801" y="20877"/>
                  <a:pt x="5152319" y="26070"/>
                  <a:pt x="5149181" y="33344"/>
                </a:cubicBezTo>
                <a:cubicBezTo>
                  <a:pt x="5146043" y="40618"/>
                  <a:pt x="5144108" y="56769"/>
                  <a:pt x="5143376" y="81797"/>
                </a:cubicBezTo>
                <a:cubicBezTo>
                  <a:pt x="5147928" y="80383"/>
                  <a:pt x="5152604" y="79056"/>
                  <a:pt x="5157403" y="77816"/>
                </a:cubicBezTo>
                <a:cubicBezTo>
                  <a:pt x="5162203" y="76575"/>
                  <a:pt x="5166126" y="77890"/>
                  <a:pt x="5169170" y="81760"/>
                </a:cubicBezTo>
                <a:cubicBezTo>
                  <a:pt x="5172215" y="85629"/>
                  <a:pt x="5171440" y="89102"/>
                  <a:pt x="5166845" y="92178"/>
                </a:cubicBezTo>
                <a:cubicBezTo>
                  <a:pt x="5162250" y="95253"/>
                  <a:pt x="5154427" y="98869"/>
                  <a:pt x="5143376" y="103024"/>
                </a:cubicBezTo>
                <a:lnTo>
                  <a:pt x="5143376" y="126166"/>
                </a:lnTo>
                <a:cubicBezTo>
                  <a:pt x="5158942" y="115265"/>
                  <a:pt x="5165676" y="112074"/>
                  <a:pt x="5163580" y="116595"/>
                </a:cubicBezTo>
                <a:cubicBezTo>
                  <a:pt x="5161484" y="121115"/>
                  <a:pt x="5154750" y="130197"/>
                  <a:pt x="5143376" y="143840"/>
                </a:cubicBezTo>
                <a:cubicBezTo>
                  <a:pt x="5143376" y="146494"/>
                  <a:pt x="5143389" y="149492"/>
                  <a:pt x="5143412" y="152835"/>
                </a:cubicBezTo>
                <a:lnTo>
                  <a:pt x="5143474" y="159274"/>
                </a:lnTo>
                <a:lnTo>
                  <a:pt x="5152148" y="156425"/>
                </a:lnTo>
                <a:cubicBezTo>
                  <a:pt x="5165090" y="155005"/>
                  <a:pt x="5184106" y="152453"/>
                  <a:pt x="5209196" y="148770"/>
                </a:cubicBezTo>
                <a:cubicBezTo>
                  <a:pt x="5214256" y="133986"/>
                  <a:pt x="5215425" y="122632"/>
                  <a:pt x="5212702" y="114707"/>
                </a:cubicBezTo>
                <a:cubicBezTo>
                  <a:pt x="5209980" y="106781"/>
                  <a:pt x="5211779" y="103433"/>
                  <a:pt x="5218097" y="104661"/>
                </a:cubicBezTo>
                <a:cubicBezTo>
                  <a:pt x="5224417" y="105888"/>
                  <a:pt x="5230859" y="108149"/>
                  <a:pt x="5237426" y="111442"/>
                </a:cubicBezTo>
                <a:cubicBezTo>
                  <a:pt x="5243994" y="114734"/>
                  <a:pt x="5245067" y="119292"/>
                  <a:pt x="5240645" y="125115"/>
                </a:cubicBezTo>
                <a:cubicBezTo>
                  <a:pt x="5236224" y="130938"/>
                  <a:pt x="5232208" y="137899"/>
                  <a:pt x="5228599" y="145998"/>
                </a:cubicBezTo>
                <a:lnTo>
                  <a:pt x="5245975" y="143151"/>
                </a:lnTo>
                <a:cubicBezTo>
                  <a:pt x="5245975" y="130265"/>
                  <a:pt x="5253857" y="128882"/>
                  <a:pt x="5269620" y="139003"/>
                </a:cubicBezTo>
                <a:cubicBezTo>
                  <a:pt x="5286103" y="138283"/>
                  <a:pt x="5298552" y="136935"/>
                  <a:pt x="5306966" y="134956"/>
                </a:cubicBezTo>
                <a:cubicBezTo>
                  <a:pt x="5315382" y="132978"/>
                  <a:pt x="5323297" y="135849"/>
                  <a:pt x="5330714" y="143570"/>
                </a:cubicBezTo>
                <a:cubicBezTo>
                  <a:pt x="5338131" y="151290"/>
                  <a:pt x="5336406" y="155402"/>
                  <a:pt x="5325542" y="155904"/>
                </a:cubicBezTo>
                <a:cubicBezTo>
                  <a:pt x="5314678" y="156406"/>
                  <a:pt x="5295311" y="157389"/>
                  <a:pt x="5267443" y="158853"/>
                </a:cubicBezTo>
                <a:cubicBezTo>
                  <a:pt x="5262371" y="177729"/>
                  <a:pt x="5257596" y="190262"/>
                  <a:pt x="5253119" y="196450"/>
                </a:cubicBezTo>
                <a:cubicBezTo>
                  <a:pt x="5265372" y="200518"/>
                  <a:pt x="5275763" y="205597"/>
                  <a:pt x="5284289" y="211687"/>
                </a:cubicBezTo>
                <a:cubicBezTo>
                  <a:pt x="5292816" y="217776"/>
                  <a:pt x="5298505" y="223956"/>
                  <a:pt x="5301357" y="230225"/>
                </a:cubicBezTo>
                <a:cubicBezTo>
                  <a:pt x="5304210" y="236494"/>
                  <a:pt x="5304049" y="242922"/>
                  <a:pt x="5300874" y="249508"/>
                </a:cubicBezTo>
                <a:cubicBezTo>
                  <a:pt x="5297699" y="256093"/>
                  <a:pt x="5290890" y="254010"/>
                  <a:pt x="5280447" y="243257"/>
                </a:cubicBezTo>
                <a:cubicBezTo>
                  <a:pt x="5270005" y="232504"/>
                  <a:pt x="5256796" y="222315"/>
                  <a:pt x="5240822" y="212691"/>
                </a:cubicBezTo>
                <a:cubicBezTo>
                  <a:pt x="5228556" y="225540"/>
                  <a:pt x="5215074" y="235341"/>
                  <a:pt x="5200378" y="242094"/>
                </a:cubicBezTo>
                <a:cubicBezTo>
                  <a:pt x="5185681" y="248847"/>
                  <a:pt x="5171707" y="253417"/>
                  <a:pt x="5158455" y="255805"/>
                </a:cubicBezTo>
                <a:cubicBezTo>
                  <a:pt x="5145203" y="258192"/>
                  <a:pt x="5146887" y="254047"/>
                  <a:pt x="5163505" y="243368"/>
                </a:cubicBezTo>
                <a:cubicBezTo>
                  <a:pt x="5178897" y="235667"/>
                  <a:pt x="5191529" y="228399"/>
                  <a:pt x="5201401" y="221565"/>
                </a:cubicBezTo>
                <a:cubicBezTo>
                  <a:pt x="5211273" y="214731"/>
                  <a:pt x="5218733" y="208375"/>
                  <a:pt x="5223781" y="202497"/>
                </a:cubicBezTo>
                <a:cubicBezTo>
                  <a:pt x="5211155" y="196655"/>
                  <a:pt x="5202747" y="192962"/>
                  <a:pt x="5198554" y="191418"/>
                </a:cubicBezTo>
                <a:cubicBezTo>
                  <a:pt x="5194363" y="189874"/>
                  <a:pt x="5193461" y="186293"/>
                  <a:pt x="5195848" y="180675"/>
                </a:cubicBezTo>
                <a:cubicBezTo>
                  <a:pt x="5198235" y="175056"/>
                  <a:pt x="5200936" y="169773"/>
                  <a:pt x="5203949" y="164824"/>
                </a:cubicBezTo>
                <a:cubicBezTo>
                  <a:pt x="5185842" y="167913"/>
                  <a:pt x="5173272" y="170629"/>
                  <a:pt x="5166240" y="172973"/>
                </a:cubicBezTo>
                <a:cubicBezTo>
                  <a:pt x="5159208" y="175317"/>
                  <a:pt x="5151866" y="173500"/>
                  <a:pt x="5144214" y="167522"/>
                </a:cubicBezTo>
                <a:lnTo>
                  <a:pt x="5143550" y="166239"/>
                </a:lnTo>
                <a:lnTo>
                  <a:pt x="5143696" y="177024"/>
                </a:lnTo>
                <a:cubicBezTo>
                  <a:pt x="5143767" y="181744"/>
                  <a:pt x="5143850" y="186809"/>
                  <a:pt x="5143944" y="192218"/>
                </a:cubicBezTo>
                <a:cubicBezTo>
                  <a:pt x="5144322" y="213854"/>
                  <a:pt x="5143894" y="227757"/>
                  <a:pt x="5142660" y="233927"/>
                </a:cubicBezTo>
                <a:cubicBezTo>
                  <a:pt x="5141427" y="240097"/>
                  <a:pt x="5137969" y="246854"/>
                  <a:pt x="5132289" y="254196"/>
                </a:cubicBezTo>
                <a:cubicBezTo>
                  <a:pt x="5126609" y="261538"/>
                  <a:pt x="5121831" y="260840"/>
                  <a:pt x="5117955" y="252103"/>
                </a:cubicBezTo>
                <a:cubicBezTo>
                  <a:pt x="5114079" y="243365"/>
                  <a:pt x="5108569" y="233614"/>
                  <a:pt x="5101425" y="222849"/>
                </a:cubicBezTo>
                <a:cubicBezTo>
                  <a:pt x="5094282" y="212084"/>
                  <a:pt x="5095686" y="208843"/>
                  <a:pt x="5105639" y="213128"/>
                </a:cubicBezTo>
                <a:cubicBezTo>
                  <a:pt x="5115592" y="217413"/>
                  <a:pt x="5120854" y="219416"/>
                  <a:pt x="5121424" y="219137"/>
                </a:cubicBezTo>
                <a:cubicBezTo>
                  <a:pt x="5121995" y="218858"/>
                  <a:pt x="5122466" y="215944"/>
                  <a:pt x="5122838" y="210394"/>
                </a:cubicBezTo>
                <a:cubicBezTo>
                  <a:pt x="5123210" y="204844"/>
                  <a:pt x="5123787" y="187316"/>
                  <a:pt x="5124568" y="157811"/>
                </a:cubicBezTo>
                <a:cubicBezTo>
                  <a:pt x="5105481" y="178696"/>
                  <a:pt x="5093956" y="192479"/>
                  <a:pt x="5089994" y="199157"/>
                </a:cubicBezTo>
                <a:cubicBezTo>
                  <a:pt x="5086031" y="205836"/>
                  <a:pt x="5080968" y="207935"/>
                  <a:pt x="5074804" y="205454"/>
                </a:cubicBezTo>
                <a:cubicBezTo>
                  <a:pt x="5068640" y="202974"/>
                  <a:pt x="5063134" y="199362"/>
                  <a:pt x="5058284" y="194618"/>
                </a:cubicBezTo>
                <a:cubicBezTo>
                  <a:pt x="5053435" y="189874"/>
                  <a:pt x="5054371" y="186299"/>
                  <a:pt x="5061093" y="183893"/>
                </a:cubicBezTo>
                <a:cubicBezTo>
                  <a:pt x="5067815" y="181487"/>
                  <a:pt x="5076550" y="176448"/>
                  <a:pt x="5087296" y="168778"/>
                </a:cubicBezTo>
                <a:cubicBezTo>
                  <a:pt x="5098043" y="161107"/>
                  <a:pt x="5110467" y="150599"/>
                  <a:pt x="5124568" y="137254"/>
                </a:cubicBezTo>
                <a:lnTo>
                  <a:pt x="5124568" y="108791"/>
                </a:lnTo>
                <a:cubicBezTo>
                  <a:pt x="5119161" y="111792"/>
                  <a:pt x="5112690" y="114294"/>
                  <a:pt x="5105155" y="116297"/>
                </a:cubicBezTo>
                <a:cubicBezTo>
                  <a:pt x="5097621" y="118300"/>
                  <a:pt x="5090022" y="116781"/>
                  <a:pt x="5082357" y="111739"/>
                </a:cubicBezTo>
                <a:cubicBezTo>
                  <a:pt x="5074692" y="106698"/>
                  <a:pt x="5075343" y="103392"/>
                  <a:pt x="5084310" y="101824"/>
                </a:cubicBezTo>
                <a:cubicBezTo>
                  <a:pt x="5093277" y="100255"/>
                  <a:pt x="5106697" y="95892"/>
                  <a:pt x="5124568" y="88736"/>
                </a:cubicBezTo>
                <a:cubicBezTo>
                  <a:pt x="5124568" y="74151"/>
                  <a:pt x="5124376" y="61531"/>
                  <a:pt x="5123992" y="50878"/>
                </a:cubicBezTo>
                <a:cubicBezTo>
                  <a:pt x="5123607" y="40224"/>
                  <a:pt x="5122051" y="30845"/>
                  <a:pt x="5119322" y="22740"/>
                </a:cubicBezTo>
                <a:cubicBezTo>
                  <a:pt x="5116594" y="14635"/>
                  <a:pt x="5117586" y="11001"/>
                  <a:pt x="5122299" y="11838"/>
                </a:cubicBezTo>
                <a:close/>
                <a:moveTo>
                  <a:pt x="3555734" y="10183"/>
                </a:moveTo>
                <a:cubicBezTo>
                  <a:pt x="3564540" y="12248"/>
                  <a:pt x="3571569" y="15116"/>
                  <a:pt x="3576821" y="18787"/>
                </a:cubicBezTo>
                <a:cubicBezTo>
                  <a:pt x="3582073" y="22458"/>
                  <a:pt x="3583314" y="26898"/>
                  <a:pt x="3580542" y="32107"/>
                </a:cubicBezTo>
                <a:cubicBezTo>
                  <a:pt x="3577770" y="37316"/>
                  <a:pt x="3575804" y="44717"/>
                  <a:pt x="3574644" y="54310"/>
                </a:cubicBezTo>
                <a:cubicBezTo>
                  <a:pt x="3573485" y="63903"/>
                  <a:pt x="3571386" y="73847"/>
                  <a:pt x="3568347" y="84141"/>
                </a:cubicBezTo>
                <a:cubicBezTo>
                  <a:pt x="3581692" y="80544"/>
                  <a:pt x="3590150" y="77310"/>
                  <a:pt x="3593722" y="74439"/>
                </a:cubicBezTo>
                <a:cubicBezTo>
                  <a:pt x="3597294" y="71568"/>
                  <a:pt x="3603074" y="71785"/>
                  <a:pt x="3611061" y="75090"/>
                </a:cubicBezTo>
                <a:cubicBezTo>
                  <a:pt x="3619048" y="78396"/>
                  <a:pt x="3625407" y="82098"/>
                  <a:pt x="3630139" y="86197"/>
                </a:cubicBezTo>
                <a:cubicBezTo>
                  <a:pt x="3634870" y="90296"/>
                  <a:pt x="3635069" y="95492"/>
                  <a:pt x="3630734" y="101786"/>
                </a:cubicBezTo>
                <a:cubicBezTo>
                  <a:pt x="3626399" y="108081"/>
                  <a:pt x="3623274" y="119863"/>
                  <a:pt x="3621358" y="137133"/>
                </a:cubicBezTo>
                <a:cubicBezTo>
                  <a:pt x="3619442" y="154403"/>
                  <a:pt x="3616310" y="172905"/>
                  <a:pt x="3611963" y="192637"/>
                </a:cubicBezTo>
                <a:cubicBezTo>
                  <a:pt x="3607616" y="212369"/>
                  <a:pt x="3602379" y="226731"/>
                  <a:pt x="3596252" y="235722"/>
                </a:cubicBezTo>
                <a:cubicBezTo>
                  <a:pt x="3590126" y="244714"/>
                  <a:pt x="3582883" y="251294"/>
                  <a:pt x="3574524" y="255461"/>
                </a:cubicBezTo>
                <a:cubicBezTo>
                  <a:pt x="3566164" y="259628"/>
                  <a:pt x="3561296" y="257482"/>
                  <a:pt x="3559920" y="249024"/>
                </a:cubicBezTo>
                <a:cubicBezTo>
                  <a:pt x="3558543" y="240566"/>
                  <a:pt x="3553939" y="231010"/>
                  <a:pt x="3546107" y="220356"/>
                </a:cubicBezTo>
                <a:cubicBezTo>
                  <a:pt x="3538275" y="209702"/>
                  <a:pt x="3539288" y="206754"/>
                  <a:pt x="3549148" y="211510"/>
                </a:cubicBezTo>
                <a:cubicBezTo>
                  <a:pt x="3559008" y="216266"/>
                  <a:pt x="3565504" y="218796"/>
                  <a:pt x="3568635" y="219100"/>
                </a:cubicBezTo>
                <a:cubicBezTo>
                  <a:pt x="3571767" y="219404"/>
                  <a:pt x="3575035" y="217305"/>
                  <a:pt x="3578440" y="212803"/>
                </a:cubicBezTo>
                <a:cubicBezTo>
                  <a:pt x="3581844" y="208301"/>
                  <a:pt x="3585466" y="198757"/>
                  <a:pt x="3589304" y="184172"/>
                </a:cubicBezTo>
                <a:cubicBezTo>
                  <a:pt x="3593142" y="169587"/>
                  <a:pt x="3596231" y="152038"/>
                  <a:pt x="3598569" y="131524"/>
                </a:cubicBezTo>
                <a:cubicBezTo>
                  <a:pt x="3600906" y="111011"/>
                  <a:pt x="3600906" y="99563"/>
                  <a:pt x="3598569" y="97182"/>
                </a:cubicBezTo>
                <a:cubicBezTo>
                  <a:pt x="3596231" y="94801"/>
                  <a:pt x="3592544" y="94165"/>
                  <a:pt x="3587509" y="95275"/>
                </a:cubicBezTo>
                <a:cubicBezTo>
                  <a:pt x="3582473" y="96385"/>
                  <a:pt x="3575522" y="98304"/>
                  <a:pt x="3566654" y="101033"/>
                </a:cubicBezTo>
                <a:cubicBezTo>
                  <a:pt x="3561433" y="127140"/>
                  <a:pt x="3554280" y="150856"/>
                  <a:pt x="3545195" y="172182"/>
                </a:cubicBezTo>
                <a:cubicBezTo>
                  <a:pt x="3536110" y="193508"/>
                  <a:pt x="3525801" y="210732"/>
                  <a:pt x="3514267" y="223853"/>
                </a:cubicBezTo>
                <a:cubicBezTo>
                  <a:pt x="3502733" y="236975"/>
                  <a:pt x="3488216" y="247539"/>
                  <a:pt x="3470716" y="255544"/>
                </a:cubicBezTo>
                <a:cubicBezTo>
                  <a:pt x="3453216" y="263550"/>
                  <a:pt x="3451551" y="261116"/>
                  <a:pt x="3465721" y="248243"/>
                </a:cubicBezTo>
                <a:cubicBezTo>
                  <a:pt x="3479891" y="235369"/>
                  <a:pt x="3493146" y="219677"/>
                  <a:pt x="3505486" y="201166"/>
                </a:cubicBezTo>
                <a:cubicBezTo>
                  <a:pt x="3517826" y="182656"/>
                  <a:pt x="3530173" y="150698"/>
                  <a:pt x="3542525" y="105293"/>
                </a:cubicBezTo>
                <a:cubicBezTo>
                  <a:pt x="3536721" y="107612"/>
                  <a:pt x="3531565" y="108970"/>
                  <a:pt x="3527057" y="109367"/>
                </a:cubicBezTo>
                <a:cubicBezTo>
                  <a:pt x="3522548" y="109764"/>
                  <a:pt x="3517581" y="106828"/>
                  <a:pt x="3512155" y="100559"/>
                </a:cubicBezTo>
                <a:cubicBezTo>
                  <a:pt x="3506729" y="94289"/>
                  <a:pt x="3509486" y="91154"/>
                  <a:pt x="3520424" y="91154"/>
                </a:cubicBezTo>
                <a:cubicBezTo>
                  <a:pt x="3528635" y="91154"/>
                  <a:pt x="3536889" y="90199"/>
                  <a:pt x="3545186" y="88290"/>
                </a:cubicBezTo>
                <a:cubicBezTo>
                  <a:pt x="3548088" y="74511"/>
                  <a:pt x="3549926" y="61190"/>
                  <a:pt x="3550702" y="48329"/>
                </a:cubicBezTo>
                <a:cubicBezTo>
                  <a:pt x="3551477" y="35468"/>
                  <a:pt x="3550308" y="25379"/>
                  <a:pt x="3547195" y="18061"/>
                </a:cubicBezTo>
                <a:cubicBezTo>
                  <a:pt x="3544082" y="10744"/>
                  <a:pt x="3546928" y="8118"/>
                  <a:pt x="3555734" y="10183"/>
                </a:cubicBezTo>
                <a:close/>
                <a:moveTo>
                  <a:pt x="2314110" y="9999"/>
                </a:moveTo>
                <a:cubicBezTo>
                  <a:pt x="2316015" y="9610"/>
                  <a:pt x="2318485" y="9674"/>
                  <a:pt x="2321521" y="10192"/>
                </a:cubicBezTo>
                <a:cubicBezTo>
                  <a:pt x="2333663" y="12263"/>
                  <a:pt x="2341662" y="16557"/>
                  <a:pt x="2345519" y="23075"/>
                </a:cubicBezTo>
                <a:cubicBezTo>
                  <a:pt x="2349376" y="29592"/>
                  <a:pt x="2350257" y="35778"/>
                  <a:pt x="2348161" y="41632"/>
                </a:cubicBezTo>
                <a:cubicBezTo>
                  <a:pt x="2346065" y="47486"/>
                  <a:pt x="2340971" y="48332"/>
                  <a:pt x="2332878" y="44171"/>
                </a:cubicBezTo>
                <a:cubicBezTo>
                  <a:pt x="2324786" y="40010"/>
                  <a:pt x="2317899" y="33868"/>
                  <a:pt x="2312219" y="25745"/>
                </a:cubicBezTo>
                <a:cubicBezTo>
                  <a:pt x="2307764" y="16415"/>
                  <a:pt x="2308394" y="11166"/>
                  <a:pt x="2314110" y="9999"/>
                </a:cubicBezTo>
                <a:close/>
                <a:moveTo>
                  <a:pt x="781756" y="9255"/>
                </a:moveTo>
                <a:cubicBezTo>
                  <a:pt x="784882" y="9132"/>
                  <a:pt x="790057" y="10508"/>
                  <a:pt x="797281" y="13382"/>
                </a:cubicBezTo>
                <a:cubicBezTo>
                  <a:pt x="811731" y="19131"/>
                  <a:pt x="816682" y="24157"/>
                  <a:pt x="812137" y="28461"/>
                </a:cubicBezTo>
                <a:cubicBezTo>
                  <a:pt x="807591" y="32764"/>
                  <a:pt x="802137" y="37161"/>
                  <a:pt x="795775" y="41651"/>
                </a:cubicBezTo>
                <a:cubicBezTo>
                  <a:pt x="789412" y="46140"/>
                  <a:pt x="778846" y="53687"/>
                  <a:pt x="764074" y="64291"/>
                </a:cubicBezTo>
                <a:cubicBezTo>
                  <a:pt x="797164" y="56701"/>
                  <a:pt x="816486" y="51300"/>
                  <a:pt x="822042" y="48087"/>
                </a:cubicBezTo>
                <a:cubicBezTo>
                  <a:pt x="827599" y="44875"/>
                  <a:pt x="834922" y="45545"/>
                  <a:pt x="844014" y="50096"/>
                </a:cubicBezTo>
                <a:cubicBezTo>
                  <a:pt x="853104" y="54648"/>
                  <a:pt x="859371" y="59079"/>
                  <a:pt x="862812" y="63389"/>
                </a:cubicBezTo>
                <a:cubicBezTo>
                  <a:pt x="866254" y="67699"/>
                  <a:pt x="865342" y="72030"/>
                  <a:pt x="860078" y="76383"/>
                </a:cubicBezTo>
                <a:cubicBezTo>
                  <a:pt x="854813" y="80736"/>
                  <a:pt x="849483" y="89468"/>
                  <a:pt x="844087" y="102577"/>
                </a:cubicBezTo>
                <a:cubicBezTo>
                  <a:pt x="838693" y="115686"/>
                  <a:pt x="833050" y="125252"/>
                  <a:pt x="827159" y="131273"/>
                </a:cubicBezTo>
                <a:cubicBezTo>
                  <a:pt x="821267" y="137294"/>
                  <a:pt x="817218" y="137192"/>
                  <a:pt x="815011" y="130966"/>
                </a:cubicBezTo>
                <a:lnTo>
                  <a:pt x="803855" y="133174"/>
                </a:lnTo>
                <a:lnTo>
                  <a:pt x="819475" y="142919"/>
                </a:lnTo>
                <a:cubicBezTo>
                  <a:pt x="818272" y="146422"/>
                  <a:pt x="817318" y="151343"/>
                  <a:pt x="816610" y="157681"/>
                </a:cubicBezTo>
                <a:cubicBezTo>
                  <a:pt x="830166" y="156168"/>
                  <a:pt x="843383" y="154233"/>
                  <a:pt x="856263" y="151876"/>
                </a:cubicBezTo>
                <a:cubicBezTo>
                  <a:pt x="869144" y="149520"/>
                  <a:pt x="878789" y="153424"/>
                  <a:pt x="885202" y="163587"/>
                </a:cubicBezTo>
                <a:cubicBezTo>
                  <a:pt x="891614" y="173751"/>
                  <a:pt x="886988" y="177859"/>
                  <a:pt x="871323" y="175912"/>
                </a:cubicBezTo>
                <a:cubicBezTo>
                  <a:pt x="855659" y="173965"/>
                  <a:pt x="837421" y="173698"/>
                  <a:pt x="816610" y="175112"/>
                </a:cubicBezTo>
                <a:lnTo>
                  <a:pt x="816610" y="218458"/>
                </a:lnTo>
                <a:cubicBezTo>
                  <a:pt x="816610" y="228393"/>
                  <a:pt x="816002" y="239846"/>
                  <a:pt x="814788" y="252819"/>
                </a:cubicBezTo>
                <a:cubicBezTo>
                  <a:pt x="813572" y="265792"/>
                  <a:pt x="810528" y="274799"/>
                  <a:pt x="805653" y="279841"/>
                </a:cubicBezTo>
                <a:cubicBezTo>
                  <a:pt x="800779" y="284882"/>
                  <a:pt x="797861" y="278700"/>
                  <a:pt x="796900" y="261293"/>
                </a:cubicBezTo>
                <a:cubicBezTo>
                  <a:pt x="795939" y="243886"/>
                  <a:pt x="795458" y="216009"/>
                  <a:pt x="795458" y="177661"/>
                </a:cubicBezTo>
                <a:cubicBezTo>
                  <a:pt x="788786" y="178430"/>
                  <a:pt x="780256" y="179779"/>
                  <a:pt x="769869" y="181707"/>
                </a:cubicBezTo>
                <a:cubicBezTo>
                  <a:pt x="759482" y="183636"/>
                  <a:pt x="749734" y="185973"/>
                  <a:pt x="740625" y="188721"/>
                </a:cubicBezTo>
                <a:cubicBezTo>
                  <a:pt x="731514" y="191468"/>
                  <a:pt x="723784" y="189595"/>
                  <a:pt x="717436" y="183102"/>
                </a:cubicBezTo>
                <a:cubicBezTo>
                  <a:pt x="711085" y="176610"/>
                  <a:pt x="711684" y="173100"/>
                  <a:pt x="719231" y="172573"/>
                </a:cubicBezTo>
                <a:cubicBezTo>
                  <a:pt x="726777" y="172046"/>
                  <a:pt x="738103" y="170703"/>
                  <a:pt x="753209" y="168545"/>
                </a:cubicBezTo>
                <a:cubicBezTo>
                  <a:pt x="758828" y="158710"/>
                  <a:pt x="763962" y="148522"/>
                  <a:pt x="768613" y="137980"/>
                </a:cubicBezTo>
                <a:cubicBezTo>
                  <a:pt x="767361" y="138748"/>
                  <a:pt x="764291" y="139443"/>
                  <a:pt x="759405" y="140063"/>
                </a:cubicBezTo>
                <a:cubicBezTo>
                  <a:pt x="754022" y="147232"/>
                  <a:pt x="749740" y="145672"/>
                  <a:pt x="746559" y="135384"/>
                </a:cubicBezTo>
                <a:cubicBezTo>
                  <a:pt x="743378" y="125097"/>
                  <a:pt x="741032" y="114638"/>
                  <a:pt x="739517" y="104009"/>
                </a:cubicBezTo>
                <a:cubicBezTo>
                  <a:pt x="738004" y="93381"/>
                  <a:pt x="735080" y="84885"/>
                  <a:pt x="730745" y="78523"/>
                </a:cubicBezTo>
                <a:cubicBezTo>
                  <a:pt x="726411" y="72160"/>
                  <a:pt x="727382" y="68979"/>
                  <a:pt x="733657" y="68979"/>
                </a:cubicBezTo>
                <a:cubicBezTo>
                  <a:pt x="738134" y="68979"/>
                  <a:pt x="742481" y="68675"/>
                  <a:pt x="746699" y="68067"/>
                </a:cubicBezTo>
                <a:cubicBezTo>
                  <a:pt x="756087" y="57960"/>
                  <a:pt x="764226" y="48000"/>
                  <a:pt x="771115" y="38190"/>
                </a:cubicBezTo>
                <a:cubicBezTo>
                  <a:pt x="778005" y="28380"/>
                  <a:pt x="780476" y="20356"/>
                  <a:pt x="778529" y="14117"/>
                </a:cubicBezTo>
                <a:cubicBezTo>
                  <a:pt x="777556" y="10998"/>
                  <a:pt x="778631" y="9377"/>
                  <a:pt x="781756" y="9255"/>
                </a:cubicBezTo>
                <a:close/>
                <a:moveTo>
                  <a:pt x="2211323" y="8397"/>
                </a:moveTo>
                <a:cubicBezTo>
                  <a:pt x="2219267" y="10052"/>
                  <a:pt x="2226293" y="12703"/>
                  <a:pt x="2232401" y="16350"/>
                </a:cubicBezTo>
                <a:cubicBezTo>
                  <a:pt x="2238509" y="19996"/>
                  <a:pt x="2239802" y="24997"/>
                  <a:pt x="2236280" y="31353"/>
                </a:cubicBezTo>
                <a:cubicBezTo>
                  <a:pt x="2232757" y="37710"/>
                  <a:pt x="2230630" y="56081"/>
                  <a:pt x="2229899" y="86466"/>
                </a:cubicBezTo>
                <a:cubicBezTo>
                  <a:pt x="2240490" y="82572"/>
                  <a:pt x="2247225" y="83685"/>
                  <a:pt x="2250102" y="89806"/>
                </a:cubicBezTo>
                <a:cubicBezTo>
                  <a:pt x="2252979" y="95926"/>
                  <a:pt x="2245854" y="102651"/>
                  <a:pt x="2228727" y="109981"/>
                </a:cubicBezTo>
                <a:lnTo>
                  <a:pt x="2228727" y="131989"/>
                </a:lnTo>
                <a:cubicBezTo>
                  <a:pt x="2235734" y="123432"/>
                  <a:pt x="2241377" y="119993"/>
                  <a:pt x="2245656" y="121674"/>
                </a:cubicBezTo>
                <a:cubicBezTo>
                  <a:pt x="2249935" y="123354"/>
                  <a:pt x="2244291" y="133143"/>
                  <a:pt x="2228727" y="151039"/>
                </a:cubicBezTo>
                <a:cubicBezTo>
                  <a:pt x="2228727" y="180954"/>
                  <a:pt x="2229114" y="202289"/>
                  <a:pt x="2229889" y="215045"/>
                </a:cubicBezTo>
                <a:cubicBezTo>
                  <a:pt x="2230664" y="227800"/>
                  <a:pt x="2230209" y="236925"/>
                  <a:pt x="2228522" y="242420"/>
                </a:cubicBezTo>
                <a:cubicBezTo>
                  <a:pt x="2226835" y="247914"/>
                  <a:pt x="2223226" y="253086"/>
                  <a:pt x="2217695" y="257935"/>
                </a:cubicBezTo>
                <a:cubicBezTo>
                  <a:pt x="2212163" y="262784"/>
                  <a:pt x="2207993" y="260660"/>
                  <a:pt x="2205184" y="251563"/>
                </a:cubicBezTo>
                <a:cubicBezTo>
                  <a:pt x="2202375" y="242466"/>
                  <a:pt x="2197206" y="233301"/>
                  <a:pt x="2189678" y="224067"/>
                </a:cubicBezTo>
                <a:cubicBezTo>
                  <a:pt x="2182150" y="214834"/>
                  <a:pt x="2183015" y="211773"/>
                  <a:pt x="2192273" y="214886"/>
                </a:cubicBezTo>
                <a:cubicBezTo>
                  <a:pt x="2201531" y="217999"/>
                  <a:pt x="2206402" y="219568"/>
                  <a:pt x="2206886" y="219593"/>
                </a:cubicBezTo>
                <a:cubicBezTo>
                  <a:pt x="2207370" y="219618"/>
                  <a:pt x="2207801" y="214570"/>
                  <a:pt x="2208179" y="204450"/>
                </a:cubicBezTo>
                <a:cubicBezTo>
                  <a:pt x="2208557" y="194330"/>
                  <a:pt x="2208746" y="181121"/>
                  <a:pt x="2208746" y="164824"/>
                </a:cubicBezTo>
                <a:cubicBezTo>
                  <a:pt x="2188803" y="190485"/>
                  <a:pt x="2177409" y="205461"/>
                  <a:pt x="2174562" y="209752"/>
                </a:cubicBezTo>
                <a:cubicBezTo>
                  <a:pt x="2171716" y="214043"/>
                  <a:pt x="2167775" y="214893"/>
                  <a:pt x="2162740" y="212301"/>
                </a:cubicBezTo>
                <a:cubicBezTo>
                  <a:pt x="2157705" y="209708"/>
                  <a:pt x="2152440" y="205978"/>
                  <a:pt x="2146946" y="201111"/>
                </a:cubicBezTo>
                <a:cubicBezTo>
                  <a:pt x="2141451" y="196243"/>
                  <a:pt x="2141898" y="193275"/>
                  <a:pt x="2148285" y="192209"/>
                </a:cubicBezTo>
                <a:cubicBezTo>
                  <a:pt x="2154672" y="191142"/>
                  <a:pt x="2164672" y="184749"/>
                  <a:pt x="2178283" y="173029"/>
                </a:cubicBezTo>
                <a:cubicBezTo>
                  <a:pt x="2191895" y="161308"/>
                  <a:pt x="2202440" y="151709"/>
                  <a:pt x="2209918" y="144230"/>
                </a:cubicBezTo>
                <a:lnTo>
                  <a:pt x="2209918" y="115786"/>
                </a:lnTo>
                <a:cubicBezTo>
                  <a:pt x="2201423" y="119543"/>
                  <a:pt x="2192620" y="122625"/>
                  <a:pt x="2183511" y="125031"/>
                </a:cubicBezTo>
                <a:cubicBezTo>
                  <a:pt x="2174401" y="127438"/>
                  <a:pt x="2166017" y="126145"/>
                  <a:pt x="2158359" y="121153"/>
                </a:cubicBezTo>
                <a:cubicBezTo>
                  <a:pt x="2150700" y="116161"/>
                  <a:pt x="2151941" y="112660"/>
                  <a:pt x="2162079" y="110651"/>
                </a:cubicBezTo>
                <a:cubicBezTo>
                  <a:pt x="2172218" y="108642"/>
                  <a:pt x="2188165" y="103284"/>
                  <a:pt x="2209918" y="94578"/>
                </a:cubicBezTo>
                <a:lnTo>
                  <a:pt x="2209918" y="49185"/>
                </a:lnTo>
                <a:cubicBezTo>
                  <a:pt x="2209918" y="35828"/>
                  <a:pt x="2208167" y="25276"/>
                  <a:pt x="2204663" y="17531"/>
                </a:cubicBezTo>
                <a:cubicBezTo>
                  <a:pt x="2201159" y="9786"/>
                  <a:pt x="2203379" y="6741"/>
                  <a:pt x="2211323" y="8397"/>
                </a:cubicBezTo>
                <a:close/>
                <a:moveTo>
                  <a:pt x="5846010" y="7146"/>
                </a:moveTo>
                <a:cubicBezTo>
                  <a:pt x="5847776" y="7234"/>
                  <a:pt x="5849966" y="7688"/>
                  <a:pt x="5852580" y="8508"/>
                </a:cubicBezTo>
                <a:cubicBezTo>
                  <a:pt x="5863035" y="11789"/>
                  <a:pt x="5870061" y="14917"/>
                  <a:pt x="5873657" y="17894"/>
                </a:cubicBezTo>
                <a:cubicBezTo>
                  <a:pt x="5877254" y="20870"/>
                  <a:pt x="5877837" y="23990"/>
                  <a:pt x="5875406" y="27251"/>
                </a:cubicBezTo>
                <a:cubicBezTo>
                  <a:pt x="5872975" y="30513"/>
                  <a:pt x="5870303" y="37800"/>
                  <a:pt x="5867388" y="49111"/>
                </a:cubicBezTo>
                <a:cubicBezTo>
                  <a:pt x="5876380" y="47746"/>
                  <a:pt x="5884677" y="46044"/>
                  <a:pt x="5892280" y="44004"/>
                </a:cubicBezTo>
                <a:cubicBezTo>
                  <a:pt x="5899883" y="41964"/>
                  <a:pt x="5906583" y="44608"/>
                  <a:pt x="5912381" y="51938"/>
                </a:cubicBezTo>
                <a:cubicBezTo>
                  <a:pt x="5918179" y="59268"/>
                  <a:pt x="5916511" y="63178"/>
                  <a:pt x="5907376" y="63668"/>
                </a:cubicBezTo>
                <a:cubicBezTo>
                  <a:pt x="5898242" y="64158"/>
                  <a:pt x="5883809" y="65860"/>
                  <a:pt x="5864077" y="68774"/>
                </a:cubicBezTo>
                <a:cubicBezTo>
                  <a:pt x="5861423" y="76092"/>
                  <a:pt x="5856617" y="84008"/>
                  <a:pt x="5849659" y="92522"/>
                </a:cubicBezTo>
                <a:cubicBezTo>
                  <a:pt x="5842701" y="101036"/>
                  <a:pt x="5839619" y="100118"/>
                  <a:pt x="5840413" y="89768"/>
                </a:cubicBezTo>
                <a:cubicBezTo>
                  <a:pt x="5841207" y="79419"/>
                  <a:pt x="5841976" y="73307"/>
                  <a:pt x="5842720" y="71435"/>
                </a:cubicBezTo>
                <a:cubicBezTo>
                  <a:pt x="5833629" y="72216"/>
                  <a:pt x="5823949" y="73568"/>
                  <a:pt x="5813680" y="75490"/>
                </a:cubicBezTo>
                <a:cubicBezTo>
                  <a:pt x="5813680" y="80712"/>
                  <a:pt x="5812437" y="87372"/>
                  <a:pt x="5809950" y="95470"/>
                </a:cubicBezTo>
                <a:cubicBezTo>
                  <a:pt x="5807463" y="103569"/>
                  <a:pt x="5804545" y="104499"/>
                  <a:pt x="5801197" y="98261"/>
                </a:cubicBezTo>
                <a:cubicBezTo>
                  <a:pt x="5797848" y="92023"/>
                  <a:pt x="5795573" y="85412"/>
                  <a:pt x="5794369" y="78430"/>
                </a:cubicBezTo>
                <a:cubicBezTo>
                  <a:pt x="5785960" y="79955"/>
                  <a:pt x="5779167" y="81310"/>
                  <a:pt x="5773989" y="82495"/>
                </a:cubicBezTo>
                <a:cubicBezTo>
                  <a:pt x="5768811" y="83679"/>
                  <a:pt x="5762629" y="81140"/>
                  <a:pt x="5755441" y="74876"/>
                </a:cubicBezTo>
                <a:cubicBezTo>
                  <a:pt x="5748255" y="68613"/>
                  <a:pt x="5748964" y="65482"/>
                  <a:pt x="5757571" y="65482"/>
                </a:cubicBezTo>
                <a:cubicBezTo>
                  <a:pt x="5764480" y="65482"/>
                  <a:pt x="5776132" y="64483"/>
                  <a:pt x="5792527" y="62486"/>
                </a:cubicBezTo>
                <a:cubicBezTo>
                  <a:pt x="5789551" y="50704"/>
                  <a:pt x="5786277" y="41443"/>
                  <a:pt x="5782705" y="34702"/>
                </a:cubicBezTo>
                <a:cubicBezTo>
                  <a:pt x="5779133" y="27961"/>
                  <a:pt x="5780879" y="25003"/>
                  <a:pt x="5787942" y="25828"/>
                </a:cubicBezTo>
                <a:cubicBezTo>
                  <a:pt x="5795005" y="26653"/>
                  <a:pt x="5801839" y="28656"/>
                  <a:pt x="5808443" y="31837"/>
                </a:cubicBezTo>
                <a:cubicBezTo>
                  <a:pt x="5815047" y="35018"/>
                  <a:pt x="5817748" y="38274"/>
                  <a:pt x="5816545" y="41604"/>
                </a:cubicBezTo>
                <a:cubicBezTo>
                  <a:pt x="5815342" y="44934"/>
                  <a:pt x="5814387" y="50159"/>
                  <a:pt x="5813680" y="57277"/>
                </a:cubicBezTo>
                <a:cubicBezTo>
                  <a:pt x="5826467" y="55764"/>
                  <a:pt x="5836587" y="54388"/>
                  <a:pt x="5844041" y="53147"/>
                </a:cubicBezTo>
                <a:cubicBezTo>
                  <a:pt x="5845504" y="36962"/>
                  <a:pt x="5844680" y="24656"/>
                  <a:pt x="5841566" y="16229"/>
                </a:cubicBezTo>
                <a:cubicBezTo>
                  <a:pt x="5839232" y="9908"/>
                  <a:pt x="5840713" y="6881"/>
                  <a:pt x="5846010" y="7146"/>
                </a:cubicBezTo>
                <a:close/>
                <a:moveTo>
                  <a:pt x="1717319" y="6062"/>
                </a:moveTo>
                <a:cubicBezTo>
                  <a:pt x="1723718" y="7712"/>
                  <a:pt x="1729966" y="10431"/>
                  <a:pt x="1736061" y="14220"/>
                </a:cubicBezTo>
                <a:cubicBezTo>
                  <a:pt x="1742158" y="18009"/>
                  <a:pt x="1743735" y="21639"/>
                  <a:pt x="1740796" y="25112"/>
                </a:cubicBezTo>
                <a:cubicBezTo>
                  <a:pt x="1737857" y="28585"/>
                  <a:pt x="1734846" y="33791"/>
                  <a:pt x="1731764" y="40730"/>
                </a:cubicBezTo>
                <a:cubicBezTo>
                  <a:pt x="1728682" y="47669"/>
                  <a:pt x="1724989" y="53966"/>
                  <a:pt x="1720685" y="59621"/>
                </a:cubicBezTo>
                <a:cubicBezTo>
                  <a:pt x="1739102" y="55888"/>
                  <a:pt x="1752721" y="51842"/>
                  <a:pt x="1761539" y="47483"/>
                </a:cubicBezTo>
                <a:cubicBezTo>
                  <a:pt x="1770357" y="43123"/>
                  <a:pt x="1778204" y="43926"/>
                  <a:pt x="1785082" y="49892"/>
                </a:cubicBezTo>
                <a:cubicBezTo>
                  <a:pt x="1791959" y="55857"/>
                  <a:pt x="1789859" y="60936"/>
                  <a:pt x="1778784" y="65128"/>
                </a:cubicBezTo>
                <a:cubicBezTo>
                  <a:pt x="1767709" y="69320"/>
                  <a:pt x="1756556" y="72197"/>
                  <a:pt x="1745326" y="73760"/>
                </a:cubicBezTo>
                <a:cubicBezTo>
                  <a:pt x="1734095" y="75323"/>
                  <a:pt x="1724338" y="74548"/>
                  <a:pt x="1716054" y="71435"/>
                </a:cubicBezTo>
                <a:cubicBezTo>
                  <a:pt x="1708947" y="81096"/>
                  <a:pt x="1701305" y="87598"/>
                  <a:pt x="1693125" y="90941"/>
                </a:cubicBezTo>
                <a:lnTo>
                  <a:pt x="1690468" y="91600"/>
                </a:lnTo>
                <a:lnTo>
                  <a:pt x="1690541" y="91924"/>
                </a:lnTo>
                <a:cubicBezTo>
                  <a:pt x="1689289" y="94270"/>
                  <a:pt x="1686157" y="96146"/>
                  <a:pt x="1681144" y="97554"/>
                </a:cubicBezTo>
                <a:cubicBezTo>
                  <a:pt x="1671116" y="100369"/>
                  <a:pt x="1659784" y="102912"/>
                  <a:pt x="1647146" y="105182"/>
                </a:cubicBezTo>
                <a:cubicBezTo>
                  <a:pt x="1653372" y="109845"/>
                  <a:pt x="1655850" y="113398"/>
                  <a:pt x="1654578" y="115841"/>
                </a:cubicBezTo>
                <a:cubicBezTo>
                  <a:pt x="1653306" y="118285"/>
                  <a:pt x="1651995" y="120759"/>
                  <a:pt x="1650644" y="123264"/>
                </a:cubicBezTo>
                <a:cubicBezTo>
                  <a:pt x="1653806" y="123649"/>
                  <a:pt x="1657285" y="123841"/>
                  <a:pt x="1661080" y="123841"/>
                </a:cubicBezTo>
                <a:cubicBezTo>
                  <a:pt x="1665905" y="123841"/>
                  <a:pt x="1670819" y="125763"/>
                  <a:pt x="1675823" y="129608"/>
                </a:cubicBezTo>
                <a:cubicBezTo>
                  <a:pt x="1680827" y="133453"/>
                  <a:pt x="1681751" y="137958"/>
                  <a:pt x="1678596" y="143123"/>
                </a:cubicBezTo>
                <a:cubicBezTo>
                  <a:pt x="1677018" y="145706"/>
                  <a:pt x="1675738" y="148738"/>
                  <a:pt x="1674757" y="152218"/>
                </a:cubicBezTo>
                <a:lnTo>
                  <a:pt x="1672998" y="162372"/>
                </a:lnTo>
                <a:lnTo>
                  <a:pt x="1683274" y="160043"/>
                </a:lnTo>
                <a:cubicBezTo>
                  <a:pt x="1693183" y="160043"/>
                  <a:pt x="1707557" y="158667"/>
                  <a:pt x="1726397" y="155913"/>
                </a:cubicBezTo>
                <a:cubicBezTo>
                  <a:pt x="1724995" y="149191"/>
                  <a:pt x="1721142" y="142745"/>
                  <a:pt x="1714835" y="136575"/>
                </a:cubicBezTo>
                <a:cubicBezTo>
                  <a:pt x="1708529" y="130405"/>
                  <a:pt x="1713976" y="128101"/>
                  <a:pt x="1731179" y="129664"/>
                </a:cubicBezTo>
                <a:cubicBezTo>
                  <a:pt x="1738098" y="118675"/>
                  <a:pt x="1741471" y="112645"/>
                  <a:pt x="1741298" y="111572"/>
                </a:cubicBezTo>
                <a:cubicBezTo>
                  <a:pt x="1741125" y="110499"/>
                  <a:pt x="1736697" y="111283"/>
                  <a:pt x="1728016" y="113925"/>
                </a:cubicBezTo>
                <a:cubicBezTo>
                  <a:pt x="1719335" y="116567"/>
                  <a:pt x="1712559" y="118706"/>
                  <a:pt x="1707691" y="120343"/>
                </a:cubicBezTo>
                <a:cubicBezTo>
                  <a:pt x="1702823" y="121980"/>
                  <a:pt x="1696163" y="119667"/>
                  <a:pt x="1687711" y="113404"/>
                </a:cubicBezTo>
                <a:cubicBezTo>
                  <a:pt x="1679259" y="107141"/>
                  <a:pt x="1680892" y="104009"/>
                  <a:pt x="1692613" y="104009"/>
                </a:cubicBezTo>
                <a:cubicBezTo>
                  <a:pt x="1702336" y="104009"/>
                  <a:pt x="1712627" y="102695"/>
                  <a:pt x="1723486" y="100066"/>
                </a:cubicBezTo>
                <a:cubicBezTo>
                  <a:pt x="1734344" y="97436"/>
                  <a:pt x="1742006" y="94512"/>
                  <a:pt x="1746470" y="91294"/>
                </a:cubicBezTo>
                <a:cubicBezTo>
                  <a:pt x="1750935" y="88076"/>
                  <a:pt x="1758649" y="90432"/>
                  <a:pt x="1769613" y="98363"/>
                </a:cubicBezTo>
                <a:cubicBezTo>
                  <a:pt x="1780576" y="106295"/>
                  <a:pt x="1781894" y="111702"/>
                  <a:pt x="1773567" y="114586"/>
                </a:cubicBezTo>
                <a:cubicBezTo>
                  <a:pt x="1765238" y="117469"/>
                  <a:pt x="1754618" y="125373"/>
                  <a:pt x="1741706" y="138296"/>
                </a:cubicBezTo>
                <a:cubicBezTo>
                  <a:pt x="1745477" y="141396"/>
                  <a:pt x="1747959" y="145520"/>
                  <a:pt x="1749149" y="150667"/>
                </a:cubicBezTo>
                <a:cubicBezTo>
                  <a:pt x="1759083" y="148397"/>
                  <a:pt x="1769904" y="146081"/>
                  <a:pt x="1781612" y="143719"/>
                </a:cubicBezTo>
                <a:cubicBezTo>
                  <a:pt x="1793319" y="141356"/>
                  <a:pt x="1802244" y="144237"/>
                  <a:pt x="1808382" y="152360"/>
                </a:cubicBezTo>
                <a:cubicBezTo>
                  <a:pt x="1814521" y="160484"/>
                  <a:pt x="1811973" y="164787"/>
                  <a:pt x="1800736" y="165271"/>
                </a:cubicBezTo>
                <a:cubicBezTo>
                  <a:pt x="1789499" y="165755"/>
                  <a:pt x="1773712" y="166685"/>
                  <a:pt x="1753372" y="168061"/>
                </a:cubicBezTo>
                <a:cubicBezTo>
                  <a:pt x="1755716" y="179794"/>
                  <a:pt x="1755887" y="196277"/>
                  <a:pt x="1753883" y="217510"/>
                </a:cubicBezTo>
                <a:cubicBezTo>
                  <a:pt x="1751880" y="238742"/>
                  <a:pt x="1745660" y="253948"/>
                  <a:pt x="1735225" y="263125"/>
                </a:cubicBezTo>
                <a:cubicBezTo>
                  <a:pt x="1724788" y="272303"/>
                  <a:pt x="1717718" y="273593"/>
                  <a:pt x="1714016" y="266995"/>
                </a:cubicBezTo>
                <a:cubicBezTo>
                  <a:pt x="1710315" y="260397"/>
                  <a:pt x="1704058" y="253368"/>
                  <a:pt x="1695246" y="245908"/>
                </a:cubicBezTo>
                <a:cubicBezTo>
                  <a:pt x="1686433" y="238448"/>
                  <a:pt x="1686055" y="235515"/>
                  <a:pt x="1694110" y="237108"/>
                </a:cubicBezTo>
                <a:cubicBezTo>
                  <a:pt x="1702166" y="238702"/>
                  <a:pt x="1709437" y="239480"/>
                  <a:pt x="1715923" y="239443"/>
                </a:cubicBezTo>
                <a:cubicBezTo>
                  <a:pt x="1722410" y="239406"/>
                  <a:pt x="1726943" y="232417"/>
                  <a:pt x="1729523" y="218477"/>
                </a:cubicBezTo>
                <a:cubicBezTo>
                  <a:pt x="1732102" y="204537"/>
                  <a:pt x="1732375" y="188984"/>
                  <a:pt x="1730341" y="171819"/>
                </a:cubicBezTo>
                <a:cubicBezTo>
                  <a:pt x="1715135" y="174895"/>
                  <a:pt x="1704321" y="176833"/>
                  <a:pt x="1697896" y="177633"/>
                </a:cubicBezTo>
                <a:cubicBezTo>
                  <a:pt x="1691472" y="178433"/>
                  <a:pt x="1684499" y="175701"/>
                  <a:pt x="1676976" y="169438"/>
                </a:cubicBezTo>
                <a:lnTo>
                  <a:pt x="1672976" y="162507"/>
                </a:lnTo>
                <a:lnTo>
                  <a:pt x="1672717" y="164006"/>
                </a:lnTo>
                <a:cubicBezTo>
                  <a:pt x="1671954" y="172762"/>
                  <a:pt x="1669570" y="184352"/>
                  <a:pt x="1665563" y="198776"/>
                </a:cubicBezTo>
                <a:cubicBezTo>
                  <a:pt x="1661557" y="213200"/>
                  <a:pt x="1654571" y="224377"/>
                  <a:pt x="1644607" y="232309"/>
                </a:cubicBezTo>
                <a:cubicBezTo>
                  <a:pt x="1634641" y="240240"/>
                  <a:pt x="1628691" y="240150"/>
                  <a:pt x="1626756" y="232039"/>
                </a:cubicBezTo>
                <a:cubicBezTo>
                  <a:pt x="1624821" y="223928"/>
                  <a:pt x="1621876" y="215928"/>
                  <a:pt x="1617920" y="208040"/>
                </a:cubicBezTo>
                <a:cubicBezTo>
                  <a:pt x="1613964" y="200152"/>
                  <a:pt x="1613880" y="196869"/>
                  <a:pt x="1617669" y="198190"/>
                </a:cubicBezTo>
                <a:cubicBezTo>
                  <a:pt x="1621458" y="199511"/>
                  <a:pt x="1625624" y="201455"/>
                  <a:pt x="1630170" y="204022"/>
                </a:cubicBezTo>
                <a:cubicBezTo>
                  <a:pt x="1634715" y="206589"/>
                  <a:pt x="1638853" y="203734"/>
                  <a:pt x="1642579" y="195455"/>
                </a:cubicBezTo>
                <a:cubicBezTo>
                  <a:pt x="1646306" y="187177"/>
                  <a:pt x="1649143" y="176752"/>
                  <a:pt x="1651091" y="164183"/>
                </a:cubicBezTo>
                <a:cubicBezTo>
                  <a:pt x="1653037" y="151613"/>
                  <a:pt x="1653366" y="143610"/>
                  <a:pt x="1652076" y="140175"/>
                </a:cubicBezTo>
                <a:cubicBezTo>
                  <a:pt x="1650786" y="136739"/>
                  <a:pt x="1649080" y="134451"/>
                  <a:pt x="1646960" y="133310"/>
                </a:cubicBezTo>
                <a:cubicBezTo>
                  <a:pt x="1643735" y="142897"/>
                  <a:pt x="1636350" y="156053"/>
                  <a:pt x="1624803" y="172777"/>
                </a:cubicBezTo>
                <a:cubicBezTo>
                  <a:pt x="1613256" y="189502"/>
                  <a:pt x="1601230" y="200723"/>
                  <a:pt x="1588721" y="206440"/>
                </a:cubicBezTo>
                <a:cubicBezTo>
                  <a:pt x="1576214" y="212158"/>
                  <a:pt x="1572525" y="211566"/>
                  <a:pt x="1577653" y="204664"/>
                </a:cubicBezTo>
                <a:cubicBezTo>
                  <a:pt x="1582781" y="197762"/>
                  <a:pt x="1588867" y="189617"/>
                  <a:pt x="1595912" y="180228"/>
                </a:cubicBezTo>
                <a:cubicBezTo>
                  <a:pt x="1602956" y="170840"/>
                  <a:pt x="1610315" y="159432"/>
                  <a:pt x="1617985" y="146007"/>
                </a:cubicBezTo>
                <a:cubicBezTo>
                  <a:pt x="1625656" y="132581"/>
                  <a:pt x="1629491" y="120176"/>
                  <a:pt x="1629491" y="108791"/>
                </a:cubicBezTo>
                <a:cubicBezTo>
                  <a:pt x="1626761" y="108791"/>
                  <a:pt x="1622670" y="109178"/>
                  <a:pt x="1617213" y="109953"/>
                </a:cubicBezTo>
                <a:cubicBezTo>
                  <a:pt x="1611756" y="110728"/>
                  <a:pt x="1606020" y="109054"/>
                  <a:pt x="1600004" y="104930"/>
                </a:cubicBezTo>
                <a:cubicBezTo>
                  <a:pt x="1593989" y="100807"/>
                  <a:pt x="1596035" y="97511"/>
                  <a:pt x="1606144" y="95043"/>
                </a:cubicBezTo>
                <a:cubicBezTo>
                  <a:pt x="1616251" y="92575"/>
                  <a:pt x="1627569" y="89579"/>
                  <a:pt x="1640095" y="86057"/>
                </a:cubicBezTo>
                <a:cubicBezTo>
                  <a:pt x="1652621" y="82535"/>
                  <a:pt x="1662590" y="79583"/>
                  <a:pt x="1670001" y="77202"/>
                </a:cubicBezTo>
                <a:cubicBezTo>
                  <a:pt x="1673704" y="76011"/>
                  <a:pt x="1677113" y="75939"/>
                  <a:pt x="1680220" y="76986"/>
                </a:cubicBezTo>
                <a:lnTo>
                  <a:pt x="1688499" y="83364"/>
                </a:lnTo>
                <a:lnTo>
                  <a:pt x="1690241" y="79853"/>
                </a:lnTo>
                <a:cubicBezTo>
                  <a:pt x="1696498" y="69119"/>
                  <a:pt x="1701754" y="56884"/>
                  <a:pt x="1706007" y="43148"/>
                </a:cubicBezTo>
                <a:cubicBezTo>
                  <a:pt x="1710262" y="29413"/>
                  <a:pt x="1711611" y="19385"/>
                  <a:pt x="1710054" y="13066"/>
                </a:cubicBezTo>
                <a:cubicBezTo>
                  <a:pt x="1708498" y="6747"/>
                  <a:pt x="1710919" y="4412"/>
                  <a:pt x="1717319" y="6062"/>
                </a:cubicBezTo>
                <a:close/>
                <a:moveTo>
                  <a:pt x="4107496" y="4434"/>
                </a:moveTo>
                <a:cubicBezTo>
                  <a:pt x="4110230" y="3811"/>
                  <a:pt x="4114819" y="5026"/>
                  <a:pt x="4121262" y="8080"/>
                </a:cubicBezTo>
                <a:cubicBezTo>
                  <a:pt x="4134148" y="14189"/>
                  <a:pt x="4138567" y="19959"/>
                  <a:pt x="4134517" y="25391"/>
                </a:cubicBezTo>
                <a:cubicBezTo>
                  <a:pt x="4130468" y="30823"/>
                  <a:pt x="4127343" y="36280"/>
                  <a:pt x="4125141" y="41762"/>
                </a:cubicBezTo>
                <a:cubicBezTo>
                  <a:pt x="4122940" y="47244"/>
                  <a:pt x="4119923" y="53972"/>
                  <a:pt x="4116091" y="61947"/>
                </a:cubicBezTo>
                <a:cubicBezTo>
                  <a:pt x="4126372" y="60459"/>
                  <a:pt x="4136350" y="58555"/>
                  <a:pt x="4146024" y="56236"/>
                </a:cubicBezTo>
                <a:cubicBezTo>
                  <a:pt x="4155697" y="53916"/>
                  <a:pt x="4164934" y="51371"/>
                  <a:pt x="4173734" y="48599"/>
                </a:cubicBezTo>
                <a:cubicBezTo>
                  <a:pt x="4182533" y="45827"/>
                  <a:pt x="4190691" y="47917"/>
                  <a:pt x="4198206" y="54868"/>
                </a:cubicBezTo>
                <a:cubicBezTo>
                  <a:pt x="4205722" y="61820"/>
                  <a:pt x="4201710" y="67097"/>
                  <a:pt x="4186170" y="70700"/>
                </a:cubicBezTo>
                <a:cubicBezTo>
                  <a:pt x="4170630" y="74303"/>
                  <a:pt x="4156218" y="77255"/>
                  <a:pt x="4142935" y="79555"/>
                </a:cubicBezTo>
                <a:cubicBezTo>
                  <a:pt x="4129653" y="81856"/>
                  <a:pt x="4117957" y="83725"/>
                  <a:pt x="4107849" y="85164"/>
                </a:cubicBezTo>
                <a:cubicBezTo>
                  <a:pt x="4096687" y="107488"/>
                  <a:pt x="4084254" y="128548"/>
                  <a:pt x="4070549" y="148342"/>
                </a:cubicBezTo>
                <a:cubicBezTo>
                  <a:pt x="4070549" y="174852"/>
                  <a:pt x="4070436" y="195599"/>
                  <a:pt x="4070209" y="210584"/>
                </a:cubicBezTo>
                <a:lnTo>
                  <a:pt x="4069998" y="220994"/>
                </a:lnTo>
                <a:lnTo>
                  <a:pt x="4070623" y="220514"/>
                </a:lnTo>
                <a:cubicBezTo>
                  <a:pt x="4076986" y="219937"/>
                  <a:pt x="4099874" y="217051"/>
                  <a:pt x="4139289" y="211854"/>
                </a:cubicBezTo>
                <a:lnTo>
                  <a:pt x="4139289" y="170666"/>
                </a:lnTo>
                <a:cubicBezTo>
                  <a:pt x="4121033" y="173779"/>
                  <a:pt x="4107713" y="172629"/>
                  <a:pt x="4099329" y="167215"/>
                </a:cubicBezTo>
                <a:cubicBezTo>
                  <a:pt x="4090945" y="161801"/>
                  <a:pt x="4091180" y="158279"/>
                  <a:pt x="4100036" y="156648"/>
                </a:cubicBezTo>
                <a:cubicBezTo>
                  <a:pt x="4108891" y="155017"/>
                  <a:pt x="4121975" y="152478"/>
                  <a:pt x="4139289" y="149030"/>
                </a:cubicBezTo>
                <a:cubicBezTo>
                  <a:pt x="4138533" y="121422"/>
                  <a:pt x="4136787" y="105085"/>
                  <a:pt x="4134052" y="100019"/>
                </a:cubicBezTo>
                <a:cubicBezTo>
                  <a:pt x="4131318" y="94953"/>
                  <a:pt x="4131935" y="91623"/>
                  <a:pt x="4135903" y="90029"/>
                </a:cubicBezTo>
                <a:cubicBezTo>
                  <a:pt x="4139872" y="88435"/>
                  <a:pt x="4146706" y="89613"/>
                  <a:pt x="4156404" y="93564"/>
                </a:cubicBezTo>
                <a:cubicBezTo>
                  <a:pt x="4166103" y="97514"/>
                  <a:pt x="4169768" y="102354"/>
                  <a:pt x="4167399" y="108084"/>
                </a:cubicBezTo>
                <a:cubicBezTo>
                  <a:pt x="4165030" y="113814"/>
                  <a:pt x="4163492" y="125676"/>
                  <a:pt x="4162785" y="143672"/>
                </a:cubicBezTo>
                <a:cubicBezTo>
                  <a:pt x="4171926" y="142271"/>
                  <a:pt x="4180567" y="140169"/>
                  <a:pt x="4188709" y="137366"/>
                </a:cubicBezTo>
                <a:cubicBezTo>
                  <a:pt x="4196852" y="134563"/>
                  <a:pt x="4204098" y="136153"/>
                  <a:pt x="4210448" y="142137"/>
                </a:cubicBezTo>
                <a:cubicBezTo>
                  <a:pt x="4216798" y="148122"/>
                  <a:pt x="4215052" y="152999"/>
                  <a:pt x="4205211" y="156769"/>
                </a:cubicBezTo>
                <a:cubicBezTo>
                  <a:pt x="4195369" y="160539"/>
                  <a:pt x="4181166" y="163851"/>
                  <a:pt x="4162599" y="166703"/>
                </a:cubicBezTo>
                <a:cubicBezTo>
                  <a:pt x="4161942" y="180929"/>
                  <a:pt x="4161613" y="195043"/>
                  <a:pt x="4161613" y="209045"/>
                </a:cubicBezTo>
                <a:cubicBezTo>
                  <a:pt x="4180229" y="206813"/>
                  <a:pt x="4196625" y="204698"/>
                  <a:pt x="4210801" y="202701"/>
                </a:cubicBezTo>
                <a:cubicBezTo>
                  <a:pt x="4224977" y="200704"/>
                  <a:pt x="4235888" y="204593"/>
                  <a:pt x="4243534" y="214366"/>
                </a:cubicBezTo>
                <a:cubicBezTo>
                  <a:pt x="4251180" y="224139"/>
                  <a:pt x="4249310" y="228830"/>
                  <a:pt x="4237925" y="228439"/>
                </a:cubicBezTo>
                <a:cubicBezTo>
                  <a:pt x="4226540" y="228048"/>
                  <a:pt x="4214509" y="227466"/>
                  <a:pt x="4201834" y="226690"/>
                </a:cubicBezTo>
                <a:cubicBezTo>
                  <a:pt x="4189159" y="225915"/>
                  <a:pt x="4170397" y="227280"/>
                  <a:pt x="4145549" y="230783"/>
                </a:cubicBezTo>
                <a:cubicBezTo>
                  <a:pt x="4120701" y="234287"/>
                  <a:pt x="4104383" y="237009"/>
                  <a:pt x="4096594" y="238950"/>
                </a:cubicBezTo>
                <a:cubicBezTo>
                  <a:pt x="4088805" y="240891"/>
                  <a:pt x="4080939" y="238448"/>
                  <a:pt x="4072995" y="231620"/>
                </a:cubicBezTo>
                <a:lnTo>
                  <a:pt x="4069601" y="227529"/>
                </a:lnTo>
                <a:lnTo>
                  <a:pt x="4068112" y="244380"/>
                </a:lnTo>
                <a:cubicBezTo>
                  <a:pt x="4067092" y="250772"/>
                  <a:pt x="4065662" y="256645"/>
                  <a:pt x="4063824" y="262000"/>
                </a:cubicBezTo>
                <a:cubicBezTo>
                  <a:pt x="4060146" y="272709"/>
                  <a:pt x="4055462" y="272461"/>
                  <a:pt x="4049769" y="261256"/>
                </a:cubicBezTo>
                <a:cubicBezTo>
                  <a:pt x="4044076" y="250050"/>
                  <a:pt x="4042591" y="240274"/>
                  <a:pt x="4045313" y="231927"/>
                </a:cubicBezTo>
                <a:cubicBezTo>
                  <a:pt x="4048036" y="223581"/>
                  <a:pt x="4049074" y="203160"/>
                  <a:pt x="4048429" y="170666"/>
                </a:cubicBezTo>
                <a:cubicBezTo>
                  <a:pt x="4042104" y="180985"/>
                  <a:pt x="4033016" y="191083"/>
                  <a:pt x="4021166" y="200962"/>
                </a:cubicBezTo>
                <a:cubicBezTo>
                  <a:pt x="4009316" y="210840"/>
                  <a:pt x="3998219" y="217599"/>
                  <a:pt x="3987875" y="221240"/>
                </a:cubicBezTo>
                <a:cubicBezTo>
                  <a:pt x="3977531" y="224880"/>
                  <a:pt x="3976105" y="222635"/>
                  <a:pt x="3983596" y="214505"/>
                </a:cubicBezTo>
                <a:cubicBezTo>
                  <a:pt x="3991087" y="206375"/>
                  <a:pt x="4000296" y="196847"/>
                  <a:pt x="4011222" y="185921"/>
                </a:cubicBezTo>
                <a:cubicBezTo>
                  <a:pt x="4022149" y="174994"/>
                  <a:pt x="4034099" y="160378"/>
                  <a:pt x="4047071" y="142072"/>
                </a:cubicBezTo>
                <a:cubicBezTo>
                  <a:pt x="4047071" y="138091"/>
                  <a:pt x="4046293" y="132498"/>
                  <a:pt x="4044737" y="125292"/>
                </a:cubicBezTo>
                <a:cubicBezTo>
                  <a:pt x="4043180" y="118086"/>
                  <a:pt x="4048758" y="117987"/>
                  <a:pt x="4061471" y="124994"/>
                </a:cubicBezTo>
                <a:cubicBezTo>
                  <a:pt x="4064522" y="121323"/>
                  <a:pt x="4072174" y="108915"/>
                  <a:pt x="4084427" y="87769"/>
                </a:cubicBezTo>
                <a:cubicBezTo>
                  <a:pt x="4077110" y="90100"/>
                  <a:pt x="4070279" y="91657"/>
                  <a:pt x="4063935" y="92438"/>
                </a:cubicBezTo>
                <a:cubicBezTo>
                  <a:pt x="4057592" y="93219"/>
                  <a:pt x="4050470" y="90348"/>
                  <a:pt x="4042569" y="83825"/>
                </a:cubicBezTo>
                <a:cubicBezTo>
                  <a:pt x="4034669" y="77301"/>
                  <a:pt x="4036247" y="73788"/>
                  <a:pt x="4047304" y="73286"/>
                </a:cubicBezTo>
                <a:cubicBezTo>
                  <a:pt x="4058361" y="72783"/>
                  <a:pt x="4072906" y="71094"/>
                  <a:pt x="4090939" y="68216"/>
                </a:cubicBezTo>
                <a:cubicBezTo>
                  <a:pt x="4102163" y="39220"/>
                  <a:pt x="4106801" y="20421"/>
                  <a:pt x="4104854" y="11820"/>
                </a:cubicBezTo>
                <a:cubicBezTo>
                  <a:pt x="4103880" y="7519"/>
                  <a:pt x="4104761" y="5057"/>
                  <a:pt x="4107496" y="4434"/>
                </a:cubicBezTo>
                <a:close/>
                <a:moveTo>
                  <a:pt x="149759" y="4267"/>
                </a:moveTo>
                <a:cubicBezTo>
                  <a:pt x="157603" y="6282"/>
                  <a:pt x="164826" y="8654"/>
                  <a:pt x="171431" y="11383"/>
                </a:cubicBezTo>
                <a:cubicBezTo>
                  <a:pt x="178035" y="14111"/>
                  <a:pt x="180168" y="18672"/>
                  <a:pt x="177830" y="25065"/>
                </a:cubicBezTo>
                <a:cubicBezTo>
                  <a:pt x="175493" y="31459"/>
                  <a:pt x="174324" y="37527"/>
                  <a:pt x="174324" y="43269"/>
                </a:cubicBezTo>
                <a:cubicBezTo>
                  <a:pt x="179521" y="42661"/>
                  <a:pt x="187226" y="41148"/>
                  <a:pt x="197439" y="38730"/>
                </a:cubicBezTo>
                <a:cubicBezTo>
                  <a:pt x="207652" y="36311"/>
                  <a:pt x="216666" y="39164"/>
                  <a:pt x="224479" y="47287"/>
                </a:cubicBezTo>
                <a:cubicBezTo>
                  <a:pt x="232293" y="55411"/>
                  <a:pt x="230063" y="59711"/>
                  <a:pt x="217790" y="60189"/>
                </a:cubicBezTo>
                <a:cubicBezTo>
                  <a:pt x="205518" y="60666"/>
                  <a:pt x="190552" y="61959"/>
                  <a:pt x="172891" y="64068"/>
                </a:cubicBezTo>
                <a:cubicBezTo>
                  <a:pt x="171478" y="83974"/>
                  <a:pt x="170175" y="99501"/>
                  <a:pt x="168984" y="110651"/>
                </a:cubicBezTo>
                <a:cubicBezTo>
                  <a:pt x="167794" y="121801"/>
                  <a:pt x="165007" y="130504"/>
                  <a:pt x="160622" y="136761"/>
                </a:cubicBezTo>
                <a:cubicBezTo>
                  <a:pt x="156238" y="143018"/>
                  <a:pt x="151082" y="141086"/>
                  <a:pt x="145154" y="130966"/>
                </a:cubicBezTo>
                <a:lnTo>
                  <a:pt x="115639" y="133515"/>
                </a:lnTo>
                <a:lnTo>
                  <a:pt x="123472" y="134315"/>
                </a:lnTo>
                <a:cubicBezTo>
                  <a:pt x="135582" y="137415"/>
                  <a:pt x="140859" y="140528"/>
                  <a:pt x="139303" y="143654"/>
                </a:cubicBezTo>
                <a:cubicBezTo>
                  <a:pt x="137746" y="146779"/>
                  <a:pt x="136968" y="149898"/>
                  <a:pt x="136968" y="153011"/>
                </a:cubicBezTo>
                <a:cubicBezTo>
                  <a:pt x="154418" y="150717"/>
                  <a:pt x="168876" y="148611"/>
                  <a:pt x="180343" y="146695"/>
                </a:cubicBezTo>
                <a:cubicBezTo>
                  <a:pt x="191808" y="144779"/>
                  <a:pt x="202836" y="143018"/>
                  <a:pt x="213428" y="141412"/>
                </a:cubicBezTo>
                <a:cubicBezTo>
                  <a:pt x="224020" y="139806"/>
                  <a:pt x="233185" y="143049"/>
                  <a:pt x="240925" y="151142"/>
                </a:cubicBezTo>
                <a:cubicBezTo>
                  <a:pt x="248663" y="159234"/>
                  <a:pt x="247668" y="163538"/>
                  <a:pt x="237939" y="164052"/>
                </a:cubicBezTo>
                <a:cubicBezTo>
                  <a:pt x="228209" y="164567"/>
                  <a:pt x="214625" y="165020"/>
                  <a:pt x="197187" y="165410"/>
                </a:cubicBezTo>
                <a:cubicBezTo>
                  <a:pt x="179750" y="165801"/>
                  <a:pt x="159677" y="166958"/>
                  <a:pt x="136968" y="168880"/>
                </a:cubicBezTo>
                <a:cubicBezTo>
                  <a:pt x="144286" y="174585"/>
                  <a:pt x="156365" y="183946"/>
                  <a:pt x="173208" y="196962"/>
                </a:cubicBezTo>
                <a:cubicBezTo>
                  <a:pt x="190050" y="209978"/>
                  <a:pt x="207140" y="219181"/>
                  <a:pt x="224479" y="224570"/>
                </a:cubicBezTo>
                <a:cubicBezTo>
                  <a:pt x="241818" y="229958"/>
                  <a:pt x="255305" y="234126"/>
                  <a:pt x="264941" y="237071"/>
                </a:cubicBezTo>
                <a:cubicBezTo>
                  <a:pt x="274578" y="240017"/>
                  <a:pt x="272429" y="243108"/>
                  <a:pt x="258495" y="246345"/>
                </a:cubicBezTo>
                <a:cubicBezTo>
                  <a:pt x="244562" y="249582"/>
                  <a:pt x="230472" y="251396"/>
                  <a:pt x="216228" y="251787"/>
                </a:cubicBezTo>
                <a:cubicBezTo>
                  <a:pt x="201983" y="252177"/>
                  <a:pt x="191166" y="248277"/>
                  <a:pt x="183774" y="240085"/>
                </a:cubicBezTo>
                <a:cubicBezTo>
                  <a:pt x="176383" y="231893"/>
                  <a:pt x="168795" y="223323"/>
                  <a:pt x="161013" y="214375"/>
                </a:cubicBezTo>
                <a:cubicBezTo>
                  <a:pt x="153230" y="205427"/>
                  <a:pt x="144824" y="193579"/>
                  <a:pt x="135796" y="178833"/>
                </a:cubicBezTo>
                <a:cubicBezTo>
                  <a:pt x="136540" y="213919"/>
                  <a:pt x="136714" y="235834"/>
                  <a:pt x="136316" y="244578"/>
                </a:cubicBezTo>
                <a:cubicBezTo>
                  <a:pt x="135920" y="253321"/>
                  <a:pt x="133812" y="262254"/>
                  <a:pt x="129992" y="271376"/>
                </a:cubicBezTo>
                <a:cubicBezTo>
                  <a:pt x="126172" y="280498"/>
                  <a:pt x="121493" y="278858"/>
                  <a:pt x="115955" y="266455"/>
                </a:cubicBezTo>
                <a:cubicBezTo>
                  <a:pt x="110418" y="254053"/>
                  <a:pt x="108815" y="244060"/>
                  <a:pt x="111146" y="236476"/>
                </a:cubicBezTo>
                <a:cubicBezTo>
                  <a:pt x="113478" y="228892"/>
                  <a:pt x="114643" y="210843"/>
                  <a:pt x="114643" y="182330"/>
                </a:cubicBezTo>
                <a:cubicBezTo>
                  <a:pt x="105392" y="201256"/>
                  <a:pt x="92264" y="216055"/>
                  <a:pt x="75260" y="226728"/>
                </a:cubicBezTo>
                <a:cubicBezTo>
                  <a:pt x="58257" y="237400"/>
                  <a:pt x="41114" y="244925"/>
                  <a:pt x="23831" y="249303"/>
                </a:cubicBezTo>
                <a:cubicBezTo>
                  <a:pt x="6548" y="253681"/>
                  <a:pt x="5686" y="251101"/>
                  <a:pt x="21245" y="241564"/>
                </a:cubicBezTo>
                <a:cubicBezTo>
                  <a:pt x="36804" y="232026"/>
                  <a:pt x="51492" y="221881"/>
                  <a:pt x="65307" y="211129"/>
                </a:cubicBezTo>
                <a:cubicBezTo>
                  <a:pt x="79124" y="200376"/>
                  <a:pt x="92456" y="187273"/>
                  <a:pt x="105304" y="171819"/>
                </a:cubicBezTo>
                <a:cubicBezTo>
                  <a:pt x="80811" y="175714"/>
                  <a:pt x="63524" y="179022"/>
                  <a:pt x="53448" y="181744"/>
                </a:cubicBezTo>
                <a:cubicBezTo>
                  <a:pt x="43371" y="184467"/>
                  <a:pt x="33738" y="182572"/>
                  <a:pt x="24547" y="176061"/>
                </a:cubicBezTo>
                <a:cubicBezTo>
                  <a:pt x="15357" y="169550"/>
                  <a:pt x="16544" y="166037"/>
                  <a:pt x="28109" y="165522"/>
                </a:cubicBezTo>
                <a:cubicBezTo>
                  <a:pt x="39676" y="165007"/>
                  <a:pt x="52840" y="163972"/>
                  <a:pt x="67605" y="162415"/>
                </a:cubicBezTo>
                <a:cubicBezTo>
                  <a:pt x="82370" y="160859"/>
                  <a:pt x="98050" y="159045"/>
                  <a:pt x="114643" y="156974"/>
                </a:cubicBezTo>
                <a:cubicBezTo>
                  <a:pt x="113924" y="150512"/>
                  <a:pt x="112189" y="144345"/>
                  <a:pt x="109435" y="138473"/>
                </a:cubicBezTo>
                <a:lnTo>
                  <a:pt x="110636" y="133947"/>
                </a:lnTo>
                <a:lnTo>
                  <a:pt x="106589" y="134296"/>
                </a:lnTo>
                <a:cubicBezTo>
                  <a:pt x="101144" y="142978"/>
                  <a:pt x="96455" y="143942"/>
                  <a:pt x="92524" y="137189"/>
                </a:cubicBezTo>
                <a:cubicBezTo>
                  <a:pt x="88592" y="130436"/>
                  <a:pt x="86627" y="124839"/>
                  <a:pt x="86627" y="120399"/>
                </a:cubicBezTo>
                <a:cubicBezTo>
                  <a:pt x="86627" y="115872"/>
                  <a:pt x="85921" y="100717"/>
                  <a:pt x="84507" y="74932"/>
                </a:cubicBezTo>
                <a:cubicBezTo>
                  <a:pt x="79520" y="75676"/>
                  <a:pt x="72864" y="77031"/>
                  <a:pt x="64536" y="78997"/>
                </a:cubicBezTo>
                <a:cubicBezTo>
                  <a:pt x="56207" y="80963"/>
                  <a:pt x="48468" y="78619"/>
                  <a:pt x="41318" y="71965"/>
                </a:cubicBezTo>
                <a:cubicBezTo>
                  <a:pt x="34168" y="65311"/>
                  <a:pt x="34897" y="61984"/>
                  <a:pt x="43504" y="61984"/>
                </a:cubicBezTo>
                <a:cubicBezTo>
                  <a:pt x="50201" y="61984"/>
                  <a:pt x="63410" y="60235"/>
                  <a:pt x="83129" y="56738"/>
                </a:cubicBezTo>
                <a:cubicBezTo>
                  <a:pt x="81680" y="45787"/>
                  <a:pt x="78785" y="37307"/>
                  <a:pt x="74451" y="31298"/>
                </a:cubicBezTo>
                <a:cubicBezTo>
                  <a:pt x="70116" y="25289"/>
                  <a:pt x="71478" y="22284"/>
                  <a:pt x="78535" y="22284"/>
                </a:cubicBezTo>
                <a:cubicBezTo>
                  <a:pt x="84574" y="22284"/>
                  <a:pt x="91544" y="24089"/>
                  <a:pt x="99444" y="27698"/>
                </a:cubicBezTo>
                <a:cubicBezTo>
                  <a:pt x="107345" y="31307"/>
                  <a:pt x="110691" y="34777"/>
                  <a:pt x="109481" y="38107"/>
                </a:cubicBezTo>
                <a:cubicBezTo>
                  <a:pt x="108273" y="41437"/>
                  <a:pt x="107319" y="46270"/>
                  <a:pt x="106626" y="52608"/>
                </a:cubicBezTo>
                <a:cubicBezTo>
                  <a:pt x="118446" y="51913"/>
                  <a:pt x="132403" y="50171"/>
                  <a:pt x="148503" y="47380"/>
                </a:cubicBezTo>
                <a:cubicBezTo>
                  <a:pt x="147746" y="29893"/>
                  <a:pt x="145806" y="17832"/>
                  <a:pt x="142680" y="11197"/>
                </a:cubicBezTo>
                <a:cubicBezTo>
                  <a:pt x="139555" y="4561"/>
                  <a:pt x="141913" y="2251"/>
                  <a:pt x="149759" y="4267"/>
                </a:cubicBezTo>
                <a:close/>
                <a:moveTo>
                  <a:pt x="4561903" y="34"/>
                </a:moveTo>
                <a:cubicBezTo>
                  <a:pt x="4564382" y="-105"/>
                  <a:pt x="4567489" y="186"/>
                  <a:pt x="4571226" y="909"/>
                </a:cubicBezTo>
                <a:cubicBezTo>
                  <a:pt x="4586170" y="3799"/>
                  <a:pt x="4594951" y="7873"/>
                  <a:pt x="4597568" y="13131"/>
                </a:cubicBezTo>
                <a:cubicBezTo>
                  <a:pt x="4600185" y="18390"/>
                  <a:pt x="4600991" y="24169"/>
                  <a:pt x="4599987" y="30470"/>
                </a:cubicBezTo>
                <a:cubicBezTo>
                  <a:pt x="4598982" y="36770"/>
                  <a:pt x="4596176" y="39493"/>
                  <a:pt x="4591569" y="38637"/>
                </a:cubicBezTo>
                <a:cubicBezTo>
                  <a:pt x="4586961" y="37781"/>
                  <a:pt x="4581383" y="34897"/>
                  <a:pt x="4574835" y="29986"/>
                </a:cubicBezTo>
                <a:cubicBezTo>
                  <a:pt x="4568286" y="25075"/>
                  <a:pt x="4562197" y="19388"/>
                  <a:pt x="4556566" y="12927"/>
                </a:cubicBezTo>
                <a:cubicBezTo>
                  <a:pt x="4552687" y="4750"/>
                  <a:pt x="4554466" y="453"/>
                  <a:pt x="4561903" y="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287812" y="5295864"/>
            <a:ext cx="943651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答：在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商场买应付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72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元，在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商场买应付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80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元；在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商场买更省钱。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815190" y="2565331"/>
            <a:ext cx="8670593" cy="967060"/>
            <a:chOff x="-75741" y="-353488"/>
            <a:chExt cx="8670593" cy="96706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75741" y="-219139"/>
              <a:ext cx="792088" cy="0"/>
            </a:xfrm>
            <a:prstGeom prst="line">
              <a:avLst/>
            </a:prstGeom>
            <a:ln w="25400">
              <a:solidFill>
                <a:srgbClr val="EF00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/>
          </p:nvSpPr>
          <p:spPr>
            <a:xfrm>
              <a:off x="5699717" y="-353488"/>
              <a:ext cx="2895135" cy="9670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120</a:t>
              </a: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里有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</a:t>
              </a: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个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100</a:t>
              </a: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，就从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120</a:t>
              </a: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元里减去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</a:t>
              </a: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个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40</a:t>
              </a: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元。</a:t>
              </a:r>
            </a:p>
          </p:txBody>
        </p:sp>
      </p:grp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320062" y="3879324"/>
            <a:ext cx="36834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商场买的实际花费：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5022721" y="3879324"/>
            <a:ext cx="36834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商场买的实际花费：</a:t>
            </a:r>
          </a:p>
        </p:txBody>
      </p:sp>
      <p:sp>
        <p:nvSpPr>
          <p:cNvPr id="1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063552" y="1335642"/>
            <a:ext cx="8247198" cy="9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百货大楼搞促销活动，甲品牌鞋满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200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元减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元，乙品牌鞋“折上折”，就是先打六折，在此基础上再打九五折。</a:t>
            </a:r>
          </a:p>
        </p:txBody>
      </p:sp>
      <p:pic>
        <p:nvPicPr>
          <p:cNvPr id="12" name="Picture 4" descr="6B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9447" y="2747192"/>
            <a:ext cx="5600435" cy="239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514602" y="5718247"/>
            <a:ext cx="91627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如果两个品牌都有一双标价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260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元的鞋，哪个品牌更便宜？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619838" y="2222895"/>
            <a:ext cx="4641981" cy="0"/>
          </a:xfrm>
          <a:prstGeom prst="line">
            <a:avLst/>
          </a:prstGeom>
          <a:ln w="25400">
            <a:solidFill>
              <a:srgbClr val="EF0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367666" y="2222895"/>
            <a:ext cx="1224136" cy="0"/>
          </a:xfrm>
          <a:prstGeom prst="line">
            <a:avLst/>
          </a:prstGeom>
          <a:ln w="25400">
            <a:solidFill>
              <a:srgbClr val="EF0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112224" y="2857804"/>
            <a:ext cx="2077602" cy="1440160"/>
            <a:chOff x="6588224" y="2139702"/>
            <a:chExt cx="2077602" cy="1440160"/>
          </a:xfrm>
        </p:grpSpPr>
        <p:sp>
          <p:nvSpPr>
            <p:cNvPr id="18" name="云形标注 17"/>
            <p:cNvSpPr/>
            <p:nvPr/>
          </p:nvSpPr>
          <p:spPr>
            <a:xfrm>
              <a:off x="6588224" y="2139702"/>
              <a:ext cx="2016224" cy="1440160"/>
            </a:xfrm>
            <a:prstGeom prst="cloudCallout">
              <a:avLst>
                <a:gd name="adj1" fmla="val -45583"/>
                <a:gd name="adj2" fmla="val -88566"/>
              </a:avLst>
            </a:prstGeom>
            <a:noFill/>
            <a:ln>
              <a:solidFill>
                <a:srgbClr val="EF00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809808" y="2263636"/>
              <a:ext cx="18560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九五折是以原价的六折为单位“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”的。</a:t>
              </a:r>
            </a:p>
          </p:txBody>
        </p:sp>
      </p:grpSp>
      <p:sp>
        <p:nvSpPr>
          <p:cNvPr id="1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043343" y="3050747"/>
            <a:ext cx="327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甲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品牌买的实际花费：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95673" y="3708743"/>
            <a:ext cx="53257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260×60%×95%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148.2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（元）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43343" y="3713430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乙品牌买的实际花费：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975023" y="4302465"/>
            <a:ext cx="1873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160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＞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148.2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105872" y="5079444"/>
            <a:ext cx="3887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535305" indent="-53530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35305" marR="0" lvl="0" indent="-53530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答：乙品牌更便宜。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975023" y="3037130"/>
            <a:ext cx="4062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260-100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＝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160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（元）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105872" y="1547723"/>
            <a:ext cx="7923457" cy="1161395"/>
          </a:xfrm>
          <a:custGeom>
            <a:avLst/>
            <a:gdLst/>
            <a:ahLst/>
            <a:cxnLst/>
            <a:rect l="l" t="t" r="r" b="b"/>
            <a:pathLst>
              <a:path w="7923457" h="1161395">
                <a:moveTo>
                  <a:pt x="6324000" y="1080639"/>
                </a:moveTo>
                <a:lnTo>
                  <a:pt x="6363830" y="1080639"/>
                </a:lnTo>
                <a:lnTo>
                  <a:pt x="6363830" y="1120450"/>
                </a:lnTo>
                <a:lnTo>
                  <a:pt x="6324000" y="1120450"/>
                </a:lnTo>
                <a:close/>
                <a:moveTo>
                  <a:pt x="3856105" y="1076051"/>
                </a:moveTo>
                <a:cubicBezTo>
                  <a:pt x="3859549" y="1075494"/>
                  <a:pt x="3863357" y="1075752"/>
                  <a:pt x="3867527" y="1076825"/>
                </a:cubicBezTo>
                <a:cubicBezTo>
                  <a:pt x="3875868" y="1078971"/>
                  <a:pt x="3881316" y="1083482"/>
                  <a:pt x="3883870" y="1090359"/>
                </a:cubicBezTo>
                <a:cubicBezTo>
                  <a:pt x="3886425" y="1097236"/>
                  <a:pt x="3886066" y="1105840"/>
                  <a:pt x="3882791" y="1116171"/>
                </a:cubicBezTo>
                <a:cubicBezTo>
                  <a:pt x="3879517" y="1126502"/>
                  <a:pt x="3873570" y="1136384"/>
                  <a:pt x="3864951" y="1145816"/>
                </a:cubicBezTo>
                <a:cubicBezTo>
                  <a:pt x="3856331" y="1155248"/>
                  <a:pt x="3848021" y="1160383"/>
                  <a:pt x="3840022" y="1161220"/>
                </a:cubicBezTo>
                <a:cubicBezTo>
                  <a:pt x="3832022" y="1162057"/>
                  <a:pt x="3830460" y="1159908"/>
                  <a:pt x="3835334" y="1154774"/>
                </a:cubicBezTo>
                <a:cubicBezTo>
                  <a:pt x="3840208" y="1149639"/>
                  <a:pt x="3844701" y="1144458"/>
                  <a:pt x="3848812" y="1139230"/>
                </a:cubicBezTo>
                <a:cubicBezTo>
                  <a:pt x="3852923" y="1134003"/>
                  <a:pt x="3856498" y="1127743"/>
                  <a:pt x="3859537" y="1120450"/>
                </a:cubicBezTo>
                <a:cubicBezTo>
                  <a:pt x="3854067" y="1120450"/>
                  <a:pt x="3849469" y="1119052"/>
                  <a:pt x="3845742" y="1116255"/>
                </a:cubicBezTo>
                <a:cubicBezTo>
                  <a:pt x="3842016" y="1113458"/>
                  <a:pt x="3839492" y="1109800"/>
                  <a:pt x="3838171" y="1105279"/>
                </a:cubicBezTo>
                <a:cubicBezTo>
                  <a:pt x="3836850" y="1100758"/>
                  <a:pt x="3836608" y="1096535"/>
                  <a:pt x="3837445" y="1092610"/>
                </a:cubicBezTo>
                <a:cubicBezTo>
                  <a:pt x="3838282" y="1088685"/>
                  <a:pt x="3841420" y="1084536"/>
                  <a:pt x="3846859" y="1080164"/>
                </a:cubicBezTo>
                <a:cubicBezTo>
                  <a:pt x="3849578" y="1077978"/>
                  <a:pt x="3852660" y="1076607"/>
                  <a:pt x="3856105" y="1076051"/>
                </a:cubicBezTo>
                <a:close/>
                <a:moveTo>
                  <a:pt x="4818594" y="1045152"/>
                </a:moveTo>
                <a:cubicBezTo>
                  <a:pt x="4812052" y="1046325"/>
                  <a:pt x="4800000" y="1048628"/>
                  <a:pt x="4782439" y="1052064"/>
                </a:cubicBezTo>
                <a:cubicBezTo>
                  <a:pt x="4784733" y="1069365"/>
                  <a:pt x="4786513" y="1081997"/>
                  <a:pt x="4787778" y="1089959"/>
                </a:cubicBezTo>
                <a:cubicBezTo>
                  <a:pt x="4800714" y="1086908"/>
                  <a:pt x="4814511" y="1083640"/>
                  <a:pt x="4829171" y="1080155"/>
                </a:cubicBezTo>
                <a:cubicBezTo>
                  <a:pt x="4830609" y="1068212"/>
                  <a:pt x="4830842" y="1059099"/>
                  <a:pt x="4829868" y="1052817"/>
                </a:cubicBezTo>
                <a:cubicBezTo>
                  <a:pt x="4828895" y="1046535"/>
                  <a:pt x="4825137" y="1043980"/>
                  <a:pt x="4818594" y="1045152"/>
                </a:cubicBezTo>
                <a:close/>
                <a:moveTo>
                  <a:pt x="675220" y="1045152"/>
                </a:moveTo>
                <a:cubicBezTo>
                  <a:pt x="668678" y="1046325"/>
                  <a:pt x="656626" y="1048628"/>
                  <a:pt x="639064" y="1052064"/>
                </a:cubicBezTo>
                <a:cubicBezTo>
                  <a:pt x="641359" y="1069365"/>
                  <a:pt x="643138" y="1081997"/>
                  <a:pt x="644403" y="1089959"/>
                </a:cubicBezTo>
                <a:cubicBezTo>
                  <a:pt x="657339" y="1086908"/>
                  <a:pt x="671137" y="1083640"/>
                  <a:pt x="685796" y="1080155"/>
                </a:cubicBezTo>
                <a:cubicBezTo>
                  <a:pt x="687235" y="1068212"/>
                  <a:pt x="687467" y="1059099"/>
                  <a:pt x="686494" y="1052817"/>
                </a:cubicBezTo>
                <a:cubicBezTo>
                  <a:pt x="685520" y="1046535"/>
                  <a:pt x="681762" y="1043980"/>
                  <a:pt x="675220" y="1045152"/>
                </a:cubicBezTo>
                <a:close/>
                <a:moveTo>
                  <a:pt x="4942661" y="1032874"/>
                </a:moveTo>
                <a:cubicBezTo>
                  <a:pt x="4934383" y="1033637"/>
                  <a:pt x="4921444" y="1035426"/>
                  <a:pt x="4903845" y="1038241"/>
                </a:cubicBezTo>
                <a:cubicBezTo>
                  <a:pt x="4904589" y="1053248"/>
                  <a:pt x="4905309" y="1067765"/>
                  <a:pt x="4906003" y="1081792"/>
                </a:cubicBezTo>
                <a:cubicBezTo>
                  <a:pt x="4919509" y="1081073"/>
                  <a:pt x="4934392" y="1079305"/>
                  <a:pt x="4950652" y="1076490"/>
                </a:cubicBezTo>
                <a:cubicBezTo>
                  <a:pt x="4952835" y="1063381"/>
                  <a:pt x="4954118" y="1052643"/>
                  <a:pt x="4954502" y="1044278"/>
                </a:cubicBezTo>
                <a:cubicBezTo>
                  <a:pt x="4954887" y="1035913"/>
                  <a:pt x="4950940" y="1032111"/>
                  <a:pt x="4942661" y="1032874"/>
                </a:cubicBezTo>
                <a:close/>
                <a:moveTo>
                  <a:pt x="799287" y="1032874"/>
                </a:moveTo>
                <a:cubicBezTo>
                  <a:pt x="791008" y="1033637"/>
                  <a:pt x="778070" y="1035426"/>
                  <a:pt x="760471" y="1038241"/>
                </a:cubicBezTo>
                <a:cubicBezTo>
                  <a:pt x="761215" y="1053248"/>
                  <a:pt x="761934" y="1067765"/>
                  <a:pt x="762628" y="1081792"/>
                </a:cubicBezTo>
                <a:cubicBezTo>
                  <a:pt x="776135" y="1081073"/>
                  <a:pt x="791018" y="1079305"/>
                  <a:pt x="807277" y="1076490"/>
                </a:cubicBezTo>
                <a:cubicBezTo>
                  <a:pt x="809460" y="1063381"/>
                  <a:pt x="810744" y="1052643"/>
                  <a:pt x="811128" y="1044278"/>
                </a:cubicBezTo>
                <a:cubicBezTo>
                  <a:pt x="811513" y="1035913"/>
                  <a:pt x="807566" y="1032111"/>
                  <a:pt x="799287" y="1032874"/>
                </a:cubicBezTo>
                <a:close/>
                <a:moveTo>
                  <a:pt x="2643822" y="1031758"/>
                </a:moveTo>
                <a:cubicBezTo>
                  <a:pt x="2644984" y="1031439"/>
                  <a:pt x="2646755" y="1031634"/>
                  <a:pt x="2649136" y="1032344"/>
                </a:cubicBezTo>
                <a:cubicBezTo>
                  <a:pt x="2658661" y="1035184"/>
                  <a:pt x="2667380" y="1038576"/>
                  <a:pt x="2675293" y="1042520"/>
                </a:cubicBezTo>
                <a:cubicBezTo>
                  <a:pt x="2684409" y="1046662"/>
                  <a:pt x="2691642" y="1052473"/>
                  <a:pt x="2696994" y="1059952"/>
                </a:cubicBezTo>
                <a:cubicBezTo>
                  <a:pt x="2702346" y="1067430"/>
                  <a:pt x="2704100" y="1075101"/>
                  <a:pt x="2702259" y="1082964"/>
                </a:cubicBezTo>
                <a:cubicBezTo>
                  <a:pt x="2700417" y="1090827"/>
                  <a:pt x="2697180" y="1094539"/>
                  <a:pt x="2692548" y="1094098"/>
                </a:cubicBezTo>
                <a:cubicBezTo>
                  <a:pt x="2687915" y="1093658"/>
                  <a:pt x="2682136" y="1089361"/>
                  <a:pt x="2675209" y="1081206"/>
                </a:cubicBezTo>
                <a:cubicBezTo>
                  <a:pt x="2668283" y="1073052"/>
                  <a:pt x="2659824" y="1062159"/>
                  <a:pt x="2649834" y="1048529"/>
                </a:cubicBezTo>
                <a:cubicBezTo>
                  <a:pt x="2642341" y="1038306"/>
                  <a:pt x="2640337" y="1032716"/>
                  <a:pt x="2643822" y="1031758"/>
                </a:cubicBezTo>
                <a:close/>
                <a:moveTo>
                  <a:pt x="2558731" y="1025154"/>
                </a:moveTo>
                <a:cubicBezTo>
                  <a:pt x="2559662" y="1025523"/>
                  <a:pt x="2560447" y="1026481"/>
                  <a:pt x="2561086" y="1028028"/>
                </a:cubicBezTo>
                <a:cubicBezTo>
                  <a:pt x="2563641" y="1034217"/>
                  <a:pt x="2564515" y="1042005"/>
                  <a:pt x="2563709" y="1051394"/>
                </a:cubicBezTo>
                <a:cubicBezTo>
                  <a:pt x="2562903" y="1060782"/>
                  <a:pt x="2558751" y="1071526"/>
                  <a:pt x="2551254" y="1083625"/>
                </a:cubicBezTo>
                <a:cubicBezTo>
                  <a:pt x="2543757" y="1095723"/>
                  <a:pt x="2537720" y="1097307"/>
                  <a:pt x="2533143" y="1088378"/>
                </a:cubicBezTo>
                <a:cubicBezTo>
                  <a:pt x="2528567" y="1079448"/>
                  <a:pt x="2528446" y="1071542"/>
                  <a:pt x="2532781" y="1064658"/>
                </a:cubicBezTo>
                <a:cubicBezTo>
                  <a:pt x="2537115" y="1057775"/>
                  <a:pt x="2541658" y="1048802"/>
                  <a:pt x="2546408" y="1037739"/>
                </a:cubicBezTo>
                <a:cubicBezTo>
                  <a:pt x="2551831" y="1028242"/>
                  <a:pt x="2555939" y="1024047"/>
                  <a:pt x="2558731" y="1025154"/>
                </a:cubicBezTo>
                <a:close/>
                <a:moveTo>
                  <a:pt x="5465448" y="1024717"/>
                </a:moveTo>
                <a:lnTo>
                  <a:pt x="5444593" y="1027972"/>
                </a:lnTo>
                <a:cubicBezTo>
                  <a:pt x="5443109" y="1030155"/>
                  <a:pt x="5441658" y="1031649"/>
                  <a:pt x="5440241" y="1032455"/>
                </a:cubicBezTo>
                <a:lnTo>
                  <a:pt x="5439257" y="1032539"/>
                </a:lnTo>
                <a:lnTo>
                  <a:pt x="5442747" y="1035179"/>
                </a:lnTo>
                <a:cubicBezTo>
                  <a:pt x="5447469" y="1039279"/>
                  <a:pt x="5452717" y="1044306"/>
                  <a:pt x="5458490" y="1050259"/>
                </a:cubicBezTo>
                <a:cubicBezTo>
                  <a:pt x="5460797" y="1044616"/>
                  <a:pt x="5463117" y="1036102"/>
                  <a:pt x="5465448" y="1024717"/>
                </a:cubicBezTo>
                <a:close/>
                <a:moveTo>
                  <a:pt x="1329866" y="1023421"/>
                </a:moveTo>
                <a:cubicBezTo>
                  <a:pt x="1328355" y="1023122"/>
                  <a:pt x="1326421" y="1023166"/>
                  <a:pt x="1324064" y="1023554"/>
                </a:cubicBezTo>
                <a:cubicBezTo>
                  <a:pt x="1319351" y="1024329"/>
                  <a:pt x="1310235" y="1025733"/>
                  <a:pt x="1296717" y="1027768"/>
                </a:cubicBezTo>
                <a:lnTo>
                  <a:pt x="1296717" y="1049106"/>
                </a:lnTo>
                <a:cubicBezTo>
                  <a:pt x="1301256" y="1047679"/>
                  <a:pt x="1306472" y="1045766"/>
                  <a:pt x="1312363" y="1043367"/>
                </a:cubicBezTo>
                <a:cubicBezTo>
                  <a:pt x="1318254" y="1040967"/>
                  <a:pt x="1323541" y="1042911"/>
                  <a:pt x="1328222" y="1049199"/>
                </a:cubicBezTo>
                <a:cubicBezTo>
                  <a:pt x="1332904" y="1055487"/>
                  <a:pt x="1328306" y="1060100"/>
                  <a:pt x="1314428" y="1063040"/>
                </a:cubicBezTo>
                <a:cubicBezTo>
                  <a:pt x="1301765" y="1065508"/>
                  <a:pt x="1295861" y="1065576"/>
                  <a:pt x="1296717" y="1063244"/>
                </a:cubicBezTo>
                <a:lnTo>
                  <a:pt x="1296717" y="1086462"/>
                </a:lnTo>
                <a:cubicBezTo>
                  <a:pt x="1297350" y="1086598"/>
                  <a:pt x="1302075" y="1085463"/>
                  <a:pt x="1310893" y="1083057"/>
                </a:cubicBezTo>
                <a:cubicBezTo>
                  <a:pt x="1319711" y="1080651"/>
                  <a:pt x="1325713" y="1080617"/>
                  <a:pt x="1328901" y="1082955"/>
                </a:cubicBezTo>
                <a:cubicBezTo>
                  <a:pt x="1332088" y="1085293"/>
                  <a:pt x="1334113" y="1084297"/>
                  <a:pt x="1334975" y="1079969"/>
                </a:cubicBezTo>
                <a:cubicBezTo>
                  <a:pt x="1335837" y="1075641"/>
                  <a:pt x="1336079" y="1065948"/>
                  <a:pt x="1335701" y="1050892"/>
                </a:cubicBezTo>
                <a:cubicBezTo>
                  <a:pt x="1335322" y="1035835"/>
                  <a:pt x="1334466" y="1027321"/>
                  <a:pt x="1333134" y="1025349"/>
                </a:cubicBezTo>
                <a:cubicBezTo>
                  <a:pt x="1332467" y="1024363"/>
                  <a:pt x="1331378" y="1023720"/>
                  <a:pt x="1329866" y="1023421"/>
                </a:cubicBezTo>
                <a:close/>
                <a:moveTo>
                  <a:pt x="4834064" y="1021338"/>
                </a:moveTo>
                <a:cubicBezTo>
                  <a:pt x="4837028" y="1021262"/>
                  <a:pt x="4840295" y="1022050"/>
                  <a:pt x="4843867" y="1023703"/>
                </a:cubicBezTo>
                <a:cubicBezTo>
                  <a:pt x="4851011" y="1027008"/>
                  <a:pt x="4857736" y="1031408"/>
                  <a:pt x="4864043" y="1036902"/>
                </a:cubicBezTo>
                <a:cubicBezTo>
                  <a:pt x="4870349" y="1042396"/>
                  <a:pt x="4870675" y="1047369"/>
                  <a:pt x="4865020" y="1051822"/>
                </a:cubicBezTo>
                <a:cubicBezTo>
                  <a:pt x="4859364" y="1056274"/>
                  <a:pt x="4854410" y="1064590"/>
                  <a:pt x="4850155" y="1076769"/>
                </a:cubicBezTo>
                <a:cubicBezTo>
                  <a:pt x="4861826" y="1089097"/>
                  <a:pt x="4862914" y="1095757"/>
                  <a:pt x="4853420" y="1096749"/>
                </a:cubicBezTo>
                <a:cubicBezTo>
                  <a:pt x="4843927" y="1097741"/>
                  <a:pt x="4833589" y="1099202"/>
                  <a:pt x="4822408" y="1101130"/>
                </a:cubicBezTo>
                <a:cubicBezTo>
                  <a:pt x="4811227" y="1103059"/>
                  <a:pt x="4799684" y="1104724"/>
                  <a:pt x="4787778" y="1106126"/>
                </a:cubicBezTo>
                <a:cubicBezTo>
                  <a:pt x="4784417" y="1119570"/>
                  <a:pt x="4780752" y="1123390"/>
                  <a:pt x="4776783" y="1117585"/>
                </a:cubicBezTo>
                <a:cubicBezTo>
                  <a:pt x="4772815" y="1111781"/>
                  <a:pt x="4769444" y="1104126"/>
                  <a:pt x="4766672" y="1094619"/>
                </a:cubicBezTo>
                <a:cubicBezTo>
                  <a:pt x="4763900" y="1085113"/>
                  <a:pt x="4761569" y="1076397"/>
                  <a:pt x="4759677" y="1068472"/>
                </a:cubicBezTo>
                <a:cubicBezTo>
                  <a:pt x="4757786" y="1060547"/>
                  <a:pt x="4754859" y="1053292"/>
                  <a:pt x="4750897" y="1046706"/>
                </a:cubicBezTo>
                <a:cubicBezTo>
                  <a:pt x="4746934" y="1040120"/>
                  <a:pt x="4747755" y="1036344"/>
                  <a:pt x="4753361" y="1035376"/>
                </a:cubicBezTo>
                <a:cubicBezTo>
                  <a:pt x="4758967" y="1034409"/>
                  <a:pt x="4764058" y="1034508"/>
                  <a:pt x="4768635" y="1035674"/>
                </a:cubicBezTo>
                <a:cubicBezTo>
                  <a:pt x="4773211" y="1036840"/>
                  <a:pt x="4782752" y="1036114"/>
                  <a:pt x="4797256" y="1033497"/>
                </a:cubicBezTo>
                <a:cubicBezTo>
                  <a:pt x="4811761" y="1030880"/>
                  <a:pt x="4821370" y="1027768"/>
                  <a:pt x="4826082" y="1024158"/>
                </a:cubicBezTo>
                <a:cubicBezTo>
                  <a:pt x="4828439" y="1022354"/>
                  <a:pt x="4831100" y="1021414"/>
                  <a:pt x="4834064" y="1021338"/>
                </a:cubicBezTo>
                <a:close/>
                <a:moveTo>
                  <a:pt x="690689" y="1021338"/>
                </a:moveTo>
                <a:cubicBezTo>
                  <a:pt x="693653" y="1021262"/>
                  <a:pt x="696921" y="1022050"/>
                  <a:pt x="700493" y="1023703"/>
                </a:cubicBezTo>
                <a:cubicBezTo>
                  <a:pt x="707636" y="1027008"/>
                  <a:pt x="714362" y="1031408"/>
                  <a:pt x="720669" y="1036902"/>
                </a:cubicBezTo>
                <a:cubicBezTo>
                  <a:pt x="726975" y="1042396"/>
                  <a:pt x="727301" y="1047369"/>
                  <a:pt x="721645" y="1051822"/>
                </a:cubicBezTo>
                <a:cubicBezTo>
                  <a:pt x="715990" y="1056274"/>
                  <a:pt x="711035" y="1064590"/>
                  <a:pt x="706781" y="1076769"/>
                </a:cubicBezTo>
                <a:cubicBezTo>
                  <a:pt x="718451" y="1089097"/>
                  <a:pt x="719540" y="1095757"/>
                  <a:pt x="710046" y="1096749"/>
                </a:cubicBezTo>
                <a:cubicBezTo>
                  <a:pt x="700552" y="1097741"/>
                  <a:pt x="690214" y="1099202"/>
                  <a:pt x="679034" y="1101130"/>
                </a:cubicBezTo>
                <a:cubicBezTo>
                  <a:pt x="667853" y="1103059"/>
                  <a:pt x="656310" y="1104724"/>
                  <a:pt x="644403" y="1106126"/>
                </a:cubicBezTo>
                <a:cubicBezTo>
                  <a:pt x="641043" y="1119570"/>
                  <a:pt x="637378" y="1123390"/>
                  <a:pt x="633409" y="1117585"/>
                </a:cubicBezTo>
                <a:cubicBezTo>
                  <a:pt x="629440" y="1111781"/>
                  <a:pt x="626070" y="1104126"/>
                  <a:pt x="623297" y="1094619"/>
                </a:cubicBezTo>
                <a:cubicBezTo>
                  <a:pt x="620525" y="1085113"/>
                  <a:pt x="618194" y="1076397"/>
                  <a:pt x="616303" y="1068472"/>
                </a:cubicBezTo>
                <a:cubicBezTo>
                  <a:pt x="614411" y="1060547"/>
                  <a:pt x="611485" y="1053292"/>
                  <a:pt x="607522" y="1046706"/>
                </a:cubicBezTo>
                <a:cubicBezTo>
                  <a:pt x="603559" y="1040120"/>
                  <a:pt x="604381" y="1036344"/>
                  <a:pt x="609987" y="1035376"/>
                </a:cubicBezTo>
                <a:cubicBezTo>
                  <a:pt x="615592" y="1034409"/>
                  <a:pt x="620684" y="1034508"/>
                  <a:pt x="625260" y="1035674"/>
                </a:cubicBezTo>
                <a:cubicBezTo>
                  <a:pt x="629837" y="1036840"/>
                  <a:pt x="639377" y="1036114"/>
                  <a:pt x="653882" y="1033497"/>
                </a:cubicBezTo>
                <a:cubicBezTo>
                  <a:pt x="668387" y="1030880"/>
                  <a:pt x="677995" y="1027768"/>
                  <a:pt x="682708" y="1024158"/>
                </a:cubicBezTo>
                <a:cubicBezTo>
                  <a:pt x="685064" y="1022354"/>
                  <a:pt x="687725" y="1021414"/>
                  <a:pt x="690689" y="1021338"/>
                </a:cubicBezTo>
                <a:close/>
                <a:moveTo>
                  <a:pt x="4963941" y="1007480"/>
                </a:moveTo>
                <a:cubicBezTo>
                  <a:pt x="4967208" y="1007518"/>
                  <a:pt x="4970836" y="1008469"/>
                  <a:pt x="4974827" y="1010336"/>
                </a:cubicBezTo>
                <a:cubicBezTo>
                  <a:pt x="4982808" y="1014069"/>
                  <a:pt x="4989707" y="1019077"/>
                  <a:pt x="4995523" y="1025358"/>
                </a:cubicBezTo>
                <a:cubicBezTo>
                  <a:pt x="5001340" y="1031640"/>
                  <a:pt x="5001005" y="1037386"/>
                  <a:pt x="4994519" y="1042595"/>
                </a:cubicBezTo>
                <a:cubicBezTo>
                  <a:pt x="4988032" y="1047803"/>
                  <a:pt x="4980380" y="1058916"/>
                  <a:pt x="4971562" y="1075932"/>
                </a:cubicBezTo>
                <a:cubicBezTo>
                  <a:pt x="4980901" y="1087987"/>
                  <a:pt x="4981744" y="1094526"/>
                  <a:pt x="4974092" y="1095549"/>
                </a:cubicBezTo>
                <a:cubicBezTo>
                  <a:pt x="4966440" y="1096573"/>
                  <a:pt x="4955758" y="1097475"/>
                  <a:pt x="4942047" y="1098256"/>
                </a:cubicBezTo>
                <a:cubicBezTo>
                  <a:pt x="4928337" y="1099038"/>
                  <a:pt x="4916086" y="1099763"/>
                  <a:pt x="4905296" y="1100433"/>
                </a:cubicBezTo>
                <a:cubicBezTo>
                  <a:pt x="4901055" y="1110665"/>
                  <a:pt x="4896829" y="1113058"/>
                  <a:pt x="4892618" y="1107614"/>
                </a:cubicBezTo>
                <a:cubicBezTo>
                  <a:pt x="4888408" y="1102169"/>
                  <a:pt x="4884941" y="1089528"/>
                  <a:pt x="4882219" y="1069691"/>
                </a:cubicBezTo>
                <a:cubicBezTo>
                  <a:pt x="4879497" y="1049853"/>
                  <a:pt x="4876172" y="1035820"/>
                  <a:pt x="4872247" y="1027591"/>
                </a:cubicBezTo>
                <a:cubicBezTo>
                  <a:pt x="4868322" y="1019362"/>
                  <a:pt x="4869488" y="1015660"/>
                  <a:pt x="4875744" y="1016484"/>
                </a:cubicBezTo>
                <a:cubicBezTo>
                  <a:pt x="4882002" y="1017309"/>
                  <a:pt x="4887176" y="1018475"/>
                  <a:pt x="4891269" y="1019982"/>
                </a:cubicBezTo>
                <a:cubicBezTo>
                  <a:pt x="4895362" y="1021489"/>
                  <a:pt x="4905774" y="1021117"/>
                  <a:pt x="4922504" y="1018866"/>
                </a:cubicBezTo>
                <a:cubicBezTo>
                  <a:pt x="4939235" y="1016615"/>
                  <a:pt x="4950143" y="1013697"/>
                  <a:pt x="4955228" y="1010113"/>
                </a:cubicBezTo>
                <a:cubicBezTo>
                  <a:pt x="4957771" y="1008321"/>
                  <a:pt x="4960675" y="1007443"/>
                  <a:pt x="4963941" y="1007480"/>
                </a:cubicBezTo>
                <a:close/>
                <a:moveTo>
                  <a:pt x="820567" y="1007480"/>
                </a:moveTo>
                <a:cubicBezTo>
                  <a:pt x="823833" y="1007518"/>
                  <a:pt x="827462" y="1008469"/>
                  <a:pt x="831453" y="1010336"/>
                </a:cubicBezTo>
                <a:cubicBezTo>
                  <a:pt x="839434" y="1014069"/>
                  <a:pt x="846332" y="1019077"/>
                  <a:pt x="852149" y="1025358"/>
                </a:cubicBezTo>
                <a:cubicBezTo>
                  <a:pt x="857965" y="1031640"/>
                  <a:pt x="857630" y="1037386"/>
                  <a:pt x="851145" y="1042595"/>
                </a:cubicBezTo>
                <a:cubicBezTo>
                  <a:pt x="844657" y="1047803"/>
                  <a:pt x="837006" y="1058916"/>
                  <a:pt x="828188" y="1075932"/>
                </a:cubicBezTo>
                <a:cubicBezTo>
                  <a:pt x="837526" y="1087987"/>
                  <a:pt x="838370" y="1094526"/>
                  <a:pt x="830718" y="1095549"/>
                </a:cubicBezTo>
                <a:cubicBezTo>
                  <a:pt x="823065" y="1096573"/>
                  <a:pt x="812384" y="1097475"/>
                  <a:pt x="798673" y="1098256"/>
                </a:cubicBezTo>
                <a:cubicBezTo>
                  <a:pt x="784962" y="1099038"/>
                  <a:pt x="772712" y="1099763"/>
                  <a:pt x="761922" y="1100433"/>
                </a:cubicBezTo>
                <a:cubicBezTo>
                  <a:pt x="757680" y="1110665"/>
                  <a:pt x="753454" y="1113058"/>
                  <a:pt x="749244" y="1107614"/>
                </a:cubicBezTo>
                <a:cubicBezTo>
                  <a:pt x="745033" y="1102169"/>
                  <a:pt x="741566" y="1089528"/>
                  <a:pt x="738844" y="1069691"/>
                </a:cubicBezTo>
                <a:cubicBezTo>
                  <a:pt x="736122" y="1049853"/>
                  <a:pt x="732798" y="1035820"/>
                  <a:pt x="728873" y="1027591"/>
                </a:cubicBezTo>
                <a:cubicBezTo>
                  <a:pt x="724947" y="1019362"/>
                  <a:pt x="726113" y="1015660"/>
                  <a:pt x="732370" y="1016484"/>
                </a:cubicBezTo>
                <a:cubicBezTo>
                  <a:pt x="738627" y="1017309"/>
                  <a:pt x="743802" y="1018475"/>
                  <a:pt x="747895" y="1019982"/>
                </a:cubicBezTo>
                <a:cubicBezTo>
                  <a:pt x="751988" y="1021489"/>
                  <a:pt x="762399" y="1021117"/>
                  <a:pt x="779130" y="1018866"/>
                </a:cubicBezTo>
                <a:cubicBezTo>
                  <a:pt x="795861" y="1016615"/>
                  <a:pt x="806768" y="1013697"/>
                  <a:pt x="811854" y="1010113"/>
                </a:cubicBezTo>
                <a:cubicBezTo>
                  <a:pt x="814396" y="1008321"/>
                  <a:pt x="817300" y="1007443"/>
                  <a:pt x="820567" y="1007480"/>
                </a:cubicBezTo>
                <a:close/>
                <a:moveTo>
                  <a:pt x="5220440" y="1007285"/>
                </a:moveTo>
                <a:lnTo>
                  <a:pt x="5216961" y="1007973"/>
                </a:lnTo>
                <a:cubicBezTo>
                  <a:pt x="5213563" y="1016122"/>
                  <a:pt x="5208068" y="1025547"/>
                  <a:pt x="5200478" y="1036251"/>
                </a:cubicBezTo>
                <a:cubicBezTo>
                  <a:pt x="5203566" y="1036362"/>
                  <a:pt x="5211690" y="1035370"/>
                  <a:pt x="5224849" y="1033274"/>
                </a:cubicBezTo>
                <a:cubicBezTo>
                  <a:pt x="5224849" y="1022881"/>
                  <a:pt x="5223292" y="1014748"/>
                  <a:pt x="5220179" y="1008876"/>
                </a:cubicBezTo>
                <a:close/>
                <a:moveTo>
                  <a:pt x="1086590" y="1007285"/>
                </a:moveTo>
                <a:lnTo>
                  <a:pt x="1083112" y="1007973"/>
                </a:lnTo>
                <a:cubicBezTo>
                  <a:pt x="1079713" y="1016122"/>
                  <a:pt x="1074219" y="1025547"/>
                  <a:pt x="1066629" y="1036251"/>
                </a:cubicBezTo>
                <a:cubicBezTo>
                  <a:pt x="1069717" y="1036362"/>
                  <a:pt x="1077841" y="1035370"/>
                  <a:pt x="1090999" y="1033274"/>
                </a:cubicBezTo>
                <a:cubicBezTo>
                  <a:pt x="1090999" y="1022881"/>
                  <a:pt x="1089443" y="1014748"/>
                  <a:pt x="1086330" y="1008876"/>
                </a:cubicBezTo>
                <a:close/>
                <a:moveTo>
                  <a:pt x="3259481" y="1005927"/>
                </a:moveTo>
                <a:cubicBezTo>
                  <a:pt x="3248455" y="1007403"/>
                  <a:pt x="3240437" y="1012785"/>
                  <a:pt x="3235426" y="1022075"/>
                </a:cubicBezTo>
                <a:cubicBezTo>
                  <a:pt x="3230415" y="1031364"/>
                  <a:pt x="3228285" y="1041398"/>
                  <a:pt x="3229036" y="1052175"/>
                </a:cubicBezTo>
                <a:cubicBezTo>
                  <a:pt x="3229786" y="1062953"/>
                  <a:pt x="3233417" y="1071777"/>
                  <a:pt x="3239928" y="1078648"/>
                </a:cubicBezTo>
                <a:cubicBezTo>
                  <a:pt x="3246439" y="1085519"/>
                  <a:pt x="3254882" y="1089122"/>
                  <a:pt x="3265257" y="1089457"/>
                </a:cubicBezTo>
                <a:cubicBezTo>
                  <a:pt x="3275631" y="1089792"/>
                  <a:pt x="3284428" y="1086170"/>
                  <a:pt x="3291646" y="1078592"/>
                </a:cubicBezTo>
                <a:cubicBezTo>
                  <a:pt x="3298864" y="1071014"/>
                  <a:pt x="3302473" y="1059486"/>
                  <a:pt x="3302473" y="1044008"/>
                </a:cubicBezTo>
                <a:cubicBezTo>
                  <a:pt x="3302473" y="1028530"/>
                  <a:pt x="3298064" y="1017945"/>
                  <a:pt x="3289246" y="1012252"/>
                </a:cubicBezTo>
                <a:cubicBezTo>
                  <a:pt x="3280428" y="1006559"/>
                  <a:pt x="3270506" y="1004451"/>
                  <a:pt x="3259481" y="1005927"/>
                </a:cubicBezTo>
                <a:close/>
                <a:moveTo>
                  <a:pt x="6114143" y="992584"/>
                </a:moveTo>
                <a:cubicBezTo>
                  <a:pt x="6111288" y="992602"/>
                  <a:pt x="6107264" y="993190"/>
                  <a:pt x="6102070" y="994346"/>
                </a:cubicBezTo>
                <a:cubicBezTo>
                  <a:pt x="6091683" y="996659"/>
                  <a:pt x="6083953" y="998386"/>
                  <a:pt x="6078880" y="999527"/>
                </a:cubicBezTo>
                <a:lnTo>
                  <a:pt x="6078880" y="1021107"/>
                </a:lnTo>
                <a:cubicBezTo>
                  <a:pt x="6079898" y="1021107"/>
                  <a:pt x="6084164" y="1019740"/>
                  <a:pt x="6091680" y="1017005"/>
                </a:cubicBezTo>
                <a:cubicBezTo>
                  <a:pt x="6099195" y="1014271"/>
                  <a:pt x="6105750" y="1015498"/>
                  <a:pt x="6111343" y="1020689"/>
                </a:cubicBezTo>
                <a:cubicBezTo>
                  <a:pt x="6116937" y="1025879"/>
                  <a:pt x="6115306" y="1030183"/>
                  <a:pt x="6106451" y="1033600"/>
                </a:cubicBezTo>
                <a:cubicBezTo>
                  <a:pt x="6097595" y="1037017"/>
                  <a:pt x="6088331" y="1037950"/>
                  <a:pt x="6078657" y="1036400"/>
                </a:cubicBezTo>
                <a:lnTo>
                  <a:pt x="6077708" y="1056101"/>
                </a:lnTo>
                <a:cubicBezTo>
                  <a:pt x="6080859" y="1056187"/>
                  <a:pt x="6085912" y="1055236"/>
                  <a:pt x="6092870" y="1053245"/>
                </a:cubicBezTo>
                <a:cubicBezTo>
                  <a:pt x="6099828" y="1051254"/>
                  <a:pt x="6105654" y="1052954"/>
                  <a:pt x="6110348" y="1058342"/>
                </a:cubicBezTo>
                <a:cubicBezTo>
                  <a:pt x="6115043" y="1063731"/>
                  <a:pt x="6112938" y="1067647"/>
                  <a:pt x="6104032" y="1070090"/>
                </a:cubicBezTo>
                <a:cubicBezTo>
                  <a:pt x="6095128" y="1072534"/>
                  <a:pt x="6086291" y="1072974"/>
                  <a:pt x="6077522" y="1071411"/>
                </a:cubicBezTo>
                <a:lnTo>
                  <a:pt x="6076536" y="1099298"/>
                </a:lnTo>
                <a:lnTo>
                  <a:pt x="6120757" y="1096154"/>
                </a:lnTo>
                <a:lnTo>
                  <a:pt x="6120757" y="1008308"/>
                </a:lnTo>
                <a:cubicBezTo>
                  <a:pt x="6120757" y="1001164"/>
                  <a:pt x="6120239" y="996473"/>
                  <a:pt x="6119203" y="994235"/>
                </a:cubicBezTo>
                <a:cubicBezTo>
                  <a:pt x="6118686" y="993115"/>
                  <a:pt x="6116999" y="992565"/>
                  <a:pt x="6114143" y="992584"/>
                </a:cubicBezTo>
                <a:close/>
                <a:moveTo>
                  <a:pt x="130890" y="985035"/>
                </a:moveTo>
                <a:lnTo>
                  <a:pt x="95767" y="989370"/>
                </a:lnTo>
                <a:cubicBezTo>
                  <a:pt x="95085" y="1000172"/>
                  <a:pt x="93609" y="1008296"/>
                  <a:pt x="91339" y="1013740"/>
                </a:cubicBezTo>
                <a:cubicBezTo>
                  <a:pt x="102514" y="1015886"/>
                  <a:pt x="109394" y="1019852"/>
                  <a:pt x="111980" y="1025637"/>
                </a:cubicBezTo>
                <a:lnTo>
                  <a:pt x="111725" y="1039047"/>
                </a:lnTo>
                <a:lnTo>
                  <a:pt x="118789" y="1028633"/>
                </a:lnTo>
                <a:cubicBezTo>
                  <a:pt x="125306" y="1015592"/>
                  <a:pt x="129340" y="1001059"/>
                  <a:pt x="130890" y="985035"/>
                </a:cubicBezTo>
                <a:close/>
                <a:moveTo>
                  <a:pt x="2040087" y="982990"/>
                </a:moveTo>
                <a:cubicBezTo>
                  <a:pt x="2054081" y="982053"/>
                  <a:pt x="2065819" y="984105"/>
                  <a:pt x="2075302" y="989147"/>
                </a:cubicBezTo>
                <a:cubicBezTo>
                  <a:pt x="2087946" y="995869"/>
                  <a:pt x="2093514" y="1001921"/>
                  <a:pt x="2092008" y="1007304"/>
                </a:cubicBezTo>
                <a:cubicBezTo>
                  <a:pt x="2090501" y="1012686"/>
                  <a:pt x="2084417" y="1014990"/>
                  <a:pt x="2073758" y="1014215"/>
                </a:cubicBezTo>
                <a:cubicBezTo>
                  <a:pt x="2063098" y="1013440"/>
                  <a:pt x="2048119" y="1013052"/>
                  <a:pt x="2028821" y="1013052"/>
                </a:cubicBezTo>
                <a:cubicBezTo>
                  <a:pt x="2009548" y="1013052"/>
                  <a:pt x="1988843" y="1014023"/>
                  <a:pt x="1966704" y="1015964"/>
                </a:cubicBezTo>
                <a:cubicBezTo>
                  <a:pt x="1944566" y="1017905"/>
                  <a:pt x="1926037" y="1020214"/>
                  <a:pt x="1911117" y="1022893"/>
                </a:cubicBezTo>
                <a:cubicBezTo>
                  <a:pt x="1896197" y="1025572"/>
                  <a:pt x="1883174" y="1028102"/>
                  <a:pt x="1872050" y="1030484"/>
                </a:cubicBezTo>
                <a:cubicBezTo>
                  <a:pt x="1860925" y="1032865"/>
                  <a:pt x="1849347" y="1030279"/>
                  <a:pt x="1837317" y="1022726"/>
                </a:cubicBezTo>
                <a:cubicBezTo>
                  <a:pt x="1826415" y="1010733"/>
                  <a:pt x="1825640" y="1005329"/>
                  <a:pt x="1834991" y="1006513"/>
                </a:cubicBezTo>
                <a:cubicBezTo>
                  <a:pt x="1844343" y="1007697"/>
                  <a:pt x="1860363" y="1007325"/>
                  <a:pt x="1883053" y="1005397"/>
                </a:cubicBezTo>
                <a:cubicBezTo>
                  <a:pt x="1905744" y="1003468"/>
                  <a:pt x="1929965" y="1000551"/>
                  <a:pt x="1955719" y="996644"/>
                </a:cubicBezTo>
                <a:cubicBezTo>
                  <a:pt x="1981472" y="992737"/>
                  <a:pt x="2004680" y="988830"/>
                  <a:pt x="2025342" y="984924"/>
                </a:cubicBezTo>
                <a:cubicBezTo>
                  <a:pt x="2030508" y="983947"/>
                  <a:pt x="2035423" y="983302"/>
                  <a:pt x="2040087" y="982990"/>
                </a:cubicBezTo>
                <a:close/>
                <a:moveTo>
                  <a:pt x="2915139" y="975715"/>
                </a:moveTo>
                <a:cubicBezTo>
                  <a:pt x="2918717" y="975411"/>
                  <a:pt x="2925349" y="977104"/>
                  <a:pt x="2935035" y="980794"/>
                </a:cubicBezTo>
                <a:cubicBezTo>
                  <a:pt x="2944548" y="985258"/>
                  <a:pt x="2948327" y="990889"/>
                  <a:pt x="2946374" y="997686"/>
                </a:cubicBezTo>
                <a:cubicBezTo>
                  <a:pt x="2944421" y="1004482"/>
                  <a:pt x="2943633" y="1022202"/>
                  <a:pt x="2944011" y="1050845"/>
                </a:cubicBezTo>
                <a:cubicBezTo>
                  <a:pt x="2944390" y="1079488"/>
                  <a:pt x="2944182" y="1100008"/>
                  <a:pt x="2943388" y="1112404"/>
                </a:cubicBezTo>
                <a:cubicBezTo>
                  <a:pt x="2942594" y="1124800"/>
                  <a:pt x="2940145" y="1133327"/>
                  <a:pt x="2936040" y="1137984"/>
                </a:cubicBezTo>
                <a:cubicBezTo>
                  <a:pt x="2931935" y="1142641"/>
                  <a:pt x="2927454" y="1140182"/>
                  <a:pt x="2922599" y="1130608"/>
                </a:cubicBezTo>
                <a:cubicBezTo>
                  <a:pt x="2917743" y="1121033"/>
                  <a:pt x="2916484" y="1110872"/>
                  <a:pt x="2918822" y="1100126"/>
                </a:cubicBezTo>
                <a:cubicBezTo>
                  <a:pt x="2921160" y="1089379"/>
                  <a:pt x="2922134" y="1069256"/>
                  <a:pt x="2921743" y="1039757"/>
                </a:cubicBezTo>
                <a:cubicBezTo>
                  <a:pt x="2921352" y="1010258"/>
                  <a:pt x="2918627" y="991212"/>
                  <a:pt x="2913567" y="982617"/>
                </a:cubicBezTo>
                <a:cubicBezTo>
                  <a:pt x="2911037" y="978319"/>
                  <a:pt x="2911561" y="976019"/>
                  <a:pt x="2915139" y="975715"/>
                </a:cubicBezTo>
                <a:close/>
                <a:moveTo>
                  <a:pt x="4548286" y="973892"/>
                </a:moveTo>
                <a:cubicBezTo>
                  <a:pt x="4557346" y="975120"/>
                  <a:pt x="4564753" y="977383"/>
                  <a:pt x="4570508" y="980682"/>
                </a:cubicBezTo>
                <a:cubicBezTo>
                  <a:pt x="4577862" y="983708"/>
                  <a:pt x="4580172" y="987882"/>
                  <a:pt x="4577437" y="993202"/>
                </a:cubicBezTo>
                <a:cubicBezTo>
                  <a:pt x="4574703" y="998523"/>
                  <a:pt x="4573723" y="1020152"/>
                  <a:pt x="4574498" y="1058091"/>
                </a:cubicBezTo>
                <a:cubicBezTo>
                  <a:pt x="4575273" y="1096030"/>
                  <a:pt x="4573937" y="1121743"/>
                  <a:pt x="4570489" y="1135231"/>
                </a:cubicBezTo>
                <a:cubicBezTo>
                  <a:pt x="4567041" y="1148718"/>
                  <a:pt x="4561965" y="1150107"/>
                  <a:pt x="4555262" y="1139398"/>
                </a:cubicBezTo>
                <a:cubicBezTo>
                  <a:pt x="4548559" y="1128688"/>
                  <a:pt x="4545790" y="1120280"/>
                  <a:pt x="4546956" y="1114172"/>
                </a:cubicBezTo>
                <a:cubicBezTo>
                  <a:pt x="4548121" y="1108063"/>
                  <a:pt x="4549482" y="1095717"/>
                  <a:pt x="4551039" y="1077132"/>
                </a:cubicBezTo>
                <a:cubicBezTo>
                  <a:pt x="4552596" y="1058547"/>
                  <a:pt x="4552419" y="1039757"/>
                  <a:pt x="4550509" y="1020763"/>
                </a:cubicBezTo>
                <a:cubicBezTo>
                  <a:pt x="4548599" y="1001769"/>
                  <a:pt x="4545486" y="988902"/>
                  <a:pt x="4541170" y="982161"/>
                </a:cubicBezTo>
                <a:cubicBezTo>
                  <a:pt x="4536854" y="975420"/>
                  <a:pt x="4539226" y="972664"/>
                  <a:pt x="4548286" y="973892"/>
                </a:cubicBezTo>
                <a:close/>
                <a:moveTo>
                  <a:pt x="404911" y="973892"/>
                </a:moveTo>
                <a:cubicBezTo>
                  <a:pt x="413971" y="975120"/>
                  <a:pt x="421378" y="977383"/>
                  <a:pt x="427133" y="980682"/>
                </a:cubicBezTo>
                <a:cubicBezTo>
                  <a:pt x="434487" y="983708"/>
                  <a:pt x="436797" y="987882"/>
                  <a:pt x="434063" y="993202"/>
                </a:cubicBezTo>
                <a:cubicBezTo>
                  <a:pt x="431328" y="998523"/>
                  <a:pt x="430348" y="1020152"/>
                  <a:pt x="431123" y="1058091"/>
                </a:cubicBezTo>
                <a:cubicBezTo>
                  <a:pt x="431899" y="1096030"/>
                  <a:pt x="430562" y="1121743"/>
                  <a:pt x="427114" y="1135231"/>
                </a:cubicBezTo>
                <a:cubicBezTo>
                  <a:pt x="423666" y="1148718"/>
                  <a:pt x="418591" y="1150107"/>
                  <a:pt x="411887" y="1139398"/>
                </a:cubicBezTo>
                <a:cubicBezTo>
                  <a:pt x="405184" y="1128688"/>
                  <a:pt x="402415" y="1120280"/>
                  <a:pt x="403581" y="1114172"/>
                </a:cubicBezTo>
                <a:cubicBezTo>
                  <a:pt x="404747" y="1108063"/>
                  <a:pt x="406108" y="1095717"/>
                  <a:pt x="407664" y="1077132"/>
                </a:cubicBezTo>
                <a:cubicBezTo>
                  <a:pt x="409221" y="1058547"/>
                  <a:pt x="409044" y="1039757"/>
                  <a:pt x="407134" y="1020763"/>
                </a:cubicBezTo>
                <a:cubicBezTo>
                  <a:pt x="405224" y="1001769"/>
                  <a:pt x="402111" y="988902"/>
                  <a:pt x="397795" y="982161"/>
                </a:cubicBezTo>
                <a:cubicBezTo>
                  <a:pt x="393479" y="975420"/>
                  <a:pt x="395851" y="972664"/>
                  <a:pt x="404911" y="973892"/>
                </a:cubicBezTo>
                <a:close/>
                <a:moveTo>
                  <a:pt x="6120749" y="968719"/>
                </a:moveTo>
                <a:cubicBezTo>
                  <a:pt x="6126016" y="967914"/>
                  <a:pt x="6133379" y="969966"/>
                  <a:pt x="6142839" y="974878"/>
                </a:cubicBezTo>
                <a:cubicBezTo>
                  <a:pt x="6155452" y="981426"/>
                  <a:pt x="6159012" y="987742"/>
                  <a:pt x="6153518" y="993825"/>
                </a:cubicBezTo>
                <a:cubicBezTo>
                  <a:pt x="6148024" y="999909"/>
                  <a:pt x="6144901" y="1009700"/>
                  <a:pt x="6144151" y="1023200"/>
                </a:cubicBezTo>
                <a:cubicBezTo>
                  <a:pt x="6143401" y="1036700"/>
                  <a:pt x="6142653" y="1060119"/>
                  <a:pt x="6141909" y="1093457"/>
                </a:cubicBezTo>
                <a:cubicBezTo>
                  <a:pt x="6154944" y="1093494"/>
                  <a:pt x="6165256" y="1093314"/>
                  <a:pt x="6172847" y="1092917"/>
                </a:cubicBezTo>
                <a:cubicBezTo>
                  <a:pt x="6180437" y="1092520"/>
                  <a:pt x="6188300" y="1093177"/>
                  <a:pt x="6196436" y="1094889"/>
                </a:cubicBezTo>
                <a:cubicBezTo>
                  <a:pt x="6204572" y="1096601"/>
                  <a:pt x="6210748" y="1101484"/>
                  <a:pt x="6214965" y="1109539"/>
                </a:cubicBezTo>
                <a:cubicBezTo>
                  <a:pt x="6219182" y="1117595"/>
                  <a:pt x="6217647" y="1121421"/>
                  <a:pt x="6210361" y="1121018"/>
                </a:cubicBezTo>
                <a:cubicBezTo>
                  <a:pt x="6203075" y="1120614"/>
                  <a:pt x="6192861" y="1119446"/>
                  <a:pt x="6179721" y="1117511"/>
                </a:cubicBezTo>
                <a:cubicBezTo>
                  <a:pt x="6166581" y="1115576"/>
                  <a:pt x="6151211" y="1114804"/>
                  <a:pt x="6133612" y="1115195"/>
                </a:cubicBezTo>
                <a:cubicBezTo>
                  <a:pt x="6116013" y="1115585"/>
                  <a:pt x="6101146" y="1116537"/>
                  <a:pt x="6089010" y="1118050"/>
                </a:cubicBezTo>
                <a:cubicBezTo>
                  <a:pt x="6076875" y="1119563"/>
                  <a:pt x="6063889" y="1121315"/>
                  <a:pt x="6050054" y="1123306"/>
                </a:cubicBezTo>
                <a:cubicBezTo>
                  <a:pt x="6036220" y="1125296"/>
                  <a:pt x="6024915" y="1127070"/>
                  <a:pt x="6016140" y="1128626"/>
                </a:cubicBezTo>
                <a:cubicBezTo>
                  <a:pt x="6007366" y="1130183"/>
                  <a:pt x="5999065" y="1126658"/>
                  <a:pt x="5991239" y="1118050"/>
                </a:cubicBezTo>
                <a:cubicBezTo>
                  <a:pt x="5983414" y="1109443"/>
                  <a:pt x="5984155" y="1105726"/>
                  <a:pt x="5993462" y="1106898"/>
                </a:cubicBezTo>
                <a:cubicBezTo>
                  <a:pt x="6002770" y="1108070"/>
                  <a:pt x="6024192" y="1106466"/>
                  <a:pt x="6057728" y="1102089"/>
                </a:cubicBezTo>
                <a:lnTo>
                  <a:pt x="6057728" y="1034000"/>
                </a:lnTo>
                <a:cubicBezTo>
                  <a:pt x="6057728" y="1013697"/>
                  <a:pt x="6055781" y="999664"/>
                  <a:pt x="6051887" y="991900"/>
                </a:cubicBezTo>
                <a:cubicBezTo>
                  <a:pt x="6047993" y="984136"/>
                  <a:pt x="6049574" y="980254"/>
                  <a:pt x="6056631" y="980254"/>
                </a:cubicBezTo>
                <a:cubicBezTo>
                  <a:pt x="6062522" y="980254"/>
                  <a:pt x="6067139" y="980639"/>
                  <a:pt x="6070481" y="981408"/>
                </a:cubicBezTo>
                <a:cubicBezTo>
                  <a:pt x="6073824" y="982176"/>
                  <a:pt x="6080986" y="981451"/>
                  <a:pt x="6091968" y="979231"/>
                </a:cubicBezTo>
                <a:cubicBezTo>
                  <a:pt x="6102950" y="977011"/>
                  <a:pt x="6111021" y="974093"/>
                  <a:pt x="6116180" y="970478"/>
                </a:cubicBezTo>
                <a:cubicBezTo>
                  <a:pt x="6117470" y="969574"/>
                  <a:pt x="6118993" y="968988"/>
                  <a:pt x="6120749" y="968719"/>
                </a:cubicBezTo>
                <a:close/>
                <a:moveTo>
                  <a:pt x="2676432" y="966564"/>
                </a:moveTo>
                <a:cubicBezTo>
                  <a:pt x="2681738" y="967174"/>
                  <a:pt x="2686163" y="968676"/>
                  <a:pt x="2689711" y="971073"/>
                </a:cubicBezTo>
                <a:cubicBezTo>
                  <a:pt x="2696805" y="975867"/>
                  <a:pt x="2700073" y="980366"/>
                  <a:pt x="2699515" y="984570"/>
                </a:cubicBezTo>
                <a:cubicBezTo>
                  <a:pt x="2698957" y="988775"/>
                  <a:pt x="2695007" y="990681"/>
                  <a:pt x="2687664" y="990291"/>
                </a:cubicBezTo>
                <a:cubicBezTo>
                  <a:pt x="2680322" y="989900"/>
                  <a:pt x="2670134" y="989705"/>
                  <a:pt x="2657099" y="989705"/>
                </a:cubicBezTo>
                <a:cubicBezTo>
                  <a:pt x="2644200" y="989705"/>
                  <a:pt x="2630601" y="990604"/>
                  <a:pt x="2616301" y="992402"/>
                </a:cubicBezTo>
                <a:cubicBezTo>
                  <a:pt x="2621758" y="997376"/>
                  <a:pt x="2623901" y="1002674"/>
                  <a:pt x="2622729" y="1008299"/>
                </a:cubicBezTo>
                <a:cubicBezTo>
                  <a:pt x="2621557" y="1013923"/>
                  <a:pt x="2620971" y="1026769"/>
                  <a:pt x="2620971" y="1046836"/>
                </a:cubicBezTo>
                <a:cubicBezTo>
                  <a:pt x="2620971" y="1067833"/>
                  <a:pt x="2621163" y="1082518"/>
                  <a:pt x="2621547" y="1090889"/>
                </a:cubicBezTo>
                <a:cubicBezTo>
                  <a:pt x="2621932" y="1099261"/>
                  <a:pt x="2620890" y="1107152"/>
                  <a:pt x="2618422" y="1114562"/>
                </a:cubicBezTo>
                <a:cubicBezTo>
                  <a:pt x="2615954" y="1121973"/>
                  <a:pt x="2611880" y="1128502"/>
                  <a:pt x="2606199" y="1134152"/>
                </a:cubicBezTo>
                <a:cubicBezTo>
                  <a:pt x="2600519" y="1139801"/>
                  <a:pt x="2595813" y="1138722"/>
                  <a:pt x="2592079" y="1130915"/>
                </a:cubicBezTo>
                <a:cubicBezTo>
                  <a:pt x="2588346" y="1123107"/>
                  <a:pt x="2581894" y="1114717"/>
                  <a:pt x="2572722" y="1105744"/>
                </a:cubicBezTo>
                <a:cubicBezTo>
                  <a:pt x="2563551" y="1096771"/>
                  <a:pt x="2563182" y="1093274"/>
                  <a:pt x="2571616" y="1095252"/>
                </a:cubicBezTo>
                <a:cubicBezTo>
                  <a:pt x="2580049" y="1097230"/>
                  <a:pt x="2585804" y="1098203"/>
                  <a:pt x="2588880" y="1098173"/>
                </a:cubicBezTo>
                <a:cubicBezTo>
                  <a:pt x="2591955" y="1098141"/>
                  <a:pt x="2593964" y="1096551"/>
                  <a:pt x="2594907" y="1093401"/>
                </a:cubicBezTo>
                <a:cubicBezTo>
                  <a:pt x="2595850" y="1090250"/>
                  <a:pt x="2596516" y="1080747"/>
                  <a:pt x="2596907" y="1064891"/>
                </a:cubicBezTo>
                <a:cubicBezTo>
                  <a:pt x="2597298" y="1049034"/>
                  <a:pt x="2597304" y="1034325"/>
                  <a:pt x="2596926" y="1020763"/>
                </a:cubicBezTo>
                <a:cubicBezTo>
                  <a:pt x="2596547" y="1007201"/>
                  <a:pt x="2595099" y="998796"/>
                  <a:pt x="2592582" y="995546"/>
                </a:cubicBezTo>
                <a:cubicBezTo>
                  <a:pt x="2575814" y="998659"/>
                  <a:pt x="2563535" y="1000994"/>
                  <a:pt x="2555747" y="1002550"/>
                </a:cubicBezTo>
                <a:cubicBezTo>
                  <a:pt x="2547958" y="1004107"/>
                  <a:pt x="2540517" y="1001363"/>
                  <a:pt x="2533423" y="994318"/>
                </a:cubicBezTo>
                <a:cubicBezTo>
                  <a:pt x="2526328" y="987274"/>
                  <a:pt x="2528641" y="983752"/>
                  <a:pt x="2540362" y="983752"/>
                </a:cubicBezTo>
                <a:cubicBezTo>
                  <a:pt x="2549490" y="983752"/>
                  <a:pt x="2567827" y="981618"/>
                  <a:pt x="2595372" y="977352"/>
                </a:cubicBezTo>
                <a:cubicBezTo>
                  <a:pt x="2622918" y="973086"/>
                  <a:pt x="2643754" y="969774"/>
                  <a:pt x="2657880" y="967418"/>
                </a:cubicBezTo>
                <a:cubicBezTo>
                  <a:pt x="2664943" y="966239"/>
                  <a:pt x="2671127" y="965955"/>
                  <a:pt x="2676432" y="966564"/>
                </a:cubicBezTo>
                <a:close/>
                <a:moveTo>
                  <a:pt x="5802934" y="962860"/>
                </a:moveTo>
                <a:cubicBezTo>
                  <a:pt x="5791450" y="965973"/>
                  <a:pt x="5779823" y="968490"/>
                  <a:pt x="5768053" y="970413"/>
                </a:cubicBezTo>
                <a:cubicBezTo>
                  <a:pt x="5771774" y="985581"/>
                  <a:pt x="5775438" y="1000135"/>
                  <a:pt x="5779047" y="1014075"/>
                </a:cubicBezTo>
                <a:cubicBezTo>
                  <a:pt x="5782396" y="1014199"/>
                  <a:pt x="5790005" y="1013213"/>
                  <a:pt x="5801874" y="1011117"/>
                </a:cubicBezTo>
                <a:lnTo>
                  <a:pt x="5802934" y="997872"/>
                </a:lnTo>
                <a:cubicBezTo>
                  <a:pt x="5801050" y="999434"/>
                  <a:pt x="5797571" y="1000216"/>
                  <a:pt x="5792498" y="1000216"/>
                </a:cubicBezTo>
                <a:cubicBezTo>
                  <a:pt x="5787760" y="1000216"/>
                  <a:pt x="5783063" y="997844"/>
                  <a:pt x="5778406" y="993100"/>
                </a:cubicBezTo>
                <a:cubicBezTo>
                  <a:pt x="5773749" y="988356"/>
                  <a:pt x="5775817" y="985227"/>
                  <a:pt x="5784610" y="983714"/>
                </a:cubicBezTo>
                <a:cubicBezTo>
                  <a:pt x="5793404" y="982201"/>
                  <a:pt x="5799511" y="981203"/>
                  <a:pt x="5802934" y="980719"/>
                </a:cubicBezTo>
                <a:close/>
                <a:moveTo>
                  <a:pt x="5468945" y="958190"/>
                </a:moveTo>
                <a:cubicBezTo>
                  <a:pt x="5454621" y="961266"/>
                  <a:pt x="5442219" y="963747"/>
                  <a:pt x="5431738" y="965632"/>
                </a:cubicBezTo>
                <a:cubicBezTo>
                  <a:pt x="5435621" y="982474"/>
                  <a:pt x="5439639" y="998622"/>
                  <a:pt x="5443794" y="1014075"/>
                </a:cubicBezTo>
                <a:cubicBezTo>
                  <a:pt x="5450454" y="1012525"/>
                  <a:pt x="5458094" y="1011514"/>
                  <a:pt x="5466713" y="1011043"/>
                </a:cubicBezTo>
                <a:lnTo>
                  <a:pt x="5467773" y="993202"/>
                </a:lnTo>
                <a:cubicBezTo>
                  <a:pt x="5455731" y="994765"/>
                  <a:pt x="5448637" y="993621"/>
                  <a:pt x="5446491" y="989770"/>
                </a:cubicBezTo>
                <a:cubicBezTo>
                  <a:pt x="5444346" y="985919"/>
                  <a:pt x="5445440" y="983193"/>
                  <a:pt x="5449775" y="981594"/>
                </a:cubicBezTo>
                <a:cubicBezTo>
                  <a:pt x="5454109" y="979994"/>
                  <a:pt x="5460499" y="977898"/>
                  <a:pt x="5468945" y="975306"/>
                </a:cubicBezTo>
                <a:close/>
                <a:moveTo>
                  <a:pt x="5849862" y="955837"/>
                </a:moveTo>
                <a:cubicBezTo>
                  <a:pt x="5843791" y="956612"/>
                  <a:pt x="5835522" y="957979"/>
                  <a:pt x="5825054" y="959939"/>
                </a:cubicBezTo>
                <a:lnTo>
                  <a:pt x="5824087" y="976719"/>
                </a:lnTo>
                <a:cubicBezTo>
                  <a:pt x="5826456" y="976037"/>
                  <a:pt x="5829916" y="974893"/>
                  <a:pt x="5834467" y="973287"/>
                </a:cubicBezTo>
                <a:cubicBezTo>
                  <a:pt x="5839019" y="971681"/>
                  <a:pt x="5843680" y="973284"/>
                  <a:pt x="5848448" y="978096"/>
                </a:cubicBezTo>
                <a:cubicBezTo>
                  <a:pt x="5853217" y="982908"/>
                  <a:pt x="5852429" y="986620"/>
                  <a:pt x="5846085" y="989230"/>
                </a:cubicBezTo>
                <a:cubicBezTo>
                  <a:pt x="5839741" y="991841"/>
                  <a:pt x="5832334" y="993797"/>
                  <a:pt x="5823863" y="995100"/>
                </a:cubicBezTo>
                <a:lnTo>
                  <a:pt x="5822915" y="1008234"/>
                </a:lnTo>
                <a:cubicBezTo>
                  <a:pt x="5833481" y="1006696"/>
                  <a:pt x="5840464" y="1005927"/>
                  <a:pt x="5843862" y="1005927"/>
                </a:cubicBezTo>
                <a:cubicBezTo>
                  <a:pt x="5845016" y="1005927"/>
                  <a:pt x="5847043" y="1001226"/>
                  <a:pt x="5849945" y="991826"/>
                </a:cubicBezTo>
                <a:cubicBezTo>
                  <a:pt x="5852848" y="982424"/>
                  <a:pt x="5855077" y="973882"/>
                  <a:pt x="5856633" y="966199"/>
                </a:cubicBezTo>
                <a:cubicBezTo>
                  <a:pt x="5858190" y="958516"/>
                  <a:pt x="5855933" y="955062"/>
                  <a:pt x="5849862" y="955837"/>
                </a:cubicBezTo>
                <a:close/>
                <a:moveTo>
                  <a:pt x="4170253" y="953902"/>
                </a:moveTo>
                <a:cubicBezTo>
                  <a:pt x="4168975" y="953648"/>
                  <a:pt x="4163221" y="955158"/>
                  <a:pt x="4152989" y="958432"/>
                </a:cubicBezTo>
                <a:cubicBezTo>
                  <a:pt x="4153733" y="975275"/>
                  <a:pt x="4154446" y="989934"/>
                  <a:pt x="4155128" y="1002411"/>
                </a:cubicBezTo>
                <a:cubicBezTo>
                  <a:pt x="4155885" y="1002547"/>
                  <a:pt x="4161007" y="1000923"/>
                  <a:pt x="4170495" y="997537"/>
                </a:cubicBezTo>
                <a:cubicBezTo>
                  <a:pt x="4171971" y="983609"/>
                  <a:pt x="4172901" y="974025"/>
                  <a:pt x="4173285" y="968785"/>
                </a:cubicBezTo>
                <a:cubicBezTo>
                  <a:pt x="4173670" y="963545"/>
                  <a:pt x="4173580" y="959818"/>
                  <a:pt x="4173016" y="957604"/>
                </a:cubicBezTo>
                <a:cubicBezTo>
                  <a:pt x="4172451" y="955391"/>
                  <a:pt x="4171530" y="954156"/>
                  <a:pt x="4170253" y="953902"/>
                </a:cubicBezTo>
                <a:close/>
                <a:moveTo>
                  <a:pt x="3704235" y="951065"/>
                </a:moveTo>
                <a:cubicBezTo>
                  <a:pt x="3711527" y="951065"/>
                  <a:pt x="3718228" y="954231"/>
                  <a:pt x="3724336" y="960562"/>
                </a:cubicBezTo>
                <a:cubicBezTo>
                  <a:pt x="3730444" y="966894"/>
                  <a:pt x="3727461" y="970980"/>
                  <a:pt x="3715388" y="972822"/>
                </a:cubicBezTo>
                <a:cubicBezTo>
                  <a:pt x="3703314" y="974664"/>
                  <a:pt x="3681718" y="977786"/>
                  <a:pt x="3650601" y="982189"/>
                </a:cubicBezTo>
                <a:cubicBezTo>
                  <a:pt x="3663053" y="985959"/>
                  <a:pt x="3667313" y="990697"/>
                  <a:pt x="3663381" y="996402"/>
                </a:cubicBezTo>
                <a:cubicBezTo>
                  <a:pt x="3659450" y="1002107"/>
                  <a:pt x="3656725" y="1015592"/>
                  <a:pt x="3655205" y="1036855"/>
                </a:cubicBezTo>
                <a:cubicBezTo>
                  <a:pt x="3653686" y="1058119"/>
                  <a:pt x="3655106" y="1073470"/>
                  <a:pt x="3659465" y="1082908"/>
                </a:cubicBezTo>
                <a:cubicBezTo>
                  <a:pt x="3663825" y="1092346"/>
                  <a:pt x="3676683" y="1097248"/>
                  <a:pt x="3698040" y="1097614"/>
                </a:cubicBezTo>
                <a:cubicBezTo>
                  <a:pt x="3719397" y="1097980"/>
                  <a:pt x="3734165" y="1096390"/>
                  <a:pt x="3742344" y="1092843"/>
                </a:cubicBezTo>
                <a:cubicBezTo>
                  <a:pt x="3750524" y="1089295"/>
                  <a:pt x="3756889" y="1079563"/>
                  <a:pt x="3761441" y="1063644"/>
                </a:cubicBezTo>
                <a:cubicBezTo>
                  <a:pt x="3765992" y="1047726"/>
                  <a:pt x="3769074" y="1041078"/>
                  <a:pt x="3770687" y="1043701"/>
                </a:cubicBezTo>
                <a:cubicBezTo>
                  <a:pt x="3772299" y="1046325"/>
                  <a:pt x="3773300" y="1054240"/>
                  <a:pt x="3773691" y="1067449"/>
                </a:cubicBezTo>
                <a:cubicBezTo>
                  <a:pt x="3774082" y="1080657"/>
                  <a:pt x="3775650" y="1090043"/>
                  <a:pt x="3778398" y="1095605"/>
                </a:cubicBezTo>
                <a:cubicBezTo>
                  <a:pt x="3781145" y="1101168"/>
                  <a:pt x="3779222" y="1106687"/>
                  <a:pt x="3772631" y="1112162"/>
                </a:cubicBezTo>
                <a:cubicBezTo>
                  <a:pt x="3766039" y="1117638"/>
                  <a:pt x="3749776" y="1121362"/>
                  <a:pt x="3723843" y="1123334"/>
                </a:cubicBezTo>
                <a:cubicBezTo>
                  <a:pt x="3697910" y="1125306"/>
                  <a:pt x="3678549" y="1123827"/>
                  <a:pt x="3665763" y="1118897"/>
                </a:cubicBezTo>
                <a:cubicBezTo>
                  <a:pt x="3652976" y="1113967"/>
                  <a:pt x="3644700" y="1106470"/>
                  <a:pt x="3640936" y="1096405"/>
                </a:cubicBezTo>
                <a:cubicBezTo>
                  <a:pt x="3637172" y="1086341"/>
                  <a:pt x="3635485" y="1075746"/>
                  <a:pt x="3635876" y="1064621"/>
                </a:cubicBezTo>
                <a:cubicBezTo>
                  <a:pt x="3636267" y="1053496"/>
                  <a:pt x="3636850" y="1039286"/>
                  <a:pt x="3637625" y="1021991"/>
                </a:cubicBezTo>
                <a:cubicBezTo>
                  <a:pt x="3638400" y="1004696"/>
                  <a:pt x="3637932" y="992377"/>
                  <a:pt x="3636220" y="985035"/>
                </a:cubicBezTo>
                <a:cubicBezTo>
                  <a:pt x="3632723" y="986449"/>
                  <a:pt x="3627793" y="987590"/>
                  <a:pt x="3621431" y="988458"/>
                </a:cubicBezTo>
                <a:lnTo>
                  <a:pt x="3627365" y="991453"/>
                </a:lnTo>
                <a:cubicBezTo>
                  <a:pt x="3631185" y="995732"/>
                  <a:pt x="3630890" y="1001248"/>
                  <a:pt x="3626481" y="1008001"/>
                </a:cubicBezTo>
                <a:cubicBezTo>
                  <a:pt x="3622072" y="1014754"/>
                  <a:pt x="3615335" y="1025820"/>
                  <a:pt x="3606269" y="1041199"/>
                </a:cubicBezTo>
                <a:cubicBezTo>
                  <a:pt x="3597203" y="1056578"/>
                  <a:pt x="3586673" y="1069659"/>
                  <a:pt x="3574680" y="1080443"/>
                </a:cubicBezTo>
                <a:cubicBezTo>
                  <a:pt x="3562687" y="1091227"/>
                  <a:pt x="3550573" y="1099230"/>
                  <a:pt x="3538338" y="1104451"/>
                </a:cubicBezTo>
                <a:cubicBezTo>
                  <a:pt x="3526103" y="1109673"/>
                  <a:pt x="3519552" y="1111018"/>
                  <a:pt x="3518683" y="1108488"/>
                </a:cubicBezTo>
                <a:cubicBezTo>
                  <a:pt x="3517815" y="1105958"/>
                  <a:pt x="3522351" y="1100867"/>
                  <a:pt x="3532292" y="1093215"/>
                </a:cubicBezTo>
                <a:cubicBezTo>
                  <a:pt x="3542232" y="1085562"/>
                  <a:pt x="3551819" y="1076546"/>
                  <a:pt x="3561053" y="1066165"/>
                </a:cubicBezTo>
                <a:cubicBezTo>
                  <a:pt x="3570286" y="1055784"/>
                  <a:pt x="3579325" y="1042898"/>
                  <a:pt x="3588167" y="1027507"/>
                </a:cubicBezTo>
                <a:cubicBezTo>
                  <a:pt x="3597010" y="1012116"/>
                  <a:pt x="3601432" y="1000290"/>
                  <a:pt x="3601432" y="992030"/>
                </a:cubicBezTo>
                <a:cubicBezTo>
                  <a:pt x="3591113" y="995106"/>
                  <a:pt x="3581628" y="997627"/>
                  <a:pt x="3572978" y="999592"/>
                </a:cubicBezTo>
                <a:cubicBezTo>
                  <a:pt x="3564327" y="1001558"/>
                  <a:pt x="3555624" y="999143"/>
                  <a:pt x="3546868" y="992346"/>
                </a:cubicBezTo>
                <a:cubicBezTo>
                  <a:pt x="3538111" y="985550"/>
                  <a:pt x="3539113" y="981646"/>
                  <a:pt x="3549872" y="980635"/>
                </a:cubicBezTo>
                <a:cubicBezTo>
                  <a:pt x="3560631" y="979625"/>
                  <a:pt x="3573201" y="977795"/>
                  <a:pt x="3587581" y="975147"/>
                </a:cubicBezTo>
                <a:cubicBezTo>
                  <a:pt x="3601962" y="972500"/>
                  <a:pt x="3617620" y="969253"/>
                  <a:pt x="3634555" y="965409"/>
                </a:cubicBezTo>
                <a:cubicBezTo>
                  <a:pt x="3651491" y="961564"/>
                  <a:pt x="3665874" y="958212"/>
                  <a:pt x="3677706" y="955353"/>
                </a:cubicBezTo>
                <a:cubicBezTo>
                  <a:pt x="3689538" y="952495"/>
                  <a:pt x="3698381" y="951065"/>
                  <a:pt x="3704235" y="951065"/>
                </a:cubicBezTo>
                <a:close/>
                <a:moveTo>
                  <a:pt x="5528467" y="950684"/>
                </a:moveTo>
                <a:cubicBezTo>
                  <a:pt x="5523786" y="949462"/>
                  <a:pt x="5511318" y="950978"/>
                  <a:pt x="5491065" y="955232"/>
                </a:cubicBezTo>
                <a:lnTo>
                  <a:pt x="5490098" y="969725"/>
                </a:lnTo>
                <a:cubicBezTo>
                  <a:pt x="5504187" y="965830"/>
                  <a:pt x="5512184" y="967294"/>
                  <a:pt x="5514087" y="974115"/>
                </a:cubicBezTo>
                <a:cubicBezTo>
                  <a:pt x="5515991" y="980936"/>
                  <a:pt x="5507889" y="985972"/>
                  <a:pt x="5489781" y="989221"/>
                </a:cubicBezTo>
                <a:cubicBezTo>
                  <a:pt x="5489174" y="995968"/>
                  <a:pt x="5488504" y="1001921"/>
                  <a:pt x="5487772" y="1007080"/>
                </a:cubicBezTo>
                <a:cubicBezTo>
                  <a:pt x="5495288" y="1006311"/>
                  <a:pt x="5504106" y="1004916"/>
                  <a:pt x="5514226" y="1002895"/>
                </a:cubicBezTo>
                <a:cubicBezTo>
                  <a:pt x="5522995" y="989016"/>
                  <a:pt x="5528731" y="977150"/>
                  <a:pt x="5531435" y="967297"/>
                </a:cubicBezTo>
                <a:cubicBezTo>
                  <a:pt x="5534139" y="957443"/>
                  <a:pt x="5533150" y="951905"/>
                  <a:pt x="5528467" y="950684"/>
                </a:cubicBezTo>
                <a:close/>
                <a:moveTo>
                  <a:pt x="5208199" y="946507"/>
                </a:moveTo>
                <a:cubicBezTo>
                  <a:pt x="5200993" y="948070"/>
                  <a:pt x="5193359" y="949769"/>
                  <a:pt x="5185298" y="951605"/>
                </a:cubicBezTo>
                <a:cubicBezTo>
                  <a:pt x="5186823" y="968249"/>
                  <a:pt x="5188274" y="983237"/>
                  <a:pt x="5189651" y="996569"/>
                </a:cubicBezTo>
                <a:cubicBezTo>
                  <a:pt x="5192057" y="995788"/>
                  <a:pt x="5196162" y="995199"/>
                  <a:pt x="5201966" y="994802"/>
                </a:cubicBezTo>
                <a:cubicBezTo>
                  <a:pt x="5203256" y="990300"/>
                  <a:pt x="5204658" y="985097"/>
                  <a:pt x="5206171" y="979194"/>
                </a:cubicBezTo>
                <a:cubicBezTo>
                  <a:pt x="5201384" y="979194"/>
                  <a:pt x="5197464" y="977479"/>
                  <a:pt x="5194413" y="974050"/>
                </a:cubicBezTo>
                <a:cubicBezTo>
                  <a:pt x="5191362" y="970621"/>
                  <a:pt x="5192175" y="968069"/>
                  <a:pt x="5196850" y="966395"/>
                </a:cubicBezTo>
                <a:lnTo>
                  <a:pt x="5207436" y="962544"/>
                </a:lnTo>
                <a:cubicBezTo>
                  <a:pt x="5208156" y="952907"/>
                  <a:pt x="5208410" y="947561"/>
                  <a:pt x="5208199" y="946507"/>
                </a:cubicBezTo>
                <a:close/>
                <a:moveTo>
                  <a:pt x="1074349" y="946507"/>
                </a:moveTo>
                <a:cubicBezTo>
                  <a:pt x="1067144" y="948070"/>
                  <a:pt x="1059510" y="949769"/>
                  <a:pt x="1051448" y="951605"/>
                </a:cubicBezTo>
                <a:cubicBezTo>
                  <a:pt x="1052974" y="968249"/>
                  <a:pt x="1054425" y="983237"/>
                  <a:pt x="1055802" y="996569"/>
                </a:cubicBezTo>
                <a:cubicBezTo>
                  <a:pt x="1058208" y="995788"/>
                  <a:pt x="1062313" y="995199"/>
                  <a:pt x="1068117" y="994802"/>
                </a:cubicBezTo>
                <a:cubicBezTo>
                  <a:pt x="1069407" y="990300"/>
                  <a:pt x="1070808" y="985097"/>
                  <a:pt x="1072322" y="979194"/>
                </a:cubicBezTo>
                <a:cubicBezTo>
                  <a:pt x="1067534" y="979194"/>
                  <a:pt x="1063615" y="977479"/>
                  <a:pt x="1060564" y="974050"/>
                </a:cubicBezTo>
                <a:cubicBezTo>
                  <a:pt x="1057513" y="970621"/>
                  <a:pt x="1058326" y="968069"/>
                  <a:pt x="1063001" y="966395"/>
                </a:cubicBezTo>
                <a:lnTo>
                  <a:pt x="1073587" y="962544"/>
                </a:lnTo>
                <a:cubicBezTo>
                  <a:pt x="1074306" y="952907"/>
                  <a:pt x="1074560" y="947561"/>
                  <a:pt x="1074349" y="946507"/>
                </a:cubicBezTo>
                <a:close/>
                <a:moveTo>
                  <a:pt x="5251133" y="938796"/>
                </a:moveTo>
                <a:cubicBezTo>
                  <a:pt x="5249160" y="938678"/>
                  <a:pt x="5246324" y="939103"/>
                  <a:pt x="5242624" y="940071"/>
                </a:cubicBezTo>
                <a:cubicBezTo>
                  <a:pt x="5235227" y="942005"/>
                  <a:pt x="5229351" y="942991"/>
                  <a:pt x="5224998" y="943028"/>
                </a:cubicBezTo>
                <a:cubicBezTo>
                  <a:pt x="5230443" y="943996"/>
                  <a:pt x="5232749" y="946129"/>
                  <a:pt x="5231918" y="949428"/>
                </a:cubicBezTo>
                <a:cubicBezTo>
                  <a:pt x="5231087" y="952727"/>
                  <a:pt x="5230337" y="954823"/>
                  <a:pt x="5229667" y="955716"/>
                </a:cubicBezTo>
                <a:cubicBezTo>
                  <a:pt x="5231466" y="954947"/>
                  <a:pt x="5234554" y="954563"/>
                  <a:pt x="5238932" y="954563"/>
                </a:cubicBezTo>
                <a:cubicBezTo>
                  <a:pt x="5245207" y="954563"/>
                  <a:pt x="5248100" y="956696"/>
                  <a:pt x="5247610" y="960962"/>
                </a:cubicBezTo>
                <a:cubicBezTo>
                  <a:pt x="5247121" y="965229"/>
                  <a:pt x="5245207" y="968314"/>
                  <a:pt x="5241871" y="970218"/>
                </a:cubicBezTo>
                <a:cubicBezTo>
                  <a:pt x="5238535" y="972121"/>
                  <a:pt x="5233816" y="974096"/>
                  <a:pt x="5227714" y="976143"/>
                </a:cubicBezTo>
                <a:cubicBezTo>
                  <a:pt x="5226672" y="979157"/>
                  <a:pt x="5224595" y="984409"/>
                  <a:pt x="5221482" y="991900"/>
                </a:cubicBezTo>
                <a:cubicBezTo>
                  <a:pt x="5228638" y="990412"/>
                  <a:pt x="5236210" y="988663"/>
                  <a:pt x="5244196" y="986654"/>
                </a:cubicBezTo>
                <a:cubicBezTo>
                  <a:pt x="5249976" y="972924"/>
                  <a:pt x="5253256" y="962447"/>
                  <a:pt x="5254038" y="955223"/>
                </a:cubicBezTo>
                <a:cubicBezTo>
                  <a:pt x="5254819" y="947999"/>
                  <a:pt x="5254962" y="943183"/>
                  <a:pt x="5254466" y="940777"/>
                </a:cubicBezTo>
                <a:cubicBezTo>
                  <a:pt x="5254218" y="939574"/>
                  <a:pt x="5253107" y="938914"/>
                  <a:pt x="5251133" y="938796"/>
                </a:cubicBezTo>
                <a:close/>
                <a:moveTo>
                  <a:pt x="1117284" y="938796"/>
                </a:moveTo>
                <a:cubicBezTo>
                  <a:pt x="1115310" y="938678"/>
                  <a:pt x="1112474" y="939103"/>
                  <a:pt x="1108775" y="940071"/>
                </a:cubicBezTo>
                <a:cubicBezTo>
                  <a:pt x="1101377" y="942005"/>
                  <a:pt x="1095502" y="942991"/>
                  <a:pt x="1091148" y="943028"/>
                </a:cubicBezTo>
                <a:cubicBezTo>
                  <a:pt x="1096593" y="943996"/>
                  <a:pt x="1098900" y="946129"/>
                  <a:pt x="1098069" y="949428"/>
                </a:cubicBezTo>
                <a:cubicBezTo>
                  <a:pt x="1097238" y="952727"/>
                  <a:pt x="1096488" y="954823"/>
                  <a:pt x="1095817" y="955716"/>
                </a:cubicBezTo>
                <a:cubicBezTo>
                  <a:pt x="1097616" y="954947"/>
                  <a:pt x="1100704" y="954563"/>
                  <a:pt x="1105082" y="954563"/>
                </a:cubicBezTo>
                <a:cubicBezTo>
                  <a:pt x="1111358" y="954563"/>
                  <a:pt x="1114251" y="956696"/>
                  <a:pt x="1113761" y="960962"/>
                </a:cubicBezTo>
                <a:cubicBezTo>
                  <a:pt x="1113271" y="965229"/>
                  <a:pt x="1111358" y="968314"/>
                  <a:pt x="1108022" y="970218"/>
                </a:cubicBezTo>
                <a:cubicBezTo>
                  <a:pt x="1104685" y="972121"/>
                  <a:pt x="1099966" y="974096"/>
                  <a:pt x="1093865" y="976143"/>
                </a:cubicBezTo>
                <a:cubicBezTo>
                  <a:pt x="1092823" y="979157"/>
                  <a:pt x="1090745" y="984409"/>
                  <a:pt x="1087632" y="991900"/>
                </a:cubicBezTo>
                <a:cubicBezTo>
                  <a:pt x="1094789" y="990412"/>
                  <a:pt x="1102360" y="988663"/>
                  <a:pt x="1110347" y="986654"/>
                </a:cubicBezTo>
                <a:cubicBezTo>
                  <a:pt x="1116126" y="972924"/>
                  <a:pt x="1119407" y="962447"/>
                  <a:pt x="1120188" y="955223"/>
                </a:cubicBezTo>
                <a:cubicBezTo>
                  <a:pt x="1120970" y="947999"/>
                  <a:pt x="1121112" y="943183"/>
                  <a:pt x="1120616" y="940777"/>
                </a:cubicBezTo>
                <a:cubicBezTo>
                  <a:pt x="1120368" y="939574"/>
                  <a:pt x="1119258" y="938914"/>
                  <a:pt x="1117284" y="938796"/>
                </a:cubicBezTo>
                <a:close/>
                <a:moveTo>
                  <a:pt x="1343145" y="933859"/>
                </a:moveTo>
                <a:lnTo>
                  <a:pt x="1339254" y="937745"/>
                </a:lnTo>
                <a:cubicBezTo>
                  <a:pt x="1334151" y="939605"/>
                  <a:pt x="1326923" y="941540"/>
                  <a:pt x="1317572" y="943549"/>
                </a:cubicBezTo>
                <a:lnTo>
                  <a:pt x="1316567" y="969725"/>
                </a:lnTo>
                <a:lnTo>
                  <a:pt x="1323320" y="968980"/>
                </a:lnTo>
                <a:cubicBezTo>
                  <a:pt x="1329720" y="959741"/>
                  <a:pt x="1335617" y="949720"/>
                  <a:pt x="1341012" y="938917"/>
                </a:cubicBezTo>
                <a:close/>
                <a:moveTo>
                  <a:pt x="3416801" y="933048"/>
                </a:moveTo>
                <a:cubicBezTo>
                  <a:pt x="3408361" y="932682"/>
                  <a:pt x="3400725" y="937190"/>
                  <a:pt x="3393891" y="946572"/>
                </a:cubicBezTo>
                <a:cubicBezTo>
                  <a:pt x="3387057" y="955955"/>
                  <a:pt x="3382493" y="971107"/>
                  <a:pt x="3380199" y="992030"/>
                </a:cubicBezTo>
                <a:cubicBezTo>
                  <a:pt x="3377917" y="1012940"/>
                  <a:pt x="3378692" y="1031621"/>
                  <a:pt x="3382524" y="1048073"/>
                </a:cubicBezTo>
                <a:cubicBezTo>
                  <a:pt x="3386356" y="1064525"/>
                  <a:pt x="3392282" y="1075814"/>
                  <a:pt x="3400300" y="1081941"/>
                </a:cubicBezTo>
                <a:cubicBezTo>
                  <a:pt x="3408318" y="1088068"/>
                  <a:pt x="3416367" y="1089354"/>
                  <a:pt x="3424447" y="1085801"/>
                </a:cubicBezTo>
                <a:cubicBezTo>
                  <a:pt x="3432527" y="1082248"/>
                  <a:pt x="3438645" y="1074245"/>
                  <a:pt x="3442800" y="1061793"/>
                </a:cubicBezTo>
                <a:cubicBezTo>
                  <a:pt x="3446954" y="1049341"/>
                  <a:pt x="3449032" y="1035618"/>
                  <a:pt x="3449032" y="1020624"/>
                </a:cubicBezTo>
                <a:cubicBezTo>
                  <a:pt x="3449032" y="1005629"/>
                  <a:pt x="3448461" y="992039"/>
                  <a:pt x="3447320" y="979854"/>
                </a:cubicBezTo>
                <a:cubicBezTo>
                  <a:pt x="3446179" y="967669"/>
                  <a:pt x="3442917" y="956913"/>
                  <a:pt x="3437535" y="947586"/>
                </a:cubicBezTo>
                <a:cubicBezTo>
                  <a:pt x="3432152" y="938260"/>
                  <a:pt x="3425241" y="933414"/>
                  <a:pt x="3416801" y="933048"/>
                </a:cubicBezTo>
                <a:close/>
                <a:moveTo>
                  <a:pt x="4177366" y="930590"/>
                </a:moveTo>
                <a:cubicBezTo>
                  <a:pt x="4179678" y="930275"/>
                  <a:pt x="4182364" y="930539"/>
                  <a:pt x="4185424" y="931383"/>
                </a:cubicBezTo>
                <a:cubicBezTo>
                  <a:pt x="4191545" y="933069"/>
                  <a:pt x="4197203" y="936220"/>
                  <a:pt x="4202400" y="940833"/>
                </a:cubicBezTo>
                <a:cubicBezTo>
                  <a:pt x="4207596" y="945447"/>
                  <a:pt x="4207627" y="950907"/>
                  <a:pt x="4202493" y="957214"/>
                </a:cubicBezTo>
                <a:cubicBezTo>
                  <a:pt x="4197358" y="963520"/>
                  <a:pt x="4193309" y="975368"/>
                  <a:pt x="4190345" y="992756"/>
                </a:cubicBezTo>
                <a:cubicBezTo>
                  <a:pt x="4196571" y="1001388"/>
                  <a:pt x="4196487" y="1006724"/>
                  <a:pt x="4190094" y="1008764"/>
                </a:cubicBezTo>
                <a:cubicBezTo>
                  <a:pt x="4183700" y="1010804"/>
                  <a:pt x="4172423" y="1013579"/>
                  <a:pt x="4156263" y="1017089"/>
                </a:cubicBezTo>
                <a:cubicBezTo>
                  <a:pt x="4155494" y="1027693"/>
                  <a:pt x="4153110" y="1033562"/>
                  <a:pt x="4149110" y="1034697"/>
                </a:cubicBezTo>
                <a:cubicBezTo>
                  <a:pt x="4145110" y="1035832"/>
                  <a:pt x="4142419" y="1032725"/>
                  <a:pt x="4141036" y="1025377"/>
                </a:cubicBezTo>
                <a:cubicBezTo>
                  <a:pt x="4139653" y="1018029"/>
                  <a:pt x="4137790" y="1005561"/>
                  <a:pt x="4135446" y="987975"/>
                </a:cubicBezTo>
                <a:cubicBezTo>
                  <a:pt x="4133102" y="970388"/>
                  <a:pt x="4130166" y="957890"/>
                  <a:pt x="4126637" y="950479"/>
                </a:cubicBezTo>
                <a:cubicBezTo>
                  <a:pt x="4123108" y="943069"/>
                  <a:pt x="4124293" y="939779"/>
                  <a:pt x="4130190" y="940610"/>
                </a:cubicBezTo>
                <a:cubicBezTo>
                  <a:pt x="4136088" y="941441"/>
                  <a:pt x="4140078" y="942219"/>
                  <a:pt x="4142162" y="942945"/>
                </a:cubicBezTo>
                <a:cubicBezTo>
                  <a:pt x="4144245" y="943670"/>
                  <a:pt x="4147458" y="943692"/>
                  <a:pt x="4151798" y="943010"/>
                </a:cubicBezTo>
                <a:cubicBezTo>
                  <a:pt x="4156139" y="942328"/>
                  <a:pt x="4159736" y="941270"/>
                  <a:pt x="4162588" y="939838"/>
                </a:cubicBezTo>
                <a:cubicBezTo>
                  <a:pt x="4165441" y="938406"/>
                  <a:pt x="4168430" y="936216"/>
                  <a:pt x="4171555" y="933271"/>
                </a:cubicBezTo>
                <a:cubicBezTo>
                  <a:pt x="4173118" y="931798"/>
                  <a:pt x="4175055" y="930904"/>
                  <a:pt x="4177366" y="930590"/>
                </a:cubicBezTo>
                <a:close/>
                <a:moveTo>
                  <a:pt x="128026" y="929001"/>
                </a:moveTo>
                <a:cubicBezTo>
                  <a:pt x="113391" y="931333"/>
                  <a:pt x="101162" y="933193"/>
                  <a:pt x="91339" y="934582"/>
                </a:cubicBezTo>
                <a:cubicBezTo>
                  <a:pt x="99116" y="938291"/>
                  <a:pt x="102207" y="942142"/>
                  <a:pt x="100613" y="946135"/>
                </a:cubicBezTo>
                <a:cubicBezTo>
                  <a:pt x="99020" y="950129"/>
                  <a:pt x="97485" y="959158"/>
                  <a:pt x="96009" y="973222"/>
                </a:cubicBezTo>
                <a:cubicBezTo>
                  <a:pt x="106104" y="972540"/>
                  <a:pt x="118166" y="971145"/>
                  <a:pt x="132193" y="969036"/>
                </a:cubicBezTo>
                <a:cubicBezTo>
                  <a:pt x="133656" y="949155"/>
                  <a:pt x="132267" y="935810"/>
                  <a:pt x="128026" y="929001"/>
                </a:cubicBezTo>
                <a:close/>
                <a:moveTo>
                  <a:pt x="4882925" y="927829"/>
                </a:moveTo>
                <a:cubicBezTo>
                  <a:pt x="4875937" y="928611"/>
                  <a:pt x="4860729" y="931110"/>
                  <a:pt x="4837300" y="935327"/>
                </a:cubicBezTo>
                <a:cubicBezTo>
                  <a:pt x="4839607" y="948734"/>
                  <a:pt x="4841790" y="961756"/>
                  <a:pt x="4843849" y="974394"/>
                </a:cubicBezTo>
                <a:cubicBezTo>
                  <a:pt x="4856053" y="972881"/>
                  <a:pt x="4871791" y="969632"/>
                  <a:pt x="4891064" y="964646"/>
                </a:cubicBezTo>
                <a:cubicBezTo>
                  <a:pt x="4893272" y="950817"/>
                  <a:pt x="4894215" y="941029"/>
                  <a:pt x="4893892" y="935280"/>
                </a:cubicBezTo>
                <a:cubicBezTo>
                  <a:pt x="4893570" y="929532"/>
                  <a:pt x="4889915" y="927048"/>
                  <a:pt x="4882925" y="927829"/>
                </a:cubicBezTo>
                <a:close/>
                <a:moveTo>
                  <a:pt x="739551" y="927829"/>
                </a:moveTo>
                <a:cubicBezTo>
                  <a:pt x="732562" y="928611"/>
                  <a:pt x="717354" y="931110"/>
                  <a:pt x="693926" y="935327"/>
                </a:cubicBezTo>
                <a:cubicBezTo>
                  <a:pt x="696232" y="948734"/>
                  <a:pt x="698416" y="961756"/>
                  <a:pt x="700474" y="974394"/>
                </a:cubicBezTo>
                <a:cubicBezTo>
                  <a:pt x="712678" y="972881"/>
                  <a:pt x="728417" y="969632"/>
                  <a:pt x="747690" y="964646"/>
                </a:cubicBezTo>
                <a:cubicBezTo>
                  <a:pt x="749897" y="950817"/>
                  <a:pt x="750841" y="941029"/>
                  <a:pt x="750518" y="935280"/>
                </a:cubicBezTo>
                <a:cubicBezTo>
                  <a:pt x="750195" y="929532"/>
                  <a:pt x="746540" y="927048"/>
                  <a:pt x="739551" y="927829"/>
                </a:cubicBezTo>
                <a:close/>
                <a:moveTo>
                  <a:pt x="2222548" y="926792"/>
                </a:moveTo>
                <a:cubicBezTo>
                  <a:pt x="2225243" y="926526"/>
                  <a:pt x="2228102" y="927129"/>
                  <a:pt x="2231125" y="928601"/>
                </a:cubicBezTo>
                <a:cubicBezTo>
                  <a:pt x="2237171" y="931547"/>
                  <a:pt x="2242740" y="935128"/>
                  <a:pt x="2247831" y="939345"/>
                </a:cubicBezTo>
                <a:cubicBezTo>
                  <a:pt x="2252922" y="943562"/>
                  <a:pt x="2253251" y="947701"/>
                  <a:pt x="2248817" y="951763"/>
                </a:cubicBezTo>
                <a:cubicBezTo>
                  <a:pt x="2244383" y="955825"/>
                  <a:pt x="2241388" y="960764"/>
                  <a:pt x="2239831" y="966581"/>
                </a:cubicBezTo>
                <a:cubicBezTo>
                  <a:pt x="2238275" y="972397"/>
                  <a:pt x="2235394" y="982198"/>
                  <a:pt x="2231190" y="995983"/>
                </a:cubicBezTo>
                <a:cubicBezTo>
                  <a:pt x="2226985" y="1009769"/>
                  <a:pt x="2222242" y="1021616"/>
                  <a:pt x="2216958" y="1031525"/>
                </a:cubicBezTo>
                <a:cubicBezTo>
                  <a:pt x="2225305" y="1039550"/>
                  <a:pt x="2231283" y="1047679"/>
                  <a:pt x="2234892" y="1055915"/>
                </a:cubicBezTo>
                <a:cubicBezTo>
                  <a:pt x="2238501" y="1064150"/>
                  <a:pt x="2237986" y="1071712"/>
                  <a:pt x="2233348" y="1078602"/>
                </a:cubicBezTo>
                <a:cubicBezTo>
                  <a:pt x="2228709" y="1085491"/>
                  <a:pt x="2222359" y="1083621"/>
                  <a:pt x="2214298" y="1072993"/>
                </a:cubicBezTo>
                <a:cubicBezTo>
                  <a:pt x="2206236" y="1062364"/>
                  <a:pt x="2201542" y="1055226"/>
                  <a:pt x="2200215" y="1051580"/>
                </a:cubicBezTo>
                <a:cubicBezTo>
                  <a:pt x="2192600" y="1062742"/>
                  <a:pt x="2182210" y="1072314"/>
                  <a:pt x="2169045" y="1080295"/>
                </a:cubicBezTo>
                <a:cubicBezTo>
                  <a:pt x="2155880" y="1088275"/>
                  <a:pt x="2143818" y="1093267"/>
                  <a:pt x="2132861" y="1095270"/>
                </a:cubicBezTo>
                <a:cubicBezTo>
                  <a:pt x="2121903" y="1097273"/>
                  <a:pt x="2121227" y="1094514"/>
                  <a:pt x="2130833" y="1086992"/>
                </a:cubicBezTo>
                <a:cubicBezTo>
                  <a:pt x="2140439" y="1079470"/>
                  <a:pt x="2150100" y="1071433"/>
                  <a:pt x="2159817" y="1062882"/>
                </a:cubicBezTo>
                <a:cubicBezTo>
                  <a:pt x="2169535" y="1054330"/>
                  <a:pt x="2178802" y="1044852"/>
                  <a:pt x="2187620" y="1034446"/>
                </a:cubicBezTo>
                <a:cubicBezTo>
                  <a:pt x="2180365" y="1026335"/>
                  <a:pt x="2174207" y="1019166"/>
                  <a:pt x="2169147" y="1012940"/>
                </a:cubicBezTo>
                <a:cubicBezTo>
                  <a:pt x="2164087" y="1006714"/>
                  <a:pt x="2158509" y="999121"/>
                  <a:pt x="2152413" y="990160"/>
                </a:cubicBezTo>
                <a:cubicBezTo>
                  <a:pt x="2146318" y="981200"/>
                  <a:pt x="2149719" y="979761"/>
                  <a:pt x="2162617" y="985844"/>
                </a:cubicBezTo>
                <a:cubicBezTo>
                  <a:pt x="2175516" y="991928"/>
                  <a:pt x="2187757" y="1000947"/>
                  <a:pt x="2199341" y="1012903"/>
                </a:cubicBezTo>
                <a:cubicBezTo>
                  <a:pt x="2203247" y="1004073"/>
                  <a:pt x="2206940" y="991968"/>
                  <a:pt x="2210419" y="976589"/>
                </a:cubicBezTo>
                <a:cubicBezTo>
                  <a:pt x="2213898" y="961210"/>
                  <a:pt x="2213625" y="953707"/>
                  <a:pt x="2209600" y="954079"/>
                </a:cubicBezTo>
                <a:cubicBezTo>
                  <a:pt x="2205576" y="954451"/>
                  <a:pt x="2200832" y="955418"/>
                  <a:pt x="2195369" y="956981"/>
                </a:cubicBezTo>
                <a:cubicBezTo>
                  <a:pt x="2189906" y="958544"/>
                  <a:pt x="2184430" y="959719"/>
                  <a:pt x="2178942" y="960506"/>
                </a:cubicBezTo>
                <a:cubicBezTo>
                  <a:pt x="2173454" y="961294"/>
                  <a:pt x="2166719" y="958748"/>
                  <a:pt x="2158738" y="952870"/>
                </a:cubicBezTo>
                <a:cubicBezTo>
                  <a:pt x="2150757" y="946991"/>
                  <a:pt x="2151461" y="944052"/>
                  <a:pt x="2160850" y="944052"/>
                </a:cubicBezTo>
                <a:cubicBezTo>
                  <a:pt x="2167572" y="944052"/>
                  <a:pt x="2177088" y="942746"/>
                  <a:pt x="2189397" y="940136"/>
                </a:cubicBezTo>
                <a:cubicBezTo>
                  <a:pt x="2201706" y="937525"/>
                  <a:pt x="2210227" y="934213"/>
                  <a:pt x="2214958" y="930201"/>
                </a:cubicBezTo>
                <a:cubicBezTo>
                  <a:pt x="2217324" y="928195"/>
                  <a:pt x="2219854" y="927059"/>
                  <a:pt x="2222548" y="926792"/>
                </a:cubicBezTo>
                <a:close/>
                <a:moveTo>
                  <a:pt x="2324459" y="922741"/>
                </a:moveTo>
                <a:cubicBezTo>
                  <a:pt x="2327491" y="922453"/>
                  <a:pt x="2330948" y="923241"/>
                  <a:pt x="2334830" y="925104"/>
                </a:cubicBezTo>
                <a:cubicBezTo>
                  <a:pt x="2342594" y="928831"/>
                  <a:pt x="2348624" y="932579"/>
                  <a:pt x="2352922" y="936350"/>
                </a:cubicBezTo>
                <a:cubicBezTo>
                  <a:pt x="2357219" y="940120"/>
                  <a:pt x="2357936" y="943652"/>
                  <a:pt x="2355071" y="946945"/>
                </a:cubicBezTo>
                <a:cubicBezTo>
                  <a:pt x="2352206" y="950237"/>
                  <a:pt x="2349793" y="955406"/>
                  <a:pt x="2347834" y="962451"/>
                </a:cubicBezTo>
                <a:cubicBezTo>
                  <a:pt x="2345874" y="969495"/>
                  <a:pt x="2342395" y="980890"/>
                  <a:pt x="2337397" y="996635"/>
                </a:cubicBezTo>
                <a:cubicBezTo>
                  <a:pt x="2332399" y="1012379"/>
                  <a:pt x="2327271" y="1025622"/>
                  <a:pt x="2322012" y="1036362"/>
                </a:cubicBezTo>
                <a:cubicBezTo>
                  <a:pt x="2333186" y="1050191"/>
                  <a:pt x="2344848" y="1060903"/>
                  <a:pt x="2356996" y="1068500"/>
                </a:cubicBezTo>
                <a:cubicBezTo>
                  <a:pt x="2369144" y="1076096"/>
                  <a:pt x="2382111" y="1082701"/>
                  <a:pt x="2395896" y="1088313"/>
                </a:cubicBezTo>
                <a:cubicBezTo>
                  <a:pt x="2409681" y="1093925"/>
                  <a:pt x="2408980" y="1097766"/>
                  <a:pt x="2393794" y="1099838"/>
                </a:cubicBezTo>
                <a:cubicBezTo>
                  <a:pt x="2378607" y="1101909"/>
                  <a:pt x="2366459" y="1102535"/>
                  <a:pt x="2357350" y="1101716"/>
                </a:cubicBezTo>
                <a:cubicBezTo>
                  <a:pt x="2348240" y="1100898"/>
                  <a:pt x="2341369" y="1098380"/>
                  <a:pt x="2336737" y="1094163"/>
                </a:cubicBezTo>
                <a:cubicBezTo>
                  <a:pt x="2332105" y="1089947"/>
                  <a:pt x="2327423" y="1084490"/>
                  <a:pt x="2322691" y="1077792"/>
                </a:cubicBezTo>
                <a:cubicBezTo>
                  <a:pt x="2317960" y="1071095"/>
                  <a:pt x="2312115" y="1062742"/>
                  <a:pt x="2305157" y="1052733"/>
                </a:cubicBezTo>
                <a:cubicBezTo>
                  <a:pt x="2297431" y="1060969"/>
                  <a:pt x="2288517" y="1067105"/>
                  <a:pt x="2278415" y="1071142"/>
                </a:cubicBezTo>
                <a:cubicBezTo>
                  <a:pt x="2268313" y="1075179"/>
                  <a:pt x="2257467" y="1077597"/>
                  <a:pt x="2245877" y="1078397"/>
                </a:cubicBezTo>
                <a:cubicBezTo>
                  <a:pt x="2234287" y="1079197"/>
                  <a:pt x="2232635" y="1077129"/>
                  <a:pt x="2240919" y="1072193"/>
                </a:cubicBezTo>
                <a:cubicBezTo>
                  <a:pt x="2249204" y="1067257"/>
                  <a:pt x="2258273" y="1061756"/>
                  <a:pt x="2268127" y="1055691"/>
                </a:cubicBezTo>
                <a:cubicBezTo>
                  <a:pt x="2277981" y="1049627"/>
                  <a:pt x="2286169" y="1042855"/>
                  <a:pt x="2292693" y="1035376"/>
                </a:cubicBezTo>
                <a:cubicBezTo>
                  <a:pt x="2286864" y="1027278"/>
                  <a:pt x="2279751" y="1017883"/>
                  <a:pt x="2271355" y="1007192"/>
                </a:cubicBezTo>
                <a:cubicBezTo>
                  <a:pt x="2262958" y="996501"/>
                  <a:pt x="2255660" y="988167"/>
                  <a:pt x="2249458" y="982189"/>
                </a:cubicBezTo>
                <a:cubicBezTo>
                  <a:pt x="2243257" y="976211"/>
                  <a:pt x="2245657" y="973641"/>
                  <a:pt x="2256658" y="974478"/>
                </a:cubicBezTo>
                <a:cubicBezTo>
                  <a:pt x="2267659" y="975315"/>
                  <a:pt x="2274254" y="977916"/>
                  <a:pt x="2276443" y="982282"/>
                </a:cubicBezTo>
                <a:cubicBezTo>
                  <a:pt x="2278632" y="986647"/>
                  <a:pt x="2282371" y="992043"/>
                  <a:pt x="2287661" y="998467"/>
                </a:cubicBezTo>
                <a:cubicBezTo>
                  <a:pt x="2292950" y="1004891"/>
                  <a:pt x="2298286" y="1011651"/>
                  <a:pt x="2303669" y="1018745"/>
                </a:cubicBezTo>
                <a:cubicBezTo>
                  <a:pt x="2308841" y="1008376"/>
                  <a:pt x="2312779" y="996628"/>
                  <a:pt x="2315482" y="983500"/>
                </a:cubicBezTo>
                <a:cubicBezTo>
                  <a:pt x="2318186" y="970373"/>
                  <a:pt x="2319733" y="961508"/>
                  <a:pt x="2320124" y="956907"/>
                </a:cubicBezTo>
                <a:cubicBezTo>
                  <a:pt x="2320515" y="952305"/>
                  <a:pt x="2318329" y="950749"/>
                  <a:pt x="2313566" y="952237"/>
                </a:cubicBezTo>
                <a:cubicBezTo>
                  <a:pt x="2303880" y="955425"/>
                  <a:pt x="2296959" y="957601"/>
                  <a:pt x="2292805" y="958767"/>
                </a:cubicBezTo>
                <a:cubicBezTo>
                  <a:pt x="2288650" y="959933"/>
                  <a:pt x="2282532" y="957949"/>
                  <a:pt x="2274452" y="952814"/>
                </a:cubicBezTo>
                <a:cubicBezTo>
                  <a:pt x="2266372" y="947679"/>
                  <a:pt x="2266639" y="944563"/>
                  <a:pt x="2275252" y="943466"/>
                </a:cubicBezTo>
                <a:cubicBezTo>
                  <a:pt x="2283866" y="942368"/>
                  <a:pt x="2291825" y="940542"/>
                  <a:pt x="2299130" y="937987"/>
                </a:cubicBezTo>
                <a:cubicBezTo>
                  <a:pt x="2306435" y="935432"/>
                  <a:pt x="2312270" y="931714"/>
                  <a:pt x="2316636" y="926834"/>
                </a:cubicBezTo>
                <a:cubicBezTo>
                  <a:pt x="2318818" y="924394"/>
                  <a:pt x="2321426" y="923030"/>
                  <a:pt x="2324459" y="922741"/>
                </a:cubicBezTo>
                <a:close/>
                <a:moveTo>
                  <a:pt x="1446692" y="917239"/>
                </a:moveTo>
                <a:cubicBezTo>
                  <a:pt x="1450634" y="917807"/>
                  <a:pt x="1455455" y="919948"/>
                  <a:pt x="1461153" y="923662"/>
                </a:cubicBezTo>
                <a:cubicBezTo>
                  <a:pt x="1475267" y="933138"/>
                  <a:pt x="1477636" y="940365"/>
                  <a:pt x="1468260" y="945345"/>
                </a:cubicBezTo>
                <a:cubicBezTo>
                  <a:pt x="1458884" y="950324"/>
                  <a:pt x="1445676" y="963064"/>
                  <a:pt x="1428635" y="983566"/>
                </a:cubicBezTo>
                <a:cubicBezTo>
                  <a:pt x="1439858" y="989829"/>
                  <a:pt x="1450835" y="1000113"/>
                  <a:pt x="1461563" y="1014419"/>
                </a:cubicBezTo>
                <a:cubicBezTo>
                  <a:pt x="1472291" y="1028726"/>
                  <a:pt x="1477242" y="1041271"/>
                  <a:pt x="1476418" y="1052054"/>
                </a:cubicBezTo>
                <a:cubicBezTo>
                  <a:pt x="1475593" y="1062838"/>
                  <a:pt x="1471252" y="1071873"/>
                  <a:pt x="1463395" y="1079160"/>
                </a:cubicBezTo>
                <a:cubicBezTo>
                  <a:pt x="1455539" y="1086446"/>
                  <a:pt x="1449985" y="1085981"/>
                  <a:pt x="1446736" y="1077764"/>
                </a:cubicBezTo>
                <a:cubicBezTo>
                  <a:pt x="1443487" y="1069548"/>
                  <a:pt x="1435741" y="1060383"/>
                  <a:pt x="1423500" y="1050268"/>
                </a:cubicBezTo>
                <a:cubicBezTo>
                  <a:pt x="1411259" y="1040154"/>
                  <a:pt x="1411833" y="1036657"/>
                  <a:pt x="1425220" y="1039776"/>
                </a:cubicBezTo>
                <a:cubicBezTo>
                  <a:pt x="1438609" y="1042895"/>
                  <a:pt x="1447114" y="1044455"/>
                  <a:pt x="1450736" y="1044455"/>
                </a:cubicBezTo>
                <a:cubicBezTo>
                  <a:pt x="1452249" y="1044455"/>
                  <a:pt x="1451319" y="1039153"/>
                  <a:pt x="1447945" y="1028549"/>
                </a:cubicBezTo>
                <a:cubicBezTo>
                  <a:pt x="1444571" y="1017945"/>
                  <a:pt x="1436367" y="1006888"/>
                  <a:pt x="1423333" y="995379"/>
                </a:cubicBezTo>
                <a:cubicBezTo>
                  <a:pt x="1418210" y="990257"/>
                  <a:pt x="1415649" y="986784"/>
                  <a:pt x="1415649" y="984961"/>
                </a:cubicBezTo>
                <a:cubicBezTo>
                  <a:pt x="1415649" y="983175"/>
                  <a:pt x="1416623" y="980580"/>
                  <a:pt x="1418570" y="977175"/>
                </a:cubicBezTo>
                <a:cubicBezTo>
                  <a:pt x="1420517" y="973771"/>
                  <a:pt x="1424017" y="966996"/>
                  <a:pt x="1429072" y="956851"/>
                </a:cubicBezTo>
                <a:cubicBezTo>
                  <a:pt x="1434126" y="946706"/>
                  <a:pt x="1436581" y="941280"/>
                  <a:pt x="1436439" y="940573"/>
                </a:cubicBezTo>
                <a:cubicBezTo>
                  <a:pt x="1436296" y="939866"/>
                  <a:pt x="1434324" y="939891"/>
                  <a:pt x="1430523" y="940647"/>
                </a:cubicBezTo>
                <a:cubicBezTo>
                  <a:pt x="1426721" y="941404"/>
                  <a:pt x="1419023" y="942464"/>
                  <a:pt x="1407426" y="943828"/>
                </a:cubicBezTo>
                <a:cubicBezTo>
                  <a:pt x="1405963" y="978233"/>
                  <a:pt x="1405424" y="1005381"/>
                  <a:pt x="1405808" y="1025275"/>
                </a:cubicBezTo>
                <a:cubicBezTo>
                  <a:pt x="1406193" y="1045168"/>
                  <a:pt x="1406193" y="1061750"/>
                  <a:pt x="1405808" y="1075020"/>
                </a:cubicBezTo>
                <a:cubicBezTo>
                  <a:pt x="1405424" y="1088291"/>
                  <a:pt x="1404828" y="1102110"/>
                  <a:pt x="1404022" y="1116478"/>
                </a:cubicBezTo>
                <a:cubicBezTo>
                  <a:pt x="1403216" y="1130846"/>
                  <a:pt x="1399532" y="1141326"/>
                  <a:pt x="1392972" y="1147918"/>
                </a:cubicBezTo>
                <a:cubicBezTo>
                  <a:pt x="1386411" y="1154510"/>
                  <a:pt x="1382907" y="1144759"/>
                  <a:pt x="1382461" y="1118664"/>
                </a:cubicBezTo>
                <a:cubicBezTo>
                  <a:pt x="1382014" y="1092570"/>
                  <a:pt x="1381986" y="1066286"/>
                  <a:pt x="1382377" y="1039813"/>
                </a:cubicBezTo>
                <a:cubicBezTo>
                  <a:pt x="1382768" y="1013340"/>
                  <a:pt x="1383158" y="991308"/>
                  <a:pt x="1383549" y="973715"/>
                </a:cubicBezTo>
                <a:cubicBezTo>
                  <a:pt x="1383940" y="956122"/>
                  <a:pt x="1382383" y="943277"/>
                  <a:pt x="1378880" y="935178"/>
                </a:cubicBezTo>
                <a:cubicBezTo>
                  <a:pt x="1375376" y="927079"/>
                  <a:pt x="1377280" y="924022"/>
                  <a:pt x="1384591" y="926006"/>
                </a:cubicBezTo>
                <a:cubicBezTo>
                  <a:pt x="1391902" y="927991"/>
                  <a:pt x="1397043" y="929156"/>
                  <a:pt x="1400013" y="929504"/>
                </a:cubicBezTo>
                <a:cubicBezTo>
                  <a:pt x="1402984" y="929851"/>
                  <a:pt x="1408295" y="930062"/>
                  <a:pt x="1415947" y="930136"/>
                </a:cubicBezTo>
                <a:cubicBezTo>
                  <a:pt x="1425943" y="928710"/>
                  <a:pt x="1433128" y="925417"/>
                  <a:pt x="1437499" y="920258"/>
                </a:cubicBezTo>
                <a:cubicBezTo>
                  <a:pt x="1439685" y="917678"/>
                  <a:pt x="1442750" y="916672"/>
                  <a:pt x="1446692" y="917239"/>
                </a:cubicBezTo>
                <a:close/>
                <a:moveTo>
                  <a:pt x="2638544" y="913402"/>
                </a:moveTo>
                <a:cubicBezTo>
                  <a:pt x="2643841" y="913483"/>
                  <a:pt x="2648715" y="914640"/>
                  <a:pt x="2653164" y="916872"/>
                </a:cubicBezTo>
                <a:cubicBezTo>
                  <a:pt x="2662063" y="921337"/>
                  <a:pt x="2662370" y="925625"/>
                  <a:pt x="2654085" y="929736"/>
                </a:cubicBezTo>
                <a:cubicBezTo>
                  <a:pt x="2645800" y="933848"/>
                  <a:pt x="2636077" y="937088"/>
                  <a:pt x="2624915" y="939457"/>
                </a:cubicBezTo>
                <a:cubicBezTo>
                  <a:pt x="2613752" y="941825"/>
                  <a:pt x="2603610" y="943788"/>
                  <a:pt x="2594489" y="945345"/>
                </a:cubicBezTo>
                <a:cubicBezTo>
                  <a:pt x="2585367" y="946901"/>
                  <a:pt x="2575805" y="944994"/>
                  <a:pt x="2565802" y="939624"/>
                </a:cubicBezTo>
                <a:cubicBezTo>
                  <a:pt x="2555799" y="934254"/>
                  <a:pt x="2556711" y="930549"/>
                  <a:pt x="2568537" y="928508"/>
                </a:cubicBezTo>
                <a:cubicBezTo>
                  <a:pt x="2580362" y="926468"/>
                  <a:pt x="2589692" y="924688"/>
                  <a:pt x="2596526" y="923169"/>
                </a:cubicBezTo>
                <a:cubicBezTo>
                  <a:pt x="2603359" y="921650"/>
                  <a:pt x="2611644" y="919390"/>
                  <a:pt x="2621380" y="916388"/>
                </a:cubicBezTo>
                <a:cubicBezTo>
                  <a:pt x="2627525" y="914317"/>
                  <a:pt x="2633247" y="913322"/>
                  <a:pt x="2638544" y="913402"/>
                </a:cubicBezTo>
                <a:close/>
                <a:moveTo>
                  <a:pt x="6191771" y="911226"/>
                </a:moveTo>
                <a:cubicBezTo>
                  <a:pt x="6195920" y="912088"/>
                  <a:pt x="6200132" y="914075"/>
                  <a:pt x="6204408" y="917188"/>
                </a:cubicBezTo>
                <a:cubicBezTo>
                  <a:pt x="6212959" y="923414"/>
                  <a:pt x="6220246" y="931414"/>
                  <a:pt x="6226267" y="941187"/>
                </a:cubicBezTo>
                <a:cubicBezTo>
                  <a:pt x="6232288" y="950960"/>
                  <a:pt x="6228822" y="955651"/>
                  <a:pt x="6215867" y="955260"/>
                </a:cubicBezTo>
                <a:cubicBezTo>
                  <a:pt x="6202913" y="954870"/>
                  <a:pt x="6189854" y="957787"/>
                  <a:pt x="6176688" y="964013"/>
                </a:cubicBezTo>
                <a:cubicBezTo>
                  <a:pt x="6163523" y="970239"/>
                  <a:pt x="6159679" y="968773"/>
                  <a:pt x="6165154" y="959614"/>
                </a:cubicBezTo>
                <a:cubicBezTo>
                  <a:pt x="6170630" y="950454"/>
                  <a:pt x="6174329" y="943450"/>
                  <a:pt x="6176251" y="938601"/>
                </a:cubicBezTo>
                <a:cubicBezTo>
                  <a:pt x="6178174" y="933752"/>
                  <a:pt x="6172032" y="932496"/>
                  <a:pt x="6157824" y="934834"/>
                </a:cubicBezTo>
                <a:cubicBezTo>
                  <a:pt x="6143618" y="937171"/>
                  <a:pt x="6126980" y="939702"/>
                  <a:pt x="6107911" y="942424"/>
                </a:cubicBezTo>
                <a:cubicBezTo>
                  <a:pt x="6088843" y="945146"/>
                  <a:pt x="6071597" y="947676"/>
                  <a:pt x="6056175" y="950014"/>
                </a:cubicBezTo>
                <a:cubicBezTo>
                  <a:pt x="6040752" y="952352"/>
                  <a:pt x="6031262" y="952740"/>
                  <a:pt x="6027702" y="951177"/>
                </a:cubicBezTo>
                <a:cubicBezTo>
                  <a:pt x="6025085" y="962947"/>
                  <a:pt x="6020121" y="973867"/>
                  <a:pt x="6012810" y="983938"/>
                </a:cubicBezTo>
                <a:cubicBezTo>
                  <a:pt x="6005499" y="994008"/>
                  <a:pt x="6000067" y="994160"/>
                  <a:pt x="5996513" y="984393"/>
                </a:cubicBezTo>
                <a:cubicBezTo>
                  <a:pt x="5992960" y="974627"/>
                  <a:pt x="5993717" y="965009"/>
                  <a:pt x="5998783" y="955539"/>
                </a:cubicBezTo>
                <a:cubicBezTo>
                  <a:pt x="6003849" y="946070"/>
                  <a:pt x="6006898" y="937116"/>
                  <a:pt x="6007927" y="928676"/>
                </a:cubicBezTo>
                <a:cubicBezTo>
                  <a:pt x="6008956" y="920236"/>
                  <a:pt x="6012051" y="918239"/>
                  <a:pt x="6017210" y="922686"/>
                </a:cubicBezTo>
                <a:cubicBezTo>
                  <a:pt x="6022369" y="927132"/>
                  <a:pt x="6025898" y="931916"/>
                  <a:pt x="6027795" y="937038"/>
                </a:cubicBezTo>
                <a:cubicBezTo>
                  <a:pt x="6053406" y="934781"/>
                  <a:pt x="6083085" y="930741"/>
                  <a:pt x="6116832" y="924918"/>
                </a:cubicBezTo>
                <a:cubicBezTo>
                  <a:pt x="6150578" y="919095"/>
                  <a:pt x="6171474" y="914795"/>
                  <a:pt x="6179516" y="912016"/>
                </a:cubicBezTo>
                <a:cubicBezTo>
                  <a:pt x="6183537" y="910627"/>
                  <a:pt x="6187623" y="910364"/>
                  <a:pt x="6191771" y="911226"/>
                </a:cubicBezTo>
                <a:close/>
                <a:moveTo>
                  <a:pt x="3268726" y="906696"/>
                </a:moveTo>
                <a:lnTo>
                  <a:pt x="3301450" y="906696"/>
                </a:lnTo>
                <a:lnTo>
                  <a:pt x="3252411" y="982561"/>
                </a:lnTo>
                <a:cubicBezTo>
                  <a:pt x="3271461" y="977116"/>
                  <a:pt x="3287615" y="978273"/>
                  <a:pt x="3300873" y="986031"/>
                </a:cubicBezTo>
                <a:cubicBezTo>
                  <a:pt x="3314131" y="993788"/>
                  <a:pt x="3322977" y="1002302"/>
                  <a:pt x="3327411" y="1011573"/>
                </a:cubicBezTo>
                <a:cubicBezTo>
                  <a:pt x="3331845" y="1020844"/>
                  <a:pt x="3334263" y="1030896"/>
                  <a:pt x="3334667" y="1041729"/>
                </a:cubicBezTo>
                <a:cubicBezTo>
                  <a:pt x="3335070" y="1052563"/>
                  <a:pt x="3333436" y="1063282"/>
                  <a:pt x="3329765" y="1073886"/>
                </a:cubicBezTo>
                <a:cubicBezTo>
                  <a:pt x="3326093" y="1084490"/>
                  <a:pt x="3319529" y="1094114"/>
                  <a:pt x="3310073" y="1102758"/>
                </a:cubicBezTo>
                <a:cubicBezTo>
                  <a:pt x="3300616" y="1111403"/>
                  <a:pt x="3287494" y="1116122"/>
                  <a:pt x="3270708" y="1116916"/>
                </a:cubicBezTo>
                <a:cubicBezTo>
                  <a:pt x="3253921" y="1117709"/>
                  <a:pt x="3239556" y="1114618"/>
                  <a:pt x="3227613" y="1107642"/>
                </a:cubicBezTo>
                <a:cubicBezTo>
                  <a:pt x="3215669" y="1100665"/>
                  <a:pt x="3207456" y="1090830"/>
                  <a:pt x="3202972" y="1078137"/>
                </a:cubicBezTo>
                <a:cubicBezTo>
                  <a:pt x="3198489" y="1065443"/>
                  <a:pt x="3196638" y="1053292"/>
                  <a:pt x="3197419" y="1041683"/>
                </a:cubicBezTo>
                <a:cubicBezTo>
                  <a:pt x="3198201" y="1030074"/>
                  <a:pt x="3200340" y="1020391"/>
                  <a:pt x="3203837" y="1012634"/>
                </a:cubicBezTo>
                <a:cubicBezTo>
                  <a:pt x="3207335" y="1004876"/>
                  <a:pt x="3212674" y="994988"/>
                  <a:pt x="3219855" y="982970"/>
                </a:cubicBezTo>
                <a:close/>
                <a:moveTo>
                  <a:pt x="3417136" y="905542"/>
                </a:moveTo>
                <a:cubicBezTo>
                  <a:pt x="3431938" y="905542"/>
                  <a:pt x="3444647" y="911464"/>
                  <a:pt x="3455264" y="923309"/>
                </a:cubicBezTo>
                <a:cubicBezTo>
                  <a:pt x="3465880" y="935153"/>
                  <a:pt x="3472767" y="949747"/>
                  <a:pt x="3475923" y="967092"/>
                </a:cubicBezTo>
                <a:cubicBezTo>
                  <a:pt x="3479079" y="984437"/>
                  <a:pt x="3480065" y="1004361"/>
                  <a:pt x="3478881" y="1026865"/>
                </a:cubicBezTo>
                <a:cubicBezTo>
                  <a:pt x="3477697" y="1049369"/>
                  <a:pt x="3473647" y="1067939"/>
                  <a:pt x="3466733" y="1082573"/>
                </a:cubicBezTo>
                <a:cubicBezTo>
                  <a:pt x="3459819" y="1097208"/>
                  <a:pt x="3449292" y="1107375"/>
                  <a:pt x="3435154" y="1113074"/>
                </a:cubicBezTo>
                <a:cubicBezTo>
                  <a:pt x="3421015" y="1118773"/>
                  <a:pt x="3406904" y="1118165"/>
                  <a:pt x="3392821" y="1111251"/>
                </a:cubicBezTo>
                <a:cubicBezTo>
                  <a:pt x="3378738" y="1104336"/>
                  <a:pt x="3368857" y="1095196"/>
                  <a:pt x="3363177" y="1083829"/>
                </a:cubicBezTo>
                <a:cubicBezTo>
                  <a:pt x="3357496" y="1072462"/>
                  <a:pt x="3353459" y="1060593"/>
                  <a:pt x="3351066" y="1048222"/>
                </a:cubicBezTo>
                <a:cubicBezTo>
                  <a:pt x="3348672" y="1035851"/>
                  <a:pt x="3347866" y="1019228"/>
                  <a:pt x="3348647" y="998355"/>
                </a:cubicBezTo>
                <a:cubicBezTo>
                  <a:pt x="3349441" y="977482"/>
                  <a:pt x="3352405" y="960922"/>
                  <a:pt x="3357540" y="948675"/>
                </a:cubicBezTo>
                <a:cubicBezTo>
                  <a:pt x="3362674" y="936427"/>
                  <a:pt x="3370190" y="926177"/>
                  <a:pt x="3380087" y="917923"/>
                </a:cubicBezTo>
                <a:cubicBezTo>
                  <a:pt x="3389984" y="909669"/>
                  <a:pt x="3402334" y="905542"/>
                  <a:pt x="3417136" y="905542"/>
                </a:cubicBezTo>
                <a:close/>
                <a:moveTo>
                  <a:pt x="3115820" y="904410"/>
                </a:moveTo>
                <a:cubicBezTo>
                  <a:pt x="3119611" y="904418"/>
                  <a:pt x="3123191" y="904835"/>
                  <a:pt x="3126558" y="905663"/>
                </a:cubicBezTo>
                <a:cubicBezTo>
                  <a:pt x="3133293" y="907319"/>
                  <a:pt x="3140204" y="910441"/>
                  <a:pt x="3147292" y="915030"/>
                </a:cubicBezTo>
                <a:cubicBezTo>
                  <a:pt x="3154380" y="919619"/>
                  <a:pt x="3160141" y="926350"/>
                  <a:pt x="3164575" y="935224"/>
                </a:cubicBezTo>
                <a:cubicBezTo>
                  <a:pt x="3169008" y="944098"/>
                  <a:pt x="3170621" y="954808"/>
                  <a:pt x="3169412" y="967353"/>
                </a:cubicBezTo>
                <a:cubicBezTo>
                  <a:pt x="3168202" y="979898"/>
                  <a:pt x="3162035" y="994709"/>
                  <a:pt x="3150910" y="1011787"/>
                </a:cubicBezTo>
                <a:cubicBezTo>
                  <a:pt x="3139785" y="1028865"/>
                  <a:pt x="3118931" y="1053763"/>
                  <a:pt x="3088347" y="1086480"/>
                </a:cubicBezTo>
                <a:lnTo>
                  <a:pt x="3172397" y="1086480"/>
                </a:lnTo>
                <a:lnTo>
                  <a:pt x="3172397" y="1113437"/>
                </a:lnTo>
                <a:lnTo>
                  <a:pt x="3047345" y="1113437"/>
                </a:lnTo>
                <a:lnTo>
                  <a:pt x="3047345" y="1105047"/>
                </a:lnTo>
                <a:cubicBezTo>
                  <a:pt x="3048151" y="1092967"/>
                  <a:pt x="3053698" y="1082177"/>
                  <a:pt x="3063985" y="1072676"/>
                </a:cubicBezTo>
                <a:cubicBezTo>
                  <a:pt x="3074273" y="1063176"/>
                  <a:pt x="3087147" y="1048576"/>
                  <a:pt x="3102606" y="1028874"/>
                </a:cubicBezTo>
                <a:cubicBezTo>
                  <a:pt x="3118066" y="1009173"/>
                  <a:pt x="3128090" y="994002"/>
                  <a:pt x="3132679" y="983361"/>
                </a:cubicBezTo>
                <a:cubicBezTo>
                  <a:pt x="3137268" y="972720"/>
                  <a:pt x="3139013" y="963837"/>
                  <a:pt x="3137916" y="956711"/>
                </a:cubicBezTo>
                <a:cubicBezTo>
                  <a:pt x="3136818" y="949586"/>
                  <a:pt x="3133525" y="943770"/>
                  <a:pt x="3128037" y="939261"/>
                </a:cubicBezTo>
                <a:cubicBezTo>
                  <a:pt x="3122549" y="934753"/>
                  <a:pt x="3116125" y="932874"/>
                  <a:pt x="3108764" y="933624"/>
                </a:cubicBezTo>
                <a:cubicBezTo>
                  <a:pt x="3101403" y="934375"/>
                  <a:pt x="3094312" y="937261"/>
                  <a:pt x="3087491" y="942284"/>
                </a:cubicBezTo>
                <a:cubicBezTo>
                  <a:pt x="3080670" y="947307"/>
                  <a:pt x="3075095" y="955722"/>
                  <a:pt x="3070766" y="967529"/>
                </a:cubicBezTo>
                <a:lnTo>
                  <a:pt x="3042675" y="963362"/>
                </a:lnTo>
                <a:cubicBezTo>
                  <a:pt x="3049050" y="942861"/>
                  <a:pt x="3057353" y="928313"/>
                  <a:pt x="3067585" y="919718"/>
                </a:cubicBezTo>
                <a:cubicBezTo>
                  <a:pt x="3077817" y="911123"/>
                  <a:pt x="3089891" y="906423"/>
                  <a:pt x="3103806" y="905617"/>
                </a:cubicBezTo>
                <a:cubicBezTo>
                  <a:pt x="3108023" y="904804"/>
                  <a:pt x="3112027" y="904402"/>
                  <a:pt x="3115820" y="904410"/>
                </a:cubicBezTo>
                <a:close/>
                <a:moveTo>
                  <a:pt x="4901413" y="902440"/>
                </a:moveTo>
                <a:cubicBezTo>
                  <a:pt x="4904331" y="902648"/>
                  <a:pt x="4908025" y="903775"/>
                  <a:pt x="4912496" y="905821"/>
                </a:cubicBezTo>
                <a:cubicBezTo>
                  <a:pt x="4921438" y="909914"/>
                  <a:pt x="4928653" y="914531"/>
                  <a:pt x="4934141" y="919672"/>
                </a:cubicBezTo>
                <a:cubicBezTo>
                  <a:pt x="4939629" y="924813"/>
                  <a:pt x="4939319" y="929609"/>
                  <a:pt x="4933211" y="934062"/>
                </a:cubicBezTo>
                <a:cubicBezTo>
                  <a:pt x="4927103" y="938514"/>
                  <a:pt x="4920427" y="947673"/>
                  <a:pt x="4913184" y="961539"/>
                </a:cubicBezTo>
                <a:cubicBezTo>
                  <a:pt x="4922523" y="973619"/>
                  <a:pt x="4923162" y="980164"/>
                  <a:pt x="4915100" y="981175"/>
                </a:cubicBezTo>
                <a:cubicBezTo>
                  <a:pt x="4907039" y="982186"/>
                  <a:pt x="4896696" y="983457"/>
                  <a:pt x="4884070" y="984989"/>
                </a:cubicBezTo>
                <a:cubicBezTo>
                  <a:pt x="4871444" y="986520"/>
                  <a:pt x="4858378" y="988353"/>
                  <a:pt x="4844872" y="990486"/>
                </a:cubicBezTo>
                <a:cubicBezTo>
                  <a:pt x="4841449" y="1002417"/>
                  <a:pt x="4837390" y="1004681"/>
                  <a:pt x="4832696" y="997276"/>
                </a:cubicBezTo>
                <a:cubicBezTo>
                  <a:pt x="4828002" y="989872"/>
                  <a:pt x="4823345" y="978081"/>
                  <a:pt x="4818725" y="961902"/>
                </a:cubicBezTo>
                <a:cubicBezTo>
                  <a:pt x="4814105" y="945723"/>
                  <a:pt x="4809408" y="933643"/>
                  <a:pt x="4804633" y="925662"/>
                </a:cubicBezTo>
                <a:cubicBezTo>
                  <a:pt x="4799858" y="917681"/>
                  <a:pt x="4801343" y="914094"/>
                  <a:pt x="4809088" y="914900"/>
                </a:cubicBezTo>
                <a:cubicBezTo>
                  <a:pt x="4816834" y="915706"/>
                  <a:pt x="4822768" y="916677"/>
                  <a:pt x="4826892" y="917811"/>
                </a:cubicBezTo>
                <a:cubicBezTo>
                  <a:pt x="4831016" y="918946"/>
                  <a:pt x="4837133" y="919142"/>
                  <a:pt x="4845244" y="918397"/>
                </a:cubicBezTo>
                <a:cubicBezTo>
                  <a:pt x="4853355" y="917653"/>
                  <a:pt x="4862992" y="915979"/>
                  <a:pt x="4874154" y="913374"/>
                </a:cubicBezTo>
                <a:cubicBezTo>
                  <a:pt x="4885316" y="910770"/>
                  <a:pt x="4892262" y="907837"/>
                  <a:pt x="4894990" y="904575"/>
                </a:cubicBezTo>
                <a:cubicBezTo>
                  <a:pt x="4896354" y="902944"/>
                  <a:pt x="4898495" y="902232"/>
                  <a:pt x="4901413" y="902440"/>
                </a:cubicBezTo>
                <a:close/>
                <a:moveTo>
                  <a:pt x="758038" y="902440"/>
                </a:moveTo>
                <a:cubicBezTo>
                  <a:pt x="760956" y="902648"/>
                  <a:pt x="764650" y="903775"/>
                  <a:pt x="769121" y="905821"/>
                </a:cubicBezTo>
                <a:cubicBezTo>
                  <a:pt x="778063" y="909914"/>
                  <a:pt x="785279" y="914531"/>
                  <a:pt x="790767" y="919672"/>
                </a:cubicBezTo>
                <a:cubicBezTo>
                  <a:pt x="796254" y="924813"/>
                  <a:pt x="795945" y="929609"/>
                  <a:pt x="789836" y="934062"/>
                </a:cubicBezTo>
                <a:cubicBezTo>
                  <a:pt x="783728" y="938514"/>
                  <a:pt x="777052" y="947673"/>
                  <a:pt x="769809" y="961539"/>
                </a:cubicBezTo>
                <a:cubicBezTo>
                  <a:pt x="779148" y="973619"/>
                  <a:pt x="779787" y="980164"/>
                  <a:pt x="771726" y="981175"/>
                </a:cubicBezTo>
                <a:cubicBezTo>
                  <a:pt x="763664" y="982186"/>
                  <a:pt x="753321" y="983457"/>
                  <a:pt x="740695" y="984989"/>
                </a:cubicBezTo>
                <a:cubicBezTo>
                  <a:pt x="728070" y="986520"/>
                  <a:pt x="715003" y="988353"/>
                  <a:pt x="701497" y="990486"/>
                </a:cubicBezTo>
                <a:cubicBezTo>
                  <a:pt x="698075" y="1002417"/>
                  <a:pt x="694016" y="1004681"/>
                  <a:pt x="689322" y="997276"/>
                </a:cubicBezTo>
                <a:cubicBezTo>
                  <a:pt x="684627" y="989872"/>
                  <a:pt x="679970" y="978081"/>
                  <a:pt x="675350" y="961902"/>
                </a:cubicBezTo>
                <a:cubicBezTo>
                  <a:pt x="670730" y="945723"/>
                  <a:pt x="666033" y="933643"/>
                  <a:pt x="661258" y="925662"/>
                </a:cubicBezTo>
                <a:cubicBezTo>
                  <a:pt x="656483" y="917681"/>
                  <a:pt x="657968" y="914094"/>
                  <a:pt x="665713" y="914900"/>
                </a:cubicBezTo>
                <a:cubicBezTo>
                  <a:pt x="673459" y="915706"/>
                  <a:pt x="679393" y="916677"/>
                  <a:pt x="683517" y="917811"/>
                </a:cubicBezTo>
                <a:cubicBezTo>
                  <a:pt x="687641" y="918946"/>
                  <a:pt x="693759" y="919142"/>
                  <a:pt x="701869" y="918397"/>
                </a:cubicBezTo>
                <a:cubicBezTo>
                  <a:pt x="709981" y="917653"/>
                  <a:pt x="719617" y="915979"/>
                  <a:pt x="730780" y="913374"/>
                </a:cubicBezTo>
                <a:cubicBezTo>
                  <a:pt x="741942" y="910770"/>
                  <a:pt x="748887" y="907837"/>
                  <a:pt x="751616" y="904575"/>
                </a:cubicBezTo>
                <a:cubicBezTo>
                  <a:pt x="752980" y="902944"/>
                  <a:pt x="755121" y="902232"/>
                  <a:pt x="758038" y="902440"/>
                </a:cubicBezTo>
                <a:close/>
                <a:moveTo>
                  <a:pt x="6348706" y="899812"/>
                </a:moveTo>
                <a:cubicBezTo>
                  <a:pt x="6371178" y="896613"/>
                  <a:pt x="6389020" y="907700"/>
                  <a:pt x="6402228" y="933076"/>
                </a:cubicBezTo>
                <a:cubicBezTo>
                  <a:pt x="6410092" y="960720"/>
                  <a:pt x="6399332" y="988154"/>
                  <a:pt x="6369950" y="1015378"/>
                </a:cubicBezTo>
                <a:cubicBezTo>
                  <a:pt x="6361195" y="1028524"/>
                  <a:pt x="6356816" y="1044089"/>
                  <a:pt x="6356816" y="1062072"/>
                </a:cubicBezTo>
                <a:lnTo>
                  <a:pt x="6328762" y="1062072"/>
                </a:lnTo>
                <a:cubicBezTo>
                  <a:pt x="6327920" y="1030496"/>
                  <a:pt x="6340849" y="1001741"/>
                  <a:pt x="6367551" y="975808"/>
                </a:cubicBezTo>
                <a:cubicBezTo>
                  <a:pt x="6373541" y="966853"/>
                  <a:pt x="6376158" y="957335"/>
                  <a:pt x="6375402" y="947251"/>
                </a:cubicBezTo>
                <a:cubicBezTo>
                  <a:pt x="6371322" y="933522"/>
                  <a:pt x="6363576" y="927048"/>
                  <a:pt x="6352166" y="927829"/>
                </a:cubicBezTo>
                <a:lnTo>
                  <a:pt x="6347590" y="927829"/>
                </a:lnTo>
                <a:cubicBezTo>
                  <a:pt x="6333513" y="928499"/>
                  <a:pt x="6326865" y="940560"/>
                  <a:pt x="6327646" y="964013"/>
                </a:cubicBezTo>
                <a:lnTo>
                  <a:pt x="6298402" y="964013"/>
                </a:lnTo>
                <a:cubicBezTo>
                  <a:pt x="6297571" y="931916"/>
                  <a:pt x="6307722" y="912209"/>
                  <a:pt x="6328856" y="904891"/>
                </a:cubicBezTo>
                <a:cubicBezTo>
                  <a:pt x="6332292" y="902312"/>
                  <a:pt x="6338908" y="900619"/>
                  <a:pt x="6348706" y="899812"/>
                </a:cubicBezTo>
                <a:close/>
                <a:moveTo>
                  <a:pt x="188464" y="896853"/>
                </a:moveTo>
                <a:cubicBezTo>
                  <a:pt x="195674" y="896682"/>
                  <a:pt x="202537" y="899352"/>
                  <a:pt x="209053" y="904863"/>
                </a:cubicBezTo>
                <a:cubicBezTo>
                  <a:pt x="217741" y="912212"/>
                  <a:pt x="216485" y="917098"/>
                  <a:pt x="205286" y="919523"/>
                </a:cubicBezTo>
                <a:cubicBezTo>
                  <a:pt x="194087" y="921948"/>
                  <a:pt x="174001" y="924444"/>
                  <a:pt x="145029" y="927011"/>
                </a:cubicBezTo>
                <a:cubicBezTo>
                  <a:pt x="155931" y="932654"/>
                  <a:pt x="160582" y="937475"/>
                  <a:pt x="158982" y="941475"/>
                </a:cubicBezTo>
                <a:cubicBezTo>
                  <a:pt x="157382" y="945475"/>
                  <a:pt x="155844" y="953335"/>
                  <a:pt x="154368" y="965055"/>
                </a:cubicBezTo>
                <a:cubicBezTo>
                  <a:pt x="170528" y="962847"/>
                  <a:pt x="180925" y="960544"/>
                  <a:pt x="185557" y="958144"/>
                </a:cubicBezTo>
                <a:cubicBezTo>
                  <a:pt x="190189" y="955744"/>
                  <a:pt x="195968" y="955772"/>
                  <a:pt x="202896" y="958228"/>
                </a:cubicBezTo>
                <a:cubicBezTo>
                  <a:pt x="209822" y="960683"/>
                  <a:pt x="216696" y="964091"/>
                  <a:pt x="223518" y="968450"/>
                </a:cubicBezTo>
                <a:cubicBezTo>
                  <a:pt x="230339" y="972810"/>
                  <a:pt x="232184" y="979299"/>
                  <a:pt x="229052" y="987919"/>
                </a:cubicBezTo>
                <a:cubicBezTo>
                  <a:pt x="225920" y="996538"/>
                  <a:pt x="224159" y="1016227"/>
                  <a:pt x="223768" y="1046985"/>
                </a:cubicBezTo>
                <a:cubicBezTo>
                  <a:pt x="223378" y="1077743"/>
                  <a:pt x="220919" y="1098470"/>
                  <a:pt x="216392" y="1109167"/>
                </a:cubicBezTo>
                <a:cubicBezTo>
                  <a:pt x="211865" y="1119864"/>
                  <a:pt x="205196" y="1127532"/>
                  <a:pt x="196384" y="1132170"/>
                </a:cubicBezTo>
                <a:cubicBezTo>
                  <a:pt x="187572" y="1136809"/>
                  <a:pt x="182475" y="1135584"/>
                  <a:pt x="181092" y="1128496"/>
                </a:cubicBezTo>
                <a:cubicBezTo>
                  <a:pt x="179709" y="1121408"/>
                  <a:pt x="173331" y="1113213"/>
                  <a:pt x="161958" y="1103912"/>
                </a:cubicBezTo>
                <a:cubicBezTo>
                  <a:pt x="150586" y="1094610"/>
                  <a:pt x="150619" y="1091323"/>
                  <a:pt x="162061" y="1094052"/>
                </a:cubicBezTo>
                <a:cubicBezTo>
                  <a:pt x="173502" y="1096780"/>
                  <a:pt x="181709" y="1097990"/>
                  <a:pt x="186683" y="1097680"/>
                </a:cubicBezTo>
                <a:cubicBezTo>
                  <a:pt x="191656" y="1097369"/>
                  <a:pt x="195079" y="1089348"/>
                  <a:pt x="196952" y="1073616"/>
                </a:cubicBezTo>
                <a:cubicBezTo>
                  <a:pt x="198824" y="1057883"/>
                  <a:pt x="199761" y="1041174"/>
                  <a:pt x="199761" y="1023489"/>
                </a:cubicBezTo>
                <a:cubicBezTo>
                  <a:pt x="199761" y="1006039"/>
                  <a:pt x="198908" y="994756"/>
                  <a:pt x="197203" y="989640"/>
                </a:cubicBezTo>
                <a:cubicBezTo>
                  <a:pt x="195497" y="984524"/>
                  <a:pt x="192732" y="981308"/>
                  <a:pt x="188906" y="979994"/>
                </a:cubicBezTo>
                <a:cubicBezTo>
                  <a:pt x="185080" y="978679"/>
                  <a:pt x="173399" y="979454"/>
                  <a:pt x="153866" y="982319"/>
                </a:cubicBezTo>
                <a:cubicBezTo>
                  <a:pt x="151832" y="993841"/>
                  <a:pt x="149667" y="1003595"/>
                  <a:pt x="147373" y="1011582"/>
                </a:cubicBezTo>
                <a:cubicBezTo>
                  <a:pt x="151441" y="1012674"/>
                  <a:pt x="157193" y="1014869"/>
                  <a:pt x="164628" y="1018168"/>
                </a:cubicBezTo>
                <a:cubicBezTo>
                  <a:pt x="172063" y="1021467"/>
                  <a:pt x="177855" y="1026081"/>
                  <a:pt x="182003" y="1032009"/>
                </a:cubicBezTo>
                <a:cubicBezTo>
                  <a:pt x="186152" y="1037937"/>
                  <a:pt x="186918" y="1044238"/>
                  <a:pt x="184301" y="1050910"/>
                </a:cubicBezTo>
                <a:cubicBezTo>
                  <a:pt x="181684" y="1057583"/>
                  <a:pt x="175781" y="1057229"/>
                  <a:pt x="166591" y="1049850"/>
                </a:cubicBezTo>
                <a:cubicBezTo>
                  <a:pt x="157401" y="1042470"/>
                  <a:pt x="149643" y="1033318"/>
                  <a:pt x="143317" y="1022391"/>
                </a:cubicBezTo>
                <a:cubicBezTo>
                  <a:pt x="133817" y="1045050"/>
                  <a:pt x="120615" y="1060832"/>
                  <a:pt x="103711" y="1069737"/>
                </a:cubicBezTo>
                <a:cubicBezTo>
                  <a:pt x="86806" y="1078642"/>
                  <a:pt x="83464" y="1077278"/>
                  <a:pt x="93684" y="1065644"/>
                </a:cubicBezTo>
                <a:lnTo>
                  <a:pt x="107554" y="1045196"/>
                </a:lnTo>
                <a:lnTo>
                  <a:pt x="106310" y="1045622"/>
                </a:lnTo>
                <a:cubicBezTo>
                  <a:pt x="104131" y="1045700"/>
                  <a:pt x="101559" y="1044573"/>
                  <a:pt x="98595" y="1042241"/>
                </a:cubicBezTo>
                <a:cubicBezTo>
                  <a:pt x="92667" y="1037578"/>
                  <a:pt x="88921" y="1032518"/>
                  <a:pt x="87358" y="1027061"/>
                </a:cubicBezTo>
                <a:cubicBezTo>
                  <a:pt x="84183" y="1038495"/>
                  <a:pt x="78565" y="1048647"/>
                  <a:pt x="70504" y="1057515"/>
                </a:cubicBezTo>
                <a:cubicBezTo>
                  <a:pt x="62442" y="1066382"/>
                  <a:pt x="52787" y="1073058"/>
                  <a:pt x="41538" y="1077541"/>
                </a:cubicBezTo>
                <a:cubicBezTo>
                  <a:pt x="30289" y="1082025"/>
                  <a:pt x="28810" y="1079798"/>
                  <a:pt x="37101" y="1070863"/>
                </a:cubicBezTo>
                <a:cubicBezTo>
                  <a:pt x="45392" y="1061927"/>
                  <a:pt x="53177" y="1051146"/>
                  <a:pt x="60458" y="1038520"/>
                </a:cubicBezTo>
                <a:cubicBezTo>
                  <a:pt x="67738" y="1025895"/>
                  <a:pt x="72147" y="1010398"/>
                  <a:pt x="73685" y="992030"/>
                </a:cubicBezTo>
                <a:cubicBezTo>
                  <a:pt x="59149" y="993593"/>
                  <a:pt x="45190" y="995044"/>
                  <a:pt x="31808" y="996383"/>
                </a:cubicBezTo>
                <a:lnTo>
                  <a:pt x="31808" y="1048008"/>
                </a:lnTo>
                <a:cubicBezTo>
                  <a:pt x="31808" y="1059307"/>
                  <a:pt x="31399" y="1071067"/>
                  <a:pt x="30580" y="1083290"/>
                </a:cubicBezTo>
                <a:cubicBezTo>
                  <a:pt x="29762" y="1095512"/>
                  <a:pt x="27613" y="1104178"/>
                  <a:pt x="24134" y="1109288"/>
                </a:cubicBezTo>
                <a:cubicBezTo>
                  <a:pt x="20655" y="1114398"/>
                  <a:pt x="16370" y="1112950"/>
                  <a:pt x="11279" y="1104944"/>
                </a:cubicBezTo>
                <a:cubicBezTo>
                  <a:pt x="6188" y="1096938"/>
                  <a:pt x="4619" y="1088880"/>
                  <a:pt x="6573" y="1080769"/>
                </a:cubicBezTo>
                <a:cubicBezTo>
                  <a:pt x="8526" y="1072658"/>
                  <a:pt x="9887" y="1056984"/>
                  <a:pt x="10656" y="1033749"/>
                </a:cubicBezTo>
                <a:cubicBezTo>
                  <a:pt x="11425" y="1010513"/>
                  <a:pt x="9475" y="994616"/>
                  <a:pt x="4805" y="986058"/>
                </a:cubicBezTo>
                <a:cubicBezTo>
                  <a:pt x="136" y="977501"/>
                  <a:pt x="1335" y="974034"/>
                  <a:pt x="8405" y="975659"/>
                </a:cubicBezTo>
                <a:cubicBezTo>
                  <a:pt x="15474" y="977284"/>
                  <a:pt x="20838" y="978645"/>
                  <a:pt x="24497" y="979743"/>
                </a:cubicBezTo>
                <a:cubicBezTo>
                  <a:pt x="28155" y="980840"/>
                  <a:pt x="44967" y="979975"/>
                  <a:pt x="74931" y="977147"/>
                </a:cubicBezTo>
                <a:cubicBezTo>
                  <a:pt x="75663" y="956361"/>
                  <a:pt x="74882" y="943035"/>
                  <a:pt x="72587" y="937168"/>
                </a:cubicBezTo>
                <a:cubicBezTo>
                  <a:pt x="60582" y="938706"/>
                  <a:pt x="51569" y="939674"/>
                  <a:pt x="45547" y="940071"/>
                </a:cubicBezTo>
                <a:cubicBezTo>
                  <a:pt x="39525" y="940467"/>
                  <a:pt x="32593" y="937147"/>
                  <a:pt x="24748" y="930108"/>
                </a:cubicBezTo>
                <a:cubicBezTo>
                  <a:pt x="16904" y="923070"/>
                  <a:pt x="19232" y="919551"/>
                  <a:pt x="31734" y="919551"/>
                </a:cubicBezTo>
                <a:cubicBezTo>
                  <a:pt x="42486" y="919551"/>
                  <a:pt x="59782" y="918013"/>
                  <a:pt x="83619" y="914937"/>
                </a:cubicBezTo>
                <a:cubicBezTo>
                  <a:pt x="107456" y="911861"/>
                  <a:pt x="127188" y="908953"/>
                  <a:pt x="142815" y="906212"/>
                </a:cubicBezTo>
                <a:cubicBezTo>
                  <a:pt x="158442" y="903471"/>
                  <a:pt x="171217" y="900724"/>
                  <a:pt x="181139" y="897971"/>
                </a:cubicBezTo>
                <a:cubicBezTo>
                  <a:pt x="183619" y="897282"/>
                  <a:pt x="186061" y="896910"/>
                  <a:pt x="188464" y="896853"/>
                </a:cubicBezTo>
                <a:close/>
                <a:moveTo>
                  <a:pt x="3679615" y="896141"/>
                </a:moveTo>
                <a:cubicBezTo>
                  <a:pt x="3684618" y="896855"/>
                  <a:pt x="3688899" y="898727"/>
                  <a:pt x="3692459" y="901757"/>
                </a:cubicBezTo>
                <a:cubicBezTo>
                  <a:pt x="3699578" y="907815"/>
                  <a:pt x="3697351" y="912509"/>
                  <a:pt x="3685780" y="915839"/>
                </a:cubicBezTo>
                <a:cubicBezTo>
                  <a:pt x="3674209" y="919169"/>
                  <a:pt x="3663791" y="921802"/>
                  <a:pt x="3654526" y="923737"/>
                </a:cubicBezTo>
                <a:cubicBezTo>
                  <a:pt x="3645262" y="925671"/>
                  <a:pt x="3635333" y="927228"/>
                  <a:pt x="3624742" y="928406"/>
                </a:cubicBezTo>
                <a:cubicBezTo>
                  <a:pt x="3614150" y="929584"/>
                  <a:pt x="3604700" y="927259"/>
                  <a:pt x="3596390" y="921430"/>
                </a:cubicBezTo>
                <a:cubicBezTo>
                  <a:pt x="3588081" y="915601"/>
                  <a:pt x="3588319" y="911889"/>
                  <a:pt x="3597106" y="910296"/>
                </a:cubicBezTo>
                <a:cubicBezTo>
                  <a:pt x="3605893" y="908702"/>
                  <a:pt x="3615788" y="907124"/>
                  <a:pt x="3626788" y="905561"/>
                </a:cubicBezTo>
                <a:cubicBezTo>
                  <a:pt x="3637665" y="903366"/>
                  <a:pt x="3649550" y="900668"/>
                  <a:pt x="3662442" y="897468"/>
                </a:cubicBezTo>
                <a:cubicBezTo>
                  <a:pt x="3668888" y="895869"/>
                  <a:pt x="3674612" y="895426"/>
                  <a:pt x="3679615" y="896141"/>
                </a:cubicBezTo>
                <a:close/>
                <a:moveTo>
                  <a:pt x="5849185" y="893901"/>
                </a:moveTo>
                <a:cubicBezTo>
                  <a:pt x="5853813" y="894267"/>
                  <a:pt x="5858144" y="895819"/>
                  <a:pt x="5862177" y="898557"/>
                </a:cubicBezTo>
                <a:cubicBezTo>
                  <a:pt x="5870245" y="904032"/>
                  <a:pt x="5869380" y="908702"/>
                  <a:pt x="5859582" y="912565"/>
                </a:cubicBezTo>
                <a:cubicBezTo>
                  <a:pt x="5849784" y="916429"/>
                  <a:pt x="5835615" y="919687"/>
                  <a:pt x="5817073" y="922341"/>
                </a:cubicBezTo>
                <a:cubicBezTo>
                  <a:pt x="5824862" y="923730"/>
                  <a:pt x="5828174" y="926062"/>
                  <a:pt x="5827007" y="929336"/>
                </a:cubicBezTo>
                <a:cubicBezTo>
                  <a:pt x="5825842" y="932611"/>
                  <a:pt x="5825259" y="937900"/>
                  <a:pt x="5825259" y="945205"/>
                </a:cubicBezTo>
                <a:cubicBezTo>
                  <a:pt x="5838132" y="943059"/>
                  <a:pt x="5847133" y="940576"/>
                  <a:pt x="5852262" y="937754"/>
                </a:cubicBezTo>
                <a:cubicBezTo>
                  <a:pt x="5857390" y="934933"/>
                  <a:pt x="5864091" y="935389"/>
                  <a:pt x="5872363" y="939122"/>
                </a:cubicBezTo>
                <a:cubicBezTo>
                  <a:pt x="5880635" y="942855"/>
                  <a:pt x="5886914" y="946820"/>
                  <a:pt x="5891199" y="951019"/>
                </a:cubicBezTo>
                <a:cubicBezTo>
                  <a:pt x="5895484" y="955217"/>
                  <a:pt x="5895580" y="959558"/>
                  <a:pt x="5891487" y="964041"/>
                </a:cubicBezTo>
                <a:cubicBezTo>
                  <a:pt x="5887394" y="968525"/>
                  <a:pt x="5881845" y="978344"/>
                  <a:pt x="5874837" y="993500"/>
                </a:cubicBezTo>
                <a:cubicBezTo>
                  <a:pt x="5867830" y="1008655"/>
                  <a:pt x="5861421" y="1018816"/>
                  <a:pt x="5855610" y="1023982"/>
                </a:cubicBezTo>
                <a:cubicBezTo>
                  <a:pt x="5849800" y="1029147"/>
                  <a:pt x="5845413" y="1027836"/>
                  <a:pt x="5842448" y="1020047"/>
                </a:cubicBezTo>
                <a:cubicBezTo>
                  <a:pt x="5833569" y="1021610"/>
                  <a:pt x="5826952" y="1022664"/>
                  <a:pt x="5822598" y="1023210"/>
                </a:cubicBezTo>
                <a:cubicBezTo>
                  <a:pt x="5821197" y="1038762"/>
                  <a:pt x="5818189" y="1052678"/>
                  <a:pt x="5813576" y="1064956"/>
                </a:cubicBezTo>
                <a:cubicBezTo>
                  <a:pt x="5830468" y="1076515"/>
                  <a:pt x="5846746" y="1085544"/>
                  <a:pt x="5862410" y="1092043"/>
                </a:cubicBezTo>
                <a:cubicBezTo>
                  <a:pt x="5878074" y="1098541"/>
                  <a:pt x="5895059" y="1103025"/>
                  <a:pt x="5913365" y="1105493"/>
                </a:cubicBezTo>
                <a:cubicBezTo>
                  <a:pt x="5931671" y="1107961"/>
                  <a:pt x="5934105" y="1111651"/>
                  <a:pt x="5920667" y="1116562"/>
                </a:cubicBezTo>
                <a:cubicBezTo>
                  <a:pt x="5907229" y="1121473"/>
                  <a:pt x="5895038" y="1124515"/>
                  <a:pt x="5884092" y="1125687"/>
                </a:cubicBezTo>
                <a:cubicBezTo>
                  <a:pt x="5873148" y="1126859"/>
                  <a:pt x="5863576" y="1125417"/>
                  <a:pt x="5855378" y="1121362"/>
                </a:cubicBezTo>
                <a:cubicBezTo>
                  <a:pt x="5847180" y="1117306"/>
                  <a:pt x="5830269" y="1104160"/>
                  <a:pt x="5804646" y="1081922"/>
                </a:cubicBezTo>
                <a:cubicBezTo>
                  <a:pt x="5789304" y="1101952"/>
                  <a:pt x="5771175" y="1114159"/>
                  <a:pt x="5750259" y="1118543"/>
                </a:cubicBezTo>
                <a:cubicBezTo>
                  <a:pt x="5729342" y="1122928"/>
                  <a:pt x="5727187" y="1120376"/>
                  <a:pt x="5743794" y="1110888"/>
                </a:cubicBezTo>
                <a:cubicBezTo>
                  <a:pt x="5760401" y="1101400"/>
                  <a:pt x="5775445" y="1087683"/>
                  <a:pt x="5788926" y="1069737"/>
                </a:cubicBezTo>
                <a:cubicBezTo>
                  <a:pt x="5782737" y="1064106"/>
                  <a:pt x="5774536" y="1057887"/>
                  <a:pt x="5764323" y="1051078"/>
                </a:cubicBezTo>
                <a:cubicBezTo>
                  <a:pt x="5754109" y="1044269"/>
                  <a:pt x="5744957" y="1039733"/>
                  <a:pt x="5736864" y="1037469"/>
                </a:cubicBezTo>
                <a:cubicBezTo>
                  <a:pt x="5728771" y="1035206"/>
                  <a:pt x="5728930" y="1032102"/>
                  <a:pt x="5737338" y="1028158"/>
                </a:cubicBezTo>
                <a:cubicBezTo>
                  <a:pt x="5745747" y="1024214"/>
                  <a:pt x="5754265" y="1025240"/>
                  <a:pt x="5762890" y="1031237"/>
                </a:cubicBezTo>
                <a:cubicBezTo>
                  <a:pt x="5771517" y="1037234"/>
                  <a:pt x="5782340" y="1045131"/>
                  <a:pt x="5795363" y="1054929"/>
                </a:cubicBezTo>
                <a:cubicBezTo>
                  <a:pt x="5798092" y="1047698"/>
                  <a:pt x="5799834" y="1037627"/>
                  <a:pt x="5800590" y="1024717"/>
                </a:cubicBezTo>
                <a:cubicBezTo>
                  <a:pt x="5796312" y="1026279"/>
                  <a:pt x="5789360" y="1027743"/>
                  <a:pt x="5779736" y="1029107"/>
                </a:cubicBezTo>
                <a:cubicBezTo>
                  <a:pt x="5773969" y="1037863"/>
                  <a:pt x="5768645" y="1036617"/>
                  <a:pt x="5763765" y="1025368"/>
                </a:cubicBezTo>
                <a:cubicBezTo>
                  <a:pt x="5758885" y="1014119"/>
                  <a:pt x="5754904" y="1003490"/>
                  <a:pt x="5751821" y="993481"/>
                </a:cubicBezTo>
                <a:cubicBezTo>
                  <a:pt x="5748739" y="983473"/>
                  <a:pt x="5744814" y="974679"/>
                  <a:pt x="5740045" y="967101"/>
                </a:cubicBezTo>
                <a:cubicBezTo>
                  <a:pt x="5735277" y="959524"/>
                  <a:pt x="5736805" y="955735"/>
                  <a:pt x="5744631" y="955735"/>
                </a:cubicBezTo>
                <a:cubicBezTo>
                  <a:pt x="5749989" y="955735"/>
                  <a:pt x="5754776" y="955732"/>
                  <a:pt x="5758993" y="955725"/>
                </a:cubicBezTo>
                <a:cubicBezTo>
                  <a:pt x="5763210" y="955719"/>
                  <a:pt x="5777857" y="953955"/>
                  <a:pt x="5802934" y="950433"/>
                </a:cubicBezTo>
                <a:cubicBezTo>
                  <a:pt x="5802934" y="941292"/>
                  <a:pt x="5801800" y="933758"/>
                  <a:pt x="5799530" y="927829"/>
                </a:cubicBezTo>
                <a:lnTo>
                  <a:pt x="5784740" y="930173"/>
                </a:lnTo>
                <a:cubicBezTo>
                  <a:pt x="5777795" y="930942"/>
                  <a:pt x="5770918" y="929296"/>
                  <a:pt x="5764109" y="925234"/>
                </a:cubicBezTo>
                <a:cubicBezTo>
                  <a:pt x="5757300" y="921172"/>
                  <a:pt x="5758106" y="918044"/>
                  <a:pt x="5766527" y="915849"/>
                </a:cubicBezTo>
                <a:cubicBezTo>
                  <a:pt x="5774949" y="913654"/>
                  <a:pt x="5785758" y="910860"/>
                  <a:pt x="5798953" y="907468"/>
                </a:cubicBezTo>
                <a:cubicBezTo>
                  <a:pt x="5812150" y="904076"/>
                  <a:pt x="5823969" y="900374"/>
                  <a:pt x="5834412" y="896362"/>
                </a:cubicBezTo>
                <a:cubicBezTo>
                  <a:pt x="5839633" y="894355"/>
                  <a:pt x="5844557" y="893535"/>
                  <a:pt x="5849185" y="893901"/>
                </a:cubicBezTo>
                <a:close/>
                <a:moveTo>
                  <a:pt x="5123525" y="891060"/>
                </a:moveTo>
                <a:cubicBezTo>
                  <a:pt x="5129124" y="892318"/>
                  <a:pt x="5135372" y="894746"/>
                  <a:pt x="5142268" y="898343"/>
                </a:cubicBezTo>
                <a:cubicBezTo>
                  <a:pt x="5149164" y="901939"/>
                  <a:pt x="5150646" y="907542"/>
                  <a:pt x="5146714" y="915151"/>
                </a:cubicBezTo>
                <a:cubicBezTo>
                  <a:pt x="5142783" y="922760"/>
                  <a:pt x="5139688" y="934725"/>
                  <a:pt x="5137431" y="951047"/>
                </a:cubicBezTo>
                <a:cubicBezTo>
                  <a:pt x="5147551" y="949484"/>
                  <a:pt x="5152611" y="951840"/>
                  <a:pt x="5152611" y="958116"/>
                </a:cubicBezTo>
                <a:cubicBezTo>
                  <a:pt x="5152611" y="963833"/>
                  <a:pt x="5147241" y="968193"/>
                  <a:pt x="5136501" y="971194"/>
                </a:cubicBezTo>
                <a:cubicBezTo>
                  <a:pt x="5125761" y="974196"/>
                  <a:pt x="5117488" y="975696"/>
                  <a:pt x="5111684" y="975696"/>
                </a:cubicBezTo>
                <a:cubicBezTo>
                  <a:pt x="5107355" y="975696"/>
                  <a:pt x="5103486" y="975938"/>
                  <a:pt x="5100075" y="976422"/>
                </a:cubicBezTo>
                <a:lnTo>
                  <a:pt x="5100075" y="1001239"/>
                </a:lnTo>
                <a:cubicBezTo>
                  <a:pt x="5111113" y="1000606"/>
                  <a:pt x="5118412" y="998501"/>
                  <a:pt x="5121971" y="994923"/>
                </a:cubicBezTo>
                <a:cubicBezTo>
                  <a:pt x="5125531" y="991345"/>
                  <a:pt x="5131332" y="992086"/>
                  <a:pt x="5139375" y="997146"/>
                </a:cubicBezTo>
                <a:cubicBezTo>
                  <a:pt x="5147418" y="1002206"/>
                  <a:pt x="5149871" y="1006569"/>
                  <a:pt x="5146733" y="1010234"/>
                </a:cubicBezTo>
                <a:cubicBezTo>
                  <a:pt x="5143595" y="1013899"/>
                  <a:pt x="5141837" y="1026633"/>
                  <a:pt x="5141459" y="1048436"/>
                </a:cubicBezTo>
                <a:cubicBezTo>
                  <a:pt x="5141081" y="1070239"/>
                  <a:pt x="5140686" y="1082967"/>
                  <a:pt x="5140277" y="1086620"/>
                </a:cubicBezTo>
                <a:cubicBezTo>
                  <a:pt x="5139868" y="1090272"/>
                  <a:pt x="5138008" y="1095850"/>
                  <a:pt x="5134696" y="1103354"/>
                </a:cubicBezTo>
                <a:cubicBezTo>
                  <a:pt x="5131385" y="1110857"/>
                  <a:pt x="5127487" y="1111012"/>
                  <a:pt x="5123004" y="1103819"/>
                </a:cubicBezTo>
                <a:cubicBezTo>
                  <a:pt x="5118520" y="1096625"/>
                  <a:pt x="5116868" y="1088948"/>
                  <a:pt x="5118046" y="1080788"/>
                </a:cubicBezTo>
                <a:cubicBezTo>
                  <a:pt x="5119224" y="1072627"/>
                  <a:pt x="5120003" y="1064537"/>
                  <a:pt x="5120381" y="1056519"/>
                </a:cubicBezTo>
                <a:cubicBezTo>
                  <a:pt x="5120759" y="1048501"/>
                  <a:pt x="5120948" y="1038657"/>
                  <a:pt x="5120948" y="1026986"/>
                </a:cubicBezTo>
                <a:cubicBezTo>
                  <a:pt x="5120948" y="1016915"/>
                  <a:pt x="5118688" y="1012463"/>
                  <a:pt x="5114167" y="1013629"/>
                </a:cubicBezTo>
                <a:cubicBezTo>
                  <a:pt x="5109646" y="1014795"/>
                  <a:pt x="5104862" y="1015378"/>
                  <a:pt x="5099815" y="1015378"/>
                </a:cubicBezTo>
                <a:cubicBezTo>
                  <a:pt x="5098363" y="1040058"/>
                  <a:pt x="5094237" y="1061003"/>
                  <a:pt x="5087434" y="1078211"/>
                </a:cubicBezTo>
                <a:cubicBezTo>
                  <a:pt x="5080631" y="1095419"/>
                  <a:pt x="5070899" y="1108122"/>
                  <a:pt x="5058236" y="1116320"/>
                </a:cubicBezTo>
                <a:cubicBezTo>
                  <a:pt x="5045573" y="1124518"/>
                  <a:pt x="5042001" y="1124385"/>
                  <a:pt x="5047520" y="1115920"/>
                </a:cubicBezTo>
                <a:cubicBezTo>
                  <a:pt x="5053039" y="1107456"/>
                  <a:pt x="5058301" y="1097453"/>
                  <a:pt x="5063305" y="1085913"/>
                </a:cubicBezTo>
                <a:cubicBezTo>
                  <a:pt x="5068309" y="1074372"/>
                  <a:pt x="5072164" y="1061452"/>
                  <a:pt x="5074867" y="1047152"/>
                </a:cubicBezTo>
                <a:cubicBezTo>
                  <a:pt x="5077571" y="1032852"/>
                  <a:pt x="5079118" y="1011889"/>
                  <a:pt x="5079509" y="984263"/>
                </a:cubicBezTo>
                <a:cubicBezTo>
                  <a:pt x="5079899" y="956637"/>
                  <a:pt x="5077955" y="938551"/>
                  <a:pt x="5073677" y="930006"/>
                </a:cubicBezTo>
                <a:cubicBezTo>
                  <a:pt x="5069398" y="921461"/>
                  <a:pt x="5073897" y="919566"/>
                  <a:pt x="5087173" y="924323"/>
                </a:cubicBezTo>
                <a:cubicBezTo>
                  <a:pt x="5100451" y="929079"/>
                  <a:pt x="5105920" y="933714"/>
                  <a:pt x="5103582" y="938229"/>
                </a:cubicBezTo>
                <a:cubicBezTo>
                  <a:pt x="5101244" y="942743"/>
                  <a:pt x="5100075" y="951295"/>
                  <a:pt x="5100075" y="963883"/>
                </a:cubicBezTo>
                <a:cubicBezTo>
                  <a:pt x="5104627" y="962469"/>
                  <a:pt x="5111243" y="960088"/>
                  <a:pt x="5119925" y="956739"/>
                </a:cubicBezTo>
                <a:cubicBezTo>
                  <a:pt x="5120620" y="951171"/>
                  <a:pt x="5121354" y="941977"/>
                  <a:pt x="5122129" y="929160"/>
                </a:cubicBezTo>
                <a:cubicBezTo>
                  <a:pt x="5122905" y="916342"/>
                  <a:pt x="5121931" y="906473"/>
                  <a:pt x="5119209" y="899552"/>
                </a:cubicBezTo>
                <a:cubicBezTo>
                  <a:pt x="5116487" y="892632"/>
                  <a:pt x="5117925" y="889801"/>
                  <a:pt x="5123525" y="891060"/>
                </a:cubicBezTo>
                <a:close/>
                <a:moveTo>
                  <a:pt x="989675" y="891060"/>
                </a:moveTo>
                <a:cubicBezTo>
                  <a:pt x="995275" y="892318"/>
                  <a:pt x="1001523" y="894746"/>
                  <a:pt x="1008419" y="898343"/>
                </a:cubicBezTo>
                <a:cubicBezTo>
                  <a:pt x="1015314" y="901939"/>
                  <a:pt x="1016796" y="907542"/>
                  <a:pt x="1012865" y="915151"/>
                </a:cubicBezTo>
                <a:cubicBezTo>
                  <a:pt x="1008933" y="922760"/>
                  <a:pt x="1005838" y="934725"/>
                  <a:pt x="1003581" y="951047"/>
                </a:cubicBezTo>
                <a:cubicBezTo>
                  <a:pt x="1013702" y="949484"/>
                  <a:pt x="1018762" y="951840"/>
                  <a:pt x="1018762" y="958116"/>
                </a:cubicBezTo>
                <a:cubicBezTo>
                  <a:pt x="1018762" y="963833"/>
                  <a:pt x="1013392" y="968193"/>
                  <a:pt x="1002651" y="971194"/>
                </a:cubicBezTo>
                <a:cubicBezTo>
                  <a:pt x="991911" y="974196"/>
                  <a:pt x="983639" y="975696"/>
                  <a:pt x="977834" y="975696"/>
                </a:cubicBezTo>
                <a:cubicBezTo>
                  <a:pt x="973505" y="975696"/>
                  <a:pt x="969636" y="975938"/>
                  <a:pt x="966226" y="976422"/>
                </a:cubicBezTo>
                <a:lnTo>
                  <a:pt x="966226" y="1001239"/>
                </a:lnTo>
                <a:cubicBezTo>
                  <a:pt x="977263" y="1000606"/>
                  <a:pt x="984563" y="998501"/>
                  <a:pt x="988122" y="994923"/>
                </a:cubicBezTo>
                <a:cubicBezTo>
                  <a:pt x="991681" y="991345"/>
                  <a:pt x="997483" y="992086"/>
                  <a:pt x="1005526" y="997146"/>
                </a:cubicBezTo>
                <a:cubicBezTo>
                  <a:pt x="1013569" y="1002206"/>
                  <a:pt x="1016021" y="1006569"/>
                  <a:pt x="1012883" y="1010234"/>
                </a:cubicBezTo>
                <a:cubicBezTo>
                  <a:pt x="1009745" y="1013899"/>
                  <a:pt x="1007987" y="1026633"/>
                  <a:pt x="1007609" y="1048436"/>
                </a:cubicBezTo>
                <a:cubicBezTo>
                  <a:pt x="1007231" y="1070239"/>
                  <a:pt x="1006837" y="1082967"/>
                  <a:pt x="1006428" y="1086620"/>
                </a:cubicBezTo>
                <a:cubicBezTo>
                  <a:pt x="1006019" y="1090272"/>
                  <a:pt x="1004158" y="1095850"/>
                  <a:pt x="1000847" y="1103354"/>
                </a:cubicBezTo>
                <a:cubicBezTo>
                  <a:pt x="997535" y="1110857"/>
                  <a:pt x="993638" y="1111012"/>
                  <a:pt x="989155" y="1103819"/>
                </a:cubicBezTo>
                <a:cubicBezTo>
                  <a:pt x="984671" y="1096625"/>
                  <a:pt x="983018" y="1088948"/>
                  <a:pt x="984196" y="1080788"/>
                </a:cubicBezTo>
                <a:cubicBezTo>
                  <a:pt x="985375" y="1072627"/>
                  <a:pt x="986153" y="1064537"/>
                  <a:pt x="986531" y="1056519"/>
                </a:cubicBezTo>
                <a:cubicBezTo>
                  <a:pt x="986910" y="1048501"/>
                  <a:pt x="987098" y="1038657"/>
                  <a:pt x="987098" y="1026986"/>
                </a:cubicBezTo>
                <a:cubicBezTo>
                  <a:pt x="987098" y="1016915"/>
                  <a:pt x="984839" y="1012463"/>
                  <a:pt x="980317" y="1013629"/>
                </a:cubicBezTo>
                <a:cubicBezTo>
                  <a:pt x="975797" y="1014795"/>
                  <a:pt x="971013" y="1015378"/>
                  <a:pt x="965965" y="1015378"/>
                </a:cubicBezTo>
                <a:cubicBezTo>
                  <a:pt x="964514" y="1040058"/>
                  <a:pt x="960387" y="1061003"/>
                  <a:pt x="953584" y="1078211"/>
                </a:cubicBezTo>
                <a:cubicBezTo>
                  <a:pt x="946782" y="1095419"/>
                  <a:pt x="937049" y="1108122"/>
                  <a:pt x="924386" y="1116320"/>
                </a:cubicBezTo>
                <a:cubicBezTo>
                  <a:pt x="911723" y="1124518"/>
                  <a:pt x="908151" y="1124385"/>
                  <a:pt x="913670" y="1115920"/>
                </a:cubicBezTo>
                <a:cubicBezTo>
                  <a:pt x="919190" y="1107456"/>
                  <a:pt x="924452" y="1097453"/>
                  <a:pt x="929456" y="1085913"/>
                </a:cubicBezTo>
                <a:cubicBezTo>
                  <a:pt x="934460" y="1074372"/>
                  <a:pt x="938314" y="1061452"/>
                  <a:pt x="941018" y="1047152"/>
                </a:cubicBezTo>
                <a:cubicBezTo>
                  <a:pt x="943721" y="1032852"/>
                  <a:pt x="945269" y="1011889"/>
                  <a:pt x="945660" y="984263"/>
                </a:cubicBezTo>
                <a:cubicBezTo>
                  <a:pt x="946050" y="956637"/>
                  <a:pt x="944106" y="938551"/>
                  <a:pt x="939827" y="930006"/>
                </a:cubicBezTo>
                <a:cubicBezTo>
                  <a:pt x="935549" y="921461"/>
                  <a:pt x="940048" y="919566"/>
                  <a:pt x="953324" y="924323"/>
                </a:cubicBezTo>
                <a:cubicBezTo>
                  <a:pt x="966600" y="929079"/>
                  <a:pt x="972070" y="933714"/>
                  <a:pt x="969732" y="938229"/>
                </a:cubicBezTo>
                <a:cubicBezTo>
                  <a:pt x="967394" y="942743"/>
                  <a:pt x="966226" y="951295"/>
                  <a:pt x="966226" y="963883"/>
                </a:cubicBezTo>
                <a:cubicBezTo>
                  <a:pt x="970778" y="962469"/>
                  <a:pt x="977394" y="960088"/>
                  <a:pt x="986076" y="956739"/>
                </a:cubicBezTo>
                <a:cubicBezTo>
                  <a:pt x="986770" y="951171"/>
                  <a:pt x="987505" y="941977"/>
                  <a:pt x="988280" y="929160"/>
                </a:cubicBezTo>
                <a:cubicBezTo>
                  <a:pt x="989055" y="916342"/>
                  <a:pt x="988082" y="906473"/>
                  <a:pt x="985359" y="899552"/>
                </a:cubicBezTo>
                <a:cubicBezTo>
                  <a:pt x="982637" y="892632"/>
                  <a:pt x="984075" y="889801"/>
                  <a:pt x="989675" y="891060"/>
                </a:cubicBezTo>
                <a:close/>
                <a:moveTo>
                  <a:pt x="5525689" y="890532"/>
                </a:moveTo>
                <a:cubicBezTo>
                  <a:pt x="5531343" y="890825"/>
                  <a:pt x="5536278" y="892352"/>
                  <a:pt x="5540495" y="895115"/>
                </a:cubicBezTo>
                <a:cubicBezTo>
                  <a:pt x="5548928" y="900640"/>
                  <a:pt x="5546243" y="905719"/>
                  <a:pt x="5532439" y="910351"/>
                </a:cubicBezTo>
                <a:cubicBezTo>
                  <a:pt x="5518635" y="914984"/>
                  <a:pt x="5502966" y="918397"/>
                  <a:pt x="5485428" y="920593"/>
                </a:cubicBezTo>
                <a:cubicBezTo>
                  <a:pt x="5492436" y="922738"/>
                  <a:pt x="5495161" y="925237"/>
                  <a:pt x="5493604" y="928090"/>
                </a:cubicBezTo>
                <a:cubicBezTo>
                  <a:pt x="5492048" y="930942"/>
                  <a:pt x="5491270" y="934700"/>
                  <a:pt x="5491270" y="939364"/>
                </a:cubicBezTo>
                <a:cubicBezTo>
                  <a:pt x="5512007" y="936387"/>
                  <a:pt x="5524384" y="933699"/>
                  <a:pt x="5528402" y="931299"/>
                </a:cubicBezTo>
                <a:cubicBezTo>
                  <a:pt x="5532421" y="928899"/>
                  <a:pt x="5538529" y="930158"/>
                  <a:pt x="5546727" y="935075"/>
                </a:cubicBezTo>
                <a:cubicBezTo>
                  <a:pt x="5554925" y="939993"/>
                  <a:pt x="5561935" y="945407"/>
                  <a:pt x="5567758" y="951316"/>
                </a:cubicBezTo>
                <a:cubicBezTo>
                  <a:pt x="5573581" y="957226"/>
                  <a:pt x="5573615" y="962202"/>
                  <a:pt x="5567860" y="966246"/>
                </a:cubicBezTo>
                <a:cubicBezTo>
                  <a:pt x="5562106" y="970289"/>
                  <a:pt x="5555576" y="978462"/>
                  <a:pt x="5548271" y="990765"/>
                </a:cubicBezTo>
                <a:cubicBezTo>
                  <a:pt x="5540966" y="1003068"/>
                  <a:pt x="5533658" y="1012581"/>
                  <a:pt x="5526347" y="1019303"/>
                </a:cubicBezTo>
                <a:cubicBezTo>
                  <a:pt x="5519035" y="1026025"/>
                  <a:pt x="5513861" y="1025889"/>
                  <a:pt x="5510822" y="1018894"/>
                </a:cubicBezTo>
                <a:cubicBezTo>
                  <a:pt x="5501210" y="1019638"/>
                  <a:pt x="5493385" y="1020618"/>
                  <a:pt x="5487344" y="1021833"/>
                </a:cubicBezTo>
                <a:cubicBezTo>
                  <a:pt x="5484455" y="1040647"/>
                  <a:pt x="5480703" y="1055468"/>
                  <a:pt x="5476089" y="1066295"/>
                </a:cubicBezTo>
                <a:cubicBezTo>
                  <a:pt x="5500051" y="1085531"/>
                  <a:pt x="5521218" y="1098210"/>
                  <a:pt x="5539592" y="1104330"/>
                </a:cubicBezTo>
                <a:cubicBezTo>
                  <a:pt x="5557967" y="1110451"/>
                  <a:pt x="5578049" y="1116240"/>
                  <a:pt x="5599840" y="1121697"/>
                </a:cubicBezTo>
                <a:cubicBezTo>
                  <a:pt x="5621631" y="1127154"/>
                  <a:pt x="5623996" y="1131228"/>
                  <a:pt x="5606937" y="1133919"/>
                </a:cubicBezTo>
                <a:cubicBezTo>
                  <a:pt x="5589878" y="1136610"/>
                  <a:pt x="5573339" y="1137758"/>
                  <a:pt x="5557321" y="1137361"/>
                </a:cubicBezTo>
                <a:cubicBezTo>
                  <a:pt x="5541304" y="1136964"/>
                  <a:pt x="5529627" y="1134530"/>
                  <a:pt x="5522291" y="1130059"/>
                </a:cubicBezTo>
                <a:cubicBezTo>
                  <a:pt x="5514955" y="1125588"/>
                  <a:pt x="5507254" y="1119721"/>
                  <a:pt x="5499186" y="1112460"/>
                </a:cubicBezTo>
                <a:cubicBezTo>
                  <a:pt x="5491118" y="1105198"/>
                  <a:pt x="5480772" y="1094629"/>
                  <a:pt x="5468146" y="1080750"/>
                </a:cubicBezTo>
                <a:cubicBezTo>
                  <a:pt x="5458522" y="1094380"/>
                  <a:pt x="5444879" y="1104600"/>
                  <a:pt x="5427218" y="1111409"/>
                </a:cubicBezTo>
                <a:cubicBezTo>
                  <a:pt x="5409557" y="1118218"/>
                  <a:pt x="5390110" y="1120683"/>
                  <a:pt x="5368877" y="1118804"/>
                </a:cubicBezTo>
                <a:cubicBezTo>
                  <a:pt x="5347645" y="1116925"/>
                  <a:pt x="5348255" y="1114209"/>
                  <a:pt x="5370710" y="1110655"/>
                </a:cubicBezTo>
                <a:cubicBezTo>
                  <a:pt x="5393164" y="1107102"/>
                  <a:pt x="5411321" y="1100833"/>
                  <a:pt x="5425181" y="1091847"/>
                </a:cubicBezTo>
                <a:cubicBezTo>
                  <a:pt x="5439040" y="1082862"/>
                  <a:pt x="5447793" y="1074717"/>
                  <a:pt x="5451440" y="1067412"/>
                </a:cubicBezTo>
                <a:cubicBezTo>
                  <a:pt x="5441319" y="1055543"/>
                  <a:pt x="5432343" y="1046805"/>
                  <a:pt x="5424511" y="1041199"/>
                </a:cubicBezTo>
                <a:cubicBezTo>
                  <a:pt x="5416679" y="1035593"/>
                  <a:pt x="5408962" y="1032366"/>
                  <a:pt x="5401359" y="1031516"/>
                </a:cubicBezTo>
                <a:cubicBezTo>
                  <a:pt x="5393756" y="1030667"/>
                  <a:pt x="5389695" y="1027743"/>
                  <a:pt x="5389174" y="1022745"/>
                </a:cubicBezTo>
                <a:cubicBezTo>
                  <a:pt x="5388653" y="1017746"/>
                  <a:pt x="5393518" y="1015858"/>
                  <a:pt x="5403768" y="1017080"/>
                </a:cubicBezTo>
                <a:cubicBezTo>
                  <a:pt x="5414019" y="1018301"/>
                  <a:pt x="5422815" y="1021160"/>
                  <a:pt x="5430157" y="1025656"/>
                </a:cubicBezTo>
                <a:lnTo>
                  <a:pt x="5430796" y="1026139"/>
                </a:lnTo>
                <a:lnTo>
                  <a:pt x="5428427" y="1021117"/>
                </a:lnTo>
                <a:cubicBezTo>
                  <a:pt x="5423590" y="1007815"/>
                  <a:pt x="5418927" y="996117"/>
                  <a:pt x="5414437" y="986021"/>
                </a:cubicBezTo>
                <a:cubicBezTo>
                  <a:pt x="5409948" y="975926"/>
                  <a:pt x="5405263" y="968335"/>
                  <a:pt x="5400382" y="963251"/>
                </a:cubicBezTo>
                <a:cubicBezTo>
                  <a:pt x="5395502" y="958166"/>
                  <a:pt x="5396194" y="954860"/>
                  <a:pt x="5402457" y="953335"/>
                </a:cubicBezTo>
                <a:cubicBezTo>
                  <a:pt x="5408720" y="951809"/>
                  <a:pt x="5414149" y="951434"/>
                  <a:pt x="5418744" y="952209"/>
                </a:cubicBezTo>
                <a:cubicBezTo>
                  <a:pt x="5423339" y="952984"/>
                  <a:pt x="5439719" y="950495"/>
                  <a:pt x="5467885" y="944740"/>
                </a:cubicBezTo>
                <a:cubicBezTo>
                  <a:pt x="5468592" y="935438"/>
                  <a:pt x="5467941" y="928245"/>
                  <a:pt x="5465932" y="923160"/>
                </a:cubicBezTo>
                <a:cubicBezTo>
                  <a:pt x="5459123" y="926273"/>
                  <a:pt x="5451979" y="927829"/>
                  <a:pt x="5444500" y="927829"/>
                </a:cubicBezTo>
                <a:cubicBezTo>
                  <a:pt x="5437456" y="927829"/>
                  <a:pt x="5431013" y="924974"/>
                  <a:pt x="5425171" y="919262"/>
                </a:cubicBezTo>
                <a:cubicBezTo>
                  <a:pt x="5419330" y="913551"/>
                  <a:pt x="5424366" y="910168"/>
                  <a:pt x="5440277" y="909114"/>
                </a:cubicBezTo>
                <a:cubicBezTo>
                  <a:pt x="5470291" y="902963"/>
                  <a:pt x="5492389" y="897710"/>
                  <a:pt x="5506571" y="893357"/>
                </a:cubicBezTo>
                <a:cubicBezTo>
                  <a:pt x="5513663" y="891180"/>
                  <a:pt x="5520035" y="890239"/>
                  <a:pt x="5525689" y="890532"/>
                </a:cubicBezTo>
                <a:close/>
                <a:moveTo>
                  <a:pt x="4270233" y="890332"/>
                </a:moveTo>
                <a:cubicBezTo>
                  <a:pt x="4273055" y="890237"/>
                  <a:pt x="4276399" y="890920"/>
                  <a:pt x="4280265" y="892380"/>
                </a:cubicBezTo>
                <a:cubicBezTo>
                  <a:pt x="4287998" y="895301"/>
                  <a:pt x="4293818" y="898845"/>
                  <a:pt x="4297724" y="903012"/>
                </a:cubicBezTo>
                <a:lnTo>
                  <a:pt x="4298673" y="913600"/>
                </a:lnTo>
                <a:lnTo>
                  <a:pt x="4303984" y="911998"/>
                </a:lnTo>
                <a:cubicBezTo>
                  <a:pt x="4310564" y="913213"/>
                  <a:pt x="4314905" y="913991"/>
                  <a:pt x="4317007" y="914333"/>
                </a:cubicBezTo>
                <a:cubicBezTo>
                  <a:pt x="4319109" y="914674"/>
                  <a:pt x="4322814" y="914491"/>
                  <a:pt x="4328122" y="913784"/>
                </a:cubicBezTo>
                <a:cubicBezTo>
                  <a:pt x="4333430" y="913077"/>
                  <a:pt x="4338984" y="911638"/>
                  <a:pt x="4344782" y="909468"/>
                </a:cubicBezTo>
                <a:cubicBezTo>
                  <a:pt x="4350580" y="907297"/>
                  <a:pt x="4354880" y="904538"/>
                  <a:pt x="4357683" y="901189"/>
                </a:cubicBezTo>
                <a:cubicBezTo>
                  <a:pt x="4360486" y="897841"/>
                  <a:pt x="4365413" y="897847"/>
                  <a:pt x="4372464" y="901208"/>
                </a:cubicBezTo>
                <a:cubicBezTo>
                  <a:pt x="4379515" y="904569"/>
                  <a:pt x="4385558" y="908938"/>
                  <a:pt x="4390593" y="914314"/>
                </a:cubicBezTo>
                <a:cubicBezTo>
                  <a:pt x="4395628" y="919690"/>
                  <a:pt x="4394233" y="923975"/>
                  <a:pt x="4386407" y="927169"/>
                </a:cubicBezTo>
                <a:cubicBezTo>
                  <a:pt x="4378581" y="930363"/>
                  <a:pt x="4366539" y="944107"/>
                  <a:pt x="4350279" y="968404"/>
                </a:cubicBezTo>
                <a:cubicBezTo>
                  <a:pt x="4368622" y="981749"/>
                  <a:pt x="4381769" y="996055"/>
                  <a:pt x="4389719" y="1011322"/>
                </a:cubicBezTo>
                <a:cubicBezTo>
                  <a:pt x="4397668" y="1026589"/>
                  <a:pt x="4397607" y="1042173"/>
                  <a:pt x="4389533" y="1058073"/>
                </a:cubicBezTo>
                <a:cubicBezTo>
                  <a:pt x="4381459" y="1073972"/>
                  <a:pt x="4373999" y="1076881"/>
                  <a:pt x="4367153" y="1066798"/>
                </a:cubicBezTo>
                <a:cubicBezTo>
                  <a:pt x="4360306" y="1056715"/>
                  <a:pt x="4351284" y="1046963"/>
                  <a:pt x="4340084" y="1037544"/>
                </a:cubicBezTo>
                <a:cubicBezTo>
                  <a:pt x="4328885" y="1028124"/>
                  <a:pt x="4329514" y="1024775"/>
                  <a:pt x="4341973" y="1027498"/>
                </a:cubicBezTo>
                <a:cubicBezTo>
                  <a:pt x="4354431" y="1030220"/>
                  <a:pt x="4361631" y="1031532"/>
                  <a:pt x="4363571" y="1031432"/>
                </a:cubicBezTo>
                <a:cubicBezTo>
                  <a:pt x="4365512" y="1031333"/>
                  <a:pt x="4365540" y="1027110"/>
                  <a:pt x="4363655" y="1018763"/>
                </a:cubicBezTo>
                <a:cubicBezTo>
                  <a:pt x="4361770" y="1010417"/>
                  <a:pt x="4358040" y="1002154"/>
                  <a:pt x="4352465" y="993974"/>
                </a:cubicBezTo>
                <a:cubicBezTo>
                  <a:pt x="4346890" y="985795"/>
                  <a:pt x="4341997" y="980118"/>
                  <a:pt x="4337787" y="976943"/>
                </a:cubicBezTo>
                <a:cubicBezTo>
                  <a:pt x="4333576" y="973768"/>
                  <a:pt x="4332640" y="969963"/>
                  <a:pt x="4334978" y="965529"/>
                </a:cubicBezTo>
                <a:cubicBezTo>
                  <a:pt x="4337316" y="961096"/>
                  <a:pt x="4341011" y="952888"/>
                  <a:pt x="4346065" y="940908"/>
                </a:cubicBezTo>
                <a:cubicBezTo>
                  <a:pt x="4351120" y="928927"/>
                  <a:pt x="4353662" y="922974"/>
                  <a:pt x="4353693" y="923048"/>
                </a:cubicBezTo>
                <a:cubicBezTo>
                  <a:pt x="4353724" y="923123"/>
                  <a:pt x="4351727" y="923734"/>
                  <a:pt x="4347703" y="924881"/>
                </a:cubicBezTo>
                <a:cubicBezTo>
                  <a:pt x="4343678" y="926028"/>
                  <a:pt x="4337536" y="927557"/>
                  <a:pt x="4329276" y="929467"/>
                </a:cubicBezTo>
                <a:lnTo>
                  <a:pt x="4329276" y="1008308"/>
                </a:lnTo>
                <a:cubicBezTo>
                  <a:pt x="4329276" y="1047797"/>
                  <a:pt x="4328870" y="1079420"/>
                  <a:pt x="4328057" y="1103177"/>
                </a:cubicBezTo>
                <a:cubicBezTo>
                  <a:pt x="4327245" y="1126934"/>
                  <a:pt x="4324079" y="1142951"/>
                  <a:pt x="4318560" y="1151230"/>
                </a:cubicBezTo>
                <a:cubicBezTo>
                  <a:pt x="4313041" y="1159508"/>
                  <a:pt x="4309336" y="1152765"/>
                  <a:pt x="4307445" y="1130998"/>
                </a:cubicBezTo>
                <a:cubicBezTo>
                  <a:pt x="4305553" y="1109232"/>
                  <a:pt x="4304998" y="1085094"/>
                  <a:pt x="4305780" y="1058584"/>
                </a:cubicBezTo>
                <a:cubicBezTo>
                  <a:pt x="4306561" y="1032074"/>
                  <a:pt x="4307147" y="1004808"/>
                  <a:pt x="4307538" y="976785"/>
                </a:cubicBezTo>
                <a:cubicBezTo>
                  <a:pt x="4307928" y="948761"/>
                  <a:pt x="4305789" y="930654"/>
                  <a:pt x="4301119" y="922462"/>
                </a:cubicBezTo>
                <a:lnTo>
                  <a:pt x="4298820" y="915230"/>
                </a:lnTo>
                <a:lnTo>
                  <a:pt x="4298859" y="915672"/>
                </a:lnTo>
                <a:cubicBezTo>
                  <a:pt x="4295709" y="919945"/>
                  <a:pt x="4293756" y="928688"/>
                  <a:pt x="4292999" y="941903"/>
                </a:cubicBezTo>
                <a:cubicBezTo>
                  <a:pt x="4292242" y="955118"/>
                  <a:pt x="4291666" y="970732"/>
                  <a:pt x="4291269" y="988747"/>
                </a:cubicBezTo>
                <a:cubicBezTo>
                  <a:pt x="4290872" y="1006761"/>
                  <a:pt x="4289470" y="1022382"/>
                  <a:pt x="4287064" y="1035609"/>
                </a:cubicBezTo>
                <a:cubicBezTo>
                  <a:pt x="4284658" y="1048836"/>
                  <a:pt x="4279204" y="1059862"/>
                  <a:pt x="4270703" y="1068686"/>
                </a:cubicBezTo>
                <a:cubicBezTo>
                  <a:pt x="4262201" y="1077510"/>
                  <a:pt x="4256102" y="1077622"/>
                  <a:pt x="4252406" y="1069021"/>
                </a:cubicBezTo>
                <a:cubicBezTo>
                  <a:pt x="4248710" y="1060420"/>
                  <a:pt x="4243256" y="1052616"/>
                  <a:pt x="4236044" y="1045608"/>
                </a:cubicBezTo>
                <a:cubicBezTo>
                  <a:pt x="4228832" y="1038601"/>
                  <a:pt x="4230358" y="1036068"/>
                  <a:pt x="4240621" y="1038009"/>
                </a:cubicBezTo>
                <a:cubicBezTo>
                  <a:pt x="4250884" y="1039950"/>
                  <a:pt x="4256570" y="1040747"/>
                  <a:pt x="4257680" y="1040399"/>
                </a:cubicBezTo>
                <a:cubicBezTo>
                  <a:pt x="4258790" y="1040052"/>
                  <a:pt x="4260275" y="1036347"/>
                  <a:pt x="4262136" y="1029284"/>
                </a:cubicBezTo>
                <a:cubicBezTo>
                  <a:pt x="4263996" y="1022221"/>
                  <a:pt x="4265704" y="1011666"/>
                  <a:pt x="4267261" y="997621"/>
                </a:cubicBezTo>
                <a:cubicBezTo>
                  <a:pt x="4268818" y="983575"/>
                  <a:pt x="4269791" y="967039"/>
                  <a:pt x="4270182" y="948014"/>
                </a:cubicBezTo>
                <a:cubicBezTo>
                  <a:pt x="4270572" y="928989"/>
                  <a:pt x="4270104" y="918338"/>
                  <a:pt x="4268777" y="916063"/>
                </a:cubicBezTo>
                <a:cubicBezTo>
                  <a:pt x="4267450" y="913787"/>
                  <a:pt x="4264709" y="913216"/>
                  <a:pt x="4260554" y="914351"/>
                </a:cubicBezTo>
                <a:cubicBezTo>
                  <a:pt x="4256400" y="915486"/>
                  <a:pt x="4251290" y="916748"/>
                  <a:pt x="4245225" y="918137"/>
                </a:cubicBezTo>
                <a:cubicBezTo>
                  <a:pt x="4249889" y="922168"/>
                  <a:pt x="4251423" y="926105"/>
                  <a:pt x="4249829" y="929950"/>
                </a:cubicBezTo>
                <a:cubicBezTo>
                  <a:pt x="4248236" y="933795"/>
                  <a:pt x="4247085" y="937714"/>
                  <a:pt x="4246379" y="941708"/>
                </a:cubicBezTo>
                <a:cubicBezTo>
                  <a:pt x="4249504" y="941013"/>
                  <a:pt x="4252868" y="940253"/>
                  <a:pt x="4256471" y="939429"/>
                </a:cubicBezTo>
                <a:cubicBezTo>
                  <a:pt x="4260074" y="938604"/>
                  <a:pt x="4263184" y="939881"/>
                  <a:pt x="4265801" y="943261"/>
                </a:cubicBezTo>
                <a:cubicBezTo>
                  <a:pt x="4268418" y="946641"/>
                  <a:pt x="4267639" y="950126"/>
                  <a:pt x="4263466" y="953716"/>
                </a:cubicBezTo>
                <a:cubicBezTo>
                  <a:pt x="4259293" y="957307"/>
                  <a:pt x="4253107" y="960131"/>
                  <a:pt x="4244909" y="962190"/>
                </a:cubicBezTo>
                <a:cubicBezTo>
                  <a:pt x="4244289" y="968329"/>
                  <a:pt x="4243222" y="974338"/>
                  <a:pt x="4241709" y="980217"/>
                </a:cubicBezTo>
                <a:cubicBezTo>
                  <a:pt x="4242403" y="979560"/>
                  <a:pt x="4245241" y="978229"/>
                  <a:pt x="4250220" y="976226"/>
                </a:cubicBezTo>
                <a:cubicBezTo>
                  <a:pt x="4255200" y="974223"/>
                  <a:pt x="4259503" y="975061"/>
                  <a:pt x="4263131" y="978738"/>
                </a:cubicBezTo>
                <a:cubicBezTo>
                  <a:pt x="4266759" y="982415"/>
                  <a:pt x="4266715" y="986080"/>
                  <a:pt x="4263001" y="989733"/>
                </a:cubicBezTo>
                <a:cubicBezTo>
                  <a:pt x="4259286" y="993385"/>
                  <a:pt x="4251277" y="997016"/>
                  <a:pt x="4238974" y="1000625"/>
                </a:cubicBezTo>
                <a:cubicBezTo>
                  <a:pt x="4236829" y="1014243"/>
                  <a:pt x="4231341" y="1029476"/>
                  <a:pt x="4222510" y="1046325"/>
                </a:cubicBezTo>
                <a:cubicBezTo>
                  <a:pt x="4213680" y="1063173"/>
                  <a:pt x="4202394" y="1075458"/>
                  <a:pt x="4188652" y="1083178"/>
                </a:cubicBezTo>
                <a:cubicBezTo>
                  <a:pt x="4174910" y="1090899"/>
                  <a:pt x="4171986" y="1089720"/>
                  <a:pt x="4179880" y="1079643"/>
                </a:cubicBezTo>
                <a:cubicBezTo>
                  <a:pt x="4187774" y="1069566"/>
                  <a:pt x="4194791" y="1058587"/>
                  <a:pt x="4200930" y="1046706"/>
                </a:cubicBezTo>
                <a:cubicBezTo>
                  <a:pt x="4207069" y="1034824"/>
                  <a:pt x="4212446" y="1021269"/>
                  <a:pt x="4217059" y="1006039"/>
                </a:cubicBezTo>
                <a:cubicBezTo>
                  <a:pt x="4216042" y="1007601"/>
                  <a:pt x="4214120" y="1008383"/>
                  <a:pt x="4211292" y="1008383"/>
                </a:cubicBezTo>
                <a:cubicBezTo>
                  <a:pt x="4208093" y="1008383"/>
                  <a:pt x="4204363" y="1006315"/>
                  <a:pt x="4200102" y="1002178"/>
                </a:cubicBezTo>
                <a:cubicBezTo>
                  <a:pt x="4195842" y="998042"/>
                  <a:pt x="4196174" y="995152"/>
                  <a:pt x="4201098" y="993509"/>
                </a:cubicBezTo>
                <a:cubicBezTo>
                  <a:pt x="4206021" y="991866"/>
                  <a:pt x="4212216" y="989692"/>
                  <a:pt x="4219682" y="986989"/>
                </a:cubicBezTo>
                <a:cubicBezTo>
                  <a:pt x="4221047" y="980787"/>
                  <a:pt x="4222120" y="973520"/>
                  <a:pt x="4222901" y="965185"/>
                </a:cubicBezTo>
                <a:cubicBezTo>
                  <a:pt x="4216923" y="966748"/>
                  <a:pt x="4211537" y="965436"/>
                  <a:pt x="4206744" y="961251"/>
                </a:cubicBezTo>
                <a:cubicBezTo>
                  <a:pt x="4201950" y="957065"/>
                  <a:pt x="4202465" y="954156"/>
                  <a:pt x="4208288" y="952526"/>
                </a:cubicBezTo>
                <a:cubicBezTo>
                  <a:pt x="4214111" y="950895"/>
                  <a:pt x="4219416" y="949180"/>
                  <a:pt x="4224203" y="947382"/>
                </a:cubicBezTo>
                <a:cubicBezTo>
                  <a:pt x="4225667" y="935339"/>
                  <a:pt x="4225822" y="927098"/>
                  <a:pt x="4224668" y="922658"/>
                </a:cubicBezTo>
                <a:cubicBezTo>
                  <a:pt x="4221530" y="922025"/>
                  <a:pt x="4218312" y="919402"/>
                  <a:pt x="4215013" y="914788"/>
                </a:cubicBezTo>
                <a:cubicBezTo>
                  <a:pt x="4211714" y="910175"/>
                  <a:pt x="4213587" y="907868"/>
                  <a:pt x="4220631" y="907868"/>
                </a:cubicBezTo>
                <a:cubicBezTo>
                  <a:pt x="4225592" y="907868"/>
                  <a:pt x="4233062" y="906206"/>
                  <a:pt x="4243039" y="902882"/>
                </a:cubicBezTo>
                <a:cubicBezTo>
                  <a:pt x="4253017" y="899558"/>
                  <a:pt x="4259782" y="896247"/>
                  <a:pt x="4263336" y="892948"/>
                </a:cubicBezTo>
                <a:cubicBezTo>
                  <a:pt x="4265112" y="891298"/>
                  <a:pt x="4267411" y="890426"/>
                  <a:pt x="4270233" y="890332"/>
                </a:cubicBezTo>
                <a:close/>
                <a:moveTo>
                  <a:pt x="5720709" y="886606"/>
                </a:moveTo>
                <a:cubicBezTo>
                  <a:pt x="5724261" y="886648"/>
                  <a:pt x="5729978" y="888948"/>
                  <a:pt x="5737859" y="893506"/>
                </a:cubicBezTo>
                <a:cubicBezTo>
                  <a:pt x="5747868" y="901679"/>
                  <a:pt x="5750804" y="908057"/>
                  <a:pt x="5746668" y="912640"/>
                </a:cubicBezTo>
                <a:cubicBezTo>
                  <a:pt x="5742532" y="917222"/>
                  <a:pt x="5737770" y="924707"/>
                  <a:pt x="5732381" y="935094"/>
                </a:cubicBezTo>
                <a:cubicBezTo>
                  <a:pt x="5726992" y="945481"/>
                  <a:pt x="5720205" y="956969"/>
                  <a:pt x="5712019" y="969557"/>
                </a:cubicBezTo>
                <a:cubicBezTo>
                  <a:pt x="5722139" y="977085"/>
                  <a:pt x="5726217" y="985138"/>
                  <a:pt x="5724251" y="993714"/>
                </a:cubicBezTo>
                <a:cubicBezTo>
                  <a:pt x="5722285" y="1002290"/>
                  <a:pt x="5721501" y="1022341"/>
                  <a:pt x="5721897" y="1053868"/>
                </a:cubicBezTo>
                <a:cubicBezTo>
                  <a:pt x="5722295" y="1085395"/>
                  <a:pt x="5720388" y="1106318"/>
                  <a:pt x="5716177" y="1116636"/>
                </a:cubicBezTo>
                <a:cubicBezTo>
                  <a:pt x="5711967" y="1126955"/>
                  <a:pt x="5707083" y="1126134"/>
                  <a:pt x="5701527" y="1114172"/>
                </a:cubicBezTo>
                <a:cubicBezTo>
                  <a:pt x="5695971" y="1102209"/>
                  <a:pt x="5694166" y="1092619"/>
                  <a:pt x="5696113" y="1085401"/>
                </a:cubicBezTo>
                <a:cubicBezTo>
                  <a:pt x="5698061" y="1078183"/>
                  <a:pt x="5699617" y="1067774"/>
                  <a:pt x="5700783" y="1054175"/>
                </a:cubicBezTo>
                <a:cubicBezTo>
                  <a:pt x="5701949" y="1040576"/>
                  <a:pt x="5702531" y="1024896"/>
                  <a:pt x="5702531" y="1007136"/>
                </a:cubicBezTo>
                <a:cubicBezTo>
                  <a:pt x="5702531" y="990753"/>
                  <a:pt x="5702563" y="982220"/>
                  <a:pt x="5702624" y="981538"/>
                </a:cubicBezTo>
                <a:cubicBezTo>
                  <a:pt x="5697428" y="990058"/>
                  <a:pt x="5690861" y="998287"/>
                  <a:pt x="5682923" y="1006225"/>
                </a:cubicBezTo>
                <a:cubicBezTo>
                  <a:pt x="5674986" y="1014162"/>
                  <a:pt x="5665570" y="1020980"/>
                  <a:pt x="5654674" y="1026679"/>
                </a:cubicBezTo>
                <a:cubicBezTo>
                  <a:pt x="5643778" y="1032378"/>
                  <a:pt x="5642888" y="1029572"/>
                  <a:pt x="5652004" y="1018261"/>
                </a:cubicBezTo>
                <a:cubicBezTo>
                  <a:pt x="5661120" y="1006950"/>
                  <a:pt x="5670301" y="994557"/>
                  <a:pt x="5679547" y="981082"/>
                </a:cubicBezTo>
                <a:cubicBezTo>
                  <a:pt x="5688793" y="967607"/>
                  <a:pt x="5697661" y="951837"/>
                  <a:pt x="5706150" y="933773"/>
                </a:cubicBezTo>
                <a:cubicBezTo>
                  <a:pt x="5714639" y="915709"/>
                  <a:pt x="5718106" y="902203"/>
                  <a:pt x="5716549" y="893255"/>
                </a:cubicBezTo>
                <a:cubicBezTo>
                  <a:pt x="5715771" y="888781"/>
                  <a:pt x="5717158" y="886564"/>
                  <a:pt x="5720709" y="886606"/>
                </a:cubicBezTo>
                <a:close/>
                <a:moveTo>
                  <a:pt x="2818938" y="886462"/>
                </a:moveTo>
                <a:cubicBezTo>
                  <a:pt x="2820252" y="886574"/>
                  <a:pt x="2821834" y="886996"/>
                  <a:pt x="2823684" y="887730"/>
                </a:cubicBezTo>
                <a:cubicBezTo>
                  <a:pt x="2831082" y="890663"/>
                  <a:pt x="2837333" y="894436"/>
                  <a:pt x="2842436" y="899050"/>
                </a:cubicBezTo>
                <a:cubicBezTo>
                  <a:pt x="2847540" y="903663"/>
                  <a:pt x="2848023" y="908029"/>
                  <a:pt x="2843887" y="912147"/>
                </a:cubicBezTo>
                <a:cubicBezTo>
                  <a:pt x="2839751" y="916264"/>
                  <a:pt x="2834409" y="924673"/>
                  <a:pt x="2827860" y="937373"/>
                </a:cubicBezTo>
                <a:cubicBezTo>
                  <a:pt x="2821312" y="950073"/>
                  <a:pt x="2814714" y="961260"/>
                  <a:pt x="2808066" y="970934"/>
                </a:cubicBezTo>
                <a:cubicBezTo>
                  <a:pt x="2818955" y="980868"/>
                  <a:pt x="2823417" y="988533"/>
                  <a:pt x="2821451" y="993928"/>
                </a:cubicBezTo>
                <a:cubicBezTo>
                  <a:pt x="2819486" y="999323"/>
                  <a:pt x="2818307" y="1020742"/>
                  <a:pt x="2817917" y="1058184"/>
                </a:cubicBezTo>
                <a:cubicBezTo>
                  <a:pt x="2817526" y="1095627"/>
                  <a:pt x="2814950" y="1118088"/>
                  <a:pt x="2810187" y="1125566"/>
                </a:cubicBezTo>
                <a:cubicBezTo>
                  <a:pt x="2805425" y="1133045"/>
                  <a:pt x="2800355" y="1131572"/>
                  <a:pt x="2794979" y="1121148"/>
                </a:cubicBezTo>
                <a:cubicBezTo>
                  <a:pt x="2789602" y="1110724"/>
                  <a:pt x="2788278" y="1102293"/>
                  <a:pt x="2791007" y="1095856"/>
                </a:cubicBezTo>
                <a:cubicBezTo>
                  <a:pt x="2793735" y="1089420"/>
                  <a:pt x="2795484" y="1076527"/>
                  <a:pt x="2796253" y="1057180"/>
                </a:cubicBezTo>
                <a:cubicBezTo>
                  <a:pt x="2797022" y="1037832"/>
                  <a:pt x="2797406" y="1022323"/>
                  <a:pt x="2797406" y="1010652"/>
                </a:cubicBezTo>
                <a:cubicBezTo>
                  <a:pt x="2797406" y="999329"/>
                  <a:pt x="2796904" y="990399"/>
                  <a:pt x="2795900" y="983863"/>
                </a:cubicBezTo>
                <a:cubicBezTo>
                  <a:pt x="2784551" y="1001202"/>
                  <a:pt x="2771461" y="1013902"/>
                  <a:pt x="2756627" y="1021963"/>
                </a:cubicBezTo>
                <a:cubicBezTo>
                  <a:pt x="2741794" y="1030025"/>
                  <a:pt x="2739500" y="1028034"/>
                  <a:pt x="2749744" y="1015991"/>
                </a:cubicBezTo>
                <a:cubicBezTo>
                  <a:pt x="2759989" y="1003949"/>
                  <a:pt x="2769951" y="990759"/>
                  <a:pt x="2779631" y="976422"/>
                </a:cubicBezTo>
                <a:cubicBezTo>
                  <a:pt x="2789311" y="962085"/>
                  <a:pt x="2797806" y="946492"/>
                  <a:pt x="2805118" y="929643"/>
                </a:cubicBezTo>
                <a:cubicBezTo>
                  <a:pt x="2812429" y="912795"/>
                  <a:pt x="2815502" y="900864"/>
                  <a:pt x="2814336" y="893850"/>
                </a:cubicBezTo>
                <a:cubicBezTo>
                  <a:pt x="2813461" y="888590"/>
                  <a:pt x="2814995" y="886127"/>
                  <a:pt x="2818938" y="886462"/>
                </a:cubicBezTo>
                <a:close/>
                <a:moveTo>
                  <a:pt x="5211147" y="880830"/>
                </a:moveTo>
                <a:cubicBezTo>
                  <a:pt x="5214273" y="880707"/>
                  <a:pt x="5219448" y="882083"/>
                  <a:pt x="5226672" y="884958"/>
                </a:cubicBezTo>
                <a:cubicBezTo>
                  <a:pt x="5241121" y="890706"/>
                  <a:pt x="5246072" y="895732"/>
                  <a:pt x="5241527" y="900036"/>
                </a:cubicBezTo>
                <a:cubicBezTo>
                  <a:pt x="5236982" y="904339"/>
                  <a:pt x="5231527" y="908736"/>
                  <a:pt x="5225165" y="913226"/>
                </a:cubicBezTo>
                <a:cubicBezTo>
                  <a:pt x="5218803" y="917715"/>
                  <a:pt x="5208236" y="925262"/>
                  <a:pt x="5193465" y="935866"/>
                </a:cubicBezTo>
                <a:cubicBezTo>
                  <a:pt x="5226554" y="928276"/>
                  <a:pt x="5245877" y="922875"/>
                  <a:pt x="5251433" y="919662"/>
                </a:cubicBezTo>
                <a:cubicBezTo>
                  <a:pt x="5256990" y="916450"/>
                  <a:pt x="5264313" y="917120"/>
                  <a:pt x="5273404" y="921672"/>
                </a:cubicBezTo>
                <a:cubicBezTo>
                  <a:pt x="5282495" y="926223"/>
                  <a:pt x="5288761" y="930654"/>
                  <a:pt x="5292203" y="934964"/>
                </a:cubicBezTo>
                <a:cubicBezTo>
                  <a:pt x="5295644" y="939274"/>
                  <a:pt x="5294733" y="943605"/>
                  <a:pt x="5289468" y="947958"/>
                </a:cubicBezTo>
                <a:cubicBezTo>
                  <a:pt x="5284203" y="952312"/>
                  <a:pt x="5278873" y="961043"/>
                  <a:pt x="5273478" y="974152"/>
                </a:cubicBezTo>
                <a:cubicBezTo>
                  <a:pt x="5268083" y="987261"/>
                  <a:pt x="5262441" y="996827"/>
                  <a:pt x="5256549" y="1002848"/>
                </a:cubicBezTo>
                <a:cubicBezTo>
                  <a:pt x="5250658" y="1008869"/>
                  <a:pt x="5246609" y="1008767"/>
                  <a:pt x="5244401" y="1002541"/>
                </a:cubicBezTo>
                <a:lnTo>
                  <a:pt x="5233246" y="1004750"/>
                </a:lnTo>
                <a:lnTo>
                  <a:pt x="5248866" y="1014494"/>
                </a:lnTo>
                <a:cubicBezTo>
                  <a:pt x="5247663" y="1017998"/>
                  <a:pt x="5246708" y="1022918"/>
                  <a:pt x="5246001" y="1029256"/>
                </a:cubicBezTo>
                <a:cubicBezTo>
                  <a:pt x="5259557" y="1027743"/>
                  <a:pt x="5272775" y="1025808"/>
                  <a:pt x="5285654" y="1023451"/>
                </a:cubicBezTo>
                <a:cubicBezTo>
                  <a:pt x="5298534" y="1021095"/>
                  <a:pt x="5308180" y="1024999"/>
                  <a:pt x="5314592" y="1035162"/>
                </a:cubicBezTo>
                <a:cubicBezTo>
                  <a:pt x="5321005" y="1045326"/>
                  <a:pt x="5316378" y="1049434"/>
                  <a:pt x="5300714" y="1047487"/>
                </a:cubicBezTo>
                <a:cubicBezTo>
                  <a:pt x="5285050" y="1045540"/>
                  <a:pt x="5266812" y="1045273"/>
                  <a:pt x="5246001" y="1046687"/>
                </a:cubicBezTo>
                <a:lnTo>
                  <a:pt x="5246001" y="1090033"/>
                </a:lnTo>
                <a:cubicBezTo>
                  <a:pt x="5246001" y="1099968"/>
                  <a:pt x="5245393" y="1111421"/>
                  <a:pt x="5244178" y="1124394"/>
                </a:cubicBezTo>
                <a:cubicBezTo>
                  <a:pt x="5242963" y="1137367"/>
                  <a:pt x="5239918" y="1146374"/>
                  <a:pt x="5235043" y="1151416"/>
                </a:cubicBezTo>
                <a:cubicBezTo>
                  <a:pt x="5230169" y="1156457"/>
                  <a:pt x="5227252" y="1150275"/>
                  <a:pt x="5226291" y="1132868"/>
                </a:cubicBezTo>
                <a:cubicBezTo>
                  <a:pt x="5225330" y="1115461"/>
                  <a:pt x="5224849" y="1087584"/>
                  <a:pt x="5224849" y="1049236"/>
                </a:cubicBezTo>
                <a:cubicBezTo>
                  <a:pt x="5218176" y="1050005"/>
                  <a:pt x="5209647" y="1051354"/>
                  <a:pt x="5199260" y="1053282"/>
                </a:cubicBezTo>
                <a:cubicBezTo>
                  <a:pt x="5188873" y="1055211"/>
                  <a:pt x="5179125" y="1057549"/>
                  <a:pt x="5170015" y="1060296"/>
                </a:cubicBezTo>
                <a:cubicBezTo>
                  <a:pt x="5160906" y="1063043"/>
                  <a:pt x="5153176" y="1061170"/>
                  <a:pt x="5146826" y="1054677"/>
                </a:cubicBezTo>
                <a:cubicBezTo>
                  <a:pt x="5140476" y="1048185"/>
                  <a:pt x="5141074" y="1044675"/>
                  <a:pt x="5148621" y="1044148"/>
                </a:cubicBezTo>
                <a:cubicBezTo>
                  <a:pt x="5156168" y="1043621"/>
                  <a:pt x="5167494" y="1042278"/>
                  <a:pt x="5182600" y="1040120"/>
                </a:cubicBezTo>
                <a:cubicBezTo>
                  <a:pt x="5188218" y="1030285"/>
                  <a:pt x="5193353" y="1020097"/>
                  <a:pt x="5198004" y="1009555"/>
                </a:cubicBezTo>
                <a:cubicBezTo>
                  <a:pt x="5196752" y="1010324"/>
                  <a:pt x="5193682" y="1011018"/>
                  <a:pt x="5188795" y="1011638"/>
                </a:cubicBezTo>
                <a:cubicBezTo>
                  <a:pt x="5183413" y="1018807"/>
                  <a:pt x="5179131" y="1017247"/>
                  <a:pt x="5175949" y="1006959"/>
                </a:cubicBezTo>
                <a:cubicBezTo>
                  <a:pt x="5172768" y="996672"/>
                  <a:pt x="5170421" y="986213"/>
                  <a:pt x="5168908" y="975585"/>
                </a:cubicBezTo>
                <a:cubicBezTo>
                  <a:pt x="5167395" y="964956"/>
                  <a:pt x="5164471" y="956460"/>
                  <a:pt x="5160136" y="950098"/>
                </a:cubicBezTo>
                <a:cubicBezTo>
                  <a:pt x="5155802" y="943735"/>
                  <a:pt x="5156773" y="940554"/>
                  <a:pt x="5163048" y="940554"/>
                </a:cubicBezTo>
                <a:cubicBezTo>
                  <a:pt x="5167526" y="940554"/>
                  <a:pt x="5171872" y="940250"/>
                  <a:pt x="5176089" y="939643"/>
                </a:cubicBezTo>
                <a:cubicBezTo>
                  <a:pt x="5185478" y="929535"/>
                  <a:pt x="5193617" y="919576"/>
                  <a:pt x="5200506" y="909765"/>
                </a:cubicBezTo>
                <a:cubicBezTo>
                  <a:pt x="5207396" y="899955"/>
                  <a:pt x="5209867" y="891931"/>
                  <a:pt x="5207920" y="885692"/>
                </a:cubicBezTo>
                <a:cubicBezTo>
                  <a:pt x="5206946" y="882573"/>
                  <a:pt x="5208022" y="880952"/>
                  <a:pt x="5211147" y="880830"/>
                </a:cubicBezTo>
                <a:close/>
                <a:moveTo>
                  <a:pt x="1077298" y="880830"/>
                </a:moveTo>
                <a:cubicBezTo>
                  <a:pt x="1080423" y="880707"/>
                  <a:pt x="1085598" y="882083"/>
                  <a:pt x="1092823" y="884958"/>
                </a:cubicBezTo>
                <a:cubicBezTo>
                  <a:pt x="1107271" y="890706"/>
                  <a:pt x="1112223" y="895732"/>
                  <a:pt x="1107678" y="900036"/>
                </a:cubicBezTo>
                <a:cubicBezTo>
                  <a:pt x="1103132" y="904339"/>
                  <a:pt x="1097678" y="908736"/>
                  <a:pt x="1091316" y="913226"/>
                </a:cubicBezTo>
                <a:cubicBezTo>
                  <a:pt x="1084953" y="917715"/>
                  <a:pt x="1074386" y="925262"/>
                  <a:pt x="1059615" y="935866"/>
                </a:cubicBezTo>
                <a:cubicBezTo>
                  <a:pt x="1092705" y="928276"/>
                  <a:pt x="1112027" y="922875"/>
                  <a:pt x="1117584" y="919662"/>
                </a:cubicBezTo>
                <a:cubicBezTo>
                  <a:pt x="1123140" y="916450"/>
                  <a:pt x="1130464" y="917120"/>
                  <a:pt x="1139555" y="921672"/>
                </a:cubicBezTo>
                <a:cubicBezTo>
                  <a:pt x="1148646" y="926223"/>
                  <a:pt x="1154912" y="930654"/>
                  <a:pt x="1158354" y="934964"/>
                </a:cubicBezTo>
                <a:cubicBezTo>
                  <a:pt x="1161795" y="939274"/>
                  <a:pt x="1160884" y="943605"/>
                  <a:pt x="1155619" y="947958"/>
                </a:cubicBezTo>
                <a:cubicBezTo>
                  <a:pt x="1150354" y="952312"/>
                  <a:pt x="1145024" y="961043"/>
                  <a:pt x="1139629" y="974152"/>
                </a:cubicBezTo>
                <a:cubicBezTo>
                  <a:pt x="1134234" y="987261"/>
                  <a:pt x="1128591" y="996827"/>
                  <a:pt x="1122700" y="1002848"/>
                </a:cubicBezTo>
                <a:cubicBezTo>
                  <a:pt x="1116809" y="1008869"/>
                  <a:pt x="1112759" y="1008767"/>
                  <a:pt x="1110551" y="1002541"/>
                </a:cubicBezTo>
                <a:lnTo>
                  <a:pt x="1099396" y="1004750"/>
                </a:lnTo>
                <a:lnTo>
                  <a:pt x="1115017" y="1014494"/>
                </a:lnTo>
                <a:cubicBezTo>
                  <a:pt x="1113814" y="1017998"/>
                  <a:pt x="1112859" y="1022918"/>
                  <a:pt x="1112151" y="1029256"/>
                </a:cubicBezTo>
                <a:cubicBezTo>
                  <a:pt x="1125708" y="1027743"/>
                  <a:pt x="1138925" y="1025808"/>
                  <a:pt x="1151805" y="1023451"/>
                </a:cubicBezTo>
                <a:cubicBezTo>
                  <a:pt x="1164685" y="1021095"/>
                  <a:pt x="1174330" y="1024999"/>
                  <a:pt x="1180743" y="1035162"/>
                </a:cubicBezTo>
                <a:cubicBezTo>
                  <a:pt x="1187154" y="1045326"/>
                  <a:pt x="1182529" y="1049434"/>
                  <a:pt x="1166865" y="1047487"/>
                </a:cubicBezTo>
                <a:cubicBezTo>
                  <a:pt x="1151200" y="1045540"/>
                  <a:pt x="1132963" y="1045273"/>
                  <a:pt x="1112151" y="1046687"/>
                </a:cubicBezTo>
                <a:lnTo>
                  <a:pt x="1112151" y="1090033"/>
                </a:lnTo>
                <a:cubicBezTo>
                  <a:pt x="1112151" y="1099968"/>
                  <a:pt x="1111544" y="1111421"/>
                  <a:pt x="1110328" y="1124394"/>
                </a:cubicBezTo>
                <a:cubicBezTo>
                  <a:pt x="1109113" y="1137367"/>
                  <a:pt x="1106068" y="1146374"/>
                  <a:pt x="1101194" y="1151416"/>
                </a:cubicBezTo>
                <a:cubicBezTo>
                  <a:pt x="1096320" y="1156457"/>
                  <a:pt x="1093403" y="1150275"/>
                  <a:pt x="1092441" y="1132868"/>
                </a:cubicBezTo>
                <a:cubicBezTo>
                  <a:pt x="1091480" y="1115461"/>
                  <a:pt x="1090999" y="1087584"/>
                  <a:pt x="1090999" y="1049236"/>
                </a:cubicBezTo>
                <a:cubicBezTo>
                  <a:pt x="1084327" y="1050005"/>
                  <a:pt x="1075797" y="1051354"/>
                  <a:pt x="1065410" y="1053282"/>
                </a:cubicBezTo>
                <a:cubicBezTo>
                  <a:pt x="1055023" y="1055211"/>
                  <a:pt x="1045275" y="1057549"/>
                  <a:pt x="1036165" y="1060296"/>
                </a:cubicBezTo>
                <a:cubicBezTo>
                  <a:pt x="1027056" y="1063043"/>
                  <a:pt x="1019326" y="1061170"/>
                  <a:pt x="1012976" y="1054677"/>
                </a:cubicBezTo>
                <a:cubicBezTo>
                  <a:pt x="1006626" y="1048185"/>
                  <a:pt x="1007225" y="1044675"/>
                  <a:pt x="1014772" y="1044148"/>
                </a:cubicBezTo>
                <a:cubicBezTo>
                  <a:pt x="1022318" y="1043621"/>
                  <a:pt x="1033645" y="1042278"/>
                  <a:pt x="1048750" y="1040120"/>
                </a:cubicBezTo>
                <a:cubicBezTo>
                  <a:pt x="1054369" y="1030285"/>
                  <a:pt x="1059504" y="1020097"/>
                  <a:pt x="1064155" y="1009555"/>
                </a:cubicBezTo>
                <a:cubicBezTo>
                  <a:pt x="1062902" y="1010324"/>
                  <a:pt x="1059832" y="1011018"/>
                  <a:pt x="1054946" y="1011638"/>
                </a:cubicBezTo>
                <a:cubicBezTo>
                  <a:pt x="1049563" y="1018807"/>
                  <a:pt x="1045281" y="1017247"/>
                  <a:pt x="1042100" y="1006959"/>
                </a:cubicBezTo>
                <a:cubicBezTo>
                  <a:pt x="1038919" y="996672"/>
                  <a:pt x="1036572" y="986213"/>
                  <a:pt x="1035058" y="975585"/>
                </a:cubicBezTo>
                <a:cubicBezTo>
                  <a:pt x="1033546" y="964956"/>
                  <a:pt x="1030622" y="956460"/>
                  <a:pt x="1026287" y="950098"/>
                </a:cubicBezTo>
                <a:cubicBezTo>
                  <a:pt x="1021953" y="943735"/>
                  <a:pt x="1022923" y="940554"/>
                  <a:pt x="1029198" y="940554"/>
                </a:cubicBezTo>
                <a:cubicBezTo>
                  <a:pt x="1033676" y="940554"/>
                  <a:pt x="1038022" y="940250"/>
                  <a:pt x="1042240" y="939643"/>
                </a:cubicBezTo>
                <a:cubicBezTo>
                  <a:pt x="1051628" y="929535"/>
                  <a:pt x="1059767" y="919576"/>
                  <a:pt x="1066657" y="909765"/>
                </a:cubicBezTo>
                <a:cubicBezTo>
                  <a:pt x="1073546" y="899955"/>
                  <a:pt x="1076017" y="891931"/>
                  <a:pt x="1074070" y="885692"/>
                </a:cubicBezTo>
                <a:cubicBezTo>
                  <a:pt x="1073097" y="882573"/>
                  <a:pt x="1074173" y="880952"/>
                  <a:pt x="1077298" y="880830"/>
                </a:cubicBezTo>
                <a:close/>
                <a:moveTo>
                  <a:pt x="2493648" y="880502"/>
                </a:moveTo>
                <a:cubicBezTo>
                  <a:pt x="2500693" y="881730"/>
                  <a:pt x="2507722" y="883975"/>
                  <a:pt x="2514735" y="887237"/>
                </a:cubicBezTo>
                <a:cubicBezTo>
                  <a:pt x="2521749" y="890498"/>
                  <a:pt x="2523488" y="894786"/>
                  <a:pt x="2519954" y="900101"/>
                </a:cubicBezTo>
                <a:cubicBezTo>
                  <a:pt x="2516419" y="905415"/>
                  <a:pt x="2514292" y="923172"/>
                  <a:pt x="2513573" y="953372"/>
                </a:cubicBezTo>
                <a:cubicBezTo>
                  <a:pt x="2515123" y="952702"/>
                  <a:pt x="2518518" y="951561"/>
                  <a:pt x="2523758" y="949949"/>
                </a:cubicBezTo>
                <a:cubicBezTo>
                  <a:pt x="2528998" y="948337"/>
                  <a:pt x="2533866" y="948963"/>
                  <a:pt x="2538362" y="951828"/>
                </a:cubicBezTo>
                <a:cubicBezTo>
                  <a:pt x="2542858" y="954693"/>
                  <a:pt x="2544594" y="958110"/>
                  <a:pt x="2543571" y="962078"/>
                </a:cubicBezTo>
                <a:cubicBezTo>
                  <a:pt x="2542548" y="966047"/>
                  <a:pt x="2532548" y="970692"/>
                  <a:pt x="2513573" y="976013"/>
                </a:cubicBezTo>
                <a:lnTo>
                  <a:pt x="2513573" y="996067"/>
                </a:lnTo>
                <a:cubicBezTo>
                  <a:pt x="2520171" y="997394"/>
                  <a:pt x="2526297" y="1000027"/>
                  <a:pt x="2531953" y="1003964"/>
                </a:cubicBezTo>
                <a:cubicBezTo>
                  <a:pt x="2537608" y="1007902"/>
                  <a:pt x="2539912" y="1013709"/>
                  <a:pt x="2538864" y="1021386"/>
                </a:cubicBezTo>
                <a:cubicBezTo>
                  <a:pt x="2537816" y="1029063"/>
                  <a:pt x="2533274" y="1030589"/>
                  <a:pt x="2525237" y="1025963"/>
                </a:cubicBezTo>
                <a:cubicBezTo>
                  <a:pt x="2517200" y="1021337"/>
                  <a:pt x="2513312" y="1016252"/>
                  <a:pt x="2513573" y="1010708"/>
                </a:cubicBezTo>
                <a:cubicBezTo>
                  <a:pt x="2513573" y="1033193"/>
                  <a:pt x="2513368" y="1054445"/>
                  <a:pt x="2512959" y="1074462"/>
                </a:cubicBezTo>
                <a:cubicBezTo>
                  <a:pt x="2512549" y="1094480"/>
                  <a:pt x="2511117" y="1110262"/>
                  <a:pt x="2508661" y="1121808"/>
                </a:cubicBezTo>
                <a:cubicBezTo>
                  <a:pt x="2506206" y="1133355"/>
                  <a:pt x="2502355" y="1136483"/>
                  <a:pt x="2497108" y="1131194"/>
                </a:cubicBezTo>
                <a:cubicBezTo>
                  <a:pt x="2491862" y="1125904"/>
                  <a:pt x="2488408" y="1120072"/>
                  <a:pt x="2486746" y="1113697"/>
                </a:cubicBezTo>
                <a:cubicBezTo>
                  <a:pt x="2485084" y="1107322"/>
                  <a:pt x="2485230" y="1100749"/>
                  <a:pt x="2487183" y="1093977"/>
                </a:cubicBezTo>
                <a:cubicBezTo>
                  <a:pt x="2489137" y="1087206"/>
                  <a:pt x="2490696" y="1077206"/>
                  <a:pt x="2491862" y="1063979"/>
                </a:cubicBezTo>
                <a:cubicBezTo>
                  <a:pt x="2493028" y="1050752"/>
                  <a:pt x="2493996" y="1032611"/>
                  <a:pt x="2494764" y="1009555"/>
                </a:cubicBezTo>
                <a:cubicBezTo>
                  <a:pt x="2488092" y="1028158"/>
                  <a:pt x="2479196" y="1042824"/>
                  <a:pt x="2468078" y="1053552"/>
                </a:cubicBezTo>
                <a:cubicBezTo>
                  <a:pt x="2456959" y="1064280"/>
                  <a:pt x="2447149" y="1071303"/>
                  <a:pt x="2438647" y="1074620"/>
                </a:cubicBezTo>
                <a:cubicBezTo>
                  <a:pt x="2430145" y="1077938"/>
                  <a:pt x="2430424" y="1073969"/>
                  <a:pt x="2439484" y="1062714"/>
                </a:cubicBezTo>
                <a:cubicBezTo>
                  <a:pt x="2448544" y="1051459"/>
                  <a:pt x="2458289" y="1037525"/>
                  <a:pt x="2468719" y="1020912"/>
                </a:cubicBezTo>
                <a:cubicBezTo>
                  <a:pt x="2479150" y="1004299"/>
                  <a:pt x="2486666" y="990784"/>
                  <a:pt x="2491267" y="980366"/>
                </a:cubicBezTo>
                <a:cubicBezTo>
                  <a:pt x="2485487" y="981879"/>
                  <a:pt x="2479314" y="983231"/>
                  <a:pt x="2472747" y="984421"/>
                </a:cubicBezTo>
                <a:cubicBezTo>
                  <a:pt x="2466180" y="985612"/>
                  <a:pt x="2458869" y="984167"/>
                  <a:pt x="2450814" y="980087"/>
                </a:cubicBezTo>
                <a:cubicBezTo>
                  <a:pt x="2442758" y="976006"/>
                  <a:pt x="2444578" y="972698"/>
                  <a:pt x="2456274" y="970162"/>
                </a:cubicBezTo>
                <a:cubicBezTo>
                  <a:pt x="2467969" y="967625"/>
                  <a:pt x="2480799" y="963567"/>
                  <a:pt x="2494764" y="957986"/>
                </a:cubicBezTo>
                <a:cubicBezTo>
                  <a:pt x="2494764" y="938018"/>
                  <a:pt x="2494386" y="922949"/>
                  <a:pt x="2493630" y="912779"/>
                </a:cubicBezTo>
                <a:cubicBezTo>
                  <a:pt x="2492873" y="902609"/>
                  <a:pt x="2490926" y="894380"/>
                  <a:pt x="2487788" y="888092"/>
                </a:cubicBezTo>
                <a:cubicBezTo>
                  <a:pt x="2484650" y="881804"/>
                  <a:pt x="2486604" y="879274"/>
                  <a:pt x="2493648" y="880502"/>
                </a:cubicBezTo>
                <a:close/>
                <a:moveTo>
                  <a:pt x="6086609" y="878803"/>
                </a:moveTo>
                <a:cubicBezTo>
                  <a:pt x="6089666" y="879158"/>
                  <a:pt x="6093486" y="880059"/>
                  <a:pt x="6098070" y="881507"/>
                </a:cubicBezTo>
                <a:cubicBezTo>
                  <a:pt x="6116407" y="887299"/>
                  <a:pt x="6124183" y="896858"/>
                  <a:pt x="6121399" y="910184"/>
                </a:cubicBezTo>
                <a:cubicBezTo>
                  <a:pt x="6118615" y="923510"/>
                  <a:pt x="6111790" y="926372"/>
                  <a:pt x="6100926" y="918770"/>
                </a:cubicBezTo>
                <a:cubicBezTo>
                  <a:pt x="6092902" y="911551"/>
                  <a:pt x="6085835" y="902088"/>
                  <a:pt x="6079727" y="890381"/>
                </a:cubicBezTo>
                <a:cubicBezTo>
                  <a:pt x="6075146" y="881600"/>
                  <a:pt x="6077440" y="877741"/>
                  <a:pt x="6086609" y="878803"/>
                </a:cubicBezTo>
                <a:close/>
                <a:moveTo>
                  <a:pt x="2898758" y="875935"/>
                </a:moveTo>
                <a:cubicBezTo>
                  <a:pt x="2906398" y="878012"/>
                  <a:pt x="2913037" y="880921"/>
                  <a:pt x="2918673" y="884660"/>
                </a:cubicBezTo>
                <a:cubicBezTo>
                  <a:pt x="2924310" y="888399"/>
                  <a:pt x="2925668" y="892194"/>
                  <a:pt x="2922748" y="896045"/>
                </a:cubicBezTo>
                <a:cubicBezTo>
                  <a:pt x="2919827" y="899896"/>
                  <a:pt x="2917399" y="903794"/>
                  <a:pt x="2915464" y="907738"/>
                </a:cubicBezTo>
                <a:cubicBezTo>
                  <a:pt x="2933770" y="927296"/>
                  <a:pt x="2947540" y="941311"/>
                  <a:pt x="2956773" y="949782"/>
                </a:cubicBezTo>
                <a:cubicBezTo>
                  <a:pt x="2966007" y="958252"/>
                  <a:pt x="2975550" y="965517"/>
                  <a:pt x="2985404" y="971576"/>
                </a:cubicBezTo>
                <a:cubicBezTo>
                  <a:pt x="2995258" y="977634"/>
                  <a:pt x="3005130" y="982666"/>
                  <a:pt x="3015021" y="986672"/>
                </a:cubicBezTo>
                <a:cubicBezTo>
                  <a:pt x="3024912" y="990678"/>
                  <a:pt x="3026245" y="994129"/>
                  <a:pt x="3019021" y="997025"/>
                </a:cubicBezTo>
                <a:cubicBezTo>
                  <a:pt x="3011797" y="999921"/>
                  <a:pt x="3001369" y="1000966"/>
                  <a:pt x="2987739" y="1000160"/>
                </a:cubicBezTo>
                <a:cubicBezTo>
                  <a:pt x="2974109" y="999354"/>
                  <a:pt x="2963945" y="994768"/>
                  <a:pt x="2957248" y="986403"/>
                </a:cubicBezTo>
                <a:cubicBezTo>
                  <a:pt x="2950551" y="978037"/>
                  <a:pt x="2944083" y="969176"/>
                  <a:pt x="2937844" y="959818"/>
                </a:cubicBezTo>
                <a:cubicBezTo>
                  <a:pt x="2931606" y="950461"/>
                  <a:pt x="2921994" y="936685"/>
                  <a:pt x="2909009" y="918490"/>
                </a:cubicBezTo>
                <a:cubicBezTo>
                  <a:pt x="2896557" y="944684"/>
                  <a:pt x="2884387" y="965508"/>
                  <a:pt x="2872499" y="980961"/>
                </a:cubicBezTo>
                <a:lnTo>
                  <a:pt x="2867488" y="986287"/>
                </a:lnTo>
                <a:lnTo>
                  <a:pt x="2873496" y="986780"/>
                </a:lnTo>
                <a:cubicBezTo>
                  <a:pt x="2876298" y="987363"/>
                  <a:pt x="2879746" y="988350"/>
                  <a:pt x="2883838" y="989742"/>
                </a:cubicBezTo>
                <a:cubicBezTo>
                  <a:pt x="2894802" y="993636"/>
                  <a:pt x="2899292" y="997689"/>
                  <a:pt x="2897307" y="1001899"/>
                </a:cubicBezTo>
                <a:cubicBezTo>
                  <a:pt x="2895323" y="1006110"/>
                  <a:pt x="2893751" y="1016571"/>
                  <a:pt x="2892591" y="1033283"/>
                </a:cubicBezTo>
                <a:cubicBezTo>
                  <a:pt x="2891432" y="1049996"/>
                  <a:pt x="2887199" y="1065446"/>
                  <a:pt x="2879894" y="1079634"/>
                </a:cubicBezTo>
                <a:cubicBezTo>
                  <a:pt x="2872589" y="1093822"/>
                  <a:pt x="2861685" y="1104172"/>
                  <a:pt x="2847180" y="1110683"/>
                </a:cubicBezTo>
                <a:cubicBezTo>
                  <a:pt x="2832675" y="1117195"/>
                  <a:pt x="2830136" y="1115030"/>
                  <a:pt x="2839562" y="1104191"/>
                </a:cubicBezTo>
                <a:cubicBezTo>
                  <a:pt x="2848988" y="1093351"/>
                  <a:pt x="2856190" y="1082573"/>
                  <a:pt x="2861170" y="1071858"/>
                </a:cubicBezTo>
                <a:cubicBezTo>
                  <a:pt x="2866150" y="1061142"/>
                  <a:pt x="2869219" y="1047081"/>
                  <a:pt x="2870379" y="1029674"/>
                </a:cubicBezTo>
                <a:cubicBezTo>
                  <a:pt x="2871538" y="1012268"/>
                  <a:pt x="2869979" y="999868"/>
                  <a:pt x="2865700" y="992477"/>
                </a:cubicBezTo>
                <a:lnTo>
                  <a:pt x="2864739" y="989208"/>
                </a:lnTo>
                <a:lnTo>
                  <a:pt x="2853719" y="1000918"/>
                </a:lnTo>
                <a:cubicBezTo>
                  <a:pt x="2847143" y="1006496"/>
                  <a:pt x="2840250" y="1010999"/>
                  <a:pt x="2833041" y="1014429"/>
                </a:cubicBezTo>
                <a:cubicBezTo>
                  <a:pt x="2818624" y="1021287"/>
                  <a:pt x="2817529" y="1017898"/>
                  <a:pt x="2829758" y="1004262"/>
                </a:cubicBezTo>
                <a:cubicBezTo>
                  <a:pt x="2841987" y="990626"/>
                  <a:pt x="2853468" y="974803"/>
                  <a:pt x="2864202" y="956795"/>
                </a:cubicBezTo>
                <a:cubicBezTo>
                  <a:pt x="2874937" y="938787"/>
                  <a:pt x="2882248" y="923625"/>
                  <a:pt x="2886136" y="911309"/>
                </a:cubicBezTo>
                <a:cubicBezTo>
                  <a:pt x="2890024" y="898994"/>
                  <a:pt x="2891190" y="889500"/>
                  <a:pt x="2889633" y="882827"/>
                </a:cubicBezTo>
                <a:cubicBezTo>
                  <a:pt x="2888077" y="876155"/>
                  <a:pt x="2891118" y="873857"/>
                  <a:pt x="2898758" y="875935"/>
                </a:cubicBezTo>
                <a:close/>
                <a:moveTo>
                  <a:pt x="1296620" y="875591"/>
                </a:moveTo>
                <a:cubicBezTo>
                  <a:pt x="1297959" y="875594"/>
                  <a:pt x="1299635" y="875904"/>
                  <a:pt x="1301647" y="876521"/>
                </a:cubicBezTo>
                <a:cubicBezTo>
                  <a:pt x="1309696" y="878989"/>
                  <a:pt x="1315752" y="881659"/>
                  <a:pt x="1319813" y="884530"/>
                </a:cubicBezTo>
                <a:cubicBezTo>
                  <a:pt x="1323875" y="887401"/>
                  <a:pt x="1324914" y="890833"/>
                  <a:pt x="1322929" y="894827"/>
                </a:cubicBezTo>
                <a:cubicBezTo>
                  <a:pt x="1320945" y="898820"/>
                  <a:pt x="1319209" y="908606"/>
                  <a:pt x="1317721" y="924183"/>
                </a:cubicBezTo>
                <a:cubicBezTo>
                  <a:pt x="1327878" y="921070"/>
                  <a:pt x="1335282" y="920459"/>
                  <a:pt x="1339933" y="922351"/>
                </a:cubicBezTo>
                <a:lnTo>
                  <a:pt x="1345425" y="928451"/>
                </a:lnTo>
                <a:lnTo>
                  <a:pt x="1347082" y="924523"/>
                </a:lnTo>
                <a:cubicBezTo>
                  <a:pt x="1348430" y="920328"/>
                  <a:pt x="1349105" y="916735"/>
                  <a:pt x="1349105" y="913747"/>
                </a:cubicBezTo>
                <a:cubicBezTo>
                  <a:pt x="1349105" y="905139"/>
                  <a:pt x="1352056" y="901921"/>
                  <a:pt x="1357960" y="904091"/>
                </a:cubicBezTo>
                <a:cubicBezTo>
                  <a:pt x="1363864" y="906262"/>
                  <a:pt x="1368945" y="909657"/>
                  <a:pt x="1373206" y="914277"/>
                </a:cubicBezTo>
                <a:cubicBezTo>
                  <a:pt x="1377465" y="918897"/>
                  <a:pt x="1378291" y="922689"/>
                  <a:pt x="1375680" y="925653"/>
                </a:cubicBezTo>
                <a:cubicBezTo>
                  <a:pt x="1373069" y="928617"/>
                  <a:pt x="1370346" y="932183"/>
                  <a:pt x="1367513" y="936350"/>
                </a:cubicBezTo>
                <a:cubicBezTo>
                  <a:pt x="1364679" y="940517"/>
                  <a:pt x="1357420" y="949695"/>
                  <a:pt x="1345737" y="963883"/>
                </a:cubicBezTo>
                <a:cubicBezTo>
                  <a:pt x="1348913" y="963970"/>
                  <a:pt x="1354183" y="963018"/>
                  <a:pt x="1361550" y="961027"/>
                </a:cubicBezTo>
                <a:cubicBezTo>
                  <a:pt x="1368917" y="959037"/>
                  <a:pt x="1375128" y="961071"/>
                  <a:pt x="1380182" y="967129"/>
                </a:cubicBezTo>
                <a:cubicBezTo>
                  <a:pt x="1385236" y="973188"/>
                  <a:pt x="1383025" y="976704"/>
                  <a:pt x="1373549" y="977678"/>
                </a:cubicBezTo>
                <a:cubicBezTo>
                  <a:pt x="1364074" y="978651"/>
                  <a:pt x="1351895" y="980254"/>
                  <a:pt x="1337013" y="982487"/>
                </a:cubicBezTo>
                <a:cubicBezTo>
                  <a:pt x="1322750" y="999775"/>
                  <a:pt x="1312431" y="1009530"/>
                  <a:pt x="1306056" y="1011750"/>
                </a:cubicBezTo>
                <a:cubicBezTo>
                  <a:pt x="1313609" y="1011093"/>
                  <a:pt x="1320939" y="1008786"/>
                  <a:pt x="1328046" y="1004829"/>
                </a:cubicBezTo>
                <a:cubicBezTo>
                  <a:pt x="1335152" y="1000873"/>
                  <a:pt x="1342829" y="1001381"/>
                  <a:pt x="1351077" y="1006355"/>
                </a:cubicBezTo>
                <a:cubicBezTo>
                  <a:pt x="1363082" y="1012829"/>
                  <a:pt x="1367122" y="1018704"/>
                  <a:pt x="1363196" y="1023982"/>
                </a:cubicBezTo>
                <a:cubicBezTo>
                  <a:pt x="1359271" y="1029259"/>
                  <a:pt x="1357126" y="1035937"/>
                  <a:pt x="1356760" y="1044018"/>
                </a:cubicBezTo>
                <a:cubicBezTo>
                  <a:pt x="1356394" y="1052098"/>
                  <a:pt x="1356608" y="1061086"/>
                  <a:pt x="1357402" y="1070983"/>
                </a:cubicBezTo>
                <a:cubicBezTo>
                  <a:pt x="1358196" y="1080881"/>
                  <a:pt x="1358592" y="1088396"/>
                  <a:pt x="1358592" y="1093531"/>
                </a:cubicBezTo>
                <a:cubicBezTo>
                  <a:pt x="1358592" y="1099558"/>
                  <a:pt x="1355963" y="1106525"/>
                  <a:pt x="1350704" y="1114432"/>
                </a:cubicBezTo>
                <a:cubicBezTo>
                  <a:pt x="1345446" y="1122338"/>
                  <a:pt x="1341012" y="1122689"/>
                  <a:pt x="1337403" y="1115483"/>
                </a:cubicBezTo>
                <a:cubicBezTo>
                  <a:pt x="1333794" y="1108277"/>
                  <a:pt x="1331255" y="1103608"/>
                  <a:pt x="1329785" y="1101475"/>
                </a:cubicBezTo>
                <a:cubicBezTo>
                  <a:pt x="1328315" y="1099341"/>
                  <a:pt x="1322675" y="1098858"/>
                  <a:pt x="1312865" y="1100024"/>
                </a:cubicBezTo>
                <a:cubicBezTo>
                  <a:pt x="1303055" y="1101189"/>
                  <a:pt x="1297523" y="1101772"/>
                  <a:pt x="1296271" y="1101772"/>
                </a:cubicBezTo>
                <a:cubicBezTo>
                  <a:pt x="1294708" y="1114224"/>
                  <a:pt x="1291719" y="1120450"/>
                  <a:pt x="1287303" y="1120450"/>
                </a:cubicBezTo>
                <a:cubicBezTo>
                  <a:pt x="1284116" y="1120450"/>
                  <a:pt x="1281168" y="1117009"/>
                  <a:pt x="1278457" y="1110125"/>
                </a:cubicBezTo>
                <a:cubicBezTo>
                  <a:pt x="1275748" y="1103242"/>
                  <a:pt x="1275171" y="1095221"/>
                  <a:pt x="1276728" y="1086062"/>
                </a:cubicBezTo>
                <a:cubicBezTo>
                  <a:pt x="1278284" y="1076902"/>
                  <a:pt x="1278486" y="1062296"/>
                  <a:pt x="1277332" y="1042241"/>
                </a:cubicBezTo>
                <a:cubicBezTo>
                  <a:pt x="1275546" y="1047797"/>
                  <a:pt x="1269072" y="1054957"/>
                  <a:pt x="1257910" y="1063719"/>
                </a:cubicBezTo>
                <a:cubicBezTo>
                  <a:pt x="1246748" y="1072481"/>
                  <a:pt x="1235031" y="1079067"/>
                  <a:pt x="1222759" y="1083476"/>
                </a:cubicBezTo>
                <a:cubicBezTo>
                  <a:pt x="1210487" y="1087885"/>
                  <a:pt x="1209522" y="1085379"/>
                  <a:pt x="1219866" y="1075960"/>
                </a:cubicBezTo>
                <a:cubicBezTo>
                  <a:pt x="1230210" y="1066540"/>
                  <a:pt x="1240593" y="1056814"/>
                  <a:pt x="1251018" y="1046780"/>
                </a:cubicBezTo>
                <a:cubicBezTo>
                  <a:pt x="1261442" y="1036747"/>
                  <a:pt x="1269234" y="1028847"/>
                  <a:pt x="1274393" y="1023079"/>
                </a:cubicBezTo>
                <a:lnTo>
                  <a:pt x="1273369" y="1017945"/>
                </a:lnTo>
                <a:cubicBezTo>
                  <a:pt x="1269389" y="1009139"/>
                  <a:pt x="1270449" y="1005378"/>
                  <a:pt x="1276550" y="1006662"/>
                </a:cubicBezTo>
                <a:cubicBezTo>
                  <a:pt x="1282653" y="1007945"/>
                  <a:pt x="1286510" y="1009251"/>
                  <a:pt x="1288122" y="1010578"/>
                </a:cubicBezTo>
                <a:cubicBezTo>
                  <a:pt x="1301045" y="998200"/>
                  <a:pt x="1309311" y="990077"/>
                  <a:pt x="1312920" y="986207"/>
                </a:cubicBezTo>
                <a:cubicBezTo>
                  <a:pt x="1274436" y="994740"/>
                  <a:pt x="1252115" y="999791"/>
                  <a:pt x="1245957" y="1001360"/>
                </a:cubicBezTo>
                <a:cubicBezTo>
                  <a:pt x="1239799" y="1002929"/>
                  <a:pt x="1234275" y="1002640"/>
                  <a:pt x="1229382" y="1000495"/>
                </a:cubicBezTo>
                <a:cubicBezTo>
                  <a:pt x="1224489" y="998349"/>
                  <a:pt x="1220067" y="994046"/>
                  <a:pt x="1216117" y="987584"/>
                </a:cubicBezTo>
                <a:cubicBezTo>
                  <a:pt x="1212167" y="981122"/>
                  <a:pt x="1216768" y="978477"/>
                  <a:pt x="1229921" y="979650"/>
                </a:cubicBezTo>
                <a:cubicBezTo>
                  <a:pt x="1243074" y="980822"/>
                  <a:pt x="1265680" y="978493"/>
                  <a:pt x="1297740" y="972664"/>
                </a:cubicBezTo>
                <a:lnTo>
                  <a:pt x="1297740" y="947679"/>
                </a:lnTo>
                <a:cubicBezTo>
                  <a:pt x="1291068" y="950011"/>
                  <a:pt x="1284467" y="950966"/>
                  <a:pt x="1277937" y="950544"/>
                </a:cubicBezTo>
                <a:cubicBezTo>
                  <a:pt x="1271407" y="950123"/>
                  <a:pt x="1266266" y="947456"/>
                  <a:pt x="1262514" y="942545"/>
                </a:cubicBezTo>
                <a:cubicBezTo>
                  <a:pt x="1258763" y="937633"/>
                  <a:pt x="1260465" y="934920"/>
                  <a:pt x="1267621" y="934406"/>
                </a:cubicBezTo>
                <a:cubicBezTo>
                  <a:pt x="1274777" y="933891"/>
                  <a:pt x="1284817" y="932276"/>
                  <a:pt x="1297740" y="929560"/>
                </a:cubicBezTo>
                <a:cubicBezTo>
                  <a:pt x="1297740" y="906442"/>
                  <a:pt x="1296379" y="891205"/>
                  <a:pt x="1293657" y="883851"/>
                </a:cubicBezTo>
                <a:cubicBezTo>
                  <a:pt x="1291615" y="878335"/>
                  <a:pt x="1292603" y="875581"/>
                  <a:pt x="1296620" y="875591"/>
                </a:cubicBezTo>
                <a:close/>
                <a:moveTo>
                  <a:pt x="4546737" y="874805"/>
                </a:moveTo>
                <a:cubicBezTo>
                  <a:pt x="4548213" y="874879"/>
                  <a:pt x="4550016" y="875278"/>
                  <a:pt x="4552146" y="876000"/>
                </a:cubicBezTo>
                <a:cubicBezTo>
                  <a:pt x="4560666" y="878890"/>
                  <a:pt x="4567891" y="882827"/>
                  <a:pt x="4573819" y="887813"/>
                </a:cubicBezTo>
                <a:cubicBezTo>
                  <a:pt x="4579747" y="892799"/>
                  <a:pt x="4581208" y="897010"/>
                  <a:pt x="4578200" y="900445"/>
                </a:cubicBezTo>
                <a:cubicBezTo>
                  <a:pt x="4575192" y="903880"/>
                  <a:pt x="4572411" y="907198"/>
                  <a:pt x="4569856" y="910398"/>
                </a:cubicBezTo>
                <a:cubicBezTo>
                  <a:pt x="4596646" y="938241"/>
                  <a:pt x="4615423" y="956776"/>
                  <a:pt x="4626188" y="966004"/>
                </a:cubicBezTo>
                <a:cubicBezTo>
                  <a:pt x="4636953" y="975231"/>
                  <a:pt x="4648041" y="983082"/>
                  <a:pt x="4659451" y="989556"/>
                </a:cubicBezTo>
                <a:cubicBezTo>
                  <a:pt x="4670861" y="996030"/>
                  <a:pt x="4683881" y="1001983"/>
                  <a:pt x="4698509" y="1007415"/>
                </a:cubicBezTo>
                <a:cubicBezTo>
                  <a:pt x="4713138" y="1012847"/>
                  <a:pt x="4714272" y="1016897"/>
                  <a:pt x="4701914" y="1019563"/>
                </a:cubicBezTo>
                <a:cubicBezTo>
                  <a:pt x="4689555" y="1022230"/>
                  <a:pt x="4675999" y="1023157"/>
                  <a:pt x="4661246" y="1022345"/>
                </a:cubicBezTo>
                <a:cubicBezTo>
                  <a:pt x="4646494" y="1021532"/>
                  <a:pt x="4636113" y="1017263"/>
                  <a:pt x="4630104" y="1009536"/>
                </a:cubicBezTo>
                <a:cubicBezTo>
                  <a:pt x="4624095" y="1001809"/>
                  <a:pt x="4615804" y="990957"/>
                  <a:pt x="4605231" y="976980"/>
                </a:cubicBezTo>
                <a:cubicBezTo>
                  <a:pt x="4594658" y="963002"/>
                  <a:pt x="4580318" y="944287"/>
                  <a:pt x="4562210" y="920834"/>
                </a:cubicBezTo>
                <a:cubicBezTo>
                  <a:pt x="4553690" y="938471"/>
                  <a:pt x="4544534" y="954141"/>
                  <a:pt x="4534742" y="967846"/>
                </a:cubicBezTo>
                <a:cubicBezTo>
                  <a:pt x="4524951" y="981550"/>
                  <a:pt x="4512945" y="995906"/>
                  <a:pt x="4498726" y="1010913"/>
                </a:cubicBezTo>
                <a:cubicBezTo>
                  <a:pt x="4484507" y="1025920"/>
                  <a:pt x="4467881" y="1037810"/>
                  <a:pt x="4448850" y="1046585"/>
                </a:cubicBezTo>
                <a:cubicBezTo>
                  <a:pt x="4429819" y="1055360"/>
                  <a:pt x="4427595" y="1053105"/>
                  <a:pt x="4442181" y="1039823"/>
                </a:cubicBezTo>
                <a:cubicBezTo>
                  <a:pt x="4456766" y="1026540"/>
                  <a:pt x="4470663" y="1012320"/>
                  <a:pt x="4483871" y="997165"/>
                </a:cubicBezTo>
                <a:cubicBezTo>
                  <a:pt x="4497080" y="982009"/>
                  <a:pt x="4508282" y="967343"/>
                  <a:pt x="4517478" y="953167"/>
                </a:cubicBezTo>
                <a:cubicBezTo>
                  <a:pt x="4526675" y="938992"/>
                  <a:pt x="4533595" y="925603"/>
                  <a:pt x="4538240" y="913002"/>
                </a:cubicBezTo>
                <a:cubicBezTo>
                  <a:pt x="4542885" y="900402"/>
                  <a:pt x="4544233" y="890362"/>
                  <a:pt x="4542286" y="882883"/>
                </a:cubicBezTo>
                <a:cubicBezTo>
                  <a:pt x="4540826" y="877274"/>
                  <a:pt x="4542309" y="874581"/>
                  <a:pt x="4546737" y="874805"/>
                </a:cubicBezTo>
                <a:close/>
                <a:moveTo>
                  <a:pt x="403363" y="874805"/>
                </a:moveTo>
                <a:cubicBezTo>
                  <a:pt x="404838" y="874879"/>
                  <a:pt x="406641" y="875278"/>
                  <a:pt x="408771" y="876000"/>
                </a:cubicBezTo>
                <a:cubicBezTo>
                  <a:pt x="417291" y="878890"/>
                  <a:pt x="424516" y="882827"/>
                  <a:pt x="430445" y="887813"/>
                </a:cubicBezTo>
                <a:cubicBezTo>
                  <a:pt x="436373" y="892799"/>
                  <a:pt x="437833" y="897010"/>
                  <a:pt x="434826" y="900445"/>
                </a:cubicBezTo>
                <a:cubicBezTo>
                  <a:pt x="431818" y="903880"/>
                  <a:pt x="429037" y="907198"/>
                  <a:pt x="426482" y="910398"/>
                </a:cubicBezTo>
                <a:cubicBezTo>
                  <a:pt x="453271" y="938241"/>
                  <a:pt x="472048" y="956776"/>
                  <a:pt x="482813" y="966004"/>
                </a:cubicBezTo>
                <a:cubicBezTo>
                  <a:pt x="493578" y="975231"/>
                  <a:pt x="504666" y="983082"/>
                  <a:pt x="516076" y="989556"/>
                </a:cubicBezTo>
                <a:cubicBezTo>
                  <a:pt x="527486" y="996030"/>
                  <a:pt x="540506" y="1001983"/>
                  <a:pt x="555134" y="1007415"/>
                </a:cubicBezTo>
                <a:cubicBezTo>
                  <a:pt x="569763" y="1012847"/>
                  <a:pt x="570898" y="1016897"/>
                  <a:pt x="558539" y="1019563"/>
                </a:cubicBezTo>
                <a:cubicBezTo>
                  <a:pt x="546180" y="1022230"/>
                  <a:pt x="532624" y="1023157"/>
                  <a:pt x="517871" y="1022345"/>
                </a:cubicBezTo>
                <a:cubicBezTo>
                  <a:pt x="503119" y="1021532"/>
                  <a:pt x="492738" y="1017263"/>
                  <a:pt x="486729" y="1009536"/>
                </a:cubicBezTo>
                <a:cubicBezTo>
                  <a:pt x="480720" y="1001809"/>
                  <a:pt x="472430" y="990957"/>
                  <a:pt x="461856" y="976980"/>
                </a:cubicBezTo>
                <a:cubicBezTo>
                  <a:pt x="451283" y="963002"/>
                  <a:pt x="436943" y="944287"/>
                  <a:pt x="418836" y="920834"/>
                </a:cubicBezTo>
                <a:cubicBezTo>
                  <a:pt x="410315" y="938471"/>
                  <a:pt x="401159" y="954141"/>
                  <a:pt x="391367" y="967846"/>
                </a:cubicBezTo>
                <a:cubicBezTo>
                  <a:pt x="381576" y="981550"/>
                  <a:pt x="369571" y="995906"/>
                  <a:pt x="355352" y="1010913"/>
                </a:cubicBezTo>
                <a:cubicBezTo>
                  <a:pt x="341132" y="1025920"/>
                  <a:pt x="324507" y="1037810"/>
                  <a:pt x="305475" y="1046585"/>
                </a:cubicBezTo>
                <a:cubicBezTo>
                  <a:pt x="286444" y="1055360"/>
                  <a:pt x="284221" y="1053105"/>
                  <a:pt x="298806" y="1039823"/>
                </a:cubicBezTo>
                <a:cubicBezTo>
                  <a:pt x="313391" y="1026540"/>
                  <a:pt x="327288" y="1012320"/>
                  <a:pt x="340496" y="997165"/>
                </a:cubicBezTo>
                <a:cubicBezTo>
                  <a:pt x="353705" y="982009"/>
                  <a:pt x="364907" y="967343"/>
                  <a:pt x="374104" y="953167"/>
                </a:cubicBezTo>
                <a:cubicBezTo>
                  <a:pt x="383300" y="938992"/>
                  <a:pt x="390220" y="925603"/>
                  <a:pt x="394865" y="913002"/>
                </a:cubicBezTo>
                <a:cubicBezTo>
                  <a:pt x="399510" y="900402"/>
                  <a:pt x="400858" y="890362"/>
                  <a:pt x="398911" y="882883"/>
                </a:cubicBezTo>
                <a:cubicBezTo>
                  <a:pt x="397451" y="877274"/>
                  <a:pt x="398934" y="874581"/>
                  <a:pt x="403363" y="874805"/>
                </a:cubicBezTo>
                <a:close/>
                <a:moveTo>
                  <a:pt x="1639971" y="874009"/>
                </a:moveTo>
                <a:cubicBezTo>
                  <a:pt x="1643579" y="874009"/>
                  <a:pt x="1650330" y="875823"/>
                  <a:pt x="1660221" y="879451"/>
                </a:cubicBezTo>
                <a:cubicBezTo>
                  <a:pt x="1670111" y="883079"/>
                  <a:pt x="1673612" y="887097"/>
                  <a:pt x="1670722" y="891506"/>
                </a:cubicBezTo>
                <a:cubicBezTo>
                  <a:pt x="1667832" y="895915"/>
                  <a:pt x="1665191" y="901307"/>
                  <a:pt x="1662797" y="907682"/>
                </a:cubicBezTo>
                <a:cubicBezTo>
                  <a:pt x="1660404" y="914057"/>
                  <a:pt x="1657489" y="919948"/>
                  <a:pt x="1654053" y="925355"/>
                </a:cubicBezTo>
                <a:cubicBezTo>
                  <a:pt x="1666865" y="923842"/>
                  <a:pt x="1680867" y="921917"/>
                  <a:pt x="1696060" y="919579"/>
                </a:cubicBezTo>
                <a:cubicBezTo>
                  <a:pt x="1711253" y="917241"/>
                  <a:pt x="1723410" y="915284"/>
                  <a:pt x="1732532" y="913709"/>
                </a:cubicBezTo>
                <a:cubicBezTo>
                  <a:pt x="1741655" y="912134"/>
                  <a:pt x="1750670" y="912175"/>
                  <a:pt x="1759582" y="913830"/>
                </a:cubicBezTo>
                <a:cubicBezTo>
                  <a:pt x="1768493" y="915486"/>
                  <a:pt x="1775115" y="919439"/>
                  <a:pt x="1779450" y="925690"/>
                </a:cubicBezTo>
                <a:cubicBezTo>
                  <a:pt x="1783785" y="931941"/>
                  <a:pt x="1783085" y="935612"/>
                  <a:pt x="1777348" y="936703"/>
                </a:cubicBezTo>
                <a:cubicBezTo>
                  <a:pt x="1771612" y="937795"/>
                  <a:pt x="1762447" y="937950"/>
                  <a:pt x="1749852" y="937168"/>
                </a:cubicBezTo>
                <a:cubicBezTo>
                  <a:pt x="1737258" y="936387"/>
                  <a:pt x="1722725" y="936576"/>
                  <a:pt x="1706255" y="937736"/>
                </a:cubicBezTo>
                <a:cubicBezTo>
                  <a:pt x="1689785" y="938895"/>
                  <a:pt x="1670834" y="940951"/>
                  <a:pt x="1649403" y="943903"/>
                </a:cubicBezTo>
                <a:cubicBezTo>
                  <a:pt x="1642891" y="958401"/>
                  <a:pt x="1636269" y="970239"/>
                  <a:pt x="1629534" y="979417"/>
                </a:cubicBezTo>
                <a:cubicBezTo>
                  <a:pt x="1631307" y="980732"/>
                  <a:pt x="1638938" y="979860"/>
                  <a:pt x="1652426" y="976803"/>
                </a:cubicBezTo>
                <a:cubicBezTo>
                  <a:pt x="1665913" y="973746"/>
                  <a:pt x="1675166" y="971216"/>
                  <a:pt x="1680182" y="969213"/>
                </a:cubicBezTo>
                <a:cubicBezTo>
                  <a:pt x="1685198" y="967210"/>
                  <a:pt x="1690742" y="967241"/>
                  <a:pt x="1696814" y="969306"/>
                </a:cubicBezTo>
                <a:cubicBezTo>
                  <a:pt x="1702885" y="971371"/>
                  <a:pt x="1708363" y="973774"/>
                  <a:pt x="1713250" y="976515"/>
                </a:cubicBezTo>
                <a:cubicBezTo>
                  <a:pt x="1718136" y="979256"/>
                  <a:pt x="1719215" y="985122"/>
                  <a:pt x="1716487" y="994114"/>
                </a:cubicBezTo>
                <a:cubicBezTo>
                  <a:pt x="1713758" y="1003105"/>
                  <a:pt x="1712779" y="1012761"/>
                  <a:pt x="1713548" y="1023079"/>
                </a:cubicBezTo>
                <a:cubicBezTo>
                  <a:pt x="1714317" y="1033398"/>
                  <a:pt x="1715089" y="1045556"/>
                  <a:pt x="1715863" y="1059552"/>
                </a:cubicBezTo>
                <a:cubicBezTo>
                  <a:pt x="1716638" y="1073548"/>
                  <a:pt x="1717426" y="1086310"/>
                  <a:pt x="1718226" y="1097838"/>
                </a:cubicBezTo>
                <a:cubicBezTo>
                  <a:pt x="1719026" y="1109366"/>
                  <a:pt x="1717755" y="1119101"/>
                  <a:pt x="1714413" y="1127045"/>
                </a:cubicBezTo>
                <a:cubicBezTo>
                  <a:pt x="1711070" y="1134989"/>
                  <a:pt x="1706037" y="1141519"/>
                  <a:pt x="1699316" y="1146635"/>
                </a:cubicBezTo>
                <a:cubicBezTo>
                  <a:pt x="1692593" y="1151751"/>
                  <a:pt x="1688256" y="1150706"/>
                  <a:pt x="1686303" y="1143500"/>
                </a:cubicBezTo>
                <a:cubicBezTo>
                  <a:pt x="1684349" y="1136294"/>
                  <a:pt x="1679435" y="1127709"/>
                  <a:pt x="1671559" y="1117743"/>
                </a:cubicBezTo>
                <a:cubicBezTo>
                  <a:pt x="1663683" y="1107778"/>
                  <a:pt x="1663805" y="1103983"/>
                  <a:pt x="1671922" y="1106358"/>
                </a:cubicBezTo>
                <a:cubicBezTo>
                  <a:pt x="1680040" y="1108733"/>
                  <a:pt x="1685487" y="1109902"/>
                  <a:pt x="1688265" y="1109865"/>
                </a:cubicBezTo>
                <a:cubicBezTo>
                  <a:pt x="1691043" y="1109828"/>
                  <a:pt x="1692433" y="1100879"/>
                  <a:pt x="1692433" y="1083020"/>
                </a:cubicBezTo>
                <a:cubicBezTo>
                  <a:pt x="1692433" y="1062196"/>
                  <a:pt x="1691682" y="1041305"/>
                  <a:pt x="1690182" y="1020345"/>
                </a:cubicBezTo>
                <a:cubicBezTo>
                  <a:pt x="1688681" y="999385"/>
                  <a:pt x="1685738" y="988260"/>
                  <a:pt x="1681354" y="986970"/>
                </a:cubicBezTo>
                <a:cubicBezTo>
                  <a:pt x="1676970" y="985680"/>
                  <a:pt x="1660862" y="987931"/>
                  <a:pt x="1633032" y="993723"/>
                </a:cubicBezTo>
                <a:lnTo>
                  <a:pt x="1633032" y="1017573"/>
                </a:lnTo>
                <a:cubicBezTo>
                  <a:pt x="1638649" y="1017647"/>
                  <a:pt x="1647145" y="1016109"/>
                  <a:pt x="1658518" y="1012959"/>
                </a:cubicBezTo>
                <a:cubicBezTo>
                  <a:pt x="1669891" y="1009809"/>
                  <a:pt x="1677242" y="1011204"/>
                  <a:pt x="1680573" y="1017145"/>
                </a:cubicBezTo>
                <a:cubicBezTo>
                  <a:pt x="1683903" y="1023086"/>
                  <a:pt x="1679977" y="1027197"/>
                  <a:pt x="1668796" y="1029479"/>
                </a:cubicBezTo>
                <a:cubicBezTo>
                  <a:pt x="1657616" y="1031761"/>
                  <a:pt x="1645694" y="1032902"/>
                  <a:pt x="1633032" y="1032902"/>
                </a:cubicBezTo>
                <a:cubicBezTo>
                  <a:pt x="1633032" y="1040740"/>
                  <a:pt x="1632256" y="1048864"/>
                  <a:pt x="1630706" y="1057273"/>
                </a:cubicBezTo>
                <a:cubicBezTo>
                  <a:pt x="1641682" y="1057335"/>
                  <a:pt x="1651635" y="1055794"/>
                  <a:pt x="1660565" y="1052650"/>
                </a:cubicBezTo>
                <a:cubicBezTo>
                  <a:pt x="1669494" y="1049506"/>
                  <a:pt x="1676282" y="1051099"/>
                  <a:pt x="1680926" y="1057431"/>
                </a:cubicBezTo>
                <a:cubicBezTo>
                  <a:pt x="1685571" y="1063762"/>
                  <a:pt x="1680254" y="1068261"/>
                  <a:pt x="1664974" y="1070928"/>
                </a:cubicBezTo>
                <a:cubicBezTo>
                  <a:pt x="1649694" y="1073594"/>
                  <a:pt x="1638147" y="1073371"/>
                  <a:pt x="1630334" y="1070258"/>
                </a:cubicBezTo>
                <a:cubicBezTo>
                  <a:pt x="1628945" y="1090362"/>
                  <a:pt x="1625159" y="1106284"/>
                  <a:pt x="1618977" y="1118022"/>
                </a:cubicBezTo>
                <a:cubicBezTo>
                  <a:pt x="1612793" y="1129761"/>
                  <a:pt x="1607343" y="1131587"/>
                  <a:pt x="1602624" y="1123501"/>
                </a:cubicBezTo>
                <a:cubicBezTo>
                  <a:pt x="1597905" y="1115415"/>
                  <a:pt x="1597306" y="1107338"/>
                  <a:pt x="1600829" y="1099270"/>
                </a:cubicBezTo>
                <a:cubicBezTo>
                  <a:pt x="1604351" y="1091202"/>
                  <a:pt x="1607073" y="1082173"/>
                  <a:pt x="1608996" y="1072183"/>
                </a:cubicBezTo>
                <a:cubicBezTo>
                  <a:pt x="1610918" y="1062193"/>
                  <a:pt x="1612462" y="1048104"/>
                  <a:pt x="1613628" y="1029916"/>
                </a:cubicBezTo>
                <a:cubicBezTo>
                  <a:pt x="1614794" y="1011728"/>
                  <a:pt x="1615327" y="1000272"/>
                  <a:pt x="1615228" y="995546"/>
                </a:cubicBezTo>
                <a:cubicBezTo>
                  <a:pt x="1606298" y="1011830"/>
                  <a:pt x="1595672" y="1025929"/>
                  <a:pt x="1583350" y="1037841"/>
                </a:cubicBezTo>
                <a:cubicBezTo>
                  <a:pt x="1571029" y="1049754"/>
                  <a:pt x="1556165" y="1059691"/>
                  <a:pt x="1538758" y="1067653"/>
                </a:cubicBezTo>
                <a:cubicBezTo>
                  <a:pt x="1521352" y="1075616"/>
                  <a:pt x="1520145" y="1072949"/>
                  <a:pt x="1535139" y="1059654"/>
                </a:cubicBezTo>
                <a:cubicBezTo>
                  <a:pt x="1550134" y="1046359"/>
                  <a:pt x="1565736" y="1029867"/>
                  <a:pt x="1581946" y="1010178"/>
                </a:cubicBezTo>
                <a:cubicBezTo>
                  <a:pt x="1598156" y="990489"/>
                  <a:pt x="1612803" y="968875"/>
                  <a:pt x="1625887" y="945335"/>
                </a:cubicBezTo>
                <a:cubicBezTo>
                  <a:pt x="1596110" y="949192"/>
                  <a:pt x="1576886" y="952104"/>
                  <a:pt x="1568217" y="954070"/>
                </a:cubicBezTo>
                <a:cubicBezTo>
                  <a:pt x="1559547" y="956035"/>
                  <a:pt x="1551232" y="953849"/>
                  <a:pt x="1543270" y="947512"/>
                </a:cubicBezTo>
                <a:cubicBezTo>
                  <a:pt x="1535307" y="941174"/>
                  <a:pt x="1533567" y="937661"/>
                  <a:pt x="1538051" y="936973"/>
                </a:cubicBezTo>
                <a:cubicBezTo>
                  <a:pt x="1542534" y="936285"/>
                  <a:pt x="1550996" y="935745"/>
                  <a:pt x="1563435" y="935355"/>
                </a:cubicBezTo>
                <a:cubicBezTo>
                  <a:pt x="1575875" y="934964"/>
                  <a:pt x="1598088" y="932542"/>
                  <a:pt x="1630074" y="928090"/>
                </a:cubicBezTo>
                <a:cubicBezTo>
                  <a:pt x="1638954" y="906373"/>
                  <a:pt x="1641645" y="891931"/>
                  <a:pt x="1638147" y="884762"/>
                </a:cubicBezTo>
                <a:cubicBezTo>
                  <a:pt x="1634650" y="877594"/>
                  <a:pt x="1635257" y="874009"/>
                  <a:pt x="1639971" y="874009"/>
                </a:cubicBezTo>
                <a:close/>
                <a:moveTo>
                  <a:pt x="3703705" y="637901"/>
                </a:moveTo>
                <a:cubicBezTo>
                  <a:pt x="3707149" y="637344"/>
                  <a:pt x="3710957" y="637602"/>
                  <a:pt x="3715127" y="638675"/>
                </a:cubicBezTo>
                <a:cubicBezTo>
                  <a:pt x="3723468" y="640821"/>
                  <a:pt x="3728916" y="645332"/>
                  <a:pt x="3731470" y="652209"/>
                </a:cubicBezTo>
                <a:cubicBezTo>
                  <a:pt x="3734025" y="659086"/>
                  <a:pt x="3733666" y="667690"/>
                  <a:pt x="3730391" y="678021"/>
                </a:cubicBezTo>
                <a:cubicBezTo>
                  <a:pt x="3727117" y="688353"/>
                  <a:pt x="3721170" y="698234"/>
                  <a:pt x="3712551" y="707666"/>
                </a:cubicBezTo>
                <a:cubicBezTo>
                  <a:pt x="3703931" y="717098"/>
                  <a:pt x="3695621" y="722233"/>
                  <a:pt x="3687622" y="723070"/>
                </a:cubicBezTo>
                <a:cubicBezTo>
                  <a:pt x="3679622" y="723907"/>
                  <a:pt x="3678060" y="721758"/>
                  <a:pt x="3682934" y="716624"/>
                </a:cubicBezTo>
                <a:cubicBezTo>
                  <a:pt x="3687808" y="711489"/>
                  <a:pt x="3692301" y="706308"/>
                  <a:pt x="3696412" y="701080"/>
                </a:cubicBezTo>
                <a:cubicBezTo>
                  <a:pt x="3700523" y="695853"/>
                  <a:pt x="3704098" y="689593"/>
                  <a:pt x="3707137" y="682300"/>
                </a:cubicBezTo>
                <a:cubicBezTo>
                  <a:pt x="3701667" y="682300"/>
                  <a:pt x="3697069" y="680902"/>
                  <a:pt x="3693342" y="678105"/>
                </a:cubicBezTo>
                <a:cubicBezTo>
                  <a:pt x="3689616" y="675308"/>
                  <a:pt x="3687092" y="671650"/>
                  <a:pt x="3685771" y="667129"/>
                </a:cubicBezTo>
                <a:cubicBezTo>
                  <a:pt x="3684450" y="662608"/>
                  <a:pt x="3684208" y="658385"/>
                  <a:pt x="3685045" y="654460"/>
                </a:cubicBezTo>
                <a:cubicBezTo>
                  <a:pt x="3685883" y="650535"/>
                  <a:pt x="3689020" y="646386"/>
                  <a:pt x="3694459" y="642014"/>
                </a:cubicBezTo>
                <a:cubicBezTo>
                  <a:pt x="3697178" y="639828"/>
                  <a:pt x="3700260" y="638457"/>
                  <a:pt x="3703705" y="637901"/>
                </a:cubicBezTo>
                <a:close/>
                <a:moveTo>
                  <a:pt x="1560580" y="637901"/>
                </a:moveTo>
                <a:cubicBezTo>
                  <a:pt x="1564025" y="637344"/>
                  <a:pt x="1567832" y="637602"/>
                  <a:pt x="1572003" y="638675"/>
                </a:cubicBezTo>
                <a:cubicBezTo>
                  <a:pt x="1580344" y="640821"/>
                  <a:pt x="1585791" y="645332"/>
                  <a:pt x="1588346" y="652209"/>
                </a:cubicBezTo>
                <a:cubicBezTo>
                  <a:pt x="1590901" y="659086"/>
                  <a:pt x="1590541" y="667690"/>
                  <a:pt x="1587267" y="678021"/>
                </a:cubicBezTo>
                <a:cubicBezTo>
                  <a:pt x="1583993" y="688353"/>
                  <a:pt x="1578046" y="698234"/>
                  <a:pt x="1569426" y="707666"/>
                </a:cubicBezTo>
                <a:cubicBezTo>
                  <a:pt x="1560806" y="717098"/>
                  <a:pt x="1552497" y="722233"/>
                  <a:pt x="1544497" y="723070"/>
                </a:cubicBezTo>
                <a:cubicBezTo>
                  <a:pt x="1536498" y="723907"/>
                  <a:pt x="1534935" y="721758"/>
                  <a:pt x="1539809" y="716624"/>
                </a:cubicBezTo>
                <a:cubicBezTo>
                  <a:pt x="1544684" y="711489"/>
                  <a:pt x="1549176" y="706308"/>
                  <a:pt x="1553287" y="701080"/>
                </a:cubicBezTo>
                <a:cubicBezTo>
                  <a:pt x="1557399" y="695853"/>
                  <a:pt x="1560974" y="689593"/>
                  <a:pt x="1564012" y="682300"/>
                </a:cubicBezTo>
                <a:cubicBezTo>
                  <a:pt x="1558543" y="682300"/>
                  <a:pt x="1553945" y="680902"/>
                  <a:pt x="1550218" y="678105"/>
                </a:cubicBezTo>
                <a:cubicBezTo>
                  <a:pt x="1546491" y="675308"/>
                  <a:pt x="1543967" y="671650"/>
                  <a:pt x="1542647" y="667129"/>
                </a:cubicBezTo>
                <a:cubicBezTo>
                  <a:pt x="1541325" y="662608"/>
                  <a:pt x="1541084" y="658385"/>
                  <a:pt x="1541921" y="654460"/>
                </a:cubicBezTo>
                <a:cubicBezTo>
                  <a:pt x="1542758" y="650535"/>
                  <a:pt x="1545896" y="646386"/>
                  <a:pt x="1551334" y="642014"/>
                </a:cubicBezTo>
                <a:cubicBezTo>
                  <a:pt x="1554053" y="639828"/>
                  <a:pt x="1557136" y="638457"/>
                  <a:pt x="1560580" y="637901"/>
                </a:cubicBezTo>
                <a:close/>
                <a:moveTo>
                  <a:pt x="7091244" y="629094"/>
                </a:moveTo>
                <a:cubicBezTo>
                  <a:pt x="7088328" y="629258"/>
                  <a:pt x="7085492" y="630365"/>
                  <a:pt x="7082735" y="632415"/>
                </a:cubicBezTo>
                <a:cubicBezTo>
                  <a:pt x="7077222" y="636514"/>
                  <a:pt x="7074466" y="641977"/>
                  <a:pt x="7074466" y="648805"/>
                </a:cubicBezTo>
                <a:cubicBezTo>
                  <a:pt x="7074466" y="655632"/>
                  <a:pt x="7077536" y="660757"/>
                  <a:pt x="7083674" y="664180"/>
                </a:cubicBezTo>
                <a:cubicBezTo>
                  <a:pt x="7089814" y="667603"/>
                  <a:pt x="7095822" y="667430"/>
                  <a:pt x="7101702" y="663659"/>
                </a:cubicBezTo>
                <a:cubicBezTo>
                  <a:pt x="7107580" y="659877"/>
                  <a:pt x="7110342" y="654420"/>
                  <a:pt x="7109990" y="647288"/>
                </a:cubicBezTo>
                <a:cubicBezTo>
                  <a:pt x="7109636" y="640157"/>
                  <a:pt x="7106383" y="634871"/>
                  <a:pt x="7100232" y="631429"/>
                </a:cubicBezTo>
                <a:cubicBezTo>
                  <a:pt x="7097156" y="629708"/>
                  <a:pt x="7094160" y="628930"/>
                  <a:pt x="7091244" y="629094"/>
                </a:cubicBezTo>
                <a:close/>
                <a:moveTo>
                  <a:pt x="1857399" y="612291"/>
                </a:moveTo>
                <a:cubicBezTo>
                  <a:pt x="1859824" y="612988"/>
                  <a:pt x="1860733" y="616859"/>
                  <a:pt x="1860125" y="623904"/>
                </a:cubicBezTo>
                <a:cubicBezTo>
                  <a:pt x="1858909" y="637993"/>
                  <a:pt x="1854405" y="649496"/>
                  <a:pt x="1846609" y="658413"/>
                </a:cubicBezTo>
                <a:cubicBezTo>
                  <a:pt x="1838814" y="667331"/>
                  <a:pt x="1833370" y="667650"/>
                  <a:pt x="1830275" y="659371"/>
                </a:cubicBezTo>
                <a:cubicBezTo>
                  <a:pt x="1827181" y="651093"/>
                  <a:pt x="1827631" y="644693"/>
                  <a:pt x="1831624" y="640173"/>
                </a:cubicBezTo>
                <a:cubicBezTo>
                  <a:pt x="1835618" y="635652"/>
                  <a:pt x="1840268" y="628834"/>
                  <a:pt x="1845577" y="619718"/>
                </a:cubicBezTo>
                <a:cubicBezTo>
                  <a:pt x="1851034" y="614069"/>
                  <a:pt x="1854975" y="611593"/>
                  <a:pt x="1857399" y="612291"/>
                </a:cubicBezTo>
                <a:close/>
                <a:moveTo>
                  <a:pt x="7093390" y="609272"/>
                </a:moveTo>
                <a:cubicBezTo>
                  <a:pt x="7098165" y="609377"/>
                  <a:pt x="7103046" y="610478"/>
                  <a:pt x="7108036" y="612574"/>
                </a:cubicBezTo>
                <a:cubicBezTo>
                  <a:pt x="7118014" y="616766"/>
                  <a:pt x="7124640" y="623408"/>
                  <a:pt x="7127914" y="632499"/>
                </a:cubicBezTo>
                <a:cubicBezTo>
                  <a:pt x="7131188" y="641589"/>
                  <a:pt x="7131572" y="650581"/>
                  <a:pt x="7129067" y="659474"/>
                </a:cubicBezTo>
                <a:cubicBezTo>
                  <a:pt x="7126562" y="668366"/>
                  <a:pt x="7121874" y="675172"/>
                  <a:pt x="7115003" y="679891"/>
                </a:cubicBezTo>
                <a:cubicBezTo>
                  <a:pt x="7108132" y="684610"/>
                  <a:pt x="7099968" y="686970"/>
                  <a:pt x="7090512" y="686970"/>
                </a:cubicBezTo>
                <a:cubicBezTo>
                  <a:pt x="7081054" y="686970"/>
                  <a:pt x="7072491" y="683131"/>
                  <a:pt x="7064820" y="675454"/>
                </a:cubicBezTo>
                <a:cubicBezTo>
                  <a:pt x="7057149" y="667777"/>
                  <a:pt x="7053314" y="659523"/>
                  <a:pt x="7053314" y="650693"/>
                </a:cubicBezTo>
                <a:cubicBezTo>
                  <a:pt x="7053314" y="641862"/>
                  <a:pt x="7055378" y="634139"/>
                  <a:pt x="7059508" y="627522"/>
                </a:cubicBezTo>
                <a:cubicBezTo>
                  <a:pt x="7063638" y="620905"/>
                  <a:pt x="7070264" y="615712"/>
                  <a:pt x="7079386" y="611942"/>
                </a:cubicBezTo>
                <a:cubicBezTo>
                  <a:pt x="7083948" y="610056"/>
                  <a:pt x="7088616" y="609167"/>
                  <a:pt x="7093390" y="609272"/>
                </a:cubicBezTo>
                <a:close/>
                <a:moveTo>
                  <a:pt x="1919140" y="602700"/>
                </a:moveTo>
                <a:cubicBezTo>
                  <a:pt x="1920512" y="602462"/>
                  <a:pt x="1922218" y="602553"/>
                  <a:pt x="1924260" y="602975"/>
                </a:cubicBezTo>
                <a:cubicBezTo>
                  <a:pt x="1932427" y="604661"/>
                  <a:pt x="1938870" y="608128"/>
                  <a:pt x="1943589" y="613374"/>
                </a:cubicBezTo>
                <a:lnTo>
                  <a:pt x="1946551" y="630999"/>
                </a:lnTo>
                <a:lnTo>
                  <a:pt x="1945212" y="633359"/>
                </a:lnTo>
                <a:lnTo>
                  <a:pt x="1940994" y="637417"/>
                </a:lnTo>
                <a:cubicBezTo>
                  <a:pt x="1938507" y="637521"/>
                  <a:pt x="1935438" y="635897"/>
                  <a:pt x="1931786" y="632545"/>
                </a:cubicBezTo>
                <a:cubicBezTo>
                  <a:pt x="1924481" y="625842"/>
                  <a:pt x="1919166" y="619581"/>
                  <a:pt x="1915843" y="613765"/>
                </a:cubicBezTo>
                <a:cubicBezTo>
                  <a:pt x="1913926" y="607105"/>
                  <a:pt x="1915026" y="603417"/>
                  <a:pt x="1919140" y="602700"/>
                </a:cubicBezTo>
                <a:close/>
                <a:moveTo>
                  <a:pt x="4701374" y="594752"/>
                </a:moveTo>
                <a:cubicBezTo>
                  <a:pt x="4709330" y="596402"/>
                  <a:pt x="4715773" y="598637"/>
                  <a:pt x="4720703" y="601459"/>
                </a:cubicBezTo>
                <a:cubicBezTo>
                  <a:pt x="4725633" y="604280"/>
                  <a:pt x="4727301" y="607533"/>
                  <a:pt x="4725707" y="611216"/>
                </a:cubicBezTo>
                <a:cubicBezTo>
                  <a:pt x="4724114" y="614900"/>
                  <a:pt x="4722963" y="620648"/>
                  <a:pt x="4722256" y="628462"/>
                </a:cubicBezTo>
                <a:cubicBezTo>
                  <a:pt x="4723993" y="628524"/>
                  <a:pt x="4728517" y="627566"/>
                  <a:pt x="4735828" y="625587"/>
                </a:cubicBezTo>
                <a:cubicBezTo>
                  <a:pt x="4743139" y="623609"/>
                  <a:pt x="4749321" y="625535"/>
                  <a:pt x="4754375" y="631364"/>
                </a:cubicBezTo>
                <a:cubicBezTo>
                  <a:pt x="4759429" y="637193"/>
                  <a:pt x="4758719" y="640914"/>
                  <a:pt x="4752245" y="642526"/>
                </a:cubicBezTo>
                <a:cubicBezTo>
                  <a:pt x="4745771" y="644138"/>
                  <a:pt x="4735701" y="645968"/>
                  <a:pt x="4722033" y="648014"/>
                </a:cubicBezTo>
                <a:cubicBezTo>
                  <a:pt x="4721413" y="658717"/>
                  <a:pt x="4721103" y="667374"/>
                  <a:pt x="4721103" y="673984"/>
                </a:cubicBezTo>
                <a:cubicBezTo>
                  <a:pt x="4731645" y="673253"/>
                  <a:pt x="4740023" y="672496"/>
                  <a:pt x="4746236" y="671715"/>
                </a:cubicBezTo>
                <a:cubicBezTo>
                  <a:pt x="4752450" y="670933"/>
                  <a:pt x="4760109" y="669755"/>
                  <a:pt x="4769211" y="668180"/>
                </a:cubicBezTo>
                <a:cubicBezTo>
                  <a:pt x="4778315" y="666605"/>
                  <a:pt x="4786773" y="669135"/>
                  <a:pt x="4794587" y="675770"/>
                </a:cubicBezTo>
                <a:cubicBezTo>
                  <a:pt x="4802400" y="682406"/>
                  <a:pt x="4804090" y="686905"/>
                  <a:pt x="4799656" y="689267"/>
                </a:cubicBezTo>
                <a:cubicBezTo>
                  <a:pt x="4795223" y="691630"/>
                  <a:pt x="4784563" y="692616"/>
                  <a:pt x="4767677" y="692225"/>
                </a:cubicBezTo>
                <a:cubicBezTo>
                  <a:pt x="4750791" y="691834"/>
                  <a:pt x="4737945" y="692216"/>
                  <a:pt x="4729140" y="693369"/>
                </a:cubicBezTo>
                <a:cubicBezTo>
                  <a:pt x="4720334" y="694523"/>
                  <a:pt x="4707330" y="695881"/>
                  <a:pt x="4690128" y="697443"/>
                </a:cubicBezTo>
                <a:cubicBezTo>
                  <a:pt x="4672926" y="699006"/>
                  <a:pt x="4660208" y="700569"/>
                  <a:pt x="4651972" y="702132"/>
                </a:cubicBezTo>
                <a:cubicBezTo>
                  <a:pt x="4643737" y="703694"/>
                  <a:pt x="4635666" y="700953"/>
                  <a:pt x="4627760" y="693909"/>
                </a:cubicBezTo>
                <a:cubicBezTo>
                  <a:pt x="4619853" y="686864"/>
                  <a:pt x="4620979" y="683342"/>
                  <a:pt x="4631136" y="683342"/>
                </a:cubicBezTo>
                <a:cubicBezTo>
                  <a:pt x="4639669" y="683342"/>
                  <a:pt x="4649334" y="682765"/>
                  <a:pt x="4660130" y="681612"/>
                </a:cubicBezTo>
                <a:cubicBezTo>
                  <a:pt x="4670926" y="680458"/>
                  <a:pt x="4684200" y="679200"/>
                  <a:pt x="4699951" y="677835"/>
                </a:cubicBezTo>
                <a:lnTo>
                  <a:pt x="4699951" y="650786"/>
                </a:lnTo>
                <a:cubicBezTo>
                  <a:pt x="4691765" y="652336"/>
                  <a:pt x="4685493" y="653502"/>
                  <a:pt x="4681133" y="654283"/>
                </a:cubicBezTo>
                <a:cubicBezTo>
                  <a:pt x="4676774" y="655065"/>
                  <a:pt x="4671230" y="652404"/>
                  <a:pt x="4664502" y="646302"/>
                </a:cubicBezTo>
                <a:cubicBezTo>
                  <a:pt x="4657773" y="640200"/>
                  <a:pt x="4658381" y="636886"/>
                  <a:pt x="4666325" y="636359"/>
                </a:cubicBezTo>
                <a:cubicBezTo>
                  <a:pt x="4674269" y="635832"/>
                  <a:pt x="4685477" y="634526"/>
                  <a:pt x="4699951" y="632443"/>
                </a:cubicBezTo>
                <a:cubicBezTo>
                  <a:pt x="4699951" y="620388"/>
                  <a:pt x="4698199" y="610680"/>
                  <a:pt x="4694695" y="603319"/>
                </a:cubicBezTo>
                <a:cubicBezTo>
                  <a:pt x="4691192" y="595958"/>
                  <a:pt x="4693418" y="593103"/>
                  <a:pt x="4701374" y="594752"/>
                </a:cubicBezTo>
                <a:close/>
                <a:moveTo>
                  <a:pt x="4974892" y="591924"/>
                </a:moveTo>
                <a:cubicBezTo>
                  <a:pt x="4973664" y="591465"/>
                  <a:pt x="4964983" y="592941"/>
                  <a:pt x="4948847" y="596352"/>
                </a:cubicBezTo>
                <a:cubicBezTo>
                  <a:pt x="4951117" y="611954"/>
                  <a:pt x="4952568" y="623432"/>
                  <a:pt x="4953200" y="630787"/>
                </a:cubicBezTo>
                <a:cubicBezTo>
                  <a:pt x="4960270" y="629373"/>
                  <a:pt x="4967035" y="627699"/>
                  <a:pt x="4973497" y="625764"/>
                </a:cubicBezTo>
                <a:cubicBezTo>
                  <a:pt x="4975655" y="614317"/>
                  <a:pt x="4976734" y="605511"/>
                  <a:pt x="4976734" y="599347"/>
                </a:cubicBezTo>
                <a:cubicBezTo>
                  <a:pt x="4976734" y="594857"/>
                  <a:pt x="4976120" y="592383"/>
                  <a:pt x="4974892" y="591924"/>
                </a:cubicBezTo>
                <a:close/>
                <a:moveTo>
                  <a:pt x="3210016" y="588700"/>
                </a:moveTo>
                <a:cubicBezTo>
                  <a:pt x="3211742" y="588674"/>
                  <a:pt x="3214104" y="589169"/>
                  <a:pt x="3217102" y="590185"/>
                </a:cubicBezTo>
                <a:cubicBezTo>
                  <a:pt x="3229095" y="594247"/>
                  <a:pt x="3241085" y="600274"/>
                  <a:pt x="3253072" y="608267"/>
                </a:cubicBezTo>
                <a:cubicBezTo>
                  <a:pt x="3265058" y="616261"/>
                  <a:pt x="3273483" y="624558"/>
                  <a:pt x="3278344" y="633159"/>
                </a:cubicBezTo>
                <a:cubicBezTo>
                  <a:pt x="3283206" y="641760"/>
                  <a:pt x="3283898" y="650739"/>
                  <a:pt x="3280419" y="660097"/>
                </a:cubicBezTo>
                <a:cubicBezTo>
                  <a:pt x="3276940" y="669454"/>
                  <a:pt x="3270844" y="669464"/>
                  <a:pt x="3262132" y="660125"/>
                </a:cubicBezTo>
                <a:cubicBezTo>
                  <a:pt x="3253419" y="650786"/>
                  <a:pt x="3245019" y="641115"/>
                  <a:pt x="3236933" y="631113"/>
                </a:cubicBezTo>
                <a:cubicBezTo>
                  <a:pt x="3228847" y="621110"/>
                  <a:pt x="3220426" y="611731"/>
                  <a:pt x="3211669" y="602975"/>
                </a:cubicBezTo>
                <a:cubicBezTo>
                  <a:pt x="3205391" y="593534"/>
                  <a:pt x="3204840" y="588775"/>
                  <a:pt x="3210016" y="588700"/>
                </a:cubicBezTo>
                <a:close/>
                <a:moveTo>
                  <a:pt x="3145935" y="585786"/>
                </a:moveTo>
                <a:cubicBezTo>
                  <a:pt x="3147316" y="585976"/>
                  <a:pt x="3148878" y="586549"/>
                  <a:pt x="3150622" y="587506"/>
                </a:cubicBezTo>
                <a:cubicBezTo>
                  <a:pt x="3157599" y="591332"/>
                  <a:pt x="3163360" y="595961"/>
                  <a:pt x="3167905" y="601393"/>
                </a:cubicBezTo>
                <a:cubicBezTo>
                  <a:pt x="3172450" y="606826"/>
                  <a:pt x="3172360" y="611421"/>
                  <a:pt x="3167635" y="615179"/>
                </a:cubicBezTo>
                <a:cubicBezTo>
                  <a:pt x="3162910" y="618937"/>
                  <a:pt x="3153704" y="627460"/>
                  <a:pt x="3140018" y="640749"/>
                </a:cubicBezTo>
                <a:cubicBezTo>
                  <a:pt x="3126332" y="654038"/>
                  <a:pt x="3109604" y="665064"/>
                  <a:pt x="3089835" y="673826"/>
                </a:cubicBezTo>
                <a:cubicBezTo>
                  <a:pt x="3070066" y="682589"/>
                  <a:pt x="3068035" y="679968"/>
                  <a:pt x="3083742" y="665966"/>
                </a:cubicBezTo>
                <a:cubicBezTo>
                  <a:pt x="3099450" y="651964"/>
                  <a:pt x="3112488" y="638052"/>
                  <a:pt x="3122856" y="624229"/>
                </a:cubicBezTo>
                <a:cubicBezTo>
                  <a:pt x="3133225" y="610407"/>
                  <a:pt x="3138409" y="600469"/>
                  <a:pt x="3138409" y="594417"/>
                </a:cubicBezTo>
                <a:cubicBezTo>
                  <a:pt x="3139283" y="588092"/>
                  <a:pt x="3141792" y="585215"/>
                  <a:pt x="3145935" y="585786"/>
                </a:cubicBezTo>
                <a:close/>
                <a:moveTo>
                  <a:pt x="6581324" y="573702"/>
                </a:moveTo>
                <a:cubicBezTo>
                  <a:pt x="6575011" y="574465"/>
                  <a:pt x="6565064" y="575919"/>
                  <a:pt x="6551484" y="578065"/>
                </a:cubicBezTo>
                <a:cubicBezTo>
                  <a:pt x="6546040" y="593617"/>
                  <a:pt x="6537792" y="616251"/>
                  <a:pt x="6526741" y="645968"/>
                </a:cubicBezTo>
                <a:cubicBezTo>
                  <a:pt x="6534257" y="646005"/>
                  <a:pt x="6551856" y="644926"/>
                  <a:pt x="6579538" y="642731"/>
                </a:cubicBezTo>
                <a:cubicBezTo>
                  <a:pt x="6587042" y="608190"/>
                  <a:pt x="6590793" y="587503"/>
                  <a:pt x="6590793" y="580669"/>
                </a:cubicBezTo>
                <a:cubicBezTo>
                  <a:pt x="6590793" y="575262"/>
                  <a:pt x="6587637" y="572939"/>
                  <a:pt x="6581324" y="573702"/>
                </a:cubicBezTo>
                <a:close/>
                <a:moveTo>
                  <a:pt x="2257402" y="572558"/>
                </a:moveTo>
                <a:lnTo>
                  <a:pt x="2213186" y="583158"/>
                </a:lnTo>
                <a:lnTo>
                  <a:pt x="2218047" y="585627"/>
                </a:lnTo>
                <a:cubicBezTo>
                  <a:pt x="2228210" y="591313"/>
                  <a:pt x="2232433" y="596101"/>
                  <a:pt x="2230716" y="599989"/>
                </a:cubicBezTo>
                <a:cubicBezTo>
                  <a:pt x="2228998" y="603877"/>
                  <a:pt x="2226744" y="607111"/>
                  <a:pt x="2223953" y="609691"/>
                </a:cubicBezTo>
                <a:lnTo>
                  <a:pt x="2258835" y="634303"/>
                </a:lnTo>
                <a:lnTo>
                  <a:pt x="2258835" y="591180"/>
                </a:lnTo>
                <a:cubicBezTo>
                  <a:pt x="2258835" y="580353"/>
                  <a:pt x="2258357" y="574146"/>
                  <a:pt x="2257402" y="572558"/>
                </a:cubicBezTo>
                <a:close/>
                <a:moveTo>
                  <a:pt x="7548790" y="561433"/>
                </a:moveTo>
                <a:cubicBezTo>
                  <a:pt x="7542211" y="562574"/>
                  <a:pt x="7530450" y="564205"/>
                  <a:pt x="7513509" y="566326"/>
                </a:cubicBezTo>
                <a:cubicBezTo>
                  <a:pt x="7514253" y="582064"/>
                  <a:pt x="7514985" y="599663"/>
                  <a:pt x="7515704" y="619123"/>
                </a:cubicBezTo>
                <a:cubicBezTo>
                  <a:pt x="7525428" y="618403"/>
                  <a:pt x="7539870" y="616276"/>
                  <a:pt x="7559032" y="612742"/>
                </a:cubicBezTo>
                <a:cubicBezTo>
                  <a:pt x="7560495" y="592749"/>
                  <a:pt x="7561227" y="579336"/>
                  <a:pt x="7561227" y="572502"/>
                </a:cubicBezTo>
                <a:cubicBezTo>
                  <a:pt x="7561227" y="566326"/>
                  <a:pt x="7560799" y="562652"/>
                  <a:pt x="7559943" y="561480"/>
                </a:cubicBezTo>
                <a:cubicBezTo>
                  <a:pt x="7559088" y="560308"/>
                  <a:pt x="7555370" y="560292"/>
                  <a:pt x="7548790" y="561433"/>
                </a:cubicBezTo>
                <a:close/>
                <a:moveTo>
                  <a:pt x="7452676" y="560894"/>
                </a:moveTo>
                <a:cubicBezTo>
                  <a:pt x="7439914" y="563982"/>
                  <a:pt x="7430004" y="566481"/>
                  <a:pt x="7422947" y="568391"/>
                </a:cubicBezTo>
                <a:cubicBezTo>
                  <a:pt x="7418730" y="584539"/>
                  <a:pt x="7416622" y="594076"/>
                  <a:pt x="7416622" y="597003"/>
                </a:cubicBezTo>
                <a:cubicBezTo>
                  <a:pt x="7416622" y="598752"/>
                  <a:pt x="7418308" y="600749"/>
                  <a:pt x="7421682" y="602993"/>
                </a:cubicBezTo>
                <a:cubicBezTo>
                  <a:pt x="7425056" y="605238"/>
                  <a:pt x="7429483" y="608277"/>
                  <a:pt x="7434965" y="612109"/>
                </a:cubicBezTo>
                <a:cubicBezTo>
                  <a:pt x="7442146" y="599347"/>
                  <a:pt x="7448050" y="582275"/>
                  <a:pt x="7452676" y="560894"/>
                </a:cubicBezTo>
                <a:close/>
                <a:moveTo>
                  <a:pt x="1905564" y="558559"/>
                </a:moveTo>
                <a:cubicBezTo>
                  <a:pt x="1902594" y="559334"/>
                  <a:pt x="1892725" y="562134"/>
                  <a:pt x="1875956" y="566958"/>
                </a:cubicBezTo>
                <a:cubicBezTo>
                  <a:pt x="1877519" y="573941"/>
                  <a:pt x="1878555" y="579652"/>
                  <a:pt x="1879063" y="584092"/>
                </a:cubicBezTo>
                <a:cubicBezTo>
                  <a:pt x="1890399" y="581054"/>
                  <a:pt x="1900327" y="578542"/>
                  <a:pt x="1908847" y="576558"/>
                </a:cubicBezTo>
                <a:cubicBezTo>
                  <a:pt x="1910175" y="570679"/>
                  <a:pt x="1910701" y="566016"/>
                  <a:pt x="1910429" y="562568"/>
                </a:cubicBezTo>
                <a:cubicBezTo>
                  <a:pt x="1910156" y="559120"/>
                  <a:pt x="1908534" y="557784"/>
                  <a:pt x="1905564" y="558559"/>
                </a:cubicBezTo>
                <a:close/>
                <a:moveTo>
                  <a:pt x="1916998" y="539281"/>
                </a:moveTo>
                <a:cubicBezTo>
                  <a:pt x="1919588" y="539296"/>
                  <a:pt x="1922366" y="539940"/>
                  <a:pt x="1925330" y="541211"/>
                </a:cubicBezTo>
                <a:cubicBezTo>
                  <a:pt x="1931258" y="543753"/>
                  <a:pt x="1935798" y="546563"/>
                  <a:pt x="1938948" y="549639"/>
                </a:cubicBezTo>
                <a:cubicBezTo>
                  <a:pt x="1942099" y="552714"/>
                  <a:pt x="1941819" y="556094"/>
                  <a:pt x="1938111" y="559777"/>
                </a:cubicBezTo>
                <a:cubicBezTo>
                  <a:pt x="1934402" y="563461"/>
                  <a:pt x="1930806" y="568775"/>
                  <a:pt x="1927321" y="575721"/>
                </a:cubicBezTo>
                <a:cubicBezTo>
                  <a:pt x="1932777" y="582207"/>
                  <a:pt x="1932687" y="586024"/>
                  <a:pt x="1927051" y="587171"/>
                </a:cubicBezTo>
                <a:cubicBezTo>
                  <a:pt x="1921414" y="588318"/>
                  <a:pt x="1914894" y="589903"/>
                  <a:pt x="1907490" y="591924"/>
                </a:cubicBezTo>
                <a:cubicBezTo>
                  <a:pt x="1911371" y="595248"/>
                  <a:pt x="1912729" y="598398"/>
                  <a:pt x="1911564" y="601375"/>
                </a:cubicBezTo>
                <a:cubicBezTo>
                  <a:pt x="1910398" y="604351"/>
                  <a:pt x="1909815" y="608736"/>
                  <a:pt x="1909815" y="614528"/>
                </a:cubicBezTo>
                <a:lnTo>
                  <a:pt x="1909815" y="643698"/>
                </a:lnTo>
                <a:cubicBezTo>
                  <a:pt x="1909815" y="656869"/>
                  <a:pt x="1906500" y="667569"/>
                  <a:pt x="1899871" y="675798"/>
                </a:cubicBezTo>
                <a:cubicBezTo>
                  <a:pt x="1893243" y="684027"/>
                  <a:pt x="1888446" y="684424"/>
                  <a:pt x="1885481" y="676989"/>
                </a:cubicBezTo>
                <a:cubicBezTo>
                  <a:pt x="1882517" y="669554"/>
                  <a:pt x="1877054" y="662137"/>
                  <a:pt x="1869092" y="654739"/>
                </a:cubicBezTo>
                <a:cubicBezTo>
                  <a:pt x="1861129" y="647341"/>
                  <a:pt x="1861309" y="644613"/>
                  <a:pt x="1869631" y="646554"/>
                </a:cubicBezTo>
                <a:cubicBezTo>
                  <a:pt x="1877953" y="648494"/>
                  <a:pt x="1883205" y="648929"/>
                  <a:pt x="1885388" y="647856"/>
                </a:cubicBezTo>
                <a:cubicBezTo>
                  <a:pt x="1887571" y="646783"/>
                  <a:pt x="1888663" y="639171"/>
                  <a:pt x="1888663" y="625020"/>
                </a:cubicBezTo>
                <a:cubicBezTo>
                  <a:pt x="1888663" y="610683"/>
                  <a:pt x="1888179" y="601369"/>
                  <a:pt x="1887212" y="597077"/>
                </a:cubicBezTo>
                <a:cubicBezTo>
                  <a:pt x="1885227" y="597859"/>
                  <a:pt x="1882368" y="598535"/>
                  <a:pt x="1878635" y="599105"/>
                </a:cubicBezTo>
                <a:cubicBezTo>
                  <a:pt x="1874729" y="607092"/>
                  <a:pt x="1871144" y="607849"/>
                  <a:pt x="1867883" y="601375"/>
                </a:cubicBezTo>
                <a:cubicBezTo>
                  <a:pt x="1864621" y="594901"/>
                  <a:pt x="1861508" y="587832"/>
                  <a:pt x="1858544" y="580167"/>
                </a:cubicBezTo>
                <a:cubicBezTo>
                  <a:pt x="1855579" y="572502"/>
                  <a:pt x="1852075" y="566096"/>
                  <a:pt x="1848032" y="560949"/>
                </a:cubicBezTo>
                <a:cubicBezTo>
                  <a:pt x="1843989" y="555802"/>
                  <a:pt x="1844768" y="552733"/>
                  <a:pt x="1850367" y="551741"/>
                </a:cubicBezTo>
                <a:cubicBezTo>
                  <a:pt x="1855967" y="550748"/>
                  <a:pt x="1861015" y="550835"/>
                  <a:pt x="1865511" y="552001"/>
                </a:cubicBezTo>
                <a:cubicBezTo>
                  <a:pt x="1870006" y="553167"/>
                  <a:pt x="1877401" y="552265"/>
                  <a:pt x="1887695" y="549294"/>
                </a:cubicBezTo>
                <a:cubicBezTo>
                  <a:pt x="1897989" y="546324"/>
                  <a:pt x="1905353" y="543598"/>
                  <a:pt x="1909787" y="541118"/>
                </a:cubicBezTo>
                <a:cubicBezTo>
                  <a:pt x="1912004" y="539878"/>
                  <a:pt x="1914408" y="539265"/>
                  <a:pt x="1916998" y="539281"/>
                </a:cubicBezTo>
                <a:close/>
                <a:moveTo>
                  <a:pt x="2331882" y="538562"/>
                </a:moveTo>
                <a:cubicBezTo>
                  <a:pt x="2340459" y="538469"/>
                  <a:pt x="2347504" y="541774"/>
                  <a:pt x="2353015" y="548476"/>
                </a:cubicBezTo>
                <a:cubicBezTo>
                  <a:pt x="2360363" y="557412"/>
                  <a:pt x="2355579" y="562100"/>
                  <a:pt x="2338662" y="562540"/>
                </a:cubicBezTo>
                <a:cubicBezTo>
                  <a:pt x="2321746" y="562980"/>
                  <a:pt x="2302187" y="564893"/>
                  <a:pt x="2279987" y="568279"/>
                </a:cubicBezTo>
                <a:cubicBezTo>
                  <a:pt x="2283100" y="571801"/>
                  <a:pt x="2284058" y="575829"/>
                  <a:pt x="2282861" y="580362"/>
                </a:cubicBezTo>
                <a:cubicBezTo>
                  <a:pt x="2281664" y="584895"/>
                  <a:pt x="2280706" y="590033"/>
                  <a:pt x="2279987" y="595775"/>
                </a:cubicBezTo>
                <a:cubicBezTo>
                  <a:pt x="2289239" y="593555"/>
                  <a:pt x="2297490" y="591053"/>
                  <a:pt x="2304739" y="588269"/>
                </a:cubicBezTo>
                <a:cubicBezTo>
                  <a:pt x="2311988" y="585484"/>
                  <a:pt x="2319014" y="587125"/>
                  <a:pt x="2325817" y="593189"/>
                </a:cubicBezTo>
                <a:cubicBezTo>
                  <a:pt x="2332619" y="599254"/>
                  <a:pt x="2329847" y="604144"/>
                  <a:pt x="2317501" y="607858"/>
                </a:cubicBezTo>
                <a:cubicBezTo>
                  <a:pt x="2305154" y="611573"/>
                  <a:pt x="2292594" y="613039"/>
                  <a:pt x="2279820" y="612258"/>
                </a:cubicBezTo>
                <a:lnTo>
                  <a:pt x="2278796" y="644926"/>
                </a:lnTo>
                <a:cubicBezTo>
                  <a:pt x="2300724" y="655877"/>
                  <a:pt x="2320744" y="662894"/>
                  <a:pt x="2338858" y="665976"/>
                </a:cubicBezTo>
                <a:cubicBezTo>
                  <a:pt x="2356971" y="669058"/>
                  <a:pt x="2374062" y="671876"/>
                  <a:pt x="2390129" y="674431"/>
                </a:cubicBezTo>
                <a:cubicBezTo>
                  <a:pt x="2406196" y="676986"/>
                  <a:pt x="2408150" y="680474"/>
                  <a:pt x="2395989" y="684895"/>
                </a:cubicBezTo>
                <a:cubicBezTo>
                  <a:pt x="2383829" y="689317"/>
                  <a:pt x="2369951" y="693103"/>
                  <a:pt x="2354354" y="696253"/>
                </a:cubicBezTo>
                <a:cubicBezTo>
                  <a:pt x="2338759" y="699403"/>
                  <a:pt x="2326827" y="699558"/>
                  <a:pt x="2318561" y="696718"/>
                </a:cubicBezTo>
                <a:cubicBezTo>
                  <a:pt x="2310295" y="693878"/>
                  <a:pt x="2295843" y="684275"/>
                  <a:pt x="2275206" y="667910"/>
                </a:cubicBezTo>
                <a:cubicBezTo>
                  <a:pt x="2254568" y="651545"/>
                  <a:pt x="2234563" y="635717"/>
                  <a:pt x="2215191" y="620425"/>
                </a:cubicBezTo>
                <a:cubicBezTo>
                  <a:pt x="2211259" y="626440"/>
                  <a:pt x="2204320" y="634815"/>
                  <a:pt x="2194374" y="645549"/>
                </a:cubicBezTo>
                <a:cubicBezTo>
                  <a:pt x="2184427" y="656283"/>
                  <a:pt x="2174818" y="664673"/>
                  <a:pt x="2165547" y="670719"/>
                </a:cubicBezTo>
                <a:cubicBezTo>
                  <a:pt x="2156277" y="676766"/>
                  <a:pt x="2146160" y="680986"/>
                  <a:pt x="2135196" y="683379"/>
                </a:cubicBezTo>
                <a:cubicBezTo>
                  <a:pt x="2124232" y="685773"/>
                  <a:pt x="2124719" y="682430"/>
                  <a:pt x="2136656" y="673352"/>
                </a:cubicBezTo>
                <a:cubicBezTo>
                  <a:pt x="2148593" y="664273"/>
                  <a:pt x="2161076" y="651682"/>
                  <a:pt x="2174105" y="635577"/>
                </a:cubicBezTo>
                <a:cubicBezTo>
                  <a:pt x="2187134" y="619473"/>
                  <a:pt x="2195369" y="607635"/>
                  <a:pt x="2198811" y="600063"/>
                </a:cubicBezTo>
                <a:cubicBezTo>
                  <a:pt x="2200531" y="596278"/>
                  <a:pt x="2201773" y="592954"/>
                  <a:pt x="2202536" y="590094"/>
                </a:cubicBezTo>
                <a:lnTo>
                  <a:pt x="2203048" y="585763"/>
                </a:lnTo>
                <a:lnTo>
                  <a:pt x="2184821" y="590631"/>
                </a:lnTo>
                <a:cubicBezTo>
                  <a:pt x="2176170" y="593378"/>
                  <a:pt x="2167278" y="590448"/>
                  <a:pt x="2158143" y="581841"/>
                </a:cubicBezTo>
                <a:cubicBezTo>
                  <a:pt x="2149009" y="573234"/>
                  <a:pt x="2147914" y="569324"/>
                  <a:pt x="2154860" y="570112"/>
                </a:cubicBezTo>
                <a:cubicBezTo>
                  <a:pt x="2161805" y="570899"/>
                  <a:pt x="2168248" y="570921"/>
                  <a:pt x="2174189" y="570177"/>
                </a:cubicBezTo>
                <a:cubicBezTo>
                  <a:pt x="2180130" y="569433"/>
                  <a:pt x="2191509" y="567693"/>
                  <a:pt x="2208326" y="564959"/>
                </a:cubicBezTo>
                <a:cubicBezTo>
                  <a:pt x="2225144" y="562224"/>
                  <a:pt x="2245226" y="558131"/>
                  <a:pt x="2268574" y="552680"/>
                </a:cubicBezTo>
                <a:cubicBezTo>
                  <a:pt x="2291921" y="547229"/>
                  <a:pt x="2309994" y="542932"/>
                  <a:pt x="2322794" y="539788"/>
                </a:cubicBezTo>
                <a:cubicBezTo>
                  <a:pt x="2325993" y="539002"/>
                  <a:pt x="2329023" y="538593"/>
                  <a:pt x="2331882" y="538562"/>
                </a:cubicBezTo>
                <a:close/>
                <a:moveTo>
                  <a:pt x="7568964" y="536200"/>
                </a:moveTo>
                <a:cubicBezTo>
                  <a:pt x="7572034" y="536124"/>
                  <a:pt x="7575576" y="536814"/>
                  <a:pt x="7579588" y="538272"/>
                </a:cubicBezTo>
                <a:cubicBezTo>
                  <a:pt x="7587613" y="541186"/>
                  <a:pt x="7594366" y="545357"/>
                  <a:pt x="7599848" y="550783"/>
                </a:cubicBezTo>
                <a:cubicBezTo>
                  <a:pt x="7605330" y="556209"/>
                  <a:pt x="7605082" y="561895"/>
                  <a:pt x="7599104" y="567842"/>
                </a:cubicBezTo>
                <a:cubicBezTo>
                  <a:pt x="7593126" y="573789"/>
                  <a:pt x="7586385" y="588489"/>
                  <a:pt x="7578882" y="611942"/>
                </a:cubicBezTo>
                <a:cubicBezTo>
                  <a:pt x="7589002" y="625386"/>
                  <a:pt x="7589758" y="631913"/>
                  <a:pt x="7581151" y="631522"/>
                </a:cubicBezTo>
                <a:cubicBezTo>
                  <a:pt x="7572544" y="631131"/>
                  <a:pt x="7564008" y="631131"/>
                  <a:pt x="7555544" y="631522"/>
                </a:cubicBezTo>
                <a:cubicBezTo>
                  <a:pt x="7547079" y="631913"/>
                  <a:pt x="7533700" y="632809"/>
                  <a:pt x="7515406" y="634210"/>
                </a:cubicBezTo>
                <a:cubicBezTo>
                  <a:pt x="7513632" y="645261"/>
                  <a:pt x="7510554" y="649998"/>
                  <a:pt x="7506170" y="648423"/>
                </a:cubicBezTo>
                <a:cubicBezTo>
                  <a:pt x="7501786" y="646848"/>
                  <a:pt x="7498976" y="640945"/>
                  <a:pt x="7497742" y="630713"/>
                </a:cubicBezTo>
                <a:cubicBezTo>
                  <a:pt x="7496508" y="620481"/>
                  <a:pt x="7495314" y="608401"/>
                  <a:pt x="7494161" y="594473"/>
                </a:cubicBezTo>
                <a:cubicBezTo>
                  <a:pt x="7493008" y="580545"/>
                  <a:pt x="7490280" y="568524"/>
                  <a:pt x="7485976" y="558410"/>
                </a:cubicBezTo>
                <a:cubicBezTo>
                  <a:pt x="7481672" y="548296"/>
                  <a:pt x="7483442" y="544246"/>
                  <a:pt x="7491287" y="546262"/>
                </a:cubicBezTo>
                <a:cubicBezTo>
                  <a:pt x="7499131" y="548277"/>
                  <a:pt x="7504833" y="549834"/>
                  <a:pt x="7508393" y="550931"/>
                </a:cubicBezTo>
                <a:cubicBezTo>
                  <a:pt x="7511952" y="552029"/>
                  <a:pt x="7520572" y="551074"/>
                  <a:pt x="7534252" y="548066"/>
                </a:cubicBezTo>
                <a:cubicBezTo>
                  <a:pt x="7547932" y="545059"/>
                  <a:pt x="7556902" y="541946"/>
                  <a:pt x="7561162" y="538727"/>
                </a:cubicBezTo>
                <a:cubicBezTo>
                  <a:pt x="7563292" y="537118"/>
                  <a:pt x="7565892" y="536276"/>
                  <a:pt x="7568964" y="536200"/>
                </a:cubicBezTo>
                <a:close/>
                <a:moveTo>
                  <a:pt x="5614351" y="525863"/>
                </a:moveTo>
                <a:cubicBezTo>
                  <a:pt x="5606376" y="527389"/>
                  <a:pt x="5595914" y="528833"/>
                  <a:pt x="5582966" y="530198"/>
                </a:cubicBezTo>
                <a:lnTo>
                  <a:pt x="5582966" y="593431"/>
                </a:lnTo>
                <a:cubicBezTo>
                  <a:pt x="5596349" y="592724"/>
                  <a:pt x="5606810" y="591744"/>
                  <a:pt x="5614351" y="590492"/>
                </a:cubicBezTo>
                <a:lnTo>
                  <a:pt x="5614351" y="567889"/>
                </a:lnTo>
                <a:cubicBezTo>
                  <a:pt x="5610804" y="568670"/>
                  <a:pt x="5606934" y="569061"/>
                  <a:pt x="5602742" y="569061"/>
                </a:cubicBezTo>
                <a:cubicBezTo>
                  <a:pt x="5597917" y="569061"/>
                  <a:pt x="5593391" y="566664"/>
                  <a:pt x="5589161" y="561870"/>
                </a:cubicBezTo>
                <a:cubicBezTo>
                  <a:pt x="5584932" y="557077"/>
                  <a:pt x="5586160" y="554159"/>
                  <a:pt x="5592845" y="553117"/>
                </a:cubicBezTo>
                <a:cubicBezTo>
                  <a:pt x="5599530" y="552076"/>
                  <a:pt x="5606698" y="550593"/>
                  <a:pt x="5614351" y="548671"/>
                </a:cubicBezTo>
                <a:close/>
                <a:moveTo>
                  <a:pt x="3282614" y="525216"/>
                </a:moveTo>
                <a:cubicBezTo>
                  <a:pt x="3291358" y="524981"/>
                  <a:pt x="3298957" y="527491"/>
                  <a:pt x="3305413" y="532746"/>
                </a:cubicBezTo>
                <a:cubicBezTo>
                  <a:pt x="3314020" y="539754"/>
                  <a:pt x="3317220" y="544836"/>
                  <a:pt x="3315012" y="547992"/>
                </a:cubicBezTo>
                <a:cubicBezTo>
                  <a:pt x="3312804" y="551148"/>
                  <a:pt x="3304263" y="552531"/>
                  <a:pt x="3289386" y="552141"/>
                </a:cubicBezTo>
                <a:cubicBezTo>
                  <a:pt x="3274509" y="551750"/>
                  <a:pt x="3252774" y="552910"/>
                  <a:pt x="3224180" y="555620"/>
                </a:cubicBezTo>
                <a:cubicBezTo>
                  <a:pt x="3195587" y="558329"/>
                  <a:pt x="3170156" y="561442"/>
                  <a:pt x="3147887" y="564959"/>
                </a:cubicBezTo>
                <a:cubicBezTo>
                  <a:pt x="3125619" y="568475"/>
                  <a:pt x="3109388" y="571011"/>
                  <a:pt x="3099193" y="572567"/>
                </a:cubicBezTo>
                <a:cubicBezTo>
                  <a:pt x="3088998" y="574124"/>
                  <a:pt x="3078781" y="570403"/>
                  <a:pt x="3068543" y="561405"/>
                </a:cubicBezTo>
                <a:cubicBezTo>
                  <a:pt x="3058305" y="552407"/>
                  <a:pt x="3060746" y="548305"/>
                  <a:pt x="3075864" y="549099"/>
                </a:cubicBezTo>
                <a:cubicBezTo>
                  <a:pt x="3090982" y="549893"/>
                  <a:pt x="3109939" y="549155"/>
                  <a:pt x="3132735" y="546885"/>
                </a:cubicBezTo>
                <a:cubicBezTo>
                  <a:pt x="3156460" y="543723"/>
                  <a:pt x="3182682" y="540200"/>
                  <a:pt x="3211400" y="536318"/>
                </a:cubicBezTo>
                <a:cubicBezTo>
                  <a:pt x="3240117" y="532436"/>
                  <a:pt x="3260814" y="529119"/>
                  <a:pt x="3273489" y="526365"/>
                </a:cubicBezTo>
                <a:cubicBezTo>
                  <a:pt x="3276658" y="525677"/>
                  <a:pt x="3279700" y="525294"/>
                  <a:pt x="3282614" y="525216"/>
                </a:cubicBezTo>
                <a:close/>
                <a:moveTo>
                  <a:pt x="5659334" y="518868"/>
                </a:moveTo>
                <a:cubicBezTo>
                  <a:pt x="5653815" y="519650"/>
                  <a:pt x="5646553" y="520685"/>
                  <a:pt x="5637549" y="521975"/>
                </a:cubicBezTo>
                <a:cubicBezTo>
                  <a:pt x="5636954" y="529652"/>
                  <a:pt x="5636656" y="537131"/>
                  <a:pt x="5636656" y="544411"/>
                </a:cubicBezTo>
                <a:cubicBezTo>
                  <a:pt x="5638281" y="544498"/>
                  <a:pt x="5642166" y="543546"/>
                  <a:pt x="5648311" y="541555"/>
                </a:cubicBezTo>
                <a:cubicBezTo>
                  <a:pt x="5654457" y="539565"/>
                  <a:pt x="5659889" y="541192"/>
                  <a:pt x="5664608" y="546439"/>
                </a:cubicBezTo>
                <a:cubicBezTo>
                  <a:pt x="5669327" y="551685"/>
                  <a:pt x="5667929" y="555784"/>
                  <a:pt x="5660413" y="558736"/>
                </a:cubicBezTo>
                <a:cubicBezTo>
                  <a:pt x="5652897" y="561687"/>
                  <a:pt x="5644898" y="563821"/>
                  <a:pt x="5636414" y="565135"/>
                </a:cubicBezTo>
                <a:cubicBezTo>
                  <a:pt x="5635807" y="574325"/>
                  <a:pt x="5635503" y="582201"/>
                  <a:pt x="5635503" y="588762"/>
                </a:cubicBezTo>
                <a:cubicBezTo>
                  <a:pt x="5646045" y="588030"/>
                  <a:pt x="5659613" y="586628"/>
                  <a:pt x="5676207" y="584557"/>
                </a:cubicBezTo>
                <a:cubicBezTo>
                  <a:pt x="5676207" y="547797"/>
                  <a:pt x="5674775" y="527463"/>
                  <a:pt x="5671910" y="523556"/>
                </a:cubicBezTo>
                <a:cubicBezTo>
                  <a:pt x="5669045" y="519650"/>
                  <a:pt x="5664853" y="518087"/>
                  <a:pt x="5659334" y="518868"/>
                </a:cubicBezTo>
                <a:close/>
                <a:moveTo>
                  <a:pt x="6055559" y="513659"/>
                </a:moveTo>
                <a:cubicBezTo>
                  <a:pt x="6059842" y="514341"/>
                  <a:pt x="6063768" y="516059"/>
                  <a:pt x="6067337" y="518812"/>
                </a:cubicBezTo>
                <a:cubicBezTo>
                  <a:pt x="6074474" y="524319"/>
                  <a:pt x="6076744" y="528604"/>
                  <a:pt x="6074146" y="531667"/>
                </a:cubicBezTo>
                <a:cubicBezTo>
                  <a:pt x="6071548" y="534731"/>
                  <a:pt x="6064782" y="536672"/>
                  <a:pt x="6053849" y="537490"/>
                </a:cubicBezTo>
                <a:cubicBezTo>
                  <a:pt x="6042917" y="538309"/>
                  <a:pt x="6033562" y="539106"/>
                  <a:pt x="6025786" y="539881"/>
                </a:cubicBezTo>
                <a:cubicBezTo>
                  <a:pt x="6018010" y="540656"/>
                  <a:pt x="6011691" y="541155"/>
                  <a:pt x="6006829" y="541378"/>
                </a:cubicBezTo>
                <a:cubicBezTo>
                  <a:pt x="6014617" y="545546"/>
                  <a:pt x="6017538" y="550144"/>
                  <a:pt x="6015591" y="555173"/>
                </a:cubicBezTo>
                <a:cubicBezTo>
                  <a:pt x="6013644" y="560202"/>
                  <a:pt x="6013449" y="573578"/>
                  <a:pt x="6015005" y="595301"/>
                </a:cubicBezTo>
                <a:cubicBezTo>
                  <a:pt x="6016561" y="617024"/>
                  <a:pt x="6017340" y="635103"/>
                  <a:pt x="6017340" y="649539"/>
                </a:cubicBezTo>
                <a:cubicBezTo>
                  <a:pt x="6017340" y="664211"/>
                  <a:pt x="6015247" y="675110"/>
                  <a:pt x="6011061" y="682235"/>
                </a:cubicBezTo>
                <a:cubicBezTo>
                  <a:pt x="6006875" y="689360"/>
                  <a:pt x="6001273" y="695044"/>
                  <a:pt x="5994253" y="699285"/>
                </a:cubicBezTo>
                <a:cubicBezTo>
                  <a:pt x="5987233" y="703527"/>
                  <a:pt x="5982375" y="701524"/>
                  <a:pt x="5979677" y="693276"/>
                </a:cubicBezTo>
                <a:cubicBezTo>
                  <a:pt x="5976980" y="685029"/>
                  <a:pt x="5970496" y="676251"/>
                  <a:pt x="5960227" y="666943"/>
                </a:cubicBezTo>
                <a:cubicBezTo>
                  <a:pt x="5949958" y="657635"/>
                  <a:pt x="5951440" y="654537"/>
                  <a:pt x="5964673" y="657651"/>
                </a:cubicBezTo>
                <a:cubicBezTo>
                  <a:pt x="5977907" y="660763"/>
                  <a:pt x="5986080" y="661052"/>
                  <a:pt x="5989193" y="658516"/>
                </a:cubicBezTo>
                <a:cubicBezTo>
                  <a:pt x="5992306" y="655979"/>
                  <a:pt x="5993478" y="637069"/>
                  <a:pt x="5992709" y="601784"/>
                </a:cubicBezTo>
                <a:cubicBezTo>
                  <a:pt x="5991940" y="566499"/>
                  <a:pt x="5989298" y="547418"/>
                  <a:pt x="5984784" y="544541"/>
                </a:cubicBezTo>
                <a:cubicBezTo>
                  <a:pt x="5973473" y="545298"/>
                  <a:pt x="5964032" y="546265"/>
                  <a:pt x="5956460" y="547443"/>
                </a:cubicBezTo>
                <a:cubicBezTo>
                  <a:pt x="5948888" y="548621"/>
                  <a:pt x="5941556" y="545884"/>
                  <a:pt x="5934461" y="539230"/>
                </a:cubicBezTo>
                <a:cubicBezTo>
                  <a:pt x="5927367" y="532576"/>
                  <a:pt x="5930455" y="529249"/>
                  <a:pt x="5943726" y="529249"/>
                </a:cubicBezTo>
                <a:cubicBezTo>
                  <a:pt x="5955198" y="529249"/>
                  <a:pt x="5967498" y="528285"/>
                  <a:pt x="5980626" y="526356"/>
                </a:cubicBezTo>
                <a:cubicBezTo>
                  <a:pt x="5993754" y="524428"/>
                  <a:pt x="6004705" y="522701"/>
                  <a:pt x="6013480" y="521175"/>
                </a:cubicBezTo>
                <a:cubicBezTo>
                  <a:pt x="6022254" y="519650"/>
                  <a:pt x="6031640" y="517498"/>
                  <a:pt x="6041636" y="514720"/>
                </a:cubicBezTo>
                <a:cubicBezTo>
                  <a:pt x="6046635" y="513331"/>
                  <a:pt x="6051275" y="512977"/>
                  <a:pt x="6055559" y="513659"/>
                </a:cubicBezTo>
                <a:close/>
                <a:moveTo>
                  <a:pt x="2998034" y="513659"/>
                </a:moveTo>
                <a:cubicBezTo>
                  <a:pt x="3002317" y="514341"/>
                  <a:pt x="3006243" y="516059"/>
                  <a:pt x="3009812" y="518812"/>
                </a:cubicBezTo>
                <a:cubicBezTo>
                  <a:pt x="3016950" y="524319"/>
                  <a:pt x="3019219" y="528604"/>
                  <a:pt x="3016621" y="531667"/>
                </a:cubicBezTo>
                <a:cubicBezTo>
                  <a:pt x="3014023" y="534731"/>
                  <a:pt x="3007258" y="536672"/>
                  <a:pt x="2996324" y="537490"/>
                </a:cubicBezTo>
                <a:cubicBezTo>
                  <a:pt x="2985392" y="538309"/>
                  <a:pt x="2976037" y="539106"/>
                  <a:pt x="2968261" y="539881"/>
                </a:cubicBezTo>
                <a:cubicBezTo>
                  <a:pt x="2960485" y="540656"/>
                  <a:pt x="2954166" y="541155"/>
                  <a:pt x="2949304" y="541378"/>
                </a:cubicBezTo>
                <a:cubicBezTo>
                  <a:pt x="2957093" y="545546"/>
                  <a:pt x="2960014" y="550144"/>
                  <a:pt x="2958067" y="555173"/>
                </a:cubicBezTo>
                <a:cubicBezTo>
                  <a:pt x="2956119" y="560202"/>
                  <a:pt x="2955924" y="573578"/>
                  <a:pt x="2957480" y="595301"/>
                </a:cubicBezTo>
                <a:cubicBezTo>
                  <a:pt x="2959037" y="617024"/>
                  <a:pt x="2959815" y="635103"/>
                  <a:pt x="2959815" y="649539"/>
                </a:cubicBezTo>
                <a:cubicBezTo>
                  <a:pt x="2959815" y="664211"/>
                  <a:pt x="2957722" y="675110"/>
                  <a:pt x="2953537" y="682235"/>
                </a:cubicBezTo>
                <a:cubicBezTo>
                  <a:pt x="2949351" y="689360"/>
                  <a:pt x="2943748" y="695044"/>
                  <a:pt x="2936728" y="699285"/>
                </a:cubicBezTo>
                <a:cubicBezTo>
                  <a:pt x="2929709" y="703527"/>
                  <a:pt x="2924850" y="701524"/>
                  <a:pt x="2922152" y="693276"/>
                </a:cubicBezTo>
                <a:cubicBezTo>
                  <a:pt x="2919455" y="685029"/>
                  <a:pt x="2912972" y="676251"/>
                  <a:pt x="2902702" y="666943"/>
                </a:cubicBezTo>
                <a:cubicBezTo>
                  <a:pt x="2892433" y="657635"/>
                  <a:pt x="2893916" y="654537"/>
                  <a:pt x="2907149" y="657651"/>
                </a:cubicBezTo>
                <a:cubicBezTo>
                  <a:pt x="2920382" y="660763"/>
                  <a:pt x="2928555" y="661052"/>
                  <a:pt x="2931668" y="658516"/>
                </a:cubicBezTo>
                <a:cubicBezTo>
                  <a:pt x="2934781" y="655979"/>
                  <a:pt x="2935953" y="637069"/>
                  <a:pt x="2935184" y="601784"/>
                </a:cubicBezTo>
                <a:cubicBezTo>
                  <a:pt x="2934415" y="566499"/>
                  <a:pt x="2931773" y="547418"/>
                  <a:pt x="2927259" y="544541"/>
                </a:cubicBezTo>
                <a:cubicBezTo>
                  <a:pt x="2915948" y="545298"/>
                  <a:pt x="2906507" y="546265"/>
                  <a:pt x="2898935" y="547443"/>
                </a:cubicBezTo>
                <a:cubicBezTo>
                  <a:pt x="2891363" y="548621"/>
                  <a:pt x="2884030" y="545884"/>
                  <a:pt x="2876936" y="539230"/>
                </a:cubicBezTo>
                <a:cubicBezTo>
                  <a:pt x="2869843" y="532576"/>
                  <a:pt x="2872931" y="529249"/>
                  <a:pt x="2886201" y="529249"/>
                </a:cubicBezTo>
                <a:cubicBezTo>
                  <a:pt x="2897673" y="529249"/>
                  <a:pt x="2909973" y="528285"/>
                  <a:pt x="2923101" y="526356"/>
                </a:cubicBezTo>
                <a:cubicBezTo>
                  <a:pt x="2936229" y="524428"/>
                  <a:pt x="2947180" y="522701"/>
                  <a:pt x="2955955" y="521175"/>
                </a:cubicBezTo>
                <a:cubicBezTo>
                  <a:pt x="2964730" y="519650"/>
                  <a:pt x="2974115" y="517498"/>
                  <a:pt x="2984111" y="514720"/>
                </a:cubicBezTo>
                <a:cubicBezTo>
                  <a:pt x="2989110" y="513331"/>
                  <a:pt x="2993750" y="512977"/>
                  <a:pt x="2998034" y="513659"/>
                </a:cubicBezTo>
                <a:close/>
                <a:moveTo>
                  <a:pt x="1948366" y="502267"/>
                </a:moveTo>
                <a:cubicBezTo>
                  <a:pt x="1953271" y="502572"/>
                  <a:pt x="1956460" y="504004"/>
                  <a:pt x="1957933" y="506562"/>
                </a:cubicBezTo>
                <a:cubicBezTo>
                  <a:pt x="1960878" y="511678"/>
                  <a:pt x="1956559" y="515554"/>
                  <a:pt x="1944975" y="518189"/>
                </a:cubicBezTo>
                <a:cubicBezTo>
                  <a:pt x="1933392" y="520825"/>
                  <a:pt x="1916180" y="524899"/>
                  <a:pt x="1893341" y="530412"/>
                </a:cubicBezTo>
                <a:cubicBezTo>
                  <a:pt x="1870502" y="535925"/>
                  <a:pt x="1855877" y="539658"/>
                  <a:pt x="1849465" y="541611"/>
                </a:cubicBezTo>
                <a:cubicBezTo>
                  <a:pt x="1843053" y="543564"/>
                  <a:pt x="1835940" y="540814"/>
                  <a:pt x="1828127" y="533360"/>
                </a:cubicBezTo>
                <a:cubicBezTo>
                  <a:pt x="1821007" y="522049"/>
                  <a:pt x="1822468" y="516782"/>
                  <a:pt x="1832507" y="517557"/>
                </a:cubicBezTo>
                <a:cubicBezTo>
                  <a:pt x="1842547" y="518332"/>
                  <a:pt x="1856887" y="517361"/>
                  <a:pt x="1875529" y="514645"/>
                </a:cubicBezTo>
                <a:cubicBezTo>
                  <a:pt x="1894169" y="511929"/>
                  <a:pt x="1911827" y="508624"/>
                  <a:pt x="1928502" y="504730"/>
                </a:cubicBezTo>
                <a:cubicBezTo>
                  <a:pt x="1936839" y="502782"/>
                  <a:pt x="1943461" y="501961"/>
                  <a:pt x="1948366" y="502267"/>
                </a:cubicBezTo>
                <a:close/>
                <a:moveTo>
                  <a:pt x="5008322" y="496563"/>
                </a:moveTo>
                <a:cubicBezTo>
                  <a:pt x="5013469" y="496563"/>
                  <a:pt x="5017878" y="499083"/>
                  <a:pt x="5021550" y="504125"/>
                </a:cubicBezTo>
                <a:cubicBezTo>
                  <a:pt x="5025221" y="509167"/>
                  <a:pt x="5020387" y="513458"/>
                  <a:pt x="5007048" y="516999"/>
                </a:cubicBezTo>
                <a:cubicBezTo>
                  <a:pt x="4993709" y="520539"/>
                  <a:pt x="4980535" y="523141"/>
                  <a:pt x="4967525" y="524803"/>
                </a:cubicBezTo>
                <a:cubicBezTo>
                  <a:pt x="4974532" y="529330"/>
                  <a:pt x="4976616" y="534015"/>
                  <a:pt x="4973776" y="538858"/>
                </a:cubicBezTo>
                <a:cubicBezTo>
                  <a:pt x="4970936" y="543701"/>
                  <a:pt x="4968210" y="549629"/>
                  <a:pt x="4965599" y="556643"/>
                </a:cubicBezTo>
                <a:cubicBezTo>
                  <a:pt x="4962989" y="563656"/>
                  <a:pt x="4959352" y="571250"/>
                  <a:pt x="4954689" y="579423"/>
                </a:cubicBezTo>
                <a:cubicBezTo>
                  <a:pt x="4964523" y="578009"/>
                  <a:pt x="4971537" y="575907"/>
                  <a:pt x="4975729" y="573116"/>
                </a:cubicBezTo>
                <a:cubicBezTo>
                  <a:pt x="4979921" y="570326"/>
                  <a:pt x="4984364" y="569768"/>
                  <a:pt x="4989059" y="571442"/>
                </a:cubicBezTo>
                <a:cubicBezTo>
                  <a:pt x="4993753" y="573116"/>
                  <a:pt x="4999511" y="576263"/>
                  <a:pt x="5006332" y="580883"/>
                </a:cubicBezTo>
                <a:cubicBezTo>
                  <a:pt x="5013153" y="585503"/>
                  <a:pt x="5013556" y="590665"/>
                  <a:pt x="5007541" y="596371"/>
                </a:cubicBezTo>
                <a:cubicBezTo>
                  <a:pt x="5001526" y="602076"/>
                  <a:pt x="4996360" y="611160"/>
                  <a:pt x="4992044" y="623625"/>
                </a:cubicBezTo>
                <a:cubicBezTo>
                  <a:pt x="4999051" y="633646"/>
                  <a:pt x="4999126" y="638923"/>
                  <a:pt x="4992268" y="639456"/>
                </a:cubicBezTo>
                <a:cubicBezTo>
                  <a:pt x="4985409" y="639990"/>
                  <a:pt x="4972722" y="642036"/>
                  <a:pt x="4954205" y="645595"/>
                </a:cubicBezTo>
                <a:cubicBezTo>
                  <a:pt x="4950571" y="659164"/>
                  <a:pt x="4946416" y="661008"/>
                  <a:pt x="4941740" y="651130"/>
                </a:cubicBezTo>
                <a:cubicBezTo>
                  <a:pt x="4937065" y="641252"/>
                  <a:pt x="4934057" y="630626"/>
                  <a:pt x="4932718" y="619253"/>
                </a:cubicBezTo>
                <a:cubicBezTo>
                  <a:pt x="4922486" y="638129"/>
                  <a:pt x="4910530" y="651604"/>
                  <a:pt x="4896850" y="659678"/>
                </a:cubicBezTo>
                <a:cubicBezTo>
                  <a:pt x="4883170" y="667752"/>
                  <a:pt x="4879912" y="666924"/>
                  <a:pt x="4887074" y="657195"/>
                </a:cubicBezTo>
                <a:cubicBezTo>
                  <a:pt x="4894236" y="647465"/>
                  <a:pt x="4901073" y="637813"/>
                  <a:pt x="4907584" y="628238"/>
                </a:cubicBezTo>
                <a:cubicBezTo>
                  <a:pt x="4914096" y="618664"/>
                  <a:pt x="4920024" y="608289"/>
                  <a:pt x="4925369" y="597115"/>
                </a:cubicBezTo>
                <a:cubicBezTo>
                  <a:pt x="4924749" y="595651"/>
                  <a:pt x="4923230" y="592144"/>
                  <a:pt x="4920812" y="586594"/>
                </a:cubicBezTo>
                <a:cubicBezTo>
                  <a:pt x="4918393" y="581044"/>
                  <a:pt x="4922250" y="579044"/>
                  <a:pt x="4932383" y="580595"/>
                </a:cubicBezTo>
                <a:cubicBezTo>
                  <a:pt x="4937827" y="569519"/>
                  <a:pt x="4942103" y="558593"/>
                  <a:pt x="4945210" y="547815"/>
                </a:cubicBezTo>
                <a:cubicBezTo>
                  <a:pt x="4948317" y="537038"/>
                  <a:pt x="4949659" y="530111"/>
                  <a:pt x="4949238" y="527035"/>
                </a:cubicBezTo>
                <a:cubicBezTo>
                  <a:pt x="4942255" y="528598"/>
                  <a:pt x="4935558" y="527075"/>
                  <a:pt x="4929146" y="522468"/>
                </a:cubicBezTo>
                <a:cubicBezTo>
                  <a:pt x="4922734" y="517861"/>
                  <a:pt x="4924458" y="514546"/>
                  <a:pt x="4934318" y="512524"/>
                </a:cubicBezTo>
                <a:cubicBezTo>
                  <a:pt x="4944178" y="510503"/>
                  <a:pt x="4954245" y="508112"/>
                  <a:pt x="4964520" y="505353"/>
                </a:cubicBezTo>
                <a:cubicBezTo>
                  <a:pt x="4974796" y="502593"/>
                  <a:pt x="4983611" y="500438"/>
                  <a:pt x="4990965" y="498888"/>
                </a:cubicBezTo>
                <a:cubicBezTo>
                  <a:pt x="4998320" y="497338"/>
                  <a:pt x="5004106" y="496563"/>
                  <a:pt x="5008322" y="496563"/>
                </a:cubicBezTo>
                <a:close/>
                <a:moveTo>
                  <a:pt x="4732637" y="495521"/>
                </a:moveTo>
                <a:cubicBezTo>
                  <a:pt x="4713079" y="498634"/>
                  <a:pt x="4698338" y="501151"/>
                  <a:pt x="4688417" y="503074"/>
                </a:cubicBezTo>
                <a:lnTo>
                  <a:pt x="4688417" y="514050"/>
                </a:lnTo>
                <a:cubicBezTo>
                  <a:pt x="4692013" y="512500"/>
                  <a:pt x="4697560" y="510751"/>
                  <a:pt x="4705058" y="508804"/>
                </a:cubicBezTo>
                <a:cubicBezTo>
                  <a:pt x="4712555" y="506857"/>
                  <a:pt x="4718660" y="508562"/>
                  <a:pt x="4723373" y="513920"/>
                </a:cubicBezTo>
                <a:cubicBezTo>
                  <a:pt x="4728085" y="519278"/>
                  <a:pt x="4725416" y="523386"/>
                  <a:pt x="4715364" y="526245"/>
                </a:cubicBezTo>
                <a:cubicBezTo>
                  <a:pt x="4705312" y="529103"/>
                  <a:pt x="4696329" y="530148"/>
                  <a:pt x="4688417" y="529379"/>
                </a:cubicBezTo>
                <a:lnTo>
                  <a:pt x="4688417" y="543239"/>
                </a:lnTo>
                <a:cubicBezTo>
                  <a:pt x="4693638" y="542631"/>
                  <a:pt x="4699557" y="540923"/>
                  <a:pt x="4706174" y="538114"/>
                </a:cubicBezTo>
                <a:cubicBezTo>
                  <a:pt x="4712790" y="535304"/>
                  <a:pt x="4718681" y="536777"/>
                  <a:pt x="4723847" y="542532"/>
                </a:cubicBezTo>
                <a:cubicBezTo>
                  <a:pt x="4729013" y="548287"/>
                  <a:pt x="4725698" y="552786"/>
                  <a:pt x="4713903" y="556029"/>
                </a:cubicBezTo>
                <a:cubicBezTo>
                  <a:pt x="4702109" y="559272"/>
                  <a:pt x="4693613" y="559337"/>
                  <a:pt x="4688417" y="556224"/>
                </a:cubicBezTo>
                <a:lnTo>
                  <a:pt x="4688417" y="573600"/>
                </a:lnTo>
                <a:cubicBezTo>
                  <a:pt x="4694494" y="572930"/>
                  <a:pt x="4709234" y="571132"/>
                  <a:pt x="4732637" y="568205"/>
                </a:cubicBezTo>
                <a:close/>
                <a:moveTo>
                  <a:pt x="7761084" y="481512"/>
                </a:moveTo>
                <a:cubicBezTo>
                  <a:pt x="7753792" y="482269"/>
                  <a:pt x="7743293" y="483646"/>
                  <a:pt x="7729588" y="485642"/>
                </a:cubicBezTo>
                <a:cubicBezTo>
                  <a:pt x="7731896" y="496060"/>
                  <a:pt x="7736311" y="513703"/>
                  <a:pt x="7742834" y="538569"/>
                </a:cubicBezTo>
                <a:cubicBezTo>
                  <a:pt x="7750375" y="537887"/>
                  <a:pt x="7757196" y="536628"/>
                  <a:pt x="7763298" y="534793"/>
                </a:cubicBezTo>
                <a:lnTo>
                  <a:pt x="7763298" y="518868"/>
                </a:lnTo>
                <a:cubicBezTo>
                  <a:pt x="7760582" y="519650"/>
                  <a:pt x="7757494" y="520040"/>
                  <a:pt x="7754034" y="520040"/>
                </a:cubicBezTo>
                <a:cubicBezTo>
                  <a:pt x="7750474" y="520040"/>
                  <a:pt x="7745876" y="518729"/>
                  <a:pt x="7740239" y="516106"/>
                </a:cubicBezTo>
                <a:cubicBezTo>
                  <a:pt x="7734602" y="513483"/>
                  <a:pt x="7734906" y="510959"/>
                  <a:pt x="7741150" y="508534"/>
                </a:cubicBezTo>
                <a:cubicBezTo>
                  <a:pt x="7747395" y="506109"/>
                  <a:pt x="7754778" y="503911"/>
                  <a:pt x="7763298" y="501939"/>
                </a:cubicBezTo>
                <a:cubicBezTo>
                  <a:pt x="7763298" y="491918"/>
                  <a:pt x="7762560" y="485109"/>
                  <a:pt x="7761084" y="481512"/>
                </a:cubicBezTo>
                <a:close/>
                <a:moveTo>
                  <a:pt x="4339154" y="481512"/>
                </a:moveTo>
                <a:cubicBezTo>
                  <a:pt x="4347092" y="483162"/>
                  <a:pt x="4354508" y="485763"/>
                  <a:pt x="4361404" y="489317"/>
                </a:cubicBezTo>
                <a:cubicBezTo>
                  <a:pt x="4368300" y="492870"/>
                  <a:pt x="4370380" y="498020"/>
                  <a:pt x="4367646" y="504767"/>
                </a:cubicBezTo>
                <a:cubicBezTo>
                  <a:pt x="4364911" y="511514"/>
                  <a:pt x="4363903" y="527451"/>
                  <a:pt x="4364622" y="552578"/>
                </a:cubicBezTo>
                <a:cubicBezTo>
                  <a:pt x="4369236" y="551945"/>
                  <a:pt x="4375543" y="549843"/>
                  <a:pt x="4383542" y="546271"/>
                </a:cubicBezTo>
                <a:cubicBezTo>
                  <a:pt x="4391542" y="542699"/>
                  <a:pt x="4398580" y="543465"/>
                  <a:pt x="4404657" y="548569"/>
                </a:cubicBezTo>
                <a:cubicBezTo>
                  <a:pt x="4410735" y="553672"/>
                  <a:pt x="4407792" y="558754"/>
                  <a:pt x="4395830" y="563814"/>
                </a:cubicBezTo>
                <a:cubicBezTo>
                  <a:pt x="4383868" y="568875"/>
                  <a:pt x="4373447" y="570623"/>
                  <a:pt x="4364567" y="569061"/>
                </a:cubicBezTo>
                <a:cubicBezTo>
                  <a:pt x="4363909" y="588185"/>
                  <a:pt x="4363581" y="607985"/>
                  <a:pt x="4363581" y="628462"/>
                </a:cubicBezTo>
                <a:cubicBezTo>
                  <a:pt x="4373230" y="623277"/>
                  <a:pt x="4382299" y="619064"/>
                  <a:pt x="4390788" y="615821"/>
                </a:cubicBezTo>
                <a:cubicBezTo>
                  <a:pt x="4399278" y="612577"/>
                  <a:pt x="4403870" y="612614"/>
                  <a:pt x="4404564" y="615932"/>
                </a:cubicBezTo>
                <a:cubicBezTo>
                  <a:pt x="4405259" y="619250"/>
                  <a:pt x="4401228" y="623662"/>
                  <a:pt x="4392472" y="629169"/>
                </a:cubicBezTo>
                <a:cubicBezTo>
                  <a:pt x="4383716" y="634675"/>
                  <a:pt x="4375254" y="639571"/>
                  <a:pt x="4367087" y="643856"/>
                </a:cubicBezTo>
                <a:cubicBezTo>
                  <a:pt x="4358921" y="648141"/>
                  <a:pt x="4347517" y="654714"/>
                  <a:pt x="4332876" y="663576"/>
                </a:cubicBezTo>
                <a:cubicBezTo>
                  <a:pt x="4318235" y="672437"/>
                  <a:pt x="4308803" y="678747"/>
                  <a:pt x="4304580" y="682505"/>
                </a:cubicBezTo>
                <a:cubicBezTo>
                  <a:pt x="4300357" y="686263"/>
                  <a:pt x="4293545" y="683450"/>
                  <a:pt x="4284144" y="674068"/>
                </a:cubicBezTo>
                <a:cubicBezTo>
                  <a:pt x="4274743" y="664686"/>
                  <a:pt x="4274736" y="659995"/>
                  <a:pt x="4284125" y="659995"/>
                </a:cubicBezTo>
                <a:cubicBezTo>
                  <a:pt x="4290500" y="659995"/>
                  <a:pt x="4297482" y="658419"/>
                  <a:pt x="4305073" y="655269"/>
                </a:cubicBezTo>
                <a:cubicBezTo>
                  <a:pt x="4305073" y="637670"/>
                  <a:pt x="4304493" y="622695"/>
                  <a:pt x="4303333" y="610342"/>
                </a:cubicBezTo>
                <a:cubicBezTo>
                  <a:pt x="4302174" y="597989"/>
                  <a:pt x="4300862" y="589066"/>
                  <a:pt x="4299399" y="583571"/>
                </a:cubicBezTo>
                <a:cubicBezTo>
                  <a:pt x="4297935" y="578077"/>
                  <a:pt x="4295207" y="571929"/>
                  <a:pt x="4291213" y="565126"/>
                </a:cubicBezTo>
                <a:cubicBezTo>
                  <a:pt x="4287219" y="558323"/>
                  <a:pt x="4289970" y="555942"/>
                  <a:pt x="4299464" y="557982"/>
                </a:cubicBezTo>
                <a:cubicBezTo>
                  <a:pt x="4308958" y="560022"/>
                  <a:pt x="4316374" y="562428"/>
                  <a:pt x="4321713" y="565200"/>
                </a:cubicBezTo>
                <a:cubicBezTo>
                  <a:pt x="4327053" y="567972"/>
                  <a:pt x="4328550" y="572344"/>
                  <a:pt x="4326206" y="578316"/>
                </a:cubicBezTo>
                <a:cubicBezTo>
                  <a:pt x="4323862" y="584288"/>
                  <a:pt x="4323044" y="607229"/>
                  <a:pt x="4323751" y="647140"/>
                </a:cubicBezTo>
                <a:cubicBezTo>
                  <a:pt x="4330349" y="643506"/>
                  <a:pt x="4336965" y="639704"/>
                  <a:pt x="4343601" y="635736"/>
                </a:cubicBezTo>
                <a:cubicBezTo>
                  <a:pt x="4343601" y="578313"/>
                  <a:pt x="4342642" y="541741"/>
                  <a:pt x="4340726" y="526021"/>
                </a:cubicBezTo>
                <a:cubicBezTo>
                  <a:pt x="4338810" y="510301"/>
                  <a:pt x="4336085" y="498541"/>
                  <a:pt x="4332550" y="490740"/>
                </a:cubicBezTo>
                <a:cubicBezTo>
                  <a:pt x="4329015" y="482939"/>
                  <a:pt x="4331217" y="479863"/>
                  <a:pt x="4339154" y="481512"/>
                </a:cubicBezTo>
                <a:close/>
                <a:moveTo>
                  <a:pt x="2030442" y="479422"/>
                </a:moveTo>
                <a:cubicBezTo>
                  <a:pt x="2033681" y="479448"/>
                  <a:pt x="2037075" y="479993"/>
                  <a:pt x="2040625" y="481057"/>
                </a:cubicBezTo>
                <a:cubicBezTo>
                  <a:pt x="2047726" y="483184"/>
                  <a:pt x="2052603" y="486532"/>
                  <a:pt x="2055257" y="491102"/>
                </a:cubicBezTo>
                <a:cubicBezTo>
                  <a:pt x="2057911" y="495673"/>
                  <a:pt x="2058159" y="500274"/>
                  <a:pt x="2056001" y="504906"/>
                </a:cubicBezTo>
                <a:cubicBezTo>
                  <a:pt x="2053843" y="509539"/>
                  <a:pt x="2048826" y="510208"/>
                  <a:pt x="2040951" y="506915"/>
                </a:cubicBezTo>
                <a:cubicBezTo>
                  <a:pt x="2033075" y="503623"/>
                  <a:pt x="2026186" y="499446"/>
                  <a:pt x="2020282" y="494386"/>
                </a:cubicBezTo>
                <a:cubicBezTo>
                  <a:pt x="2015036" y="487416"/>
                  <a:pt x="2015340" y="482920"/>
                  <a:pt x="2021194" y="480898"/>
                </a:cubicBezTo>
                <a:cubicBezTo>
                  <a:pt x="2024121" y="479888"/>
                  <a:pt x="2027204" y="479395"/>
                  <a:pt x="2030442" y="479422"/>
                </a:cubicBezTo>
                <a:close/>
                <a:moveTo>
                  <a:pt x="7815909" y="473345"/>
                </a:moveTo>
                <a:cubicBezTo>
                  <a:pt x="7811494" y="473345"/>
                  <a:pt x="7800624" y="474914"/>
                  <a:pt x="7783297" y="478052"/>
                </a:cubicBezTo>
                <a:cubicBezTo>
                  <a:pt x="7787178" y="480830"/>
                  <a:pt x="7788928" y="483667"/>
                  <a:pt x="7788543" y="486563"/>
                </a:cubicBezTo>
                <a:cubicBezTo>
                  <a:pt x="7788159" y="489459"/>
                  <a:pt x="7787966" y="492011"/>
                  <a:pt x="7787966" y="494219"/>
                </a:cubicBezTo>
                <a:cubicBezTo>
                  <a:pt x="7796127" y="491875"/>
                  <a:pt x="7802446" y="492175"/>
                  <a:pt x="7806924" y="495121"/>
                </a:cubicBezTo>
                <a:cubicBezTo>
                  <a:pt x="7811400" y="498066"/>
                  <a:pt x="7812436" y="501951"/>
                  <a:pt x="7810030" y="506776"/>
                </a:cubicBezTo>
                <a:cubicBezTo>
                  <a:pt x="7807624" y="511600"/>
                  <a:pt x="7799488" y="514738"/>
                  <a:pt x="7785622" y="516189"/>
                </a:cubicBezTo>
                <a:lnTo>
                  <a:pt x="7785622" y="530402"/>
                </a:lnTo>
                <a:cubicBezTo>
                  <a:pt x="7794280" y="528939"/>
                  <a:pt x="7802279" y="527203"/>
                  <a:pt x="7809621" y="525193"/>
                </a:cubicBezTo>
                <a:cubicBezTo>
                  <a:pt x="7813032" y="519067"/>
                  <a:pt x="7815894" y="509911"/>
                  <a:pt x="7818206" y="497725"/>
                </a:cubicBezTo>
                <a:cubicBezTo>
                  <a:pt x="7820520" y="485540"/>
                  <a:pt x="7821406" y="478430"/>
                  <a:pt x="7820867" y="476396"/>
                </a:cubicBezTo>
                <a:cubicBezTo>
                  <a:pt x="7820328" y="474362"/>
                  <a:pt x="7818674" y="473345"/>
                  <a:pt x="7815909" y="473345"/>
                </a:cubicBezTo>
                <a:close/>
                <a:moveTo>
                  <a:pt x="3159535" y="469406"/>
                </a:moveTo>
                <a:cubicBezTo>
                  <a:pt x="3161407" y="469065"/>
                  <a:pt x="3163964" y="469194"/>
                  <a:pt x="3167207" y="469792"/>
                </a:cubicBezTo>
                <a:cubicBezTo>
                  <a:pt x="3182970" y="473104"/>
                  <a:pt x="3193807" y="477748"/>
                  <a:pt x="3199717" y="483726"/>
                </a:cubicBezTo>
                <a:cubicBezTo>
                  <a:pt x="3205627" y="489704"/>
                  <a:pt x="3207372" y="497056"/>
                  <a:pt x="3204954" y="505781"/>
                </a:cubicBezTo>
                <a:cubicBezTo>
                  <a:pt x="3202535" y="514506"/>
                  <a:pt x="3196880" y="516409"/>
                  <a:pt x="3187987" y="511492"/>
                </a:cubicBezTo>
                <a:cubicBezTo>
                  <a:pt x="3179095" y="506574"/>
                  <a:pt x="3170165" y="497797"/>
                  <a:pt x="3161198" y="485159"/>
                </a:cubicBezTo>
                <a:cubicBezTo>
                  <a:pt x="3154473" y="475680"/>
                  <a:pt x="3153919" y="470429"/>
                  <a:pt x="3159535" y="469406"/>
                </a:cubicBezTo>
                <a:close/>
                <a:moveTo>
                  <a:pt x="6617660" y="467999"/>
                </a:moveTo>
                <a:cubicBezTo>
                  <a:pt x="6625070" y="467742"/>
                  <a:pt x="6632042" y="470197"/>
                  <a:pt x="6638576" y="475364"/>
                </a:cubicBezTo>
                <a:cubicBezTo>
                  <a:pt x="6647289" y="482253"/>
                  <a:pt x="6645909" y="487134"/>
                  <a:pt x="6634437" y="490005"/>
                </a:cubicBezTo>
                <a:cubicBezTo>
                  <a:pt x="6622965" y="492876"/>
                  <a:pt x="6609995" y="495093"/>
                  <a:pt x="6595528" y="496656"/>
                </a:cubicBezTo>
                <a:cubicBezTo>
                  <a:pt x="6581060" y="498218"/>
                  <a:pt x="6569027" y="499626"/>
                  <a:pt x="6559428" y="500879"/>
                </a:cubicBezTo>
                <a:cubicBezTo>
                  <a:pt x="6570317" y="505517"/>
                  <a:pt x="6573957" y="510887"/>
                  <a:pt x="6570348" y="516989"/>
                </a:cubicBezTo>
                <a:cubicBezTo>
                  <a:pt x="6566738" y="523091"/>
                  <a:pt x="6561542" y="537292"/>
                  <a:pt x="6554758" y="559591"/>
                </a:cubicBezTo>
                <a:cubicBezTo>
                  <a:pt x="6572270" y="556664"/>
                  <a:pt x="6583768" y="553598"/>
                  <a:pt x="6589249" y="550392"/>
                </a:cubicBezTo>
                <a:cubicBezTo>
                  <a:pt x="6594730" y="547186"/>
                  <a:pt x="6600625" y="546835"/>
                  <a:pt x="6606932" y="549341"/>
                </a:cubicBezTo>
                <a:cubicBezTo>
                  <a:pt x="6613238" y="551846"/>
                  <a:pt x="6619542" y="556013"/>
                  <a:pt x="6625842" y="561842"/>
                </a:cubicBezTo>
                <a:cubicBezTo>
                  <a:pt x="6632142" y="567671"/>
                  <a:pt x="6632872" y="573001"/>
                  <a:pt x="6628028" y="577832"/>
                </a:cubicBezTo>
                <a:cubicBezTo>
                  <a:pt x="6623184" y="582663"/>
                  <a:pt x="6618506" y="591847"/>
                  <a:pt x="6613992" y="605384"/>
                </a:cubicBezTo>
                <a:cubicBezTo>
                  <a:pt x="6609478" y="618921"/>
                  <a:pt x="6605682" y="630502"/>
                  <a:pt x="6602606" y="640126"/>
                </a:cubicBezTo>
                <a:cubicBezTo>
                  <a:pt x="6619386" y="639394"/>
                  <a:pt x="6634360" y="638045"/>
                  <a:pt x="6647524" y="636080"/>
                </a:cubicBezTo>
                <a:cubicBezTo>
                  <a:pt x="6660690" y="634114"/>
                  <a:pt x="6671746" y="635019"/>
                  <a:pt x="6680694" y="638796"/>
                </a:cubicBezTo>
                <a:cubicBezTo>
                  <a:pt x="6689643" y="642572"/>
                  <a:pt x="6696182" y="648628"/>
                  <a:pt x="6700312" y="656962"/>
                </a:cubicBezTo>
                <a:cubicBezTo>
                  <a:pt x="6704442" y="665297"/>
                  <a:pt x="6696315" y="668099"/>
                  <a:pt x="6675932" y="665371"/>
                </a:cubicBezTo>
                <a:cubicBezTo>
                  <a:pt x="6655549" y="662642"/>
                  <a:pt x="6624658" y="662252"/>
                  <a:pt x="6583258" y="664199"/>
                </a:cubicBezTo>
                <a:cubicBezTo>
                  <a:pt x="6541860" y="666146"/>
                  <a:pt x="6513818" y="668472"/>
                  <a:pt x="6499134" y="671175"/>
                </a:cubicBezTo>
                <a:cubicBezTo>
                  <a:pt x="6484449" y="673879"/>
                  <a:pt x="6471786" y="676214"/>
                  <a:pt x="6461145" y="678180"/>
                </a:cubicBezTo>
                <a:cubicBezTo>
                  <a:pt x="6450504" y="680145"/>
                  <a:pt x="6440852" y="677023"/>
                  <a:pt x="6432189" y="668813"/>
                </a:cubicBezTo>
                <a:cubicBezTo>
                  <a:pt x="6423526" y="660602"/>
                  <a:pt x="6423498" y="656497"/>
                  <a:pt x="6432105" y="656497"/>
                </a:cubicBezTo>
                <a:cubicBezTo>
                  <a:pt x="6439200" y="656497"/>
                  <a:pt x="6447453" y="656122"/>
                  <a:pt x="6456866" y="655372"/>
                </a:cubicBezTo>
                <a:cubicBezTo>
                  <a:pt x="6466280" y="654621"/>
                  <a:pt x="6481572" y="652417"/>
                  <a:pt x="6502742" y="648758"/>
                </a:cubicBezTo>
                <a:cubicBezTo>
                  <a:pt x="6506228" y="640386"/>
                  <a:pt x="6513786" y="618099"/>
                  <a:pt x="6525420" y="581897"/>
                </a:cubicBezTo>
                <a:lnTo>
                  <a:pt x="6502650" y="587739"/>
                </a:lnTo>
                <a:cubicBezTo>
                  <a:pt x="6496164" y="588520"/>
                  <a:pt x="6489193" y="584994"/>
                  <a:pt x="6481739" y="577162"/>
                </a:cubicBezTo>
                <a:cubicBezTo>
                  <a:pt x="6474286" y="569330"/>
                  <a:pt x="6475761" y="565808"/>
                  <a:pt x="6486167" y="566596"/>
                </a:cubicBezTo>
                <a:cubicBezTo>
                  <a:pt x="6496572" y="567383"/>
                  <a:pt x="6510959" y="566363"/>
                  <a:pt x="6529327" y="563535"/>
                </a:cubicBezTo>
                <a:cubicBezTo>
                  <a:pt x="6537624" y="529218"/>
                  <a:pt x="6540948" y="509269"/>
                  <a:pt x="6539298" y="503688"/>
                </a:cubicBezTo>
                <a:cubicBezTo>
                  <a:pt x="6528409" y="505982"/>
                  <a:pt x="6520072" y="507334"/>
                  <a:pt x="6514286" y="507743"/>
                </a:cubicBezTo>
                <a:cubicBezTo>
                  <a:pt x="6508500" y="508153"/>
                  <a:pt x="6501906" y="504643"/>
                  <a:pt x="6494501" y="497214"/>
                </a:cubicBezTo>
                <a:cubicBezTo>
                  <a:pt x="6487097" y="489785"/>
                  <a:pt x="6488090" y="486070"/>
                  <a:pt x="6497478" y="486070"/>
                </a:cubicBezTo>
                <a:cubicBezTo>
                  <a:pt x="6504398" y="486070"/>
                  <a:pt x="6514332" y="485307"/>
                  <a:pt x="6527280" y="483782"/>
                </a:cubicBezTo>
                <a:cubicBezTo>
                  <a:pt x="6540228" y="482257"/>
                  <a:pt x="6554702" y="480126"/>
                  <a:pt x="6570701" y="477392"/>
                </a:cubicBezTo>
                <a:cubicBezTo>
                  <a:pt x="6586700" y="474657"/>
                  <a:pt x="6599834" y="471913"/>
                  <a:pt x="6610104" y="469160"/>
                </a:cubicBezTo>
                <a:cubicBezTo>
                  <a:pt x="6612671" y="468471"/>
                  <a:pt x="6615189" y="468084"/>
                  <a:pt x="6617660" y="467999"/>
                </a:cubicBezTo>
                <a:close/>
                <a:moveTo>
                  <a:pt x="2283643" y="465755"/>
                </a:moveTo>
                <a:cubicBezTo>
                  <a:pt x="2276827" y="466921"/>
                  <a:pt x="2261991" y="469259"/>
                  <a:pt x="2239134" y="472769"/>
                </a:cubicBezTo>
                <a:cubicBezTo>
                  <a:pt x="2239903" y="474629"/>
                  <a:pt x="2240938" y="480222"/>
                  <a:pt x="2242240" y="489549"/>
                </a:cubicBezTo>
                <a:cubicBezTo>
                  <a:pt x="2245663" y="489636"/>
                  <a:pt x="2254069" y="488101"/>
                  <a:pt x="2267457" y="484945"/>
                </a:cubicBezTo>
                <a:cubicBezTo>
                  <a:pt x="2280846" y="481788"/>
                  <a:pt x="2288033" y="483419"/>
                  <a:pt x="2289019" y="489837"/>
                </a:cubicBezTo>
                <a:cubicBezTo>
                  <a:pt x="2290005" y="496256"/>
                  <a:pt x="2285047" y="500559"/>
                  <a:pt x="2274145" y="502748"/>
                </a:cubicBezTo>
                <a:cubicBezTo>
                  <a:pt x="2263244" y="504937"/>
                  <a:pt x="2253130" y="505250"/>
                  <a:pt x="2243803" y="503688"/>
                </a:cubicBezTo>
                <a:lnTo>
                  <a:pt x="2246910" y="526905"/>
                </a:lnTo>
                <a:cubicBezTo>
                  <a:pt x="2252627" y="525342"/>
                  <a:pt x="2259876" y="523981"/>
                  <a:pt x="2268657" y="522821"/>
                </a:cubicBezTo>
                <a:cubicBezTo>
                  <a:pt x="2277438" y="521662"/>
                  <a:pt x="2284030" y="521082"/>
                  <a:pt x="2288433" y="521082"/>
                </a:cubicBezTo>
                <a:cubicBezTo>
                  <a:pt x="2292054" y="500804"/>
                  <a:pt x="2293865" y="485642"/>
                  <a:pt x="2293865" y="475596"/>
                </a:cubicBezTo>
                <a:cubicBezTo>
                  <a:pt x="2293865" y="467870"/>
                  <a:pt x="2290458" y="464589"/>
                  <a:pt x="2283643" y="465755"/>
                </a:cubicBezTo>
                <a:close/>
                <a:moveTo>
                  <a:pt x="1900815" y="461894"/>
                </a:moveTo>
                <a:cubicBezTo>
                  <a:pt x="1902978" y="462109"/>
                  <a:pt x="1905640" y="462682"/>
                  <a:pt x="1908801" y="463616"/>
                </a:cubicBezTo>
                <a:cubicBezTo>
                  <a:pt x="1921445" y="467349"/>
                  <a:pt x="1929249" y="472332"/>
                  <a:pt x="1932213" y="478564"/>
                </a:cubicBezTo>
                <a:cubicBezTo>
                  <a:pt x="1935178" y="484796"/>
                  <a:pt x="1934573" y="490346"/>
                  <a:pt x="1930400" y="495214"/>
                </a:cubicBezTo>
                <a:cubicBezTo>
                  <a:pt x="1926226" y="500082"/>
                  <a:pt x="1919538" y="498956"/>
                  <a:pt x="1910336" y="491837"/>
                </a:cubicBezTo>
                <a:cubicBezTo>
                  <a:pt x="1903328" y="484830"/>
                  <a:pt x="1898160" y="477441"/>
                  <a:pt x="1894830" y="469671"/>
                </a:cubicBezTo>
                <a:cubicBezTo>
                  <a:pt x="1892332" y="463844"/>
                  <a:pt x="1894327" y="461251"/>
                  <a:pt x="1900815" y="461894"/>
                </a:cubicBezTo>
                <a:close/>
                <a:moveTo>
                  <a:pt x="1985963" y="461137"/>
                </a:moveTo>
                <a:cubicBezTo>
                  <a:pt x="1987414" y="461228"/>
                  <a:pt x="1989205" y="461636"/>
                  <a:pt x="1991336" y="462360"/>
                </a:cubicBezTo>
                <a:cubicBezTo>
                  <a:pt x="1999856" y="465256"/>
                  <a:pt x="2006103" y="468369"/>
                  <a:pt x="2010078" y="471699"/>
                </a:cubicBezTo>
                <a:cubicBezTo>
                  <a:pt x="2014054" y="475029"/>
                  <a:pt x="2015021" y="478331"/>
                  <a:pt x="2012981" y="481605"/>
                </a:cubicBezTo>
                <a:cubicBezTo>
                  <a:pt x="2010941" y="484880"/>
                  <a:pt x="2008767" y="491316"/>
                  <a:pt x="2006460" y="500916"/>
                </a:cubicBezTo>
                <a:cubicBezTo>
                  <a:pt x="2004153" y="510515"/>
                  <a:pt x="2001512" y="521510"/>
                  <a:pt x="1998535" y="533900"/>
                </a:cubicBezTo>
                <a:cubicBezTo>
                  <a:pt x="2005604" y="532436"/>
                  <a:pt x="2012140" y="530709"/>
                  <a:pt x="2018143" y="528719"/>
                </a:cubicBezTo>
                <a:cubicBezTo>
                  <a:pt x="2024146" y="526728"/>
                  <a:pt x="2030356" y="528337"/>
                  <a:pt x="2036775" y="533546"/>
                </a:cubicBezTo>
                <a:cubicBezTo>
                  <a:pt x="2043192" y="538755"/>
                  <a:pt x="2042089" y="542842"/>
                  <a:pt x="2033463" y="545806"/>
                </a:cubicBezTo>
                <a:cubicBezTo>
                  <a:pt x="2024837" y="548770"/>
                  <a:pt x="2015532" y="551009"/>
                  <a:pt x="2005549" y="552522"/>
                </a:cubicBezTo>
                <a:cubicBezTo>
                  <a:pt x="2017219" y="560484"/>
                  <a:pt x="2021640" y="566286"/>
                  <a:pt x="2018812" y="569926"/>
                </a:cubicBezTo>
                <a:cubicBezTo>
                  <a:pt x="2015985" y="573566"/>
                  <a:pt x="2012482" y="586334"/>
                  <a:pt x="2008302" y="608230"/>
                </a:cubicBezTo>
                <a:cubicBezTo>
                  <a:pt x="2004122" y="630127"/>
                  <a:pt x="2004860" y="644420"/>
                  <a:pt x="2010515" y="651111"/>
                </a:cubicBezTo>
                <a:cubicBezTo>
                  <a:pt x="2016171" y="657802"/>
                  <a:pt x="2026235" y="660608"/>
                  <a:pt x="2040710" y="659529"/>
                </a:cubicBezTo>
                <a:cubicBezTo>
                  <a:pt x="2055183" y="658450"/>
                  <a:pt x="2064202" y="654711"/>
                  <a:pt x="2067768" y="648312"/>
                </a:cubicBezTo>
                <a:cubicBezTo>
                  <a:pt x="2071333" y="641912"/>
                  <a:pt x="2074883" y="633308"/>
                  <a:pt x="2078418" y="622499"/>
                </a:cubicBezTo>
                <a:cubicBezTo>
                  <a:pt x="2081953" y="611691"/>
                  <a:pt x="2084101" y="613036"/>
                  <a:pt x="2084864" y="626536"/>
                </a:cubicBezTo>
                <a:cubicBezTo>
                  <a:pt x="2085627" y="640036"/>
                  <a:pt x="2088163" y="650510"/>
                  <a:pt x="2092473" y="657957"/>
                </a:cubicBezTo>
                <a:cubicBezTo>
                  <a:pt x="2096783" y="665405"/>
                  <a:pt x="2090591" y="671907"/>
                  <a:pt x="2073897" y="677463"/>
                </a:cubicBezTo>
                <a:cubicBezTo>
                  <a:pt x="2057204" y="683019"/>
                  <a:pt x="2042117" y="684796"/>
                  <a:pt x="2028635" y="682793"/>
                </a:cubicBezTo>
                <a:cubicBezTo>
                  <a:pt x="2015154" y="680790"/>
                  <a:pt x="2004798" y="676161"/>
                  <a:pt x="1997567" y="668906"/>
                </a:cubicBezTo>
                <a:cubicBezTo>
                  <a:pt x="1990337" y="661650"/>
                  <a:pt x="1987118" y="650491"/>
                  <a:pt x="1987912" y="635429"/>
                </a:cubicBezTo>
                <a:cubicBezTo>
                  <a:pt x="1988706" y="620366"/>
                  <a:pt x="1990067" y="605697"/>
                  <a:pt x="1991996" y="591422"/>
                </a:cubicBezTo>
                <a:cubicBezTo>
                  <a:pt x="1992960" y="584284"/>
                  <a:pt x="1993610" y="577685"/>
                  <a:pt x="1993947" y="571623"/>
                </a:cubicBezTo>
                <a:lnTo>
                  <a:pt x="1993985" y="562265"/>
                </a:lnTo>
                <a:lnTo>
                  <a:pt x="1989880" y="578941"/>
                </a:lnTo>
                <a:cubicBezTo>
                  <a:pt x="1984066" y="600703"/>
                  <a:pt x="1978015" y="617867"/>
                  <a:pt x="1971728" y="630434"/>
                </a:cubicBezTo>
                <a:cubicBezTo>
                  <a:pt x="1963343" y="647189"/>
                  <a:pt x="1951685" y="659632"/>
                  <a:pt x="1936752" y="667762"/>
                </a:cubicBezTo>
                <a:cubicBezTo>
                  <a:pt x="1921820" y="675891"/>
                  <a:pt x="1919442" y="673591"/>
                  <a:pt x="1929618" y="660860"/>
                </a:cubicBezTo>
                <a:lnTo>
                  <a:pt x="1945212" y="633359"/>
                </a:lnTo>
                <a:lnTo>
                  <a:pt x="1946706" y="631922"/>
                </a:lnTo>
                <a:lnTo>
                  <a:pt x="1946551" y="630999"/>
                </a:lnTo>
                <a:lnTo>
                  <a:pt x="1955896" y="614518"/>
                </a:lnTo>
                <a:cubicBezTo>
                  <a:pt x="1963238" y="596355"/>
                  <a:pt x="1969234" y="577699"/>
                  <a:pt x="1973885" y="558550"/>
                </a:cubicBezTo>
                <a:cubicBezTo>
                  <a:pt x="1967362" y="560894"/>
                  <a:pt x="1960478" y="559536"/>
                  <a:pt x="1953235" y="554475"/>
                </a:cubicBezTo>
                <a:cubicBezTo>
                  <a:pt x="1945992" y="549415"/>
                  <a:pt x="1946864" y="546110"/>
                  <a:pt x="1955850" y="544560"/>
                </a:cubicBezTo>
                <a:cubicBezTo>
                  <a:pt x="1964835" y="543009"/>
                  <a:pt x="1971715" y="541335"/>
                  <a:pt x="1976489" y="539537"/>
                </a:cubicBezTo>
                <a:cubicBezTo>
                  <a:pt x="1980211" y="523947"/>
                  <a:pt x="1982651" y="510075"/>
                  <a:pt x="1983810" y="497921"/>
                </a:cubicBezTo>
                <a:cubicBezTo>
                  <a:pt x="1984970" y="485766"/>
                  <a:pt x="1984384" y="476077"/>
                  <a:pt x="1982052" y="468853"/>
                </a:cubicBezTo>
                <a:cubicBezTo>
                  <a:pt x="1980304" y="463434"/>
                  <a:pt x="1981607" y="460862"/>
                  <a:pt x="1985963" y="461137"/>
                </a:cubicBezTo>
                <a:close/>
                <a:moveTo>
                  <a:pt x="6918087" y="458828"/>
                </a:moveTo>
                <a:cubicBezTo>
                  <a:pt x="6922380" y="459248"/>
                  <a:pt x="6929111" y="461495"/>
                  <a:pt x="6938279" y="465569"/>
                </a:cubicBezTo>
                <a:cubicBezTo>
                  <a:pt x="6956616" y="473717"/>
                  <a:pt x="6959568" y="479934"/>
                  <a:pt x="6947134" y="484219"/>
                </a:cubicBezTo>
                <a:cubicBezTo>
                  <a:pt x="6934700" y="488504"/>
                  <a:pt x="6924047" y="493155"/>
                  <a:pt x="6915173" y="498172"/>
                </a:cubicBezTo>
                <a:cubicBezTo>
                  <a:pt x="6906300" y="503189"/>
                  <a:pt x="6894372" y="508847"/>
                  <a:pt x="6879390" y="515148"/>
                </a:cubicBezTo>
                <a:cubicBezTo>
                  <a:pt x="6881734" y="527699"/>
                  <a:pt x="6882906" y="539016"/>
                  <a:pt x="6882906" y="549099"/>
                </a:cubicBezTo>
                <a:cubicBezTo>
                  <a:pt x="6889566" y="549099"/>
                  <a:pt x="6904225" y="546603"/>
                  <a:pt x="6926884" y="541611"/>
                </a:cubicBezTo>
                <a:cubicBezTo>
                  <a:pt x="6949543" y="536619"/>
                  <a:pt x="6964630" y="532725"/>
                  <a:pt x="6972146" y="529928"/>
                </a:cubicBezTo>
                <a:cubicBezTo>
                  <a:pt x="6979662" y="527131"/>
                  <a:pt x="6987485" y="527941"/>
                  <a:pt x="6995615" y="532356"/>
                </a:cubicBezTo>
                <a:cubicBezTo>
                  <a:pt x="7003744" y="536771"/>
                  <a:pt x="7004901" y="540848"/>
                  <a:pt x="6999084" y="544588"/>
                </a:cubicBezTo>
                <a:cubicBezTo>
                  <a:pt x="6993268" y="548327"/>
                  <a:pt x="6985994" y="551006"/>
                  <a:pt x="6977262" y="552624"/>
                </a:cubicBezTo>
                <a:cubicBezTo>
                  <a:pt x="6968531" y="554243"/>
                  <a:pt x="6954976" y="556274"/>
                  <a:pt x="6936595" y="558717"/>
                </a:cubicBezTo>
                <a:cubicBezTo>
                  <a:pt x="6942821" y="562214"/>
                  <a:pt x="6944765" y="567054"/>
                  <a:pt x="6942428" y="573237"/>
                </a:cubicBezTo>
                <a:cubicBezTo>
                  <a:pt x="6940090" y="579420"/>
                  <a:pt x="6939498" y="593093"/>
                  <a:pt x="6940651" y="614258"/>
                </a:cubicBezTo>
                <a:cubicBezTo>
                  <a:pt x="6941804" y="635422"/>
                  <a:pt x="6942186" y="651927"/>
                  <a:pt x="6941795" y="663771"/>
                </a:cubicBezTo>
                <a:cubicBezTo>
                  <a:pt x="6941404" y="675615"/>
                  <a:pt x="6939038" y="688086"/>
                  <a:pt x="6934698" y="701183"/>
                </a:cubicBezTo>
                <a:cubicBezTo>
                  <a:pt x="6930356" y="714280"/>
                  <a:pt x="6926454" y="715470"/>
                  <a:pt x="6922986" y="704755"/>
                </a:cubicBezTo>
                <a:cubicBezTo>
                  <a:pt x="6919520" y="694039"/>
                  <a:pt x="6917787" y="677581"/>
                  <a:pt x="6917787" y="655381"/>
                </a:cubicBezTo>
                <a:cubicBezTo>
                  <a:pt x="6917787" y="633664"/>
                  <a:pt x="6917594" y="615321"/>
                  <a:pt x="6917210" y="600352"/>
                </a:cubicBezTo>
                <a:cubicBezTo>
                  <a:pt x="6916826" y="585382"/>
                  <a:pt x="6916001" y="573395"/>
                  <a:pt x="6914736" y="564391"/>
                </a:cubicBezTo>
                <a:cubicBezTo>
                  <a:pt x="6906092" y="565172"/>
                  <a:pt x="6895482" y="565563"/>
                  <a:pt x="6882906" y="565563"/>
                </a:cubicBezTo>
                <a:cubicBezTo>
                  <a:pt x="6882906" y="584601"/>
                  <a:pt x="6879486" y="603570"/>
                  <a:pt x="6872646" y="622471"/>
                </a:cubicBezTo>
                <a:cubicBezTo>
                  <a:pt x="6865806" y="641372"/>
                  <a:pt x="6855081" y="654708"/>
                  <a:pt x="6840471" y="662478"/>
                </a:cubicBezTo>
                <a:cubicBezTo>
                  <a:pt x="6825860" y="670248"/>
                  <a:pt x="6821706" y="669901"/>
                  <a:pt x="6828006" y="661436"/>
                </a:cubicBezTo>
                <a:cubicBezTo>
                  <a:pt x="6834306" y="652972"/>
                  <a:pt x="6840732" y="642575"/>
                  <a:pt x="6847280" y="630248"/>
                </a:cubicBezTo>
                <a:cubicBezTo>
                  <a:pt x="6853828" y="617920"/>
                  <a:pt x="6857878" y="601775"/>
                  <a:pt x="6859428" y="581813"/>
                </a:cubicBezTo>
                <a:cubicBezTo>
                  <a:pt x="6860978" y="561852"/>
                  <a:pt x="6860804" y="546401"/>
                  <a:pt x="6858907" y="535463"/>
                </a:cubicBezTo>
                <a:cubicBezTo>
                  <a:pt x="6857010" y="524524"/>
                  <a:pt x="6854480" y="516704"/>
                  <a:pt x="6851316" y="512004"/>
                </a:cubicBezTo>
                <a:cubicBezTo>
                  <a:pt x="6848154" y="507303"/>
                  <a:pt x="6848504" y="504134"/>
                  <a:pt x="6852368" y="502497"/>
                </a:cubicBezTo>
                <a:cubicBezTo>
                  <a:pt x="6856231" y="500860"/>
                  <a:pt x="6860566" y="500627"/>
                  <a:pt x="6865372" y="501800"/>
                </a:cubicBezTo>
                <a:cubicBezTo>
                  <a:pt x="6870178" y="502972"/>
                  <a:pt x="6876392" y="501161"/>
                  <a:pt x="6884012" y="496367"/>
                </a:cubicBezTo>
                <a:cubicBezTo>
                  <a:pt x="6891634" y="491574"/>
                  <a:pt x="6898582" y="486439"/>
                  <a:pt x="6904858" y="480964"/>
                </a:cubicBezTo>
                <a:cubicBezTo>
                  <a:pt x="6911134" y="475488"/>
                  <a:pt x="6913688" y="469516"/>
                  <a:pt x="6912522" y="463048"/>
                </a:cubicBezTo>
                <a:cubicBezTo>
                  <a:pt x="6911940" y="459814"/>
                  <a:pt x="6913794" y="458408"/>
                  <a:pt x="6918087" y="458828"/>
                </a:cubicBezTo>
                <a:close/>
                <a:moveTo>
                  <a:pt x="3546237" y="458828"/>
                </a:moveTo>
                <a:cubicBezTo>
                  <a:pt x="3550530" y="459248"/>
                  <a:pt x="3557261" y="461495"/>
                  <a:pt x="3566429" y="465569"/>
                </a:cubicBezTo>
                <a:cubicBezTo>
                  <a:pt x="3584766" y="473717"/>
                  <a:pt x="3587718" y="479934"/>
                  <a:pt x="3575285" y="484219"/>
                </a:cubicBezTo>
                <a:cubicBezTo>
                  <a:pt x="3562851" y="488504"/>
                  <a:pt x="3552198" y="493155"/>
                  <a:pt x="3543324" y="498172"/>
                </a:cubicBezTo>
                <a:cubicBezTo>
                  <a:pt x="3534450" y="503189"/>
                  <a:pt x="3522522" y="508847"/>
                  <a:pt x="3507540" y="515148"/>
                </a:cubicBezTo>
                <a:cubicBezTo>
                  <a:pt x="3509884" y="527699"/>
                  <a:pt x="3511056" y="539016"/>
                  <a:pt x="3511056" y="549099"/>
                </a:cubicBezTo>
                <a:cubicBezTo>
                  <a:pt x="3517716" y="549099"/>
                  <a:pt x="3532376" y="546603"/>
                  <a:pt x="3555035" y="541611"/>
                </a:cubicBezTo>
                <a:cubicBezTo>
                  <a:pt x="3577694" y="536619"/>
                  <a:pt x="3592781" y="532725"/>
                  <a:pt x="3600297" y="529928"/>
                </a:cubicBezTo>
                <a:cubicBezTo>
                  <a:pt x="3607813" y="527131"/>
                  <a:pt x="3615636" y="527941"/>
                  <a:pt x="3623765" y="532356"/>
                </a:cubicBezTo>
                <a:cubicBezTo>
                  <a:pt x="3631895" y="536771"/>
                  <a:pt x="3633052" y="540848"/>
                  <a:pt x="3627235" y="544588"/>
                </a:cubicBezTo>
                <a:cubicBezTo>
                  <a:pt x="3621418" y="548327"/>
                  <a:pt x="3614144" y="551006"/>
                  <a:pt x="3605413" y="552624"/>
                </a:cubicBezTo>
                <a:cubicBezTo>
                  <a:pt x="3596682" y="554243"/>
                  <a:pt x="3583126" y="556274"/>
                  <a:pt x="3564746" y="558717"/>
                </a:cubicBezTo>
                <a:cubicBezTo>
                  <a:pt x="3570972" y="562214"/>
                  <a:pt x="3572916" y="567054"/>
                  <a:pt x="3570578" y="573237"/>
                </a:cubicBezTo>
                <a:cubicBezTo>
                  <a:pt x="3568240" y="579420"/>
                  <a:pt x="3567648" y="593093"/>
                  <a:pt x="3568801" y="614258"/>
                </a:cubicBezTo>
                <a:cubicBezTo>
                  <a:pt x="3569955" y="635422"/>
                  <a:pt x="3570336" y="651927"/>
                  <a:pt x="3569945" y="663771"/>
                </a:cubicBezTo>
                <a:cubicBezTo>
                  <a:pt x="3569555" y="675615"/>
                  <a:pt x="3567189" y="688086"/>
                  <a:pt x="3562848" y="701183"/>
                </a:cubicBezTo>
                <a:cubicBezTo>
                  <a:pt x="3558507" y="714280"/>
                  <a:pt x="3554603" y="715470"/>
                  <a:pt x="3551137" y="704755"/>
                </a:cubicBezTo>
                <a:cubicBezTo>
                  <a:pt x="3547671" y="694039"/>
                  <a:pt x="3545937" y="677581"/>
                  <a:pt x="3545937" y="655381"/>
                </a:cubicBezTo>
                <a:cubicBezTo>
                  <a:pt x="3545937" y="633664"/>
                  <a:pt x="3545745" y="615321"/>
                  <a:pt x="3545361" y="600352"/>
                </a:cubicBezTo>
                <a:cubicBezTo>
                  <a:pt x="3544976" y="585382"/>
                  <a:pt x="3544152" y="573395"/>
                  <a:pt x="3542886" y="564391"/>
                </a:cubicBezTo>
                <a:cubicBezTo>
                  <a:pt x="3534242" y="565172"/>
                  <a:pt x="3523632" y="565563"/>
                  <a:pt x="3511056" y="565563"/>
                </a:cubicBezTo>
                <a:cubicBezTo>
                  <a:pt x="3511056" y="584601"/>
                  <a:pt x="3507636" y="603570"/>
                  <a:pt x="3500796" y="622471"/>
                </a:cubicBezTo>
                <a:cubicBezTo>
                  <a:pt x="3493956" y="641372"/>
                  <a:pt x="3483231" y="654708"/>
                  <a:pt x="3468621" y="662478"/>
                </a:cubicBezTo>
                <a:cubicBezTo>
                  <a:pt x="3454011" y="670248"/>
                  <a:pt x="3449856" y="669901"/>
                  <a:pt x="3456157" y="661436"/>
                </a:cubicBezTo>
                <a:cubicBezTo>
                  <a:pt x="3462457" y="652972"/>
                  <a:pt x="3468882" y="642575"/>
                  <a:pt x="3475430" y="630248"/>
                </a:cubicBezTo>
                <a:cubicBezTo>
                  <a:pt x="3481979" y="617920"/>
                  <a:pt x="3486028" y="601775"/>
                  <a:pt x="3487578" y="581813"/>
                </a:cubicBezTo>
                <a:cubicBezTo>
                  <a:pt x="3489128" y="561852"/>
                  <a:pt x="3488955" y="546401"/>
                  <a:pt x="3487057" y="535463"/>
                </a:cubicBezTo>
                <a:cubicBezTo>
                  <a:pt x="3485160" y="524524"/>
                  <a:pt x="3482630" y="516704"/>
                  <a:pt x="3479467" y="512004"/>
                </a:cubicBezTo>
                <a:cubicBezTo>
                  <a:pt x="3476305" y="507303"/>
                  <a:pt x="3476655" y="504134"/>
                  <a:pt x="3480518" y="502497"/>
                </a:cubicBezTo>
                <a:cubicBezTo>
                  <a:pt x="3484382" y="500860"/>
                  <a:pt x="3488716" y="500627"/>
                  <a:pt x="3493522" y="501800"/>
                </a:cubicBezTo>
                <a:cubicBezTo>
                  <a:pt x="3498328" y="502972"/>
                  <a:pt x="3504542" y="501161"/>
                  <a:pt x="3512163" y="496367"/>
                </a:cubicBezTo>
                <a:cubicBezTo>
                  <a:pt x="3519784" y="491574"/>
                  <a:pt x="3526733" y="486439"/>
                  <a:pt x="3533008" y="480964"/>
                </a:cubicBezTo>
                <a:cubicBezTo>
                  <a:pt x="3539283" y="475488"/>
                  <a:pt x="3541839" y="469516"/>
                  <a:pt x="3540673" y="463048"/>
                </a:cubicBezTo>
                <a:cubicBezTo>
                  <a:pt x="3540090" y="459814"/>
                  <a:pt x="3541945" y="458408"/>
                  <a:pt x="3546237" y="458828"/>
                </a:cubicBezTo>
                <a:close/>
                <a:moveTo>
                  <a:pt x="1098313" y="458828"/>
                </a:moveTo>
                <a:cubicBezTo>
                  <a:pt x="1102606" y="459248"/>
                  <a:pt x="1109336" y="461495"/>
                  <a:pt x="1118505" y="465569"/>
                </a:cubicBezTo>
                <a:cubicBezTo>
                  <a:pt x="1136842" y="473717"/>
                  <a:pt x="1139793" y="479934"/>
                  <a:pt x="1127360" y="484219"/>
                </a:cubicBezTo>
                <a:cubicBezTo>
                  <a:pt x="1114927" y="488504"/>
                  <a:pt x="1104273" y="493155"/>
                  <a:pt x="1095400" y="498172"/>
                </a:cubicBezTo>
                <a:cubicBezTo>
                  <a:pt x="1086525" y="503189"/>
                  <a:pt x="1074597" y="508847"/>
                  <a:pt x="1059615" y="515148"/>
                </a:cubicBezTo>
                <a:cubicBezTo>
                  <a:pt x="1061960" y="527699"/>
                  <a:pt x="1063131" y="539016"/>
                  <a:pt x="1063131" y="549099"/>
                </a:cubicBezTo>
                <a:cubicBezTo>
                  <a:pt x="1069791" y="549099"/>
                  <a:pt x="1084451" y="546603"/>
                  <a:pt x="1107110" y="541611"/>
                </a:cubicBezTo>
                <a:cubicBezTo>
                  <a:pt x="1129769" y="536619"/>
                  <a:pt x="1144857" y="532725"/>
                  <a:pt x="1152373" y="529928"/>
                </a:cubicBezTo>
                <a:cubicBezTo>
                  <a:pt x="1159888" y="527131"/>
                  <a:pt x="1167711" y="527941"/>
                  <a:pt x="1175841" y="532356"/>
                </a:cubicBezTo>
                <a:cubicBezTo>
                  <a:pt x="1183971" y="536771"/>
                  <a:pt x="1185127" y="540848"/>
                  <a:pt x="1179310" y="544588"/>
                </a:cubicBezTo>
                <a:cubicBezTo>
                  <a:pt x="1173494" y="548327"/>
                  <a:pt x="1166220" y="551006"/>
                  <a:pt x="1157489" y="552624"/>
                </a:cubicBezTo>
                <a:cubicBezTo>
                  <a:pt x="1148757" y="554243"/>
                  <a:pt x="1135202" y="556274"/>
                  <a:pt x="1116821" y="558717"/>
                </a:cubicBezTo>
                <a:cubicBezTo>
                  <a:pt x="1123047" y="562214"/>
                  <a:pt x="1124991" y="567054"/>
                  <a:pt x="1122653" y="573237"/>
                </a:cubicBezTo>
                <a:cubicBezTo>
                  <a:pt x="1120316" y="579420"/>
                  <a:pt x="1119723" y="593093"/>
                  <a:pt x="1120877" y="614258"/>
                </a:cubicBezTo>
                <a:cubicBezTo>
                  <a:pt x="1122030" y="635422"/>
                  <a:pt x="1122412" y="651927"/>
                  <a:pt x="1122021" y="663771"/>
                </a:cubicBezTo>
                <a:cubicBezTo>
                  <a:pt x="1121630" y="675615"/>
                  <a:pt x="1119264" y="688086"/>
                  <a:pt x="1114923" y="701183"/>
                </a:cubicBezTo>
                <a:cubicBezTo>
                  <a:pt x="1110583" y="714280"/>
                  <a:pt x="1106679" y="715470"/>
                  <a:pt x="1103213" y="704755"/>
                </a:cubicBezTo>
                <a:cubicBezTo>
                  <a:pt x="1099746" y="694039"/>
                  <a:pt x="1098013" y="677581"/>
                  <a:pt x="1098013" y="655381"/>
                </a:cubicBezTo>
                <a:cubicBezTo>
                  <a:pt x="1098013" y="633664"/>
                  <a:pt x="1097821" y="615321"/>
                  <a:pt x="1097436" y="600352"/>
                </a:cubicBezTo>
                <a:cubicBezTo>
                  <a:pt x="1097052" y="585382"/>
                  <a:pt x="1096227" y="573395"/>
                  <a:pt x="1094962" y="564391"/>
                </a:cubicBezTo>
                <a:cubicBezTo>
                  <a:pt x="1086318" y="565172"/>
                  <a:pt x="1075708" y="565563"/>
                  <a:pt x="1063131" y="565563"/>
                </a:cubicBezTo>
                <a:cubicBezTo>
                  <a:pt x="1063131" y="584601"/>
                  <a:pt x="1059712" y="603570"/>
                  <a:pt x="1052872" y="622471"/>
                </a:cubicBezTo>
                <a:cubicBezTo>
                  <a:pt x="1046032" y="641372"/>
                  <a:pt x="1035307" y="654708"/>
                  <a:pt x="1020697" y="662478"/>
                </a:cubicBezTo>
                <a:cubicBezTo>
                  <a:pt x="1006087" y="670248"/>
                  <a:pt x="1001932" y="669901"/>
                  <a:pt x="1008232" y="661436"/>
                </a:cubicBezTo>
                <a:cubicBezTo>
                  <a:pt x="1014533" y="652972"/>
                  <a:pt x="1020957" y="642575"/>
                  <a:pt x="1027506" y="630248"/>
                </a:cubicBezTo>
                <a:cubicBezTo>
                  <a:pt x="1034054" y="617920"/>
                  <a:pt x="1038104" y="601775"/>
                  <a:pt x="1039653" y="581813"/>
                </a:cubicBezTo>
                <a:cubicBezTo>
                  <a:pt x="1041204" y="561852"/>
                  <a:pt x="1041031" y="546401"/>
                  <a:pt x="1039133" y="535463"/>
                </a:cubicBezTo>
                <a:cubicBezTo>
                  <a:pt x="1037235" y="524524"/>
                  <a:pt x="1034705" y="516704"/>
                  <a:pt x="1031543" y="512004"/>
                </a:cubicBezTo>
                <a:cubicBezTo>
                  <a:pt x="1028381" y="507303"/>
                  <a:pt x="1028730" y="504134"/>
                  <a:pt x="1032593" y="502497"/>
                </a:cubicBezTo>
                <a:cubicBezTo>
                  <a:pt x="1036457" y="500860"/>
                  <a:pt x="1040792" y="500627"/>
                  <a:pt x="1045598" y="501800"/>
                </a:cubicBezTo>
                <a:cubicBezTo>
                  <a:pt x="1050404" y="502972"/>
                  <a:pt x="1056617" y="501161"/>
                  <a:pt x="1064238" y="496367"/>
                </a:cubicBezTo>
                <a:cubicBezTo>
                  <a:pt x="1071860" y="491574"/>
                  <a:pt x="1078809" y="486439"/>
                  <a:pt x="1085084" y="480964"/>
                </a:cubicBezTo>
                <a:cubicBezTo>
                  <a:pt x="1091359" y="475488"/>
                  <a:pt x="1093914" y="469516"/>
                  <a:pt x="1092749" y="463048"/>
                </a:cubicBezTo>
                <a:cubicBezTo>
                  <a:pt x="1092165" y="459814"/>
                  <a:pt x="1094020" y="458408"/>
                  <a:pt x="1098313" y="458828"/>
                </a:cubicBezTo>
                <a:close/>
                <a:moveTo>
                  <a:pt x="479188" y="458828"/>
                </a:moveTo>
                <a:cubicBezTo>
                  <a:pt x="483481" y="459248"/>
                  <a:pt x="490212" y="461495"/>
                  <a:pt x="499380" y="465569"/>
                </a:cubicBezTo>
                <a:cubicBezTo>
                  <a:pt x="517717" y="473717"/>
                  <a:pt x="520668" y="479934"/>
                  <a:pt x="508235" y="484219"/>
                </a:cubicBezTo>
                <a:cubicBezTo>
                  <a:pt x="495801" y="488504"/>
                  <a:pt x="485148" y="493155"/>
                  <a:pt x="476274" y="498172"/>
                </a:cubicBezTo>
                <a:cubicBezTo>
                  <a:pt x="467401" y="503189"/>
                  <a:pt x="455472" y="508847"/>
                  <a:pt x="440491" y="515148"/>
                </a:cubicBezTo>
                <a:cubicBezTo>
                  <a:pt x="442835" y="527699"/>
                  <a:pt x="444006" y="539016"/>
                  <a:pt x="444006" y="549099"/>
                </a:cubicBezTo>
                <a:cubicBezTo>
                  <a:pt x="450667" y="549099"/>
                  <a:pt x="465326" y="546603"/>
                  <a:pt x="487985" y="541611"/>
                </a:cubicBezTo>
                <a:cubicBezTo>
                  <a:pt x="510644" y="536619"/>
                  <a:pt x="525732" y="532725"/>
                  <a:pt x="533248" y="529928"/>
                </a:cubicBezTo>
                <a:cubicBezTo>
                  <a:pt x="540763" y="527131"/>
                  <a:pt x="548586" y="527941"/>
                  <a:pt x="556716" y="532356"/>
                </a:cubicBezTo>
                <a:cubicBezTo>
                  <a:pt x="564845" y="536771"/>
                  <a:pt x="566002" y="540848"/>
                  <a:pt x="560186" y="544588"/>
                </a:cubicBezTo>
                <a:cubicBezTo>
                  <a:pt x="554369" y="548327"/>
                  <a:pt x="547095" y="551006"/>
                  <a:pt x="538363" y="552624"/>
                </a:cubicBezTo>
                <a:cubicBezTo>
                  <a:pt x="529633" y="554243"/>
                  <a:pt x="516076" y="556274"/>
                  <a:pt x="497696" y="558717"/>
                </a:cubicBezTo>
                <a:cubicBezTo>
                  <a:pt x="503922" y="562214"/>
                  <a:pt x="505866" y="567054"/>
                  <a:pt x="503528" y="573237"/>
                </a:cubicBezTo>
                <a:cubicBezTo>
                  <a:pt x="501190" y="579420"/>
                  <a:pt x="500598" y="593093"/>
                  <a:pt x="501752" y="614258"/>
                </a:cubicBezTo>
                <a:cubicBezTo>
                  <a:pt x="502905" y="635422"/>
                  <a:pt x="503286" y="651927"/>
                  <a:pt x="502896" y="663771"/>
                </a:cubicBezTo>
                <a:cubicBezTo>
                  <a:pt x="502506" y="675615"/>
                  <a:pt x="500139" y="688086"/>
                  <a:pt x="495799" y="701183"/>
                </a:cubicBezTo>
                <a:cubicBezTo>
                  <a:pt x="491458" y="714280"/>
                  <a:pt x="487554" y="715470"/>
                  <a:pt x="484088" y="704755"/>
                </a:cubicBezTo>
                <a:cubicBezTo>
                  <a:pt x="480621" y="694039"/>
                  <a:pt x="478888" y="677581"/>
                  <a:pt x="478888" y="655381"/>
                </a:cubicBezTo>
                <a:cubicBezTo>
                  <a:pt x="478888" y="633664"/>
                  <a:pt x="478696" y="615321"/>
                  <a:pt x="478311" y="600352"/>
                </a:cubicBezTo>
                <a:cubicBezTo>
                  <a:pt x="477927" y="585382"/>
                  <a:pt x="477102" y="573395"/>
                  <a:pt x="475837" y="564391"/>
                </a:cubicBezTo>
                <a:cubicBezTo>
                  <a:pt x="467193" y="565172"/>
                  <a:pt x="456582" y="565563"/>
                  <a:pt x="444006" y="565563"/>
                </a:cubicBezTo>
                <a:cubicBezTo>
                  <a:pt x="444006" y="584601"/>
                  <a:pt x="440587" y="603570"/>
                  <a:pt x="433747" y="622471"/>
                </a:cubicBezTo>
                <a:cubicBezTo>
                  <a:pt x="426906" y="641372"/>
                  <a:pt x="416182" y="654708"/>
                  <a:pt x="401572" y="662478"/>
                </a:cubicBezTo>
                <a:cubicBezTo>
                  <a:pt x="386962" y="670248"/>
                  <a:pt x="382807" y="669901"/>
                  <a:pt x="389107" y="661436"/>
                </a:cubicBezTo>
                <a:cubicBezTo>
                  <a:pt x="395408" y="652972"/>
                  <a:pt x="401832" y="642575"/>
                  <a:pt x="408381" y="630248"/>
                </a:cubicBezTo>
                <a:cubicBezTo>
                  <a:pt x="414929" y="617920"/>
                  <a:pt x="418979" y="601775"/>
                  <a:pt x="420529" y="581813"/>
                </a:cubicBezTo>
                <a:cubicBezTo>
                  <a:pt x="422079" y="561852"/>
                  <a:pt x="421905" y="546401"/>
                  <a:pt x="420008" y="535463"/>
                </a:cubicBezTo>
                <a:cubicBezTo>
                  <a:pt x="418110" y="524524"/>
                  <a:pt x="415581" y="516704"/>
                  <a:pt x="412418" y="512004"/>
                </a:cubicBezTo>
                <a:cubicBezTo>
                  <a:pt x="409255" y="507303"/>
                  <a:pt x="409606" y="504134"/>
                  <a:pt x="413469" y="502497"/>
                </a:cubicBezTo>
                <a:cubicBezTo>
                  <a:pt x="417332" y="500860"/>
                  <a:pt x="421666" y="500627"/>
                  <a:pt x="426473" y="501800"/>
                </a:cubicBezTo>
                <a:cubicBezTo>
                  <a:pt x="431278" y="502972"/>
                  <a:pt x="437492" y="501161"/>
                  <a:pt x="445113" y="496367"/>
                </a:cubicBezTo>
                <a:cubicBezTo>
                  <a:pt x="452734" y="491574"/>
                  <a:pt x="459683" y="486439"/>
                  <a:pt x="465959" y="480964"/>
                </a:cubicBezTo>
                <a:cubicBezTo>
                  <a:pt x="472234" y="475488"/>
                  <a:pt x="474789" y="469516"/>
                  <a:pt x="473623" y="463048"/>
                </a:cubicBezTo>
                <a:cubicBezTo>
                  <a:pt x="473040" y="459814"/>
                  <a:pt x="474895" y="458408"/>
                  <a:pt x="479188" y="458828"/>
                </a:cubicBezTo>
                <a:close/>
                <a:moveTo>
                  <a:pt x="1327155" y="455967"/>
                </a:moveTo>
                <a:cubicBezTo>
                  <a:pt x="1330518" y="455504"/>
                  <a:pt x="1334284" y="455914"/>
                  <a:pt x="1338454" y="457198"/>
                </a:cubicBezTo>
                <a:cubicBezTo>
                  <a:pt x="1346795" y="459765"/>
                  <a:pt x="1352237" y="464490"/>
                  <a:pt x="1354779" y="471373"/>
                </a:cubicBezTo>
                <a:cubicBezTo>
                  <a:pt x="1357321" y="478257"/>
                  <a:pt x="1357160" y="485838"/>
                  <a:pt x="1354295" y="494116"/>
                </a:cubicBezTo>
                <a:cubicBezTo>
                  <a:pt x="1351430" y="502395"/>
                  <a:pt x="1347182" y="510162"/>
                  <a:pt x="1341552" y="517417"/>
                </a:cubicBezTo>
                <a:cubicBezTo>
                  <a:pt x="1335921" y="524673"/>
                  <a:pt x="1328272" y="532176"/>
                  <a:pt x="1318604" y="539927"/>
                </a:cubicBezTo>
                <a:cubicBezTo>
                  <a:pt x="1308937" y="547679"/>
                  <a:pt x="1302655" y="550780"/>
                  <a:pt x="1299759" y="549229"/>
                </a:cubicBezTo>
                <a:cubicBezTo>
                  <a:pt x="1296863" y="547679"/>
                  <a:pt x="1298984" y="543012"/>
                  <a:pt x="1306121" y="535230"/>
                </a:cubicBezTo>
                <a:cubicBezTo>
                  <a:pt x="1313259" y="527448"/>
                  <a:pt x="1318332" y="521113"/>
                  <a:pt x="1321339" y="516227"/>
                </a:cubicBezTo>
                <a:cubicBezTo>
                  <a:pt x="1324346" y="511340"/>
                  <a:pt x="1327767" y="506385"/>
                  <a:pt x="1331599" y="501362"/>
                </a:cubicBezTo>
                <a:cubicBezTo>
                  <a:pt x="1324195" y="501362"/>
                  <a:pt x="1318648" y="498807"/>
                  <a:pt x="1314958" y="493698"/>
                </a:cubicBezTo>
                <a:cubicBezTo>
                  <a:pt x="1311268" y="488588"/>
                  <a:pt x="1309622" y="482796"/>
                  <a:pt x="1310018" y="476322"/>
                </a:cubicBezTo>
                <a:cubicBezTo>
                  <a:pt x="1310416" y="469848"/>
                  <a:pt x="1313169" y="464400"/>
                  <a:pt x="1318279" y="459979"/>
                </a:cubicBezTo>
                <a:cubicBezTo>
                  <a:pt x="1320834" y="457768"/>
                  <a:pt x="1323792" y="456431"/>
                  <a:pt x="1327155" y="455967"/>
                </a:cubicBezTo>
                <a:close/>
                <a:moveTo>
                  <a:pt x="1266451" y="455967"/>
                </a:moveTo>
                <a:cubicBezTo>
                  <a:pt x="1269814" y="455504"/>
                  <a:pt x="1273581" y="455914"/>
                  <a:pt x="1277751" y="457198"/>
                </a:cubicBezTo>
                <a:cubicBezTo>
                  <a:pt x="1286092" y="459765"/>
                  <a:pt x="1291534" y="464490"/>
                  <a:pt x="1294076" y="471373"/>
                </a:cubicBezTo>
                <a:cubicBezTo>
                  <a:pt x="1296618" y="478257"/>
                  <a:pt x="1296456" y="485838"/>
                  <a:pt x="1293592" y="494116"/>
                </a:cubicBezTo>
                <a:cubicBezTo>
                  <a:pt x="1290727" y="502395"/>
                  <a:pt x="1286479" y="510162"/>
                  <a:pt x="1280849" y="517417"/>
                </a:cubicBezTo>
                <a:cubicBezTo>
                  <a:pt x="1275218" y="524673"/>
                  <a:pt x="1267569" y="532176"/>
                  <a:pt x="1257901" y="539927"/>
                </a:cubicBezTo>
                <a:cubicBezTo>
                  <a:pt x="1248233" y="547679"/>
                  <a:pt x="1241952" y="550780"/>
                  <a:pt x="1239056" y="549229"/>
                </a:cubicBezTo>
                <a:cubicBezTo>
                  <a:pt x="1236160" y="547679"/>
                  <a:pt x="1238281" y="543012"/>
                  <a:pt x="1245418" y="535230"/>
                </a:cubicBezTo>
                <a:cubicBezTo>
                  <a:pt x="1252555" y="527448"/>
                  <a:pt x="1257628" y="521113"/>
                  <a:pt x="1260636" y="516227"/>
                </a:cubicBezTo>
                <a:cubicBezTo>
                  <a:pt x="1263643" y="511340"/>
                  <a:pt x="1267063" y="506385"/>
                  <a:pt x="1270896" y="501362"/>
                </a:cubicBezTo>
                <a:cubicBezTo>
                  <a:pt x="1263491" y="501362"/>
                  <a:pt x="1257944" y="498807"/>
                  <a:pt x="1254254" y="493698"/>
                </a:cubicBezTo>
                <a:cubicBezTo>
                  <a:pt x="1250565" y="488588"/>
                  <a:pt x="1248919" y="482796"/>
                  <a:pt x="1249315" y="476322"/>
                </a:cubicBezTo>
                <a:cubicBezTo>
                  <a:pt x="1249712" y="469848"/>
                  <a:pt x="1252466" y="464400"/>
                  <a:pt x="1257576" y="459979"/>
                </a:cubicBezTo>
                <a:cubicBezTo>
                  <a:pt x="1260130" y="457768"/>
                  <a:pt x="1263089" y="456431"/>
                  <a:pt x="1266451" y="455967"/>
                </a:cubicBezTo>
                <a:close/>
                <a:moveTo>
                  <a:pt x="7417602" y="453528"/>
                </a:moveTo>
                <a:cubicBezTo>
                  <a:pt x="7419214" y="453554"/>
                  <a:pt x="7421190" y="453981"/>
                  <a:pt x="7423533" y="454807"/>
                </a:cubicBezTo>
                <a:cubicBezTo>
                  <a:pt x="7432902" y="458112"/>
                  <a:pt x="7439736" y="462031"/>
                  <a:pt x="7444034" y="466564"/>
                </a:cubicBezTo>
                <a:cubicBezTo>
                  <a:pt x="7448332" y="471097"/>
                  <a:pt x="7449072" y="475538"/>
                  <a:pt x="7446257" y="479885"/>
                </a:cubicBezTo>
                <a:cubicBezTo>
                  <a:pt x="7443442" y="484232"/>
                  <a:pt x="7440270" y="494054"/>
                  <a:pt x="7436742" y="509353"/>
                </a:cubicBezTo>
                <a:cubicBezTo>
                  <a:pt x="7433213" y="524651"/>
                  <a:pt x="7429619" y="538284"/>
                  <a:pt x="7425960" y="550252"/>
                </a:cubicBezTo>
                <a:cubicBezTo>
                  <a:pt x="7434730" y="549533"/>
                  <a:pt x="7443783" y="548175"/>
                  <a:pt x="7453122" y="546178"/>
                </a:cubicBezTo>
                <a:cubicBezTo>
                  <a:pt x="7455156" y="539692"/>
                  <a:pt x="7455394" y="533106"/>
                  <a:pt x="7453838" y="526421"/>
                </a:cubicBezTo>
                <a:cubicBezTo>
                  <a:pt x="7452282" y="519736"/>
                  <a:pt x="7456972" y="519411"/>
                  <a:pt x="7467912" y="525445"/>
                </a:cubicBezTo>
                <a:cubicBezTo>
                  <a:pt x="7478850" y="531478"/>
                  <a:pt x="7483318" y="537128"/>
                  <a:pt x="7481316" y="542392"/>
                </a:cubicBezTo>
                <a:cubicBezTo>
                  <a:pt x="7479312" y="547657"/>
                  <a:pt x="7477340" y="554571"/>
                  <a:pt x="7475400" y="563135"/>
                </a:cubicBezTo>
                <a:cubicBezTo>
                  <a:pt x="7473458" y="571699"/>
                  <a:pt x="7470330" y="581863"/>
                  <a:pt x="7466014" y="593627"/>
                </a:cubicBezTo>
                <a:cubicBezTo>
                  <a:pt x="7461698" y="605390"/>
                  <a:pt x="7456904" y="615749"/>
                  <a:pt x="7451634" y="624704"/>
                </a:cubicBezTo>
                <a:cubicBezTo>
                  <a:pt x="7463887" y="633571"/>
                  <a:pt x="7471428" y="641921"/>
                  <a:pt x="7474256" y="649753"/>
                </a:cubicBezTo>
                <a:cubicBezTo>
                  <a:pt x="7477083" y="657585"/>
                  <a:pt x="7476624" y="665355"/>
                  <a:pt x="7472878" y="673064"/>
                </a:cubicBezTo>
                <a:cubicBezTo>
                  <a:pt x="7469133" y="680772"/>
                  <a:pt x="7463772" y="679336"/>
                  <a:pt x="7456796" y="668757"/>
                </a:cubicBezTo>
                <a:cubicBezTo>
                  <a:pt x="7449820" y="658178"/>
                  <a:pt x="7443603" y="648684"/>
                  <a:pt x="7438146" y="640275"/>
                </a:cubicBezTo>
                <a:cubicBezTo>
                  <a:pt x="7424950" y="653235"/>
                  <a:pt x="7412566" y="662109"/>
                  <a:pt x="7400995" y="666896"/>
                </a:cubicBezTo>
                <a:cubicBezTo>
                  <a:pt x="7389424" y="671684"/>
                  <a:pt x="7378214" y="674474"/>
                  <a:pt x="7367369" y="675268"/>
                </a:cubicBezTo>
                <a:cubicBezTo>
                  <a:pt x="7356523" y="676062"/>
                  <a:pt x="7355264" y="673981"/>
                  <a:pt x="7363592" y="669027"/>
                </a:cubicBezTo>
                <a:cubicBezTo>
                  <a:pt x="7371920" y="664072"/>
                  <a:pt x="7381780" y="658178"/>
                  <a:pt x="7393172" y="651344"/>
                </a:cubicBezTo>
                <a:cubicBezTo>
                  <a:pt x="7404564" y="644510"/>
                  <a:pt x="7415444" y="636275"/>
                  <a:pt x="7425812" y="626638"/>
                </a:cubicBezTo>
                <a:cubicBezTo>
                  <a:pt x="7414178" y="615749"/>
                  <a:pt x="7406408" y="608943"/>
                  <a:pt x="7402502" y="606221"/>
                </a:cubicBezTo>
                <a:cubicBezTo>
                  <a:pt x="7398595" y="603499"/>
                  <a:pt x="7397420" y="599105"/>
                  <a:pt x="7398976" y="593041"/>
                </a:cubicBezTo>
                <a:cubicBezTo>
                  <a:pt x="7400532" y="586976"/>
                  <a:pt x="7402476" y="579764"/>
                  <a:pt x="7404808" y="571405"/>
                </a:cubicBezTo>
                <a:cubicBezTo>
                  <a:pt x="7382336" y="576738"/>
                  <a:pt x="7367666" y="580988"/>
                  <a:pt x="7360802" y="584157"/>
                </a:cubicBezTo>
                <a:cubicBezTo>
                  <a:pt x="7353937" y="587326"/>
                  <a:pt x="7346326" y="584216"/>
                  <a:pt x="7337966" y="574828"/>
                </a:cubicBezTo>
                <a:cubicBezTo>
                  <a:pt x="7329606" y="565439"/>
                  <a:pt x="7330639" y="561135"/>
                  <a:pt x="7341064" y="561917"/>
                </a:cubicBezTo>
                <a:cubicBezTo>
                  <a:pt x="7351488" y="562698"/>
                  <a:pt x="7373580" y="560546"/>
                  <a:pt x="7407338" y="555461"/>
                </a:cubicBezTo>
                <a:cubicBezTo>
                  <a:pt x="7410378" y="531847"/>
                  <a:pt x="7412659" y="513089"/>
                  <a:pt x="7414184" y="499186"/>
                </a:cubicBezTo>
                <a:cubicBezTo>
                  <a:pt x="7415710" y="485283"/>
                  <a:pt x="7415308" y="473584"/>
                  <a:pt x="7412976" y="464090"/>
                </a:cubicBezTo>
                <a:cubicBezTo>
                  <a:pt x="7411226" y="456970"/>
                  <a:pt x="7412769" y="453449"/>
                  <a:pt x="7417602" y="453528"/>
                </a:cubicBezTo>
                <a:close/>
                <a:moveTo>
                  <a:pt x="225543" y="453297"/>
                </a:moveTo>
                <a:cubicBezTo>
                  <a:pt x="226805" y="453156"/>
                  <a:pt x="227857" y="453316"/>
                  <a:pt x="228699" y="453775"/>
                </a:cubicBezTo>
                <a:cubicBezTo>
                  <a:pt x="232066" y="455610"/>
                  <a:pt x="229923" y="460280"/>
                  <a:pt x="222271" y="467783"/>
                </a:cubicBezTo>
                <a:cubicBezTo>
                  <a:pt x="214619" y="475286"/>
                  <a:pt x="208908" y="481680"/>
                  <a:pt x="205138" y="486963"/>
                </a:cubicBezTo>
                <a:cubicBezTo>
                  <a:pt x="201367" y="492247"/>
                  <a:pt x="198068" y="497778"/>
                  <a:pt x="195240" y="503558"/>
                </a:cubicBezTo>
                <a:cubicBezTo>
                  <a:pt x="203537" y="502776"/>
                  <a:pt x="209695" y="505260"/>
                  <a:pt x="213713" y="511008"/>
                </a:cubicBezTo>
                <a:cubicBezTo>
                  <a:pt x="217732" y="516757"/>
                  <a:pt x="219310" y="522738"/>
                  <a:pt x="218448" y="528951"/>
                </a:cubicBezTo>
                <a:cubicBezTo>
                  <a:pt x="217586" y="535165"/>
                  <a:pt x="214191" y="540486"/>
                  <a:pt x="208262" y="544913"/>
                </a:cubicBezTo>
                <a:cubicBezTo>
                  <a:pt x="202334" y="549341"/>
                  <a:pt x="195510" y="550488"/>
                  <a:pt x="187790" y="548355"/>
                </a:cubicBezTo>
                <a:cubicBezTo>
                  <a:pt x="180069" y="546222"/>
                  <a:pt x="174686" y="541608"/>
                  <a:pt x="171642" y="534514"/>
                </a:cubicBezTo>
                <a:cubicBezTo>
                  <a:pt x="168597" y="527420"/>
                  <a:pt x="168470" y="519395"/>
                  <a:pt x="171260" y="510441"/>
                </a:cubicBezTo>
                <a:cubicBezTo>
                  <a:pt x="174051" y="501486"/>
                  <a:pt x="178435" y="493220"/>
                  <a:pt x="184413" y="485642"/>
                </a:cubicBezTo>
                <a:cubicBezTo>
                  <a:pt x="190391" y="478064"/>
                  <a:pt x="198424" y="470400"/>
                  <a:pt x="208514" y="462648"/>
                </a:cubicBezTo>
                <a:cubicBezTo>
                  <a:pt x="216081" y="456835"/>
                  <a:pt x="221757" y="453718"/>
                  <a:pt x="225543" y="453297"/>
                </a:cubicBezTo>
                <a:close/>
                <a:moveTo>
                  <a:pt x="162501" y="453297"/>
                </a:moveTo>
                <a:cubicBezTo>
                  <a:pt x="163764" y="453156"/>
                  <a:pt x="164817" y="453316"/>
                  <a:pt x="165661" y="453775"/>
                </a:cubicBezTo>
                <a:cubicBezTo>
                  <a:pt x="169034" y="455610"/>
                  <a:pt x="166895" y="460280"/>
                  <a:pt x="159242" y="467783"/>
                </a:cubicBezTo>
                <a:cubicBezTo>
                  <a:pt x="151590" y="475286"/>
                  <a:pt x="145879" y="481677"/>
                  <a:pt x="142109" y="486954"/>
                </a:cubicBezTo>
                <a:cubicBezTo>
                  <a:pt x="138339" y="492231"/>
                  <a:pt x="135033" y="497766"/>
                  <a:pt x="132193" y="503558"/>
                </a:cubicBezTo>
                <a:cubicBezTo>
                  <a:pt x="140490" y="502776"/>
                  <a:pt x="146651" y="505257"/>
                  <a:pt x="150675" y="510999"/>
                </a:cubicBezTo>
                <a:cubicBezTo>
                  <a:pt x="154700" y="516741"/>
                  <a:pt x="156278" y="522722"/>
                  <a:pt x="155410" y="528942"/>
                </a:cubicBezTo>
                <a:cubicBezTo>
                  <a:pt x="154542" y="535162"/>
                  <a:pt x="151147" y="540486"/>
                  <a:pt x="145225" y="544913"/>
                </a:cubicBezTo>
                <a:cubicBezTo>
                  <a:pt x="139303" y="549341"/>
                  <a:pt x="132482" y="550488"/>
                  <a:pt x="124761" y="548355"/>
                </a:cubicBezTo>
                <a:cubicBezTo>
                  <a:pt x="117040" y="546222"/>
                  <a:pt x="111658" y="541608"/>
                  <a:pt x="108613" y="534514"/>
                </a:cubicBezTo>
                <a:cubicBezTo>
                  <a:pt x="105568" y="527420"/>
                  <a:pt x="105438" y="519395"/>
                  <a:pt x="108222" y="510441"/>
                </a:cubicBezTo>
                <a:cubicBezTo>
                  <a:pt x="111007" y="501486"/>
                  <a:pt x="115387" y="493220"/>
                  <a:pt x="121366" y="485642"/>
                </a:cubicBezTo>
                <a:cubicBezTo>
                  <a:pt x="127343" y="478064"/>
                  <a:pt x="135377" y="470400"/>
                  <a:pt x="145466" y="462648"/>
                </a:cubicBezTo>
                <a:cubicBezTo>
                  <a:pt x="153033" y="456835"/>
                  <a:pt x="158711" y="453718"/>
                  <a:pt x="162501" y="453297"/>
                </a:cubicBezTo>
                <a:close/>
                <a:moveTo>
                  <a:pt x="7830924" y="453149"/>
                </a:moveTo>
                <a:cubicBezTo>
                  <a:pt x="7834312" y="453374"/>
                  <a:pt x="7838034" y="454308"/>
                  <a:pt x="7842094" y="455951"/>
                </a:cubicBezTo>
                <a:cubicBezTo>
                  <a:pt x="7850211" y="459238"/>
                  <a:pt x="7857032" y="463442"/>
                  <a:pt x="7862558" y="468564"/>
                </a:cubicBezTo>
                <a:cubicBezTo>
                  <a:pt x="7868082" y="473686"/>
                  <a:pt x="7868554" y="478108"/>
                  <a:pt x="7863971" y="481829"/>
                </a:cubicBezTo>
                <a:cubicBezTo>
                  <a:pt x="7859388" y="485549"/>
                  <a:pt x="7855032" y="490789"/>
                  <a:pt x="7850902" y="497549"/>
                </a:cubicBezTo>
                <a:cubicBezTo>
                  <a:pt x="7846772" y="504308"/>
                  <a:pt x="7839771" y="515777"/>
                  <a:pt x="7829899" y="531956"/>
                </a:cubicBezTo>
                <a:cubicBezTo>
                  <a:pt x="7820026" y="548135"/>
                  <a:pt x="7812994" y="551555"/>
                  <a:pt x="7808802" y="542216"/>
                </a:cubicBezTo>
                <a:cubicBezTo>
                  <a:pt x="7801423" y="543766"/>
                  <a:pt x="7793696" y="545477"/>
                  <a:pt x="7785622" y="547350"/>
                </a:cubicBezTo>
                <a:lnTo>
                  <a:pt x="7785622" y="568930"/>
                </a:lnTo>
                <a:cubicBezTo>
                  <a:pt x="7817558" y="565123"/>
                  <a:pt x="7838510" y="561836"/>
                  <a:pt x="7848474" y="559070"/>
                </a:cubicBezTo>
                <a:cubicBezTo>
                  <a:pt x="7858440" y="556305"/>
                  <a:pt x="7866799" y="557365"/>
                  <a:pt x="7873552" y="562252"/>
                </a:cubicBezTo>
                <a:cubicBezTo>
                  <a:pt x="7880305" y="567138"/>
                  <a:pt x="7883108" y="571222"/>
                  <a:pt x="7881960" y="574502"/>
                </a:cubicBezTo>
                <a:cubicBezTo>
                  <a:pt x="7880814" y="577783"/>
                  <a:pt x="7871012" y="580024"/>
                  <a:pt x="7852558" y="581227"/>
                </a:cubicBezTo>
                <a:cubicBezTo>
                  <a:pt x="7834103" y="582430"/>
                  <a:pt x="7811791" y="584483"/>
                  <a:pt x="7785622" y="587385"/>
                </a:cubicBezTo>
                <a:lnTo>
                  <a:pt x="7785622" y="591682"/>
                </a:lnTo>
                <a:cubicBezTo>
                  <a:pt x="7802973" y="608302"/>
                  <a:pt x="7818920" y="621581"/>
                  <a:pt x="7833462" y="631522"/>
                </a:cubicBezTo>
                <a:cubicBezTo>
                  <a:pt x="7848003" y="641462"/>
                  <a:pt x="7862111" y="648712"/>
                  <a:pt x="7875784" y="653269"/>
                </a:cubicBezTo>
                <a:cubicBezTo>
                  <a:pt x="7889458" y="657827"/>
                  <a:pt x="7900614" y="661886"/>
                  <a:pt x="7909252" y="665445"/>
                </a:cubicBezTo>
                <a:cubicBezTo>
                  <a:pt x="7917890" y="669005"/>
                  <a:pt x="7914936" y="672307"/>
                  <a:pt x="7900388" y="675352"/>
                </a:cubicBezTo>
                <a:cubicBezTo>
                  <a:pt x="7885840" y="678396"/>
                  <a:pt x="7874296" y="680120"/>
                  <a:pt x="7865757" y="680524"/>
                </a:cubicBezTo>
                <a:cubicBezTo>
                  <a:pt x="7857218" y="680927"/>
                  <a:pt x="7849665" y="677857"/>
                  <a:pt x="7843098" y="671315"/>
                </a:cubicBezTo>
                <a:cubicBezTo>
                  <a:pt x="7836531" y="664773"/>
                  <a:pt x="7828947" y="657396"/>
                  <a:pt x="7820346" y="649186"/>
                </a:cubicBezTo>
                <a:cubicBezTo>
                  <a:pt x="7811744" y="640976"/>
                  <a:pt x="7800170" y="627500"/>
                  <a:pt x="7785622" y="608760"/>
                </a:cubicBezTo>
                <a:lnTo>
                  <a:pt x="7785622" y="664720"/>
                </a:lnTo>
                <a:cubicBezTo>
                  <a:pt x="7785622" y="677519"/>
                  <a:pt x="7783620" y="689484"/>
                  <a:pt x="7779614" y="700615"/>
                </a:cubicBezTo>
                <a:cubicBezTo>
                  <a:pt x="7775608" y="711746"/>
                  <a:pt x="7770526" y="712550"/>
                  <a:pt x="7764368" y="703025"/>
                </a:cubicBezTo>
                <a:cubicBezTo>
                  <a:pt x="7758210" y="693500"/>
                  <a:pt x="7756105" y="683925"/>
                  <a:pt x="7758052" y="674301"/>
                </a:cubicBezTo>
                <a:cubicBezTo>
                  <a:pt x="7759999" y="664676"/>
                  <a:pt x="7761360" y="654990"/>
                  <a:pt x="7762136" y="645242"/>
                </a:cubicBezTo>
                <a:cubicBezTo>
                  <a:pt x="7762910" y="635494"/>
                  <a:pt x="7763298" y="621386"/>
                  <a:pt x="7763298" y="602919"/>
                </a:cubicBezTo>
                <a:cubicBezTo>
                  <a:pt x="7747212" y="626297"/>
                  <a:pt x="7734022" y="642737"/>
                  <a:pt x="7723728" y="652237"/>
                </a:cubicBezTo>
                <a:cubicBezTo>
                  <a:pt x="7713434" y="661737"/>
                  <a:pt x="7702130" y="669864"/>
                  <a:pt x="7689814" y="676617"/>
                </a:cubicBezTo>
                <a:cubicBezTo>
                  <a:pt x="7677499" y="683370"/>
                  <a:pt x="7667018" y="687757"/>
                  <a:pt x="7658374" y="689779"/>
                </a:cubicBezTo>
                <a:cubicBezTo>
                  <a:pt x="7649730" y="691800"/>
                  <a:pt x="7651206" y="688455"/>
                  <a:pt x="7662802" y="679742"/>
                </a:cubicBezTo>
                <a:cubicBezTo>
                  <a:pt x="7674398" y="671030"/>
                  <a:pt x="7689436" y="658007"/>
                  <a:pt x="7707916" y="640675"/>
                </a:cubicBezTo>
                <a:cubicBezTo>
                  <a:pt x="7726395" y="623343"/>
                  <a:pt x="7741358" y="606863"/>
                  <a:pt x="7752806" y="591236"/>
                </a:cubicBezTo>
                <a:cubicBezTo>
                  <a:pt x="7729526" y="596581"/>
                  <a:pt x="7713686" y="600448"/>
                  <a:pt x="7705283" y="602835"/>
                </a:cubicBezTo>
                <a:cubicBezTo>
                  <a:pt x="7696881" y="605223"/>
                  <a:pt x="7688301" y="602702"/>
                  <a:pt x="7679545" y="595273"/>
                </a:cubicBezTo>
                <a:cubicBezTo>
                  <a:pt x="7670790" y="587844"/>
                  <a:pt x="7671496" y="584129"/>
                  <a:pt x="7681666" y="584129"/>
                </a:cubicBezTo>
                <a:cubicBezTo>
                  <a:pt x="7689244" y="584129"/>
                  <a:pt x="7699693" y="583178"/>
                  <a:pt x="7713013" y="581274"/>
                </a:cubicBezTo>
                <a:cubicBezTo>
                  <a:pt x="7726333" y="579370"/>
                  <a:pt x="7743095" y="576614"/>
                  <a:pt x="7763298" y="573005"/>
                </a:cubicBezTo>
                <a:lnTo>
                  <a:pt x="7763298" y="550383"/>
                </a:lnTo>
                <a:cubicBezTo>
                  <a:pt x="7759801" y="551152"/>
                  <a:pt x="7753215" y="552572"/>
                  <a:pt x="7743542" y="554643"/>
                </a:cubicBezTo>
                <a:cubicBezTo>
                  <a:pt x="7736844" y="563473"/>
                  <a:pt x="7731532" y="563340"/>
                  <a:pt x="7727608" y="554243"/>
                </a:cubicBezTo>
                <a:cubicBezTo>
                  <a:pt x="7723682" y="545146"/>
                  <a:pt x="7720135" y="535645"/>
                  <a:pt x="7716966" y="525742"/>
                </a:cubicBezTo>
                <a:cubicBezTo>
                  <a:pt x="7713797" y="515839"/>
                  <a:pt x="7710523" y="507312"/>
                  <a:pt x="7707144" y="500162"/>
                </a:cubicBezTo>
                <a:cubicBezTo>
                  <a:pt x="7703764" y="493012"/>
                  <a:pt x="7699826" y="486507"/>
                  <a:pt x="7695330" y="480647"/>
                </a:cubicBezTo>
                <a:cubicBezTo>
                  <a:pt x="7690834" y="474787"/>
                  <a:pt x="7691523" y="471107"/>
                  <a:pt x="7697396" y="469606"/>
                </a:cubicBezTo>
                <a:cubicBezTo>
                  <a:pt x="7703268" y="468105"/>
                  <a:pt x="7708938" y="467941"/>
                  <a:pt x="7714408" y="469113"/>
                </a:cubicBezTo>
                <a:cubicBezTo>
                  <a:pt x="7719878" y="470285"/>
                  <a:pt x="7731452" y="469712"/>
                  <a:pt x="7749132" y="467392"/>
                </a:cubicBezTo>
                <a:cubicBezTo>
                  <a:pt x="7766812" y="465073"/>
                  <a:pt x="7781979" y="462958"/>
                  <a:pt x="7794636" y="461048"/>
                </a:cubicBezTo>
                <a:cubicBezTo>
                  <a:pt x="7807292" y="459139"/>
                  <a:pt x="7816337" y="456990"/>
                  <a:pt x="7821769" y="454602"/>
                </a:cubicBezTo>
                <a:cubicBezTo>
                  <a:pt x="7824485" y="453409"/>
                  <a:pt x="7827536" y="452924"/>
                  <a:pt x="7830924" y="453149"/>
                </a:cubicBezTo>
                <a:close/>
                <a:moveTo>
                  <a:pt x="4407057" y="452838"/>
                </a:moveTo>
                <a:cubicBezTo>
                  <a:pt x="4408545" y="452692"/>
                  <a:pt x="4410493" y="452927"/>
                  <a:pt x="4412899" y="453542"/>
                </a:cubicBezTo>
                <a:cubicBezTo>
                  <a:pt x="4422523" y="456004"/>
                  <a:pt x="4430327" y="459476"/>
                  <a:pt x="4436311" y="463960"/>
                </a:cubicBezTo>
                <a:cubicBezTo>
                  <a:pt x="4442295" y="468443"/>
                  <a:pt x="4444094" y="472700"/>
                  <a:pt x="4441706" y="476731"/>
                </a:cubicBezTo>
                <a:cubicBezTo>
                  <a:pt x="4439319" y="480762"/>
                  <a:pt x="4437362" y="489059"/>
                  <a:pt x="4435837" y="501623"/>
                </a:cubicBezTo>
                <a:cubicBezTo>
                  <a:pt x="4434311" y="514186"/>
                  <a:pt x="4433183" y="535066"/>
                  <a:pt x="4432451" y="564261"/>
                </a:cubicBezTo>
                <a:cubicBezTo>
                  <a:pt x="4441405" y="557142"/>
                  <a:pt x="4449848" y="548863"/>
                  <a:pt x="4457780" y="539425"/>
                </a:cubicBezTo>
                <a:cubicBezTo>
                  <a:pt x="4465711" y="529987"/>
                  <a:pt x="4469677" y="523501"/>
                  <a:pt x="4469677" y="519966"/>
                </a:cubicBezTo>
                <a:cubicBezTo>
                  <a:pt x="4469677" y="512909"/>
                  <a:pt x="4473639" y="511275"/>
                  <a:pt x="4481564" y="515064"/>
                </a:cubicBezTo>
                <a:cubicBezTo>
                  <a:pt x="4489489" y="518853"/>
                  <a:pt x="4495542" y="523962"/>
                  <a:pt x="4499721" y="530393"/>
                </a:cubicBezTo>
                <a:cubicBezTo>
                  <a:pt x="4503901" y="536824"/>
                  <a:pt x="4503467" y="540569"/>
                  <a:pt x="4498419" y="541630"/>
                </a:cubicBezTo>
                <a:cubicBezTo>
                  <a:pt x="4493371" y="542690"/>
                  <a:pt x="4485886" y="546082"/>
                  <a:pt x="4475965" y="551806"/>
                </a:cubicBezTo>
                <a:cubicBezTo>
                  <a:pt x="4466043" y="557529"/>
                  <a:pt x="4451482" y="566301"/>
                  <a:pt x="4432283" y="578120"/>
                </a:cubicBezTo>
                <a:cubicBezTo>
                  <a:pt x="4430832" y="603806"/>
                  <a:pt x="4431050" y="622133"/>
                  <a:pt x="4432935" y="633103"/>
                </a:cubicBezTo>
                <a:cubicBezTo>
                  <a:pt x="4434820" y="644073"/>
                  <a:pt x="4439269" y="651294"/>
                  <a:pt x="4446283" y="654767"/>
                </a:cubicBezTo>
                <a:cubicBezTo>
                  <a:pt x="4453296" y="658240"/>
                  <a:pt x="4463854" y="659809"/>
                  <a:pt x="4477955" y="659474"/>
                </a:cubicBezTo>
                <a:cubicBezTo>
                  <a:pt x="4492057" y="659139"/>
                  <a:pt x="4501600" y="655942"/>
                  <a:pt x="4506586" y="649884"/>
                </a:cubicBezTo>
                <a:cubicBezTo>
                  <a:pt x="4511572" y="643825"/>
                  <a:pt x="4516257" y="633292"/>
                  <a:pt x="4520641" y="618285"/>
                </a:cubicBezTo>
                <a:cubicBezTo>
                  <a:pt x="4525025" y="603279"/>
                  <a:pt x="4527558" y="604075"/>
                  <a:pt x="4528240" y="620676"/>
                </a:cubicBezTo>
                <a:cubicBezTo>
                  <a:pt x="4528923" y="637277"/>
                  <a:pt x="4531418" y="649018"/>
                  <a:pt x="4535728" y="655902"/>
                </a:cubicBezTo>
                <a:cubicBezTo>
                  <a:pt x="4540038" y="662785"/>
                  <a:pt x="4536876" y="669101"/>
                  <a:pt x="4526241" y="674849"/>
                </a:cubicBezTo>
                <a:cubicBezTo>
                  <a:pt x="4515605" y="680598"/>
                  <a:pt x="4497941" y="683472"/>
                  <a:pt x="4473248" y="683472"/>
                </a:cubicBezTo>
                <a:cubicBezTo>
                  <a:pt x="4448741" y="683472"/>
                  <a:pt x="4432494" y="678638"/>
                  <a:pt x="4424507" y="668971"/>
                </a:cubicBezTo>
                <a:cubicBezTo>
                  <a:pt x="4416520" y="659303"/>
                  <a:pt x="4412127" y="646829"/>
                  <a:pt x="4411327" y="631550"/>
                </a:cubicBezTo>
                <a:cubicBezTo>
                  <a:pt x="4410527" y="616270"/>
                  <a:pt x="4410713" y="601989"/>
                  <a:pt x="4411885" y="588706"/>
                </a:cubicBezTo>
                <a:cubicBezTo>
                  <a:pt x="4413057" y="575423"/>
                  <a:pt x="4413643" y="553675"/>
                  <a:pt x="4413643" y="523463"/>
                </a:cubicBezTo>
                <a:cubicBezTo>
                  <a:pt x="4413643" y="493834"/>
                  <a:pt x="4411113" y="474158"/>
                  <a:pt x="4406053" y="464434"/>
                </a:cubicBezTo>
                <a:cubicBezTo>
                  <a:pt x="4402257" y="457142"/>
                  <a:pt x="4402592" y="453276"/>
                  <a:pt x="4407057" y="452838"/>
                </a:cubicBezTo>
                <a:close/>
                <a:moveTo>
                  <a:pt x="5062314" y="451203"/>
                </a:moveTo>
                <a:cubicBezTo>
                  <a:pt x="5063660" y="451054"/>
                  <a:pt x="5065377" y="451235"/>
                  <a:pt x="5067463" y="451747"/>
                </a:cubicBezTo>
                <a:cubicBezTo>
                  <a:pt x="5075810" y="453793"/>
                  <a:pt x="5083031" y="456605"/>
                  <a:pt x="5089127" y="460183"/>
                </a:cubicBezTo>
                <a:cubicBezTo>
                  <a:pt x="5095222" y="463761"/>
                  <a:pt x="5097282" y="468329"/>
                  <a:pt x="5095303" y="473885"/>
                </a:cubicBezTo>
                <a:cubicBezTo>
                  <a:pt x="5093325" y="479441"/>
                  <a:pt x="5091955" y="489695"/>
                  <a:pt x="5091192" y="504646"/>
                </a:cubicBezTo>
                <a:cubicBezTo>
                  <a:pt x="5090429" y="519597"/>
                  <a:pt x="5089676" y="538687"/>
                  <a:pt x="5088931" y="561917"/>
                </a:cubicBezTo>
                <a:cubicBezTo>
                  <a:pt x="5092888" y="561991"/>
                  <a:pt x="5103826" y="560596"/>
                  <a:pt x="5121748" y="557731"/>
                </a:cubicBezTo>
                <a:cubicBezTo>
                  <a:pt x="5124687" y="540616"/>
                  <a:pt x="5124793" y="527891"/>
                  <a:pt x="5122064" y="519557"/>
                </a:cubicBezTo>
                <a:cubicBezTo>
                  <a:pt x="5119336" y="511222"/>
                  <a:pt x="5121987" y="508088"/>
                  <a:pt x="5130017" y="510152"/>
                </a:cubicBezTo>
                <a:cubicBezTo>
                  <a:pt x="5138048" y="512217"/>
                  <a:pt x="5144882" y="515306"/>
                  <a:pt x="5150518" y="519417"/>
                </a:cubicBezTo>
                <a:cubicBezTo>
                  <a:pt x="5156155" y="523528"/>
                  <a:pt x="5157569" y="527813"/>
                  <a:pt x="5154760" y="532272"/>
                </a:cubicBezTo>
                <a:cubicBezTo>
                  <a:pt x="5151951" y="536731"/>
                  <a:pt x="5149784" y="542395"/>
                  <a:pt x="5148258" y="549266"/>
                </a:cubicBezTo>
                <a:cubicBezTo>
                  <a:pt x="5146733" y="556137"/>
                  <a:pt x="5144376" y="563880"/>
                  <a:pt x="5141189" y="572493"/>
                </a:cubicBezTo>
                <a:cubicBezTo>
                  <a:pt x="5138001" y="581106"/>
                  <a:pt x="5134383" y="584647"/>
                  <a:pt x="5130334" y="583116"/>
                </a:cubicBezTo>
                <a:cubicBezTo>
                  <a:pt x="5126284" y="581584"/>
                  <a:pt x="5123602" y="578065"/>
                  <a:pt x="5122288" y="572558"/>
                </a:cubicBezTo>
                <a:cubicBezTo>
                  <a:pt x="5116719" y="573327"/>
                  <a:pt x="5105563" y="575460"/>
                  <a:pt x="5088820" y="578958"/>
                </a:cubicBezTo>
                <a:lnTo>
                  <a:pt x="5087759" y="633131"/>
                </a:lnTo>
                <a:cubicBezTo>
                  <a:pt x="5098748" y="632424"/>
                  <a:pt x="5110766" y="631047"/>
                  <a:pt x="5123813" y="629001"/>
                </a:cubicBezTo>
                <a:cubicBezTo>
                  <a:pt x="5123813" y="619290"/>
                  <a:pt x="5122061" y="610934"/>
                  <a:pt x="5118558" y="603933"/>
                </a:cubicBezTo>
                <a:cubicBezTo>
                  <a:pt x="5115054" y="596932"/>
                  <a:pt x="5117705" y="594461"/>
                  <a:pt x="5126511" y="596519"/>
                </a:cubicBezTo>
                <a:cubicBezTo>
                  <a:pt x="5135316" y="598578"/>
                  <a:pt x="5141954" y="601217"/>
                  <a:pt x="5146426" y="604435"/>
                </a:cubicBezTo>
                <a:cubicBezTo>
                  <a:pt x="5150897" y="607654"/>
                  <a:pt x="5152354" y="611979"/>
                  <a:pt x="5150797" y="617411"/>
                </a:cubicBezTo>
                <a:cubicBezTo>
                  <a:pt x="5149241" y="622843"/>
                  <a:pt x="5148463" y="628883"/>
                  <a:pt x="5148463" y="635531"/>
                </a:cubicBezTo>
                <a:cubicBezTo>
                  <a:pt x="5148463" y="642216"/>
                  <a:pt x="5148051" y="651149"/>
                  <a:pt x="5147226" y="662329"/>
                </a:cubicBezTo>
                <a:cubicBezTo>
                  <a:pt x="5146401" y="673510"/>
                  <a:pt x="5143737" y="680995"/>
                  <a:pt x="5139235" y="684784"/>
                </a:cubicBezTo>
                <a:cubicBezTo>
                  <a:pt x="5134733" y="688573"/>
                  <a:pt x="5131434" y="686681"/>
                  <a:pt x="5129338" y="679110"/>
                </a:cubicBezTo>
                <a:cubicBezTo>
                  <a:pt x="5127243" y="671538"/>
                  <a:pt x="5125512" y="659759"/>
                  <a:pt x="5124148" y="643772"/>
                </a:cubicBezTo>
                <a:cubicBezTo>
                  <a:pt x="5082451" y="651549"/>
                  <a:pt x="5056878" y="657136"/>
                  <a:pt x="5047427" y="660534"/>
                </a:cubicBezTo>
                <a:cubicBezTo>
                  <a:pt x="5037976" y="663932"/>
                  <a:pt x="5030740" y="667241"/>
                  <a:pt x="5025717" y="670459"/>
                </a:cubicBezTo>
                <a:cubicBezTo>
                  <a:pt x="5020694" y="673677"/>
                  <a:pt x="5016914" y="671746"/>
                  <a:pt x="5014378" y="664664"/>
                </a:cubicBezTo>
                <a:cubicBezTo>
                  <a:pt x="5011841" y="657582"/>
                  <a:pt x="5011957" y="652206"/>
                  <a:pt x="5014722" y="648535"/>
                </a:cubicBezTo>
                <a:cubicBezTo>
                  <a:pt x="5017488" y="644864"/>
                  <a:pt x="5019822" y="639872"/>
                  <a:pt x="5021726" y="633559"/>
                </a:cubicBezTo>
                <a:cubicBezTo>
                  <a:pt x="5023630" y="627246"/>
                  <a:pt x="5023612" y="620537"/>
                  <a:pt x="5021670" y="613430"/>
                </a:cubicBezTo>
                <a:cubicBezTo>
                  <a:pt x="5019729" y="606323"/>
                  <a:pt x="5023841" y="605403"/>
                  <a:pt x="5034005" y="610667"/>
                </a:cubicBezTo>
                <a:cubicBezTo>
                  <a:pt x="5044169" y="615932"/>
                  <a:pt x="5048587" y="620127"/>
                  <a:pt x="5047260" y="623253"/>
                </a:cubicBezTo>
                <a:cubicBezTo>
                  <a:pt x="5045932" y="626378"/>
                  <a:pt x="5044376" y="629981"/>
                  <a:pt x="5042590" y="634061"/>
                </a:cubicBezTo>
                <a:cubicBezTo>
                  <a:pt x="5040804" y="638142"/>
                  <a:pt x="5039958" y="639980"/>
                  <a:pt x="5040051" y="639577"/>
                </a:cubicBezTo>
                <a:cubicBezTo>
                  <a:pt x="5040144" y="639174"/>
                  <a:pt x="5048996" y="637980"/>
                  <a:pt x="5066607" y="635996"/>
                </a:cubicBezTo>
                <a:lnTo>
                  <a:pt x="5066607" y="583069"/>
                </a:lnTo>
                <a:cubicBezTo>
                  <a:pt x="5047632" y="588315"/>
                  <a:pt x="5035924" y="592740"/>
                  <a:pt x="5031484" y="596343"/>
                </a:cubicBezTo>
                <a:cubicBezTo>
                  <a:pt x="5027044" y="599945"/>
                  <a:pt x="5023035" y="598479"/>
                  <a:pt x="5019457" y="591943"/>
                </a:cubicBezTo>
                <a:cubicBezTo>
                  <a:pt x="5015878" y="585407"/>
                  <a:pt x="5015255" y="579702"/>
                  <a:pt x="5017587" y="574828"/>
                </a:cubicBezTo>
                <a:cubicBezTo>
                  <a:pt x="5019919" y="569954"/>
                  <a:pt x="5020896" y="563858"/>
                  <a:pt x="5020517" y="556540"/>
                </a:cubicBezTo>
                <a:cubicBezTo>
                  <a:pt x="5020139" y="549223"/>
                  <a:pt x="5018582" y="542259"/>
                  <a:pt x="5015848" y="535649"/>
                </a:cubicBezTo>
                <a:cubicBezTo>
                  <a:pt x="5013113" y="529038"/>
                  <a:pt x="5017606" y="527485"/>
                  <a:pt x="5029326" y="530988"/>
                </a:cubicBezTo>
                <a:cubicBezTo>
                  <a:pt x="5041046" y="534492"/>
                  <a:pt x="5045914" y="538758"/>
                  <a:pt x="5043930" y="543788"/>
                </a:cubicBezTo>
                <a:cubicBezTo>
                  <a:pt x="5041945" y="548817"/>
                  <a:pt x="5040779" y="553610"/>
                  <a:pt x="5040432" y="558168"/>
                </a:cubicBezTo>
                <a:cubicBezTo>
                  <a:pt x="5040085" y="562726"/>
                  <a:pt x="5039911" y="566723"/>
                  <a:pt x="5039911" y="570158"/>
                </a:cubicBezTo>
                <a:cubicBezTo>
                  <a:pt x="5039911" y="570109"/>
                  <a:pt x="5041824" y="569696"/>
                  <a:pt x="5045650" y="568921"/>
                </a:cubicBezTo>
                <a:cubicBezTo>
                  <a:pt x="5049476" y="568146"/>
                  <a:pt x="5056462" y="567194"/>
                  <a:pt x="5066607" y="566065"/>
                </a:cubicBezTo>
                <a:cubicBezTo>
                  <a:pt x="5066607" y="533075"/>
                  <a:pt x="5066418" y="509526"/>
                  <a:pt x="5066040" y="495419"/>
                </a:cubicBezTo>
                <a:cubicBezTo>
                  <a:pt x="5065661" y="481311"/>
                  <a:pt x="5063717" y="469994"/>
                  <a:pt x="5060208" y="461467"/>
                </a:cubicBezTo>
                <a:cubicBezTo>
                  <a:pt x="5057575" y="455072"/>
                  <a:pt x="5058278" y="451651"/>
                  <a:pt x="5062314" y="451203"/>
                </a:cubicBezTo>
                <a:close/>
                <a:moveTo>
                  <a:pt x="6206320" y="450911"/>
                </a:moveTo>
                <a:cubicBezTo>
                  <a:pt x="6207722" y="450640"/>
                  <a:pt x="6209553" y="450708"/>
                  <a:pt x="6211812" y="451114"/>
                </a:cubicBezTo>
                <a:cubicBezTo>
                  <a:pt x="6220847" y="452739"/>
                  <a:pt x="6229042" y="455629"/>
                  <a:pt x="6236396" y="459783"/>
                </a:cubicBezTo>
                <a:cubicBezTo>
                  <a:pt x="6243751" y="463938"/>
                  <a:pt x="6245435" y="468490"/>
                  <a:pt x="6241447" y="473438"/>
                </a:cubicBezTo>
                <a:cubicBezTo>
                  <a:pt x="6237460" y="478387"/>
                  <a:pt x="6232837" y="494262"/>
                  <a:pt x="6227578" y="521063"/>
                </a:cubicBezTo>
                <a:cubicBezTo>
                  <a:pt x="6243900" y="515954"/>
                  <a:pt x="6254643" y="510980"/>
                  <a:pt x="6259809" y="506143"/>
                </a:cubicBezTo>
                <a:cubicBezTo>
                  <a:pt x="6264974" y="501307"/>
                  <a:pt x="6270983" y="500541"/>
                  <a:pt x="6277836" y="503846"/>
                </a:cubicBezTo>
                <a:cubicBezTo>
                  <a:pt x="6284688" y="507151"/>
                  <a:pt x="6291062" y="511349"/>
                  <a:pt x="6296960" y="516440"/>
                </a:cubicBezTo>
                <a:cubicBezTo>
                  <a:pt x="6302857" y="521532"/>
                  <a:pt x="6302398" y="526688"/>
                  <a:pt x="6295583" y="531909"/>
                </a:cubicBezTo>
                <a:cubicBezTo>
                  <a:pt x="6288768" y="537131"/>
                  <a:pt x="6283305" y="545912"/>
                  <a:pt x="6279194" y="558252"/>
                </a:cubicBezTo>
                <a:cubicBezTo>
                  <a:pt x="6275082" y="570592"/>
                  <a:pt x="6272456" y="586613"/>
                  <a:pt x="6271315" y="606314"/>
                </a:cubicBezTo>
                <a:cubicBezTo>
                  <a:pt x="6270174" y="626015"/>
                  <a:pt x="6273712" y="638721"/>
                  <a:pt x="6281928" y="644433"/>
                </a:cubicBezTo>
                <a:cubicBezTo>
                  <a:pt x="6290144" y="650144"/>
                  <a:pt x="6301397" y="652814"/>
                  <a:pt x="6315684" y="652442"/>
                </a:cubicBezTo>
                <a:cubicBezTo>
                  <a:pt x="6329972" y="652069"/>
                  <a:pt x="6340260" y="650138"/>
                  <a:pt x="6346548" y="646647"/>
                </a:cubicBezTo>
                <a:cubicBezTo>
                  <a:pt x="6352836" y="643155"/>
                  <a:pt x="6358352" y="632247"/>
                  <a:pt x="6363096" y="613923"/>
                </a:cubicBezTo>
                <a:cubicBezTo>
                  <a:pt x="6367839" y="595599"/>
                  <a:pt x="6370556" y="595341"/>
                  <a:pt x="6371244" y="613151"/>
                </a:cubicBezTo>
                <a:cubicBezTo>
                  <a:pt x="6371932" y="630961"/>
                  <a:pt x="6373842" y="644603"/>
                  <a:pt x="6376974" y="654079"/>
                </a:cubicBezTo>
                <a:cubicBezTo>
                  <a:pt x="6380106" y="663554"/>
                  <a:pt x="6376720" y="669845"/>
                  <a:pt x="6366816" y="672952"/>
                </a:cubicBezTo>
                <a:cubicBezTo>
                  <a:pt x="6356912" y="676059"/>
                  <a:pt x="6341357" y="677810"/>
                  <a:pt x="6320149" y="678207"/>
                </a:cubicBezTo>
                <a:cubicBezTo>
                  <a:pt x="6298941" y="678604"/>
                  <a:pt x="6283112" y="675463"/>
                  <a:pt x="6272664" y="668785"/>
                </a:cubicBezTo>
                <a:cubicBezTo>
                  <a:pt x="6262215" y="662106"/>
                  <a:pt x="6255763" y="652786"/>
                  <a:pt x="6253307" y="640824"/>
                </a:cubicBezTo>
                <a:cubicBezTo>
                  <a:pt x="6250851" y="628862"/>
                  <a:pt x="6250802" y="612996"/>
                  <a:pt x="6253158" y="593227"/>
                </a:cubicBezTo>
                <a:cubicBezTo>
                  <a:pt x="6255514" y="573457"/>
                  <a:pt x="6257849" y="557396"/>
                  <a:pt x="6260162" y="545043"/>
                </a:cubicBezTo>
                <a:cubicBezTo>
                  <a:pt x="6262476" y="532691"/>
                  <a:pt x="6262913" y="526406"/>
                  <a:pt x="6261474" y="526189"/>
                </a:cubicBezTo>
                <a:cubicBezTo>
                  <a:pt x="6260035" y="525972"/>
                  <a:pt x="6247782" y="529875"/>
                  <a:pt x="6224713" y="537900"/>
                </a:cubicBezTo>
                <a:cubicBezTo>
                  <a:pt x="6220273" y="558612"/>
                  <a:pt x="6213688" y="578096"/>
                  <a:pt x="6204956" y="596352"/>
                </a:cubicBezTo>
                <a:cubicBezTo>
                  <a:pt x="6196225" y="614608"/>
                  <a:pt x="6185488" y="630108"/>
                  <a:pt x="6172744" y="642851"/>
                </a:cubicBezTo>
                <a:cubicBezTo>
                  <a:pt x="6160001" y="655595"/>
                  <a:pt x="6145502" y="664965"/>
                  <a:pt x="6129249" y="670961"/>
                </a:cubicBezTo>
                <a:cubicBezTo>
                  <a:pt x="6112996" y="676958"/>
                  <a:pt x="6113325" y="672924"/>
                  <a:pt x="6130235" y="658860"/>
                </a:cubicBezTo>
                <a:cubicBezTo>
                  <a:pt x="6147146" y="644795"/>
                  <a:pt x="6161350" y="628189"/>
                  <a:pt x="6172847" y="609040"/>
                </a:cubicBezTo>
                <a:cubicBezTo>
                  <a:pt x="6184344" y="589890"/>
                  <a:pt x="6193205" y="568782"/>
                  <a:pt x="6199431" y="545713"/>
                </a:cubicBezTo>
                <a:cubicBezTo>
                  <a:pt x="6184462" y="551914"/>
                  <a:pt x="6173287" y="556382"/>
                  <a:pt x="6165908" y="559117"/>
                </a:cubicBezTo>
                <a:cubicBezTo>
                  <a:pt x="6158528" y="561852"/>
                  <a:pt x="6149818" y="559867"/>
                  <a:pt x="6139779" y="553164"/>
                </a:cubicBezTo>
                <a:cubicBezTo>
                  <a:pt x="6129739" y="546460"/>
                  <a:pt x="6130828" y="542368"/>
                  <a:pt x="6143044" y="540885"/>
                </a:cubicBezTo>
                <a:cubicBezTo>
                  <a:pt x="6155260" y="539403"/>
                  <a:pt x="6164782" y="537903"/>
                  <a:pt x="6171610" y="536383"/>
                </a:cubicBezTo>
                <a:cubicBezTo>
                  <a:pt x="6178437" y="534864"/>
                  <a:pt x="6188945" y="531977"/>
                  <a:pt x="6203133" y="527724"/>
                </a:cubicBezTo>
                <a:cubicBezTo>
                  <a:pt x="6209223" y="493431"/>
                  <a:pt x="6209933" y="471684"/>
                  <a:pt x="6205263" y="462481"/>
                </a:cubicBezTo>
                <a:cubicBezTo>
                  <a:pt x="6201761" y="455579"/>
                  <a:pt x="6202114" y="451722"/>
                  <a:pt x="6206320" y="450911"/>
                </a:cubicBezTo>
                <a:close/>
                <a:moveTo>
                  <a:pt x="5308399" y="447828"/>
                </a:moveTo>
                <a:cubicBezTo>
                  <a:pt x="5311136" y="446872"/>
                  <a:pt x="5316601" y="447964"/>
                  <a:pt x="5324796" y="451105"/>
                </a:cubicBezTo>
                <a:cubicBezTo>
                  <a:pt x="5341186" y="457387"/>
                  <a:pt x="5348392" y="463374"/>
                  <a:pt x="5346413" y="469067"/>
                </a:cubicBezTo>
                <a:cubicBezTo>
                  <a:pt x="5344435" y="474759"/>
                  <a:pt x="5342879" y="484238"/>
                  <a:pt x="5341744" y="497502"/>
                </a:cubicBezTo>
                <a:cubicBezTo>
                  <a:pt x="5340609" y="510766"/>
                  <a:pt x="5340042" y="525237"/>
                  <a:pt x="5340042" y="540913"/>
                </a:cubicBezTo>
                <a:cubicBezTo>
                  <a:pt x="5348699" y="539437"/>
                  <a:pt x="5356540" y="537779"/>
                  <a:pt x="5363566" y="535937"/>
                </a:cubicBezTo>
                <a:cubicBezTo>
                  <a:pt x="5370592" y="534095"/>
                  <a:pt x="5378365" y="531739"/>
                  <a:pt x="5386885" y="528868"/>
                </a:cubicBezTo>
                <a:cubicBezTo>
                  <a:pt x="5395406" y="525996"/>
                  <a:pt x="5404124" y="526800"/>
                  <a:pt x="5413042" y="531277"/>
                </a:cubicBezTo>
                <a:cubicBezTo>
                  <a:pt x="5421959" y="535754"/>
                  <a:pt x="5421320" y="540436"/>
                  <a:pt x="5411126" y="545322"/>
                </a:cubicBezTo>
                <a:cubicBezTo>
                  <a:pt x="5400931" y="550209"/>
                  <a:pt x="5388525" y="553443"/>
                  <a:pt x="5373909" y="555024"/>
                </a:cubicBezTo>
                <a:cubicBezTo>
                  <a:pt x="5359293" y="556606"/>
                  <a:pt x="5347930" y="557396"/>
                  <a:pt x="5339818" y="557396"/>
                </a:cubicBezTo>
                <a:cubicBezTo>
                  <a:pt x="5339149" y="571423"/>
                  <a:pt x="5338435" y="600172"/>
                  <a:pt x="5337679" y="643642"/>
                </a:cubicBezTo>
                <a:cubicBezTo>
                  <a:pt x="5358441" y="642117"/>
                  <a:pt x="5375354" y="640777"/>
                  <a:pt x="5388420" y="639624"/>
                </a:cubicBezTo>
                <a:cubicBezTo>
                  <a:pt x="5401486" y="638470"/>
                  <a:pt x="5411886" y="637100"/>
                  <a:pt x="5419618" y="635512"/>
                </a:cubicBezTo>
                <a:cubicBezTo>
                  <a:pt x="5427351" y="633925"/>
                  <a:pt x="5435475" y="634381"/>
                  <a:pt x="5443989" y="636880"/>
                </a:cubicBezTo>
                <a:cubicBezTo>
                  <a:pt x="5452503" y="639379"/>
                  <a:pt x="5459486" y="644848"/>
                  <a:pt x="5464936" y="653288"/>
                </a:cubicBezTo>
                <a:cubicBezTo>
                  <a:pt x="5470387" y="661728"/>
                  <a:pt x="5462183" y="665169"/>
                  <a:pt x="5440324" y="663613"/>
                </a:cubicBezTo>
                <a:cubicBezTo>
                  <a:pt x="5418465" y="662056"/>
                  <a:pt x="5398850" y="661474"/>
                  <a:pt x="5381481" y="661864"/>
                </a:cubicBezTo>
                <a:cubicBezTo>
                  <a:pt x="5364112" y="662255"/>
                  <a:pt x="5344640" y="663414"/>
                  <a:pt x="5323066" y="665343"/>
                </a:cubicBezTo>
                <a:cubicBezTo>
                  <a:pt x="5301492" y="667272"/>
                  <a:pt x="5281490" y="669408"/>
                  <a:pt x="5263060" y="671752"/>
                </a:cubicBezTo>
                <a:cubicBezTo>
                  <a:pt x="5244631" y="674096"/>
                  <a:pt x="5232467" y="675857"/>
                  <a:pt x="5226570" y="677035"/>
                </a:cubicBezTo>
                <a:cubicBezTo>
                  <a:pt x="5220672" y="678214"/>
                  <a:pt x="5213181" y="674698"/>
                  <a:pt x="5204097" y="666487"/>
                </a:cubicBezTo>
                <a:cubicBezTo>
                  <a:pt x="5195012" y="658277"/>
                  <a:pt x="5195939" y="654172"/>
                  <a:pt x="5206878" y="654172"/>
                </a:cubicBezTo>
                <a:cubicBezTo>
                  <a:pt x="5215584" y="654172"/>
                  <a:pt x="5229965" y="653400"/>
                  <a:pt x="5250019" y="651856"/>
                </a:cubicBezTo>
                <a:cubicBezTo>
                  <a:pt x="5270074" y="650311"/>
                  <a:pt x="5292249" y="648460"/>
                  <a:pt x="5316545" y="646302"/>
                </a:cubicBezTo>
                <a:lnTo>
                  <a:pt x="5316545" y="522291"/>
                </a:lnTo>
                <a:cubicBezTo>
                  <a:pt x="5316545" y="488768"/>
                  <a:pt x="5313823" y="466952"/>
                  <a:pt x="5308379" y="456844"/>
                </a:cubicBezTo>
                <a:cubicBezTo>
                  <a:pt x="5305656" y="451790"/>
                  <a:pt x="5305663" y="448785"/>
                  <a:pt x="5308399" y="447828"/>
                </a:cubicBezTo>
                <a:close/>
                <a:moveTo>
                  <a:pt x="707825" y="447828"/>
                </a:moveTo>
                <a:cubicBezTo>
                  <a:pt x="710561" y="446872"/>
                  <a:pt x="716027" y="447964"/>
                  <a:pt x="724222" y="451105"/>
                </a:cubicBezTo>
                <a:cubicBezTo>
                  <a:pt x="740612" y="457387"/>
                  <a:pt x="747817" y="463374"/>
                  <a:pt x="745839" y="469067"/>
                </a:cubicBezTo>
                <a:cubicBezTo>
                  <a:pt x="743861" y="474759"/>
                  <a:pt x="742305" y="484238"/>
                  <a:pt x="741170" y="497502"/>
                </a:cubicBezTo>
                <a:cubicBezTo>
                  <a:pt x="740035" y="510766"/>
                  <a:pt x="739467" y="525237"/>
                  <a:pt x="739467" y="540913"/>
                </a:cubicBezTo>
                <a:cubicBezTo>
                  <a:pt x="748124" y="539437"/>
                  <a:pt x="755966" y="537779"/>
                  <a:pt x="762991" y="535937"/>
                </a:cubicBezTo>
                <a:cubicBezTo>
                  <a:pt x="770017" y="534095"/>
                  <a:pt x="777791" y="531739"/>
                  <a:pt x="786311" y="528868"/>
                </a:cubicBezTo>
                <a:cubicBezTo>
                  <a:pt x="794832" y="525996"/>
                  <a:pt x="803551" y="526800"/>
                  <a:pt x="812468" y="531277"/>
                </a:cubicBezTo>
                <a:cubicBezTo>
                  <a:pt x="821385" y="535754"/>
                  <a:pt x="820746" y="540436"/>
                  <a:pt x="810552" y="545322"/>
                </a:cubicBezTo>
                <a:cubicBezTo>
                  <a:pt x="800357" y="550209"/>
                  <a:pt x="787952" y="553443"/>
                  <a:pt x="773335" y="555024"/>
                </a:cubicBezTo>
                <a:cubicBezTo>
                  <a:pt x="758719" y="556606"/>
                  <a:pt x="747355" y="557396"/>
                  <a:pt x="739245" y="557396"/>
                </a:cubicBezTo>
                <a:cubicBezTo>
                  <a:pt x="738574" y="571423"/>
                  <a:pt x="737861" y="600172"/>
                  <a:pt x="737105" y="643642"/>
                </a:cubicBezTo>
                <a:cubicBezTo>
                  <a:pt x="757866" y="642117"/>
                  <a:pt x="774780" y="640777"/>
                  <a:pt x="787846" y="639624"/>
                </a:cubicBezTo>
                <a:cubicBezTo>
                  <a:pt x="800911" y="638470"/>
                  <a:pt x="811311" y="637100"/>
                  <a:pt x="819044" y="635512"/>
                </a:cubicBezTo>
                <a:cubicBezTo>
                  <a:pt x="826777" y="633925"/>
                  <a:pt x="834901" y="634381"/>
                  <a:pt x="843415" y="636880"/>
                </a:cubicBezTo>
                <a:cubicBezTo>
                  <a:pt x="851929" y="639379"/>
                  <a:pt x="858911" y="644848"/>
                  <a:pt x="864362" y="653288"/>
                </a:cubicBezTo>
                <a:cubicBezTo>
                  <a:pt x="869813" y="661728"/>
                  <a:pt x="861608" y="665169"/>
                  <a:pt x="839750" y="663613"/>
                </a:cubicBezTo>
                <a:cubicBezTo>
                  <a:pt x="817890" y="662056"/>
                  <a:pt x="798276" y="661474"/>
                  <a:pt x="780907" y="661864"/>
                </a:cubicBezTo>
                <a:cubicBezTo>
                  <a:pt x="763537" y="662255"/>
                  <a:pt x="744066" y="663414"/>
                  <a:pt x="722492" y="665343"/>
                </a:cubicBezTo>
                <a:cubicBezTo>
                  <a:pt x="700918" y="667272"/>
                  <a:pt x="680916" y="669408"/>
                  <a:pt x="662486" y="671752"/>
                </a:cubicBezTo>
                <a:cubicBezTo>
                  <a:pt x="644056" y="674096"/>
                  <a:pt x="631893" y="675857"/>
                  <a:pt x="625995" y="677035"/>
                </a:cubicBezTo>
                <a:cubicBezTo>
                  <a:pt x="620098" y="678214"/>
                  <a:pt x="612607" y="674698"/>
                  <a:pt x="603523" y="666487"/>
                </a:cubicBezTo>
                <a:cubicBezTo>
                  <a:pt x="594437" y="658277"/>
                  <a:pt x="595365" y="654172"/>
                  <a:pt x="606304" y="654172"/>
                </a:cubicBezTo>
                <a:cubicBezTo>
                  <a:pt x="615010" y="654172"/>
                  <a:pt x="629390" y="653400"/>
                  <a:pt x="649445" y="651856"/>
                </a:cubicBezTo>
                <a:cubicBezTo>
                  <a:pt x="669499" y="650311"/>
                  <a:pt x="691675" y="648460"/>
                  <a:pt x="715971" y="646302"/>
                </a:cubicBezTo>
                <a:lnTo>
                  <a:pt x="715971" y="522291"/>
                </a:lnTo>
                <a:cubicBezTo>
                  <a:pt x="715971" y="488768"/>
                  <a:pt x="713249" y="466952"/>
                  <a:pt x="707804" y="456844"/>
                </a:cubicBezTo>
                <a:cubicBezTo>
                  <a:pt x="705082" y="451790"/>
                  <a:pt x="705089" y="448785"/>
                  <a:pt x="707825" y="447828"/>
                </a:cubicBezTo>
                <a:close/>
                <a:moveTo>
                  <a:pt x="2295858" y="446414"/>
                </a:moveTo>
                <a:cubicBezTo>
                  <a:pt x="2298154" y="446230"/>
                  <a:pt x="2300451" y="446457"/>
                  <a:pt x="2302748" y="447096"/>
                </a:cubicBezTo>
                <a:cubicBezTo>
                  <a:pt x="2307343" y="448373"/>
                  <a:pt x="2313455" y="451474"/>
                  <a:pt x="2321082" y="456398"/>
                </a:cubicBezTo>
                <a:cubicBezTo>
                  <a:pt x="2328709" y="461321"/>
                  <a:pt x="2331063" y="465712"/>
                  <a:pt x="2328142" y="469569"/>
                </a:cubicBezTo>
                <a:cubicBezTo>
                  <a:pt x="2325221" y="473426"/>
                  <a:pt x="2322648" y="477947"/>
                  <a:pt x="2320422" y="483131"/>
                </a:cubicBezTo>
                <a:cubicBezTo>
                  <a:pt x="2318196" y="488315"/>
                  <a:pt x="2315104" y="498228"/>
                  <a:pt x="2311148" y="512869"/>
                </a:cubicBezTo>
                <a:cubicBezTo>
                  <a:pt x="2307192" y="527510"/>
                  <a:pt x="2303099" y="536256"/>
                  <a:pt x="2298870" y="539109"/>
                </a:cubicBezTo>
                <a:cubicBezTo>
                  <a:pt x="2294640" y="541961"/>
                  <a:pt x="2291093" y="540659"/>
                  <a:pt x="2288228" y="535202"/>
                </a:cubicBezTo>
                <a:cubicBezTo>
                  <a:pt x="2279906" y="536765"/>
                  <a:pt x="2265873" y="538954"/>
                  <a:pt x="2246129" y="541769"/>
                </a:cubicBezTo>
                <a:cubicBezTo>
                  <a:pt x="2246129" y="545701"/>
                  <a:pt x="2244157" y="548510"/>
                  <a:pt x="2240213" y="550197"/>
                </a:cubicBezTo>
                <a:cubicBezTo>
                  <a:pt x="2236269" y="551883"/>
                  <a:pt x="2232939" y="546848"/>
                  <a:pt x="2230223" y="535091"/>
                </a:cubicBezTo>
                <a:cubicBezTo>
                  <a:pt x="2227506" y="523333"/>
                  <a:pt x="2224446" y="510946"/>
                  <a:pt x="2221042" y="497930"/>
                </a:cubicBezTo>
                <a:cubicBezTo>
                  <a:pt x="2217637" y="484914"/>
                  <a:pt x="2213941" y="475007"/>
                  <a:pt x="2209954" y="468211"/>
                </a:cubicBezTo>
                <a:cubicBezTo>
                  <a:pt x="2205967" y="461414"/>
                  <a:pt x="2207415" y="458422"/>
                  <a:pt x="2214298" y="459235"/>
                </a:cubicBezTo>
                <a:cubicBezTo>
                  <a:pt x="2221181" y="460047"/>
                  <a:pt x="2226018" y="460438"/>
                  <a:pt x="2228809" y="460407"/>
                </a:cubicBezTo>
                <a:cubicBezTo>
                  <a:pt x="2231599" y="460376"/>
                  <a:pt x="2241177" y="458838"/>
                  <a:pt x="2257542" y="455793"/>
                </a:cubicBezTo>
                <a:cubicBezTo>
                  <a:pt x="2273907" y="452748"/>
                  <a:pt x="2284384" y="450218"/>
                  <a:pt x="2288972" y="448203"/>
                </a:cubicBezTo>
                <a:cubicBezTo>
                  <a:pt x="2291267" y="447195"/>
                  <a:pt x="2293562" y="446599"/>
                  <a:pt x="2295858" y="446414"/>
                </a:cubicBezTo>
                <a:close/>
                <a:moveTo>
                  <a:pt x="5706536" y="446247"/>
                </a:moveTo>
                <a:cubicBezTo>
                  <a:pt x="5710799" y="447132"/>
                  <a:pt x="5714704" y="449148"/>
                  <a:pt x="5718251" y="452296"/>
                </a:cubicBezTo>
                <a:cubicBezTo>
                  <a:pt x="5725346" y="458590"/>
                  <a:pt x="5726493" y="462884"/>
                  <a:pt x="5721693" y="465178"/>
                </a:cubicBezTo>
                <a:cubicBezTo>
                  <a:pt x="5716893" y="467473"/>
                  <a:pt x="5711098" y="469017"/>
                  <a:pt x="5704308" y="469811"/>
                </a:cubicBezTo>
                <a:cubicBezTo>
                  <a:pt x="5697518" y="470605"/>
                  <a:pt x="5688588" y="471572"/>
                  <a:pt x="5677519" y="472713"/>
                </a:cubicBezTo>
                <a:cubicBezTo>
                  <a:pt x="5666450" y="473854"/>
                  <a:pt x="5650888" y="475596"/>
                  <a:pt x="5630833" y="477941"/>
                </a:cubicBezTo>
                <a:cubicBezTo>
                  <a:pt x="5638610" y="480619"/>
                  <a:pt x="5641899" y="483751"/>
                  <a:pt x="5640702" y="487335"/>
                </a:cubicBezTo>
                <a:cubicBezTo>
                  <a:pt x="5639505" y="490920"/>
                  <a:pt x="5638547" y="497493"/>
                  <a:pt x="5637828" y="507055"/>
                </a:cubicBezTo>
                <a:cubicBezTo>
                  <a:pt x="5650082" y="505629"/>
                  <a:pt x="5658927" y="503520"/>
                  <a:pt x="5664366" y="500730"/>
                </a:cubicBezTo>
                <a:cubicBezTo>
                  <a:pt x="5669805" y="497939"/>
                  <a:pt x="5675628" y="497790"/>
                  <a:pt x="5681835" y="500283"/>
                </a:cubicBezTo>
                <a:cubicBezTo>
                  <a:pt x="5688042" y="502776"/>
                  <a:pt x="5693934" y="506252"/>
                  <a:pt x="5699508" y="510711"/>
                </a:cubicBezTo>
                <a:cubicBezTo>
                  <a:pt x="5705083" y="515169"/>
                  <a:pt x="5706119" y="520512"/>
                  <a:pt x="5702615" y="526738"/>
                </a:cubicBezTo>
                <a:cubicBezTo>
                  <a:pt x="5699111" y="532963"/>
                  <a:pt x="5698079" y="550916"/>
                  <a:pt x="5699517" y="580595"/>
                </a:cubicBezTo>
                <a:lnTo>
                  <a:pt x="5706717" y="580725"/>
                </a:lnTo>
                <a:cubicBezTo>
                  <a:pt x="5718598" y="579150"/>
                  <a:pt x="5729376" y="577178"/>
                  <a:pt x="5739050" y="574809"/>
                </a:cubicBezTo>
                <a:cubicBezTo>
                  <a:pt x="5748724" y="572440"/>
                  <a:pt x="5757424" y="575950"/>
                  <a:pt x="5765151" y="585339"/>
                </a:cubicBezTo>
                <a:cubicBezTo>
                  <a:pt x="5772878" y="594727"/>
                  <a:pt x="5768939" y="599422"/>
                  <a:pt x="5753337" y="599422"/>
                </a:cubicBezTo>
                <a:cubicBezTo>
                  <a:pt x="5740216" y="599422"/>
                  <a:pt x="5722338" y="600128"/>
                  <a:pt x="5699703" y="601542"/>
                </a:cubicBezTo>
                <a:cubicBezTo>
                  <a:pt x="5699703" y="617715"/>
                  <a:pt x="5700088" y="631934"/>
                  <a:pt x="5700857" y="644200"/>
                </a:cubicBezTo>
                <a:cubicBezTo>
                  <a:pt x="5701626" y="656466"/>
                  <a:pt x="5701185" y="666918"/>
                  <a:pt x="5699536" y="675556"/>
                </a:cubicBezTo>
                <a:cubicBezTo>
                  <a:pt x="5697887" y="684195"/>
                  <a:pt x="5693443" y="692535"/>
                  <a:pt x="5686207" y="700578"/>
                </a:cubicBezTo>
                <a:cubicBezTo>
                  <a:pt x="5678970" y="708621"/>
                  <a:pt x="5673277" y="708376"/>
                  <a:pt x="5669129" y="699843"/>
                </a:cubicBezTo>
                <a:cubicBezTo>
                  <a:pt x="5664980" y="691310"/>
                  <a:pt x="5657731" y="682923"/>
                  <a:pt x="5647381" y="674682"/>
                </a:cubicBezTo>
                <a:cubicBezTo>
                  <a:pt x="5637031" y="666441"/>
                  <a:pt x="5638349" y="663681"/>
                  <a:pt x="5651334" y="666403"/>
                </a:cubicBezTo>
                <a:cubicBezTo>
                  <a:pt x="5664320" y="669126"/>
                  <a:pt x="5671907" y="668884"/>
                  <a:pt x="5674096" y="665678"/>
                </a:cubicBezTo>
                <a:cubicBezTo>
                  <a:pt x="5676285" y="662472"/>
                  <a:pt x="5677184" y="654507"/>
                  <a:pt x="5676793" y="641782"/>
                </a:cubicBezTo>
                <a:cubicBezTo>
                  <a:pt x="5676403" y="629057"/>
                  <a:pt x="5676207" y="616103"/>
                  <a:pt x="5676207" y="602919"/>
                </a:cubicBezTo>
                <a:cubicBezTo>
                  <a:pt x="5638628" y="606007"/>
                  <a:pt x="5607479" y="609368"/>
                  <a:pt x="5582762" y="613002"/>
                </a:cubicBezTo>
                <a:cubicBezTo>
                  <a:pt x="5582080" y="625950"/>
                  <a:pt x="5581146" y="638365"/>
                  <a:pt x="5579962" y="650246"/>
                </a:cubicBezTo>
                <a:cubicBezTo>
                  <a:pt x="5578778" y="662128"/>
                  <a:pt x="5575844" y="672385"/>
                  <a:pt x="5571163" y="681017"/>
                </a:cubicBezTo>
                <a:cubicBezTo>
                  <a:pt x="5566481" y="689649"/>
                  <a:pt x="5561613" y="688951"/>
                  <a:pt x="5556559" y="678924"/>
                </a:cubicBezTo>
                <a:cubicBezTo>
                  <a:pt x="5551505" y="668896"/>
                  <a:pt x="5550727" y="659120"/>
                  <a:pt x="5554224" y="649595"/>
                </a:cubicBezTo>
                <a:cubicBezTo>
                  <a:pt x="5557721" y="640070"/>
                  <a:pt x="5560252" y="628790"/>
                  <a:pt x="5561814" y="615755"/>
                </a:cubicBezTo>
                <a:cubicBezTo>
                  <a:pt x="5547837" y="618025"/>
                  <a:pt x="5536988" y="619761"/>
                  <a:pt x="5529267" y="620964"/>
                </a:cubicBezTo>
                <a:cubicBezTo>
                  <a:pt x="5521547" y="622167"/>
                  <a:pt x="5514146" y="619247"/>
                  <a:pt x="5507064" y="612202"/>
                </a:cubicBezTo>
                <a:cubicBezTo>
                  <a:pt x="5499983" y="605158"/>
                  <a:pt x="5501136" y="601635"/>
                  <a:pt x="5510524" y="601635"/>
                </a:cubicBezTo>
                <a:cubicBezTo>
                  <a:pt x="5517383" y="601635"/>
                  <a:pt x="5534895" y="599831"/>
                  <a:pt x="5563061" y="596222"/>
                </a:cubicBezTo>
                <a:cubicBezTo>
                  <a:pt x="5563780" y="575733"/>
                  <a:pt x="5564140" y="560429"/>
                  <a:pt x="5564140" y="550308"/>
                </a:cubicBezTo>
                <a:cubicBezTo>
                  <a:pt x="5564140" y="540089"/>
                  <a:pt x="5562391" y="531298"/>
                  <a:pt x="5558893" y="523938"/>
                </a:cubicBezTo>
                <a:cubicBezTo>
                  <a:pt x="5555396" y="516577"/>
                  <a:pt x="5556308" y="513300"/>
                  <a:pt x="5561628" y="514106"/>
                </a:cubicBezTo>
                <a:cubicBezTo>
                  <a:pt x="5566949" y="514912"/>
                  <a:pt x="5571258" y="515495"/>
                  <a:pt x="5574558" y="515854"/>
                </a:cubicBezTo>
                <a:cubicBezTo>
                  <a:pt x="5577857" y="516214"/>
                  <a:pt x="5591121" y="514651"/>
                  <a:pt x="5614351" y="511166"/>
                </a:cubicBezTo>
                <a:cubicBezTo>
                  <a:pt x="5614351" y="496544"/>
                  <a:pt x="5613204" y="486269"/>
                  <a:pt x="5610909" y="480340"/>
                </a:cubicBezTo>
                <a:cubicBezTo>
                  <a:pt x="5597638" y="481841"/>
                  <a:pt x="5587685" y="483177"/>
                  <a:pt x="5581050" y="484349"/>
                </a:cubicBezTo>
                <a:cubicBezTo>
                  <a:pt x="5574415" y="485521"/>
                  <a:pt x="5568046" y="486507"/>
                  <a:pt x="5561944" y="487307"/>
                </a:cubicBezTo>
                <a:cubicBezTo>
                  <a:pt x="5555843" y="488107"/>
                  <a:pt x="5549043" y="485245"/>
                  <a:pt x="5541546" y="478722"/>
                </a:cubicBezTo>
                <a:cubicBezTo>
                  <a:pt x="5534048" y="472198"/>
                  <a:pt x="5535642" y="468691"/>
                  <a:pt x="5546327" y="468202"/>
                </a:cubicBezTo>
                <a:cubicBezTo>
                  <a:pt x="5557012" y="467712"/>
                  <a:pt x="5572229" y="466301"/>
                  <a:pt x="5591980" y="463969"/>
                </a:cubicBezTo>
                <a:cubicBezTo>
                  <a:pt x="5611730" y="461638"/>
                  <a:pt x="5630961" y="458912"/>
                  <a:pt x="5649669" y="455793"/>
                </a:cubicBezTo>
                <a:cubicBezTo>
                  <a:pt x="5668378" y="452674"/>
                  <a:pt x="5682712" y="449738"/>
                  <a:pt x="5692671" y="446984"/>
                </a:cubicBezTo>
                <a:cubicBezTo>
                  <a:pt x="5697651" y="445608"/>
                  <a:pt x="5702273" y="445362"/>
                  <a:pt x="5706536" y="446247"/>
                </a:cubicBezTo>
                <a:close/>
                <a:moveTo>
                  <a:pt x="6792594" y="439747"/>
                </a:moveTo>
                <a:cubicBezTo>
                  <a:pt x="6796297" y="438706"/>
                  <a:pt x="6803518" y="440814"/>
                  <a:pt x="6814258" y="446073"/>
                </a:cubicBezTo>
                <a:cubicBezTo>
                  <a:pt x="6824999" y="451331"/>
                  <a:pt x="6828406" y="457005"/>
                  <a:pt x="6824481" y="463095"/>
                </a:cubicBezTo>
                <a:cubicBezTo>
                  <a:pt x="6820556" y="469184"/>
                  <a:pt x="6818240" y="484613"/>
                  <a:pt x="6817532" y="509380"/>
                </a:cubicBezTo>
                <a:cubicBezTo>
                  <a:pt x="6828013" y="505498"/>
                  <a:pt x="6834716" y="506379"/>
                  <a:pt x="6837643" y="512022"/>
                </a:cubicBezTo>
                <a:cubicBezTo>
                  <a:pt x="6840570" y="517665"/>
                  <a:pt x="6833866" y="524567"/>
                  <a:pt x="6817532" y="532728"/>
                </a:cubicBezTo>
                <a:lnTo>
                  <a:pt x="6817532" y="550252"/>
                </a:lnTo>
                <a:cubicBezTo>
                  <a:pt x="6820906" y="546581"/>
                  <a:pt x="6825055" y="544107"/>
                  <a:pt x="6829978" y="542830"/>
                </a:cubicBezTo>
                <a:cubicBezTo>
                  <a:pt x="6834902" y="541552"/>
                  <a:pt x="6835575" y="543744"/>
                  <a:pt x="6831997" y="549406"/>
                </a:cubicBezTo>
                <a:cubicBezTo>
                  <a:pt x="6828418" y="555068"/>
                  <a:pt x="6823598" y="560931"/>
                  <a:pt x="6817532" y="566996"/>
                </a:cubicBezTo>
                <a:cubicBezTo>
                  <a:pt x="6817532" y="598721"/>
                  <a:pt x="6817718" y="618921"/>
                  <a:pt x="6818091" y="627597"/>
                </a:cubicBezTo>
                <a:cubicBezTo>
                  <a:pt x="6818463" y="636272"/>
                  <a:pt x="6817828" y="644513"/>
                  <a:pt x="6816184" y="652321"/>
                </a:cubicBezTo>
                <a:cubicBezTo>
                  <a:pt x="6814540" y="660128"/>
                  <a:pt x="6810612" y="667076"/>
                  <a:pt x="6804398" y="673166"/>
                </a:cubicBezTo>
                <a:cubicBezTo>
                  <a:pt x="6798185" y="679255"/>
                  <a:pt x="6793627" y="678756"/>
                  <a:pt x="6790725" y="671668"/>
                </a:cubicBezTo>
                <a:cubicBezTo>
                  <a:pt x="6787823" y="664580"/>
                  <a:pt x="6782202" y="656773"/>
                  <a:pt x="6773861" y="648246"/>
                </a:cubicBezTo>
                <a:cubicBezTo>
                  <a:pt x="6765520" y="639720"/>
                  <a:pt x="6766277" y="636430"/>
                  <a:pt x="6776130" y="638377"/>
                </a:cubicBezTo>
                <a:cubicBezTo>
                  <a:pt x="6785984" y="640324"/>
                  <a:pt x="6791630" y="640259"/>
                  <a:pt x="6793069" y="638182"/>
                </a:cubicBezTo>
                <a:cubicBezTo>
                  <a:pt x="6794508" y="636105"/>
                  <a:pt x="6795612" y="627166"/>
                  <a:pt x="6796380" y="611365"/>
                </a:cubicBezTo>
                <a:cubicBezTo>
                  <a:pt x="6797150" y="595564"/>
                  <a:pt x="6797534" y="584967"/>
                  <a:pt x="6797534" y="579572"/>
                </a:cubicBezTo>
                <a:cubicBezTo>
                  <a:pt x="6789236" y="591255"/>
                  <a:pt x="6781175" y="600426"/>
                  <a:pt x="6773350" y="607086"/>
                </a:cubicBezTo>
                <a:cubicBezTo>
                  <a:pt x="6765524" y="613746"/>
                  <a:pt x="6759381" y="619581"/>
                  <a:pt x="6754922" y="624592"/>
                </a:cubicBezTo>
                <a:cubicBezTo>
                  <a:pt x="6750464" y="629603"/>
                  <a:pt x="6744958" y="630412"/>
                  <a:pt x="6738402" y="627020"/>
                </a:cubicBezTo>
                <a:cubicBezTo>
                  <a:pt x="6731848" y="623628"/>
                  <a:pt x="6727225" y="619733"/>
                  <a:pt x="6724534" y="615337"/>
                </a:cubicBezTo>
                <a:cubicBezTo>
                  <a:pt x="6721842" y="610940"/>
                  <a:pt x="6725991" y="607238"/>
                  <a:pt x="6736980" y="604231"/>
                </a:cubicBezTo>
                <a:cubicBezTo>
                  <a:pt x="6747968" y="601223"/>
                  <a:pt x="6768152" y="587664"/>
                  <a:pt x="6797534" y="563554"/>
                </a:cubicBezTo>
                <a:lnTo>
                  <a:pt x="6797534" y="538718"/>
                </a:lnTo>
                <a:cubicBezTo>
                  <a:pt x="6788579" y="541831"/>
                  <a:pt x="6781258" y="543775"/>
                  <a:pt x="6775572" y="544550"/>
                </a:cubicBezTo>
                <a:cubicBezTo>
                  <a:pt x="6769886" y="545325"/>
                  <a:pt x="6762594" y="544305"/>
                  <a:pt x="6753694" y="541490"/>
                </a:cubicBezTo>
                <a:cubicBezTo>
                  <a:pt x="6744796" y="538675"/>
                  <a:pt x="6745534" y="535205"/>
                  <a:pt x="6755908" y="531081"/>
                </a:cubicBezTo>
                <a:cubicBezTo>
                  <a:pt x="6766283" y="526958"/>
                  <a:pt x="6780158" y="521640"/>
                  <a:pt x="6797534" y="515129"/>
                </a:cubicBezTo>
                <a:lnTo>
                  <a:pt x="6797534" y="477941"/>
                </a:lnTo>
                <a:cubicBezTo>
                  <a:pt x="6797534" y="466940"/>
                  <a:pt x="6795785" y="458084"/>
                  <a:pt x="6792288" y="451375"/>
                </a:cubicBezTo>
                <a:cubicBezTo>
                  <a:pt x="6788790" y="444665"/>
                  <a:pt x="6788892" y="440789"/>
                  <a:pt x="6792594" y="439747"/>
                </a:cubicBezTo>
                <a:close/>
                <a:moveTo>
                  <a:pt x="3420745" y="439747"/>
                </a:moveTo>
                <a:cubicBezTo>
                  <a:pt x="3424447" y="438706"/>
                  <a:pt x="3431669" y="440814"/>
                  <a:pt x="3442409" y="446073"/>
                </a:cubicBezTo>
                <a:cubicBezTo>
                  <a:pt x="3453149" y="451331"/>
                  <a:pt x="3456557" y="457005"/>
                  <a:pt x="3452632" y="463095"/>
                </a:cubicBezTo>
                <a:cubicBezTo>
                  <a:pt x="3448706" y="469184"/>
                  <a:pt x="3446390" y="484613"/>
                  <a:pt x="3445683" y="509380"/>
                </a:cubicBezTo>
                <a:cubicBezTo>
                  <a:pt x="3456163" y="505498"/>
                  <a:pt x="3462867" y="506379"/>
                  <a:pt x="3465794" y="512022"/>
                </a:cubicBezTo>
                <a:cubicBezTo>
                  <a:pt x="3468720" y="517665"/>
                  <a:pt x="3462017" y="524567"/>
                  <a:pt x="3445683" y="532728"/>
                </a:cubicBezTo>
                <a:lnTo>
                  <a:pt x="3445683" y="550252"/>
                </a:lnTo>
                <a:cubicBezTo>
                  <a:pt x="3449057" y="546581"/>
                  <a:pt x="3453205" y="544107"/>
                  <a:pt x="3458129" y="542830"/>
                </a:cubicBezTo>
                <a:cubicBezTo>
                  <a:pt x="3463053" y="541552"/>
                  <a:pt x="3463725" y="543744"/>
                  <a:pt x="3460147" y="549406"/>
                </a:cubicBezTo>
                <a:cubicBezTo>
                  <a:pt x="3456569" y="555068"/>
                  <a:pt x="3451748" y="560931"/>
                  <a:pt x="3445683" y="566996"/>
                </a:cubicBezTo>
                <a:cubicBezTo>
                  <a:pt x="3445683" y="598721"/>
                  <a:pt x="3445869" y="618921"/>
                  <a:pt x="3446241" y="627597"/>
                </a:cubicBezTo>
                <a:cubicBezTo>
                  <a:pt x="3446613" y="636272"/>
                  <a:pt x="3445978" y="644513"/>
                  <a:pt x="3444334" y="652321"/>
                </a:cubicBezTo>
                <a:cubicBezTo>
                  <a:pt x="3442691" y="660128"/>
                  <a:pt x="3438763" y="667076"/>
                  <a:pt x="3432549" y="673166"/>
                </a:cubicBezTo>
                <a:cubicBezTo>
                  <a:pt x="3426335" y="679255"/>
                  <a:pt x="3421778" y="678756"/>
                  <a:pt x="3418875" y="671668"/>
                </a:cubicBezTo>
                <a:cubicBezTo>
                  <a:pt x="3415973" y="664580"/>
                  <a:pt x="3410352" y="656773"/>
                  <a:pt x="3402012" y="648246"/>
                </a:cubicBezTo>
                <a:cubicBezTo>
                  <a:pt x="3393671" y="639720"/>
                  <a:pt x="3394427" y="636430"/>
                  <a:pt x="3404281" y="638377"/>
                </a:cubicBezTo>
                <a:cubicBezTo>
                  <a:pt x="3414135" y="640324"/>
                  <a:pt x="3419781" y="640259"/>
                  <a:pt x="3421219" y="638182"/>
                </a:cubicBezTo>
                <a:cubicBezTo>
                  <a:pt x="3422658" y="636105"/>
                  <a:pt x="3423762" y="627166"/>
                  <a:pt x="3424531" y="611365"/>
                </a:cubicBezTo>
                <a:cubicBezTo>
                  <a:pt x="3425300" y="595564"/>
                  <a:pt x="3425684" y="584967"/>
                  <a:pt x="3425684" y="579572"/>
                </a:cubicBezTo>
                <a:cubicBezTo>
                  <a:pt x="3417387" y="591255"/>
                  <a:pt x="3409326" y="600426"/>
                  <a:pt x="3401500" y="607086"/>
                </a:cubicBezTo>
                <a:cubicBezTo>
                  <a:pt x="3393674" y="613746"/>
                  <a:pt x="3387532" y="619581"/>
                  <a:pt x="3383073" y="624592"/>
                </a:cubicBezTo>
                <a:cubicBezTo>
                  <a:pt x="3378614" y="629603"/>
                  <a:pt x="3373108" y="630412"/>
                  <a:pt x="3366553" y="627020"/>
                </a:cubicBezTo>
                <a:cubicBezTo>
                  <a:pt x="3359999" y="623628"/>
                  <a:pt x="3355376" y="619733"/>
                  <a:pt x="3352684" y="615337"/>
                </a:cubicBezTo>
                <a:cubicBezTo>
                  <a:pt x="3349993" y="610940"/>
                  <a:pt x="3354141" y="607238"/>
                  <a:pt x="3365130" y="604231"/>
                </a:cubicBezTo>
                <a:cubicBezTo>
                  <a:pt x="3376118" y="601223"/>
                  <a:pt x="3396303" y="587664"/>
                  <a:pt x="3425684" y="563554"/>
                </a:cubicBezTo>
                <a:lnTo>
                  <a:pt x="3425684" y="538718"/>
                </a:lnTo>
                <a:cubicBezTo>
                  <a:pt x="3416730" y="541831"/>
                  <a:pt x="3409410" y="543775"/>
                  <a:pt x="3403723" y="544550"/>
                </a:cubicBezTo>
                <a:cubicBezTo>
                  <a:pt x="3398036" y="545325"/>
                  <a:pt x="3390744" y="544305"/>
                  <a:pt x="3381845" y="541490"/>
                </a:cubicBezTo>
                <a:cubicBezTo>
                  <a:pt x="3372947" y="538675"/>
                  <a:pt x="3373684" y="535205"/>
                  <a:pt x="3384059" y="531081"/>
                </a:cubicBezTo>
                <a:cubicBezTo>
                  <a:pt x="3394434" y="526958"/>
                  <a:pt x="3408309" y="521640"/>
                  <a:pt x="3425684" y="515129"/>
                </a:cubicBezTo>
                <a:lnTo>
                  <a:pt x="3425684" y="477941"/>
                </a:lnTo>
                <a:cubicBezTo>
                  <a:pt x="3425684" y="466940"/>
                  <a:pt x="3423936" y="458084"/>
                  <a:pt x="3420438" y="451375"/>
                </a:cubicBezTo>
                <a:cubicBezTo>
                  <a:pt x="3416941" y="444665"/>
                  <a:pt x="3417043" y="440789"/>
                  <a:pt x="3420745" y="439747"/>
                </a:cubicBezTo>
                <a:close/>
                <a:moveTo>
                  <a:pt x="972820" y="439747"/>
                </a:moveTo>
                <a:cubicBezTo>
                  <a:pt x="976522" y="438706"/>
                  <a:pt x="983744" y="440814"/>
                  <a:pt x="994485" y="446073"/>
                </a:cubicBezTo>
                <a:cubicBezTo>
                  <a:pt x="1005225" y="451331"/>
                  <a:pt x="1008632" y="457005"/>
                  <a:pt x="1004708" y="463095"/>
                </a:cubicBezTo>
                <a:cubicBezTo>
                  <a:pt x="1000782" y="469184"/>
                  <a:pt x="998466" y="484613"/>
                  <a:pt x="997759" y="509380"/>
                </a:cubicBezTo>
                <a:cubicBezTo>
                  <a:pt x="1008238" y="505498"/>
                  <a:pt x="1014942" y="506379"/>
                  <a:pt x="1017869" y="512022"/>
                </a:cubicBezTo>
                <a:cubicBezTo>
                  <a:pt x="1020796" y="517665"/>
                  <a:pt x="1014093" y="524567"/>
                  <a:pt x="997759" y="532728"/>
                </a:cubicBezTo>
                <a:lnTo>
                  <a:pt x="997759" y="550252"/>
                </a:lnTo>
                <a:cubicBezTo>
                  <a:pt x="1001132" y="546581"/>
                  <a:pt x="1005280" y="544107"/>
                  <a:pt x="1010204" y="542830"/>
                </a:cubicBezTo>
                <a:cubicBezTo>
                  <a:pt x="1015128" y="541552"/>
                  <a:pt x="1015801" y="543744"/>
                  <a:pt x="1012223" y="549406"/>
                </a:cubicBezTo>
                <a:cubicBezTo>
                  <a:pt x="1008645" y="555068"/>
                  <a:pt x="1003824" y="560931"/>
                  <a:pt x="997759" y="566996"/>
                </a:cubicBezTo>
                <a:cubicBezTo>
                  <a:pt x="997759" y="598721"/>
                  <a:pt x="997945" y="618921"/>
                  <a:pt x="998316" y="627597"/>
                </a:cubicBezTo>
                <a:cubicBezTo>
                  <a:pt x="998689" y="636272"/>
                  <a:pt x="998053" y="644513"/>
                  <a:pt x="996410" y="652321"/>
                </a:cubicBezTo>
                <a:cubicBezTo>
                  <a:pt x="994766" y="660128"/>
                  <a:pt x="990838" y="667076"/>
                  <a:pt x="984625" y="673166"/>
                </a:cubicBezTo>
                <a:cubicBezTo>
                  <a:pt x="978411" y="679255"/>
                  <a:pt x="973853" y="678756"/>
                  <a:pt x="970951" y="671668"/>
                </a:cubicBezTo>
                <a:cubicBezTo>
                  <a:pt x="968048" y="664580"/>
                  <a:pt x="962427" y="656773"/>
                  <a:pt x="954087" y="648246"/>
                </a:cubicBezTo>
                <a:cubicBezTo>
                  <a:pt x="945746" y="639720"/>
                  <a:pt x="946502" y="636430"/>
                  <a:pt x="956357" y="638377"/>
                </a:cubicBezTo>
                <a:cubicBezTo>
                  <a:pt x="966210" y="640324"/>
                  <a:pt x="971856" y="640259"/>
                  <a:pt x="973295" y="638182"/>
                </a:cubicBezTo>
                <a:cubicBezTo>
                  <a:pt x="974734" y="636105"/>
                  <a:pt x="975837" y="627166"/>
                  <a:pt x="976606" y="611365"/>
                </a:cubicBezTo>
                <a:cubicBezTo>
                  <a:pt x="977375" y="595564"/>
                  <a:pt x="977760" y="584967"/>
                  <a:pt x="977760" y="579572"/>
                </a:cubicBezTo>
                <a:cubicBezTo>
                  <a:pt x="969462" y="591255"/>
                  <a:pt x="961401" y="600426"/>
                  <a:pt x="953575" y="607086"/>
                </a:cubicBezTo>
                <a:cubicBezTo>
                  <a:pt x="945750" y="613746"/>
                  <a:pt x="939607" y="619581"/>
                  <a:pt x="935149" y="624592"/>
                </a:cubicBezTo>
                <a:cubicBezTo>
                  <a:pt x="930690" y="629603"/>
                  <a:pt x="925184" y="630412"/>
                  <a:pt x="918628" y="627020"/>
                </a:cubicBezTo>
                <a:cubicBezTo>
                  <a:pt x="912074" y="623628"/>
                  <a:pt x="907451" y="619733"/>
                  <a:pt x="904760" y="615337"/>
                </a:cubicBezTo>
                <a:cubicBezTo>
                  <a:pt x="902068" y="610940"/>
                  <a:pt x="906217" y="607238"/>
                  <a:pt x="917205" y="604231"/>
                </a:cubicBezTo>
                <a:cubicBezTo>
                  <a:pt x="928194" y="601223"/>
                  <a:pt x="948378" y="587664"/>
                  <a:pt x="977760" y="563554"/>
                </a:cubicBezTo>
                <a:lnTo>
                  <a:pt x="977760" y="538718"/>
                </a:lnTo>
                <a:cubicBezTo>
                  <a:pt x="968806" y="541831"/>
                  <a:pt x="961485" y="543775"/>
                  <a:pt x="955798" y="544550"/>
                </a:cubicBezTo>
                <a:cubicBezTo>
                  <a:pt x="950112" y="545325"/>
                  <a:pt x="942819" y="544305"/>
                  <a:pt x="933921" y="541490"/>
                </a:cubicBezTo>
                <a:cubicBezTo>
                  <a:pt x="925022" y="538675"/>
                  <a:pt x="925761" y="535205"/>
                  <a:pt x="936135" y="531081"/>
                </a:cubicBezTo>
                <a:cubicBezTo>
                  <a:pt x="946509" y="526958"/>
                  <a:pt x="960385" y="521640"/>
                  <a:pt x="977760" y="515129"/>
                </a:cubicBezTo>
                <a:lnTo>
                  <a:pt x="977760" y="477941"/>
                </a:lnTo>
                <a:cubicBezTo>
                  <a:pt x="977760" y="466940"/>
                  <a:pt x="976011" y="458084"/>
                  <a:pt x="972513" y="451375"/>
                </a:cubicBezTo>
                <a:cubicBezTo>
                  <a:pt x="969016" y="444665"/>
                  <a:pt x="969119" y="440789"/>
                  <a:pt x="972820" y="439747"/>
                </a:cubicBezTo>
                <a:close/>
                <a:moveTo>
                  <a:pt x="353696" y="439747"/>
                </a:moveTo>
                <a:cubicBezTo>
                  <a:pt x="357398" y="438706"/>
                  <a:pt x="364619" y="440814"/>
                  <a:pt x="375359" y="446073"/>
                </a:cubicBezTo>
                <a:cubicBezTo>
                  <a:pt x="386100" y="451331"/>
                  <a:pt x="389508" y="457005"/>
                  <a:pt x="385582" y="463095"/>
                </a:cubicBezTo>
                <a:cubicBezTo>
                  <a:pt x="381657" y="469184"/>
                  <a:pt x="379340" y="484613"/>
                  <a:pt x="378633" y="509380"/>
                </a:cubicBezTo>
                <a:cubicBezTo>
                  <a:pt x="389114" y="505498"/>
                  <a:pt x="395817" y="506379"/>
                  <a:pt x="398744" y="512022"/>
                </a:cubicBezTo>
                <a:cubicBezTo>
                  <a:pt x="401671" y="517665"/>
                  <a:pt x="394967" y="524567"/>
                  <a:pt x="378633" y="532728"/>
                </a:cubicBezTo>
                <a:lnTo>
                  <a:pt x="378633" y="550252"/>
                </a:lnTo>
                <a:cubicBezTo>
                  <a:pt x="382007" y="546581"/>
                  <a:pt x="386156" y="544107"/>
                  <a:pt x="391079" y="542830"/>
                </a:cubicBezTo>
                <a:cubicBezTo>
                  <a:pt x="396004" y="541552"/>
                  <a:pt x="396676" y="543744"/>
                  <a:pt x="393098" y="549406"/>
                </a:cubicBezTo>
                <a:cubicBezTo>
                  <a:pt x="389520" y="555068"/>
                  <a:pt x="384698" y="560931"/>
                  <a:pt x="378633" y="566996"/>
                </a:cubicBezTo>
                <a:cubicBezTo>
                  <a:pt x="378633" y="598721"/>
                  <a:pt x="378819" y="618921"/>
                  <a:pt x="379192" y="627597"/>
                </a:cubicBezTo>
                <a:cubicBezTo>
                  <a:pt x="379564" y="636272"/>
                  <a:pt x="378928" y="644513"/>
                  <a:pt x="377285" y="652321"/>
                </a:cubicBezTo>
                <a:cubicBezTo>
                  <a:pt x="375642" y="660128"/>
                  <a:pt x="371713" y="667076"/>
                  <a:pt x="365500" y="673166"/>
                </a:cubicBezTo>
                <a:cubicBezTo>
                  <a:pt x="359287" y="679255"/>
                  <a:pt x="354728" y="678756"/>
                  <a:pt x="351826" y="671668"/>
                </a:cubicBezTo>
                <a:cubicBezTo>
                  <a:pt x="348924" y="664580"/>
                  <a:pt x="343303" y="656773"/>
                  <a:pt x="334962" y="648246"/>
                </a:cubicBezTo>
                <a:cubicBezTo>
                  <a:pt x="326622" y="639720"/>
                  <a:pt x="327378" y="636430"/>
                  <a:pt x="337232" y="638377"/>
                </a:cubicBezTo>
                <a:cubicBezTo>
                  <a:pt x="347085" y="640324"/>
                  <a:pt x="352731" y="640259"/>
                  <a:pt x="354170" y="638182"/>
                </a:cubicBezTo>
                <a:cubicBezTo>
                  <a:pt x="355608" y="636105"/>
                  <a:pt x="356713" y="627166"/>
                  <a:pt x="357481" y="611365"/>
                </a:cubicBezTo>
                <a:cubicBezTo>
                  <a:pt x="358250" y="595564"/>
                  <a:pt x="358635" y="584967"/>
                  <a:pt x="358635" y="579572"/>
                </a:cubicBezTo>
                <a:cubicBezTo>
                  <a:pt x="350337" y="591255"/>
                  <a:pt x="342276" y="600426"/>
                  <a:pt x="334451" y="607086"/>
                </a:cubicBezTo>
                <a:cubicBezTo>
                  <a:pt x="326624" y="613746"/>
                  <a:pt x="320482" y="619581"/>
                  <a:pt x="316024" y="624592"/>
                </a:cubicBezTo>
                <a:cubicBezTo>
                  <a:pt x="311565" y="629603"/>
                  <a:pt x="306058" y="630412"/>
                  <a:pt x="299504" y="627020"/>
                </a:cubicBezTo>
                <a:cubicBezTo>
                  <a:pt x="292949" y="623628"/>
                  <a:pt x="288326" y="619733"/>
                  <a:pt x="285635" y="615337"/>
                </a:cubicBezTo>
                <a:cubicBezTo>
                  <a:pt x="282944" y="610940"/>
                  <a:pt x="287092" y="607238"/>
                  <a:pt x="298081" y="604231"/>
                </a:cubicBezTo>
                <a:cubicBezTo>
                  <a:pt x="309069" y="601223"/>
                  <a:pt x="329254" y="587664"/>
                  <a:pt x="358635" y="563554"/>
                </a:cubicBezTo>
                <a:lnTo>
                  <a:pt x="358635" y="538718"/>
                </a:lnTo>
                <a:cubicBezTo>
                  <a:pt x="349680" y="541831"/>
                  <a:pt x="342360" y="543775"/>
                  <a:pt x="336674" y="544550"/>
                </a:cubicBezTo>
                <a:cubicBezTo>
                  <a:pt x="330987" y="545325"/>
                  <a:pt x="323694" y="544305"/>
                  <a:pt x="314796" y="541490"/>
                </a:cubicBezTo>
                <a:cubicBezTo>
                  <a:pt x="305897" y="538675"/>
                  <a:pt x="306635" y="535205"/>
                  <a:pt x="317010" y="531081"/>
                </a:cubicBezTo>
                <a:cubicBezTo>
                  <a:pt x="327384" y="526958"/>
                  <a:pt x="341259" y="521640"/>
                  <a:pt x="358635" y="515129"/>
                </a:cubicBezTo>
                <a:lnTo>
                  <a:pt x="358635" y="477941"/>
                </a:lnTo>
                <a:cubicBezTo>
                  <a:pt x="358635" y="466940"/>
                  <a:pt x="356886" y="458084"/>
                  <a:pt x="353389" y="451375"/>
                </a:cubicBezTo>
                <a:cubicBezTo>
                  <a:pt x="349891" y="444665"/>
                  <a:pt x="349994" y="440789"/>
                  <a:pt x="353696" y="439747"/>
                </a:cubicBezTo>
                <a:close/>
                <a:moveTo>
                  <a:pt x="4088714" y="437859"/>
                </a:moveTo>
                <a:cubicBezTo>
                  <a:pt x="4091448" y="437236"/>
                  <a:pt x="4096037" y="438451"/>
                  <a:pt x="4102480" y="441505"/>
                </a:cubicBezTo>
                <a:cubicBezTo>
                  <a:pt x="4115366" y="447614"/>
                  <a:pt x="4119785" y="453384"/>
                  <a:pt x="4115735" y="458816"/>
                </a:cubicBezTo>
                <a:cubicBezTo>
                  <a:pt x="4111686" y="464248"/>
                  <a:pt x="4108561" y="469705"/>
                  <a:pt x="4106359" y="475187"/>
                </a:cubicBezTo>
                <a:cubicBezTo>
                  <a:pt x="4104158" y="480669"/>
                  <a:pt x="4101141" y="487397"/>
                  <a:pt x="4097309" y="495372"/>
                </a:cubicBezTo>
                <a:cubicBezTo>
                  <a:pt x="4107590" y="493884"/>
                  <a:pt x="4117568" y="491980"/>
                  <a:pt x="4127242" y="489661"/>
                </a:cubicBezTo>
                <a:cubicBezTo>
                  <a:pt x="4136915" y="487341"/>
                  <a:pt x="4146152" y="484796"/>
                  <a:pt x="4154952" y="482024"/>
                </a:cubicBezTo>
                <a:cubicBezTo>
                  <a:pt x="4163751" y="479252"/>
                  <a:pt x="4171909" y="481342"/>
                  <a:pt x="4179424" y="488293"/>
                </a:cubicBezTo>
                <a:cubicBezTo>
                  <a:pt x="4186940" y="495245"/>
                  <a:pt x="4182928" y="500522"/>
                  <a:pt x="4167388" y="504125"/>
                </a:cubicBezTo>
                <a:cubicBezTo>
                  <a:pt x="4151848" y="507728"/>
                  <a:pt x="4137436" y="510680"/>
                  <a:pt x="4124153" y="512980"/>
                </a:cubicBezTo>
                <a:cubicBezTo>
                  <a:pt x="4110871" y="515281"/>
                  <a:pt x="4099175" y="517150"/>
                  <a:pt x="4089067" y="518589"/>
                </a:cubicBezTo>
                <a:cubicBezTo>
                  <a:pt x="4077905" y="540913"/>
                  <a:pt x="4065472" y="561973"/>
                  <a:pt x="4051767" y="581767"/>
                </a:cubicBezTo>
                <a:cubicBezTo>
                  <a:pt x="4051767" y="608277"/>
                  <a:pt x="4051654" y="629024"/>
                  <a:pt x="4051427" y="644009"/>
                </a:cubicBezTo>
                <a:lnTo>
                  <a:pt x="4051216" y="654419"/>
                </a:lnTo>
                <a:lnTo>
                  <a:pt x="4051841" y="653939"/>
                </a:lnTo>
                <a:cubicBezTo>
                  <a:pt x="4058204" y="653362"/>
                  <a:pt x="4081092" y="650476"/>
                  <a:pt x="4120507" y="645279"/>
                </a:cubicBezTo>
                <a:lnTo>
                  <a:pt x="4120507" y="604091"/>
                </a:lnTo>
                <a:cubicBezTo>
                  <a:pt x="4102251" y="607204"/>
                  <a:pt x="4088931" y="606054"/>
                  <a:pt x="4080547" y="600640"/>
                </a:cubicBezTo>
                <a:cubicBezTo>
                  <a:pt x="4072163" y="595226"/>
                  <a:pt x="4072398" y="591704"/>
                  <a:pt x="4081254" y="590073"/>
                </a:cubicBezTo>
                <a:cubicBezTo>
                  <a:pt x="4090109" y="588442"/>
                  <a:pt x="4103193" y="585903"/>
                  <a:pt x="4120507" y="582455"/>
                </a:cubicBezTo>
                <a:cubicBezTo>
                  <a:pt x="4119751" y="554847"/>
                  <a:pt x="4118005" y="538510"/>
                  <a:pt x="4115270" y="533444"/>
                </a:cubicBezTo>
                <a:cubicBezTo>
                  <a:pt x="4112536" y="528378"/>
                  <a:pt x="4113153" y="525048"/>
                  <a:pt x="4117121" y="523454"/>
                </a:cubicBezTo>
                <a:cubicBezTo>
                  <a:pt x="4121090" y="521860"/>
                  <a:pt x="4127924" y="523038"/>
                  <a:pt x="4137622" y="526989"/>
                </a:cubicBezTo>
                <a:cubicBezTo>
                  <a:pt x="4147321" y="530939"/>
                  <a:pt x="4150986" y="535779"/>
                  <a:pt x="4148617" y="541509"/>
                </a:cubicBezTo>
                <a:cubicBezTo>
                  <a:pt x="4146248" y="547239"/>
                  <a:pt x="4144710" y="559101"/>
                  <a:pt x="4144003" y="577097"/>
                </a:cubicBezTo>
                <a:cubicBezTo>
                  <a:pt x="4153144" y="575696"/>
                  <a:pt x="4161785" y="573594"/>
                  <a:pt x="4169927" y="570791"/>
                </a:cubicBezTo>
                <a:cubicBezTo>
                  <a:pt x="4178070" y="567988"/>
                  <a:pt x="4185316" y="569578"/>
                  <a:pt x="4191666" y="575563"/>
                </a:cubicBezTo>
                <a:cubicBezTo>
                  <a:pt x="4198016" y="581547"/>
                  <a:pt x="4196270" y="586424"/>
                  <a:pt x="4186429" y="590194"/>
                </a:cubicBezTo>
                <a:cubicBezTo>
                  <a:pt x="4176587" y="593964"/>
                  <a:pt x="4162384" y="597276"/>
                  <a:pt x="4143817" y="600128"/>
                </a:cubicBezTo>
                <a:cubicBezTo>
                  <a:pt x="4143160" y="614354"/>
                  <a:pt x="4142831" y="628468"/>
                  <a:pt x="4142831" y="642470"/>
                </a:cubicBezTo>
                <a:cubicBezTo>
                  <a:pt x="4161447" y="640238"/>
                  <a:pt x="4177843" y="638123"/>
                  <a:pt x="4192019" y="636126"/>
                </a:cubicBezTo>
                <a:cubicBezTo>
                  <a:pt x="4206195" y="634129"/>
                  <a:pt x="4217106" y="638018"/>
                  <a:pt x="4224752" y="647791"/>
                </a:cubicBezTo>
                <a:cubicBezTo>
                  <a:pt x="4232398" y="657564"/>
                  <a:pt x="4230528" y="662255"/>
                  <a:pt x="4219143" y="661864"/>
                </a:cubicBezTo>
                <a:cubicBezTo>
                  <a:pt x="4207758" y="661474"/>
                  <a:pt x="4195727" y="660891"/>
                  <a:pt x="4183052" y="660115"/>
                </a:cubicBezTo>
                <a:cubicBezTo>
                  <a:pt x="4170377" y="659340"/>
                  <a:pt x="4151615" y="660705"/>
                  <a:pt x="4126767" y="664208"/>
                </a:cubicBezTo>
                <a:cubicBezTo>
                  <a:pt x="4101919" y="667712"/>
                  <a:pt x="4085601" y="670434"/>
                  <a:pt x="4077812" y="672375"/>
                </a:cubicBezTo>
                <a:cubicBezTo>
                  <a:pt x="4070023" y="674316"/>
                  <a:pt x="4062157" y="671873"/>
                  <a:pt x="4054213" y="665045"/>
                </a:cubicBezTo>
                <a:lnTo>
                  <a:pt x="4050819" y="660954"/>
                </a:lnTo>
                <a:lnTo>
                  <a:pt x="4049330" y="677805"/>
                </a:lnTo>
                <a:cubicBezTo>
                  <a:pt x="4048310" y="684197"/>
                  <a:pt x="4046880" y="690070"/>
                  <a:pt x="4045042" y="695425"/>
                </a:cubicBezTo>
                <a:cubicBezTo>
                  <a:pt x="4041364" y="706134"/>
                  <a:pt x="4036680" y="705886"/>
                  <a:pt x="4030987" y="694681"/>
                </a:cubicBezTo>
                <a:cubicBezTo>
                  <a:pt x="4025294" y="683475"/>
                  <a:pt x="4023809" y="673699"/>
                  <a:pt x="4026531" y="665352"/>
                </a:cubicBezTo>
                <a:cubicBezTo>
                  <a:pt x="4029254" y="657006"/>
                  <a:pt x="4030292" y="636585"/>
                  <a:pt x="4029647" y="604091"/>
                </a:cubicBezTo>
                <a:cubicBezTo>
                  <a:pt x="4023322" y="614410"/>
                  <a:pt x="4014234" y="624508"/>
                  <a:pt x="4002384" y="634387"/>
                </a:cubicBezTo>
                <a:cubicBezTo>
                  <a:pt x="3990534" y="644265"/>
                  <a:pt x="3979437" y="651025"/>
                  <a:pt x="3969093" y="654665"/>
                </a:cubicBezTo>
                <a:cubicBezTo>
                  <a:pt x="3958749" y="658305"/>
                  <a:pt x="3957323" y="656060"/>
                  <a:pt x="3964815" y="647930"/>
                </a:cubicBezTo>
                <a:cubicBezTo>
                  <a:pt x="3972305" y="639800"/>
                  <a:pt x="3981514" y="630272"/>
                  <a:pt x="3992440" y="619346"/>
                </a:cubicBezTo>
                <a:cubicBezTo>
                  <a:pt x="4003367" y="608419"/>
                  <a:pt x="4015317" y="593803"/>
                  <a:pt x="4028289" y="575497"/>
                </a:cubicBezTo>
                <a:cubicBezTo>
                  <a:pt x="4028289" y="571516"/>
                  <a:pt x="4027511" y="565923"/>
                  <a:pt x="4025955" y="558717"/>
                </a:cubicBezTo>
                <a:cubicBezTo>
                  <a:pt x="4024398" y="551511"/>
                  <a:pt x="4029976" y="551412"/>
                  <a:pt x="4042689" y="558419"/>
                </a:cubicBezTo>
                <a:cubicBezTo>
                  <a:pt x="4045740" y="554748"/>
                  <a:pt x="4053392" y="542340"/>
                  <a:pt x="4065645" y="521194"/>
                </a:cubicBezTo>
                <a:cubicBezTo>
                  <a:pt x="4058328" y="523525"/>
                  <a:pt x="4051497" y="525082"/>
                  <a:pt x="4045153" y="525863"/>
                </a:cubicBezTo>
                <a:cubicBezTo>
                  <a:pt x="4038810" y="526645"/>
                  <a:pt x="4031688" y="523773"/>
                  <a:pt x="4023787" y="517250"/>
                </a:cubicBezTo>
                <a:cubicBezTo>
                  <a:pt x="4015887" y="510726"/>
                  <a:pt x="4017465" y="507213"/>
                  <a:pt x="4028522" y="506711"/>
                </a:cubicBezTo>
                <a:cubicBezTo>
                  <a:pt x="4039579" y="506209"/>
                  <a:pt x="4054124" y="504519"/>
                  <a:pt x="4072157" y="501641"/>
                </a:cubicBezTo>
                <a:cubicBezTo>
                  <a:pt x="4083381" y="472645"/>
                  <a:pt x="4088019" y="453846"/>
                  <a:pt x="4086072" y="445245"/>
                </a:cubicBezTo>
                <a:cubicBezTo>
                  <a:pt x="4085099" y="440944"/>
                  <a:pt x="4085979" y="438482"/>
                  <a:pt x="4088714" y="437859"/>
                </a:cubicBezTo>
                <a:close/>
                <a:moveTo>
                  <a:pt x="2555556" y="437515"/>
                </a:moveTo>
                <a:cubicBezTo>
                  <a:pt x="2559069" y="437986"/>
                  <a:pt x="2563877" y="439406"/>
                  <a:pt x="2569979" y="441775"/>
                </a:cubicBezTo>
                <a:cubicBezTo>
                  <a:pt x="2582182" y="446513"/>
                  <a:pt x="2586904" y="452156"/>
                  <a:pt x="2584145" y="458704"/>
                </a:cubicBezTo>
                <a:cubicBezTo>
                  <a:pt x="2581386" y="465253"/>
                  <a:pt x="2579268" y="479813"/>
                  <a:pt x="2577792" y="502386"/>
                </a:cubicBezTo>
                <a:cubicBezTo>
                  <a:pt x="2582443" y="501716"/>
                  <a:pt x="2589912" y="499601"/>
                  <a:pt x="2600200" y="496042"/>
                </a:cubicBezTo>
                <a:cubicBezTo>
                  <a:pt x="2610488" y="492482"/>
                  <a:pt x="2619442" y="493490"/>
                  <a:pt x="2627063" y="499065"/>
                </a:cubicBezTo>
                <a:cubicBezTo>
                  <a:pt x="2634685" y="504640"/>
                  <a:pt x="2631398" y="509718"/>
                  <a:pt x="2617203" y="514301"/>
                </a:cubicBezTo>
                <a:cubicBezTo>
                  <a:pt x="2603009" y="518884"/>
                  <a:pt x="2589400" y="522211"/>
                  <a:pt x="2576378" y="524282"/>
                </a:cubicBezTo>
                <a:cubicBezTo>
                  <a:pt x="2575758" y="534241"/>
                  <a:pt x="2575448" y="543282"/>
                  <a:pt x="2575448" y="551406"/>
                </a:cubicBezTo>
                <a:cubicBezTo>
                  <a:pt x="2602126" y="547586"/>
                  <a:pt x="2620838" y="544104"/>
                  <a:pt x="2631584" y="540960"/>
                </a:cubicBezTo>
                <a:cubicBezTo>
                  <a:pt x="2642331" y="537816"/>
                  <a:pt x="2651617" y="540458"/>
                  <a:pt x="2659443" y="548885"/>
                </a:cubicBezTo>
                <a:cubicBezTo>
                  <a:pt x="2667269" y="557312"/>
                  <a:pt x="2665281" y="561994"/>
                  <a:pt x="2653480" y="562931"/>
                </a:cubicBezTo>
                <a:cubicBezTo>
                  <a:pt x="2641680" y="563867"/>
                  <a:pt x="2619173" y="566053"/>
                  <a:pt x="2585959" y="569488"/>
                </a:cubicBezTo>
                <a:cubicBezTo>
                  <a:pt x="2592966" y="574573"/>
                  <a:pt x="2595667" y="578679"/>
                  <a:pt x="2594061" y="581804"/>
                </a:cubicBezTo>
                <a:cubicBezTo>
                  <a:pt x="2592455" y="584929"/>
                  <a:pt x="2590507" y="595611"/>
                  <a:pt x="2588219" y="613849"/>
                </a:cubicBezTo>
                <a:cubicBezTo>
                  <a:pt x="2585931" y="632086"/>
                  <a:pt x="2586762" y="645505"/>
                  <a:pt x="2590712" y="654107"/>
                </a:cubicBezTo>
                <a:cubicBezTo>
                  <a:pt x="2594662" y="662708"/>
                  <a:pt x="2607061" y="667008"/>
                  <a:pt x="2627910" y="667008"/>
                </a:cubicBezTo>
                <a:cubicBezTo>
                  <a:pt x="2650172" y="667008"/>
                  <a:pt x="2663520" y="665132"/>
                  <a:pt x="2667954" y="661381"/>
                </a:cubicBezTo>
                <a:cubicBezTo>
                  <a:pt x="2672388" y="657629"/>
                  <a:pt x="2676450" y="646922"/>
                  <a:pt x="2680139" y="629262"/>
                </a:cubicBezTo>
                <a:cubicBezTo>
                  <a:pt x="2683829" y="611601"/>
                  <a:pt x="2686740" y="609092"/>
                  <a:pt x="2688873" y="621736"/>
                </a:cubicBezTo>
                <a:cubicBezTo>
                  <a:pt x="2691007" y="634381"/>
                  <a:pt x="2692470" y="643254"/>
                  <a:pt x="2693264" y="648358"/>
                </a:cubicBezTo>
                <a:cubicBezTo>
                  <a:pt x="2694058" y="653462"/>
                  <a:pt x="2696411" y="658866"/>
                  <a:pt x="2700324" y="664571"/>
                </a:cubicBezTo>
                <a:cubicBezTo>
                  <a:pt x="2704237" y="670276"/>
                  <a:pt x="2700885" y="676015"/>
                  <a:pt x="2690269" y="681789"/>
                </a:cubicBezTo>
                <a:cubicBezTo>
                  <a:pt x="2679652" y="687562"/>
                  <a:pt x="2662125" y="690842"/>
                  <a:pt x="2637686" y="691630"/>
                </a:cubicBezTo>
                <a:cubicBezTo>
                  <a:pt x="2613247" y="692417"/>
                  <a:pt x="2595378" y="688622"/>
                  <a:pt x="2584080" y="680244"/>
                </a:cubicBezTo>
                <a:cubicBezTo>
                  <a:pt x="2572781" y="671867"/>
                  <a:pt x="2567718" y="657443"/>
                  <a:pt x="2568890" y="636973"/>
                </a:cubicBezTo>
                <a:cubicBezTo>
                  <a:pt x="2570062" y="616503"/>
                  <a:pt x="2570840" y="601242"/>
                  <a:pt x="2571225" y="591189"/>
                </a:cubicBezTo>
                <a:cubicBezTo>
                  <a:pt x="2571609" y="581137"/>
                  <a:pt x="2570555" y="574542"/>
                  <a:pt x="2568062" y="571405"/>
                </a:cubicBezTo>
                <a:cubicBezTo>
                  <a:pt x="2558500" y="572955"/>
                  <a:pt x="2552404" y="573773"/>
                  <a:pt x="2549775" y="573860"/>
                </a:cubicBezTo>
                <a:cubicBezTo>
                  <a:pt x="2556001" y="578586"/>
                  <a:pt x="2558007" y="582452"/>
                  <a:pt x="2555793" y="585460"/>
                </a:cubicBezTo>
                <a:cubicBezTo>
                  <a:pt x="2553580" y="588467"/>
                  <a:pt x="2547409" y="598343"/>
                  <a:pt x="2537283" y="615086"/>
                </a:cubicBezTo>
                <a:cubicBezTo>
                  <a:pt x="2527156" y="631829"/>
                  <a:pt x="2514106" y="646591"/>
                  <a:pt x="2498132" y="659371"/>
                </a:cubicBezTo>
                <a:cubicBezTo>
                  <a:pt x="2482157" y="672152"/>
                  <a:pt x="2466707" y="680530"/>
                  <a:pt x="2451781" y="684505"/>
                </a:cubicBezTo>
                <a:cubicBezTo>
                  <a:pt x="2436855" y="688480"/>
                  <a:pt x="2433379" y="687125"/>
                  <a:pt x="2441354" y="680440"/>
                </a:cubicBezTo>
                <a:cubicBezTo>
                  <a:pt x="2449329" y="673755"/>
                  <a:pt x="2459365" y="665926"/>
                  <a:pt x="2471464" y="656953"/>
                </a:cubicBezTo>
                <a:cubicBezTo>
                  <a:pt x="2483562" y="647980"/>
                  <a:pt x="2495726" y="635472"/>
                  <a:pt x="2507954" y="619430"/>
                </a:cubicBezTo>
                <a:cubicBezTo>
                  <a:pt x="2520183" y="603387"/>
                  <a:pt x="2526682" y="588935"/>
                  <a:pt x="2527451" y="576074"/>
                </a:cubicBezTo>
                <a:cubicBezTo>
                  <a:pt x="2506206" y="581481"/>
                  <a:pt x="2491822" y="584973"/>
                  <a:pt x="2484300" y="586548"/>
                </a:cubicBezTo>
                <a:cubicBezTo>
                  <a:pt x="2476778" y="588123"/>
                  <a:pt x="2468664" y="585193"/>
                  <a:pt x="2459957" y="577758"/>
                </a:cubicBezTo>
                <a:cubicBezTo>
                  <a:pt x="2451251" y="570322"/>
                  <a:pt x="2451592" y="566605"/>
                  <a:pt x="2460980" y="566605"/>
                </a:cubicBezTo>
                <a:cubicBezTo>
                  <a:pt x="2467852" y="566605"/>
                  <a:pt x="2478825" y="565641"/>
                  <a:pt x="2493899" y="563712"/>
                </a:cubicBezTo>
                <a:cubicBezTo>
                  <a:pt x="2508974" y="561783"/>
                  <a:pt x="2529497" y="559015"/>
                  <a:pt x="2555468" y="555406"/>
                </a:cubicBezTo>
                <a:lnTo>
                  <a:pt x="2555468" y="527035"/>
                </a:lnTo>
                <a:cubicBezTo>
                  <a:pt x="2544442" y="529330"/>
                  <a:pt x="2536790" y="530681"/>
                  <a:pt x="2532511" y="531091"/>
                </a:cubicBezTo>
                <a:cubicBezTo>
                  <a:pt x="2528232" y="531500"/>
                  <a:pt x="2523166" y="530929"/>
                  <a:pt x="2517312" y="529379"/>
                </a:cubicBezTo>
                <a:cubicBezTo>
                  <a:pt x="2508605" y="541285"/>
                  <a:pt x="2498975" y="549902"/>
                  <a:pt x="2488421" y="555229"/>
                </a:cubicBezTo>
                <a:cubicBezTo>
                  <a:pt x="2477866" y="560556"/>
                  <a:pt x="2475166" y="559362"/>
                  <a:pt x="2480319" y="551648"/>
                </a:cubicBezTo>
                <a:cubicBezTo>
                  <a:pt x="2485472" y="543933"/>
                  <a:pt x="2490545" y="535277"/>
                  <a:pt x="2495536" y="525677"/>
                </a:cubicBezTo>
                <a:cubicBezTo>
                  <a:pt x="2500529" y="516078"/>
                  <a:pt x="2503787" y="508460"/>
                  <a:pt x="2505313" y="502823"/>
                </a:cubicBezTo>
                <a:cubicBezTo>
                  <a:pt x="2506838" y="497186"/>
                  <a:pt x="2507018" y="490839"/>
                  <a:pt x="2505852" y="483782"/>
                </a:cubicBezTo>
                <a:cubicBezTo>
                  <a:pt x="2504686" y="476725"/>
                  <a:pt x="2508001" y="474459"/>
                  <a:pt x="2515796" y="476982"/>
                </a:cubicBezTo>
                <a:cubicBezTo>
                  <a:pt x="2523591" y="479506"/>
                  <a:pt x="2530033" y="483311"/>
                  <a:pt x="2535125" y="488396"/>
                </a:cubicBezTo>
                <a:cubicBezTo>
                  <a:pt x="2540216" y="493481"/>
                  <a:pt x="2541428" y="497325"/>
                  <a:pt x="2538762" y="499930"/>
                </a:cubicBezTo>
                <a:cubicBezTo>
                  <a:pt x="2536095" y="502534"/>
                  <a:pt x="2531593" y="506857"/>
                  <a:pt x="2525256" y="512897"/>
                </a:cubicBezTo>
                <a:cubicBezTo>
                  <a:pt x="2533987" y="512177"/>
                  <a:pt x="2544058" y="510478"/>
                  <a:pt x="2555468" y="507799"/>
                </a:cubicBezTo>
                <a:cubicBezTo>
                  <a:pt x="2555468" y="494231"/>
                  <a:pt x="2555279" y="482179"/>
                  <a:pt x="2554900" y="471643"/>
                </a:cubicBezTo>
                <a:cubicBezTo>
                  <a:pt x="2554522" y="461107"/>
                  <a:pt x="2552966" y="453737"/>
                  <a:pt x="2550231" y="449533"/>
                </a:cubicBezTo>
                <a:cubicBezTo>
                  <a:pt x="2547496" y="445329"/>
                  <a:pt x="2547053" y="441800"/>
                  <a:pt x="2548901" y="438947"/>
                </a:cubicBezTo>
                <a:cubicBezTo>
                  <a:pt x="2549825" y="437521"/>
                  <a:pt x="2552043" y="437044"/>
                  <a:pt x="2555556" y="437515"/>
                </a:cubicBezTo>
                <a:close/>
                <a:moveTo>
                  <a:pt x="5877007" y="436596"/>
                </a:moveTo>
                <a:cubicBezTo>
                  <a:pt x="5880633" y="436155"/>
                  <a:pt x="5886948" y="437521"/>
                  <a:pt x="5895952" y="440696"/>
                </a:cubicBezTo>
                <a:cubicBezTo>
                  <a:pt x="5907610" y="445422"/>
                  <a:pt x="5911678" y="451610"/>
                  <a:pt x="5908156" y="459263"/>
                </a:cubicBezTo>
                <a:cubicBezTo>
                  <a:pt x="5904633" y="466915"/>
                  <a:pt x="5902507" y="485177"/>
                  <a:pt x="5901775" y="514050"/>
                </a:cubicBezTo>
                <a:cubicBezTo>
                  <a:pt x="5903238" y="513405"/>
                  <a:pt x="5907805" y="512078"/>
                  <a:pt x="5915476" y="510069"/>
                </a:cubicBezTo>
                <a:cubicBezTo>
                  <a:pt x="5923147" y="508060"/>
                  <a:pt x="5928229" y="509368"/>
                  <a:pt x="5930722" y="513994"/>
                </a:cubicBezTo>
                <a:cubicBezTo>
                  <a:pt x="5933215" y="518620"/>
                  <a:pt x="5931624" y="523445"/>
                  <a:pt x="5925950" y="528468"/>
                </a:cubicBezTo>
                <a:cubicBezTo>
                  <a:pt x="5920276" y="533491"/>
                  <a:pt x="5912218" y="537745"/>
                  <a:pt x="5901775" y="541230"/>
                </a:cubicBezTo>
                <a:lnTo>
                  <a:pt x="5901775" y="558419"/>
                </a:lnTo>
                <a:cubicBezTo>
                  <a:pt x="5907629" y="553099"/>
                  <a:pt x="5913179" y="550017"/>
                  <a:pt x="5918425" y="549173"/>
                </a:cubicBezTo>
                <a:cubicBezTo>
                  <a:pt x="5923671" y="548330"/>
                  <a:pt x="5921222" y="554271"/>
                  <a:pt x="5911077" y="566996"/>
                </a:cubicBezTo>
                <a:lnTo>
                  <a:pt x="5900603" y="576409"/>
                </a:lnTo>
                <a:cubicBezTo>
                  <a:pt x="5900603" y="605964"/>
                  <a:pt x="5900789" y="626180"/>
                  <a:pt x="5901161" y="637056"/>
                </a:cubicBezTo>
                <a:cubicBezTo>
                  <a:pt x="5901533" y="647933"/>
                  <a:pt x="5901099" y="656695"/>
                  <a:pt x="5899859" y="663343"/>
                </a:cubicBezTo>
                <a:cubicBezTo>
                  <a:pt x="5898619" y="669991"/>
                  <a:pt x="5894755" y="676756"/>
                  <a:pt x="5888269" y="683640"/>
                </a:cubicBezTo>
                <a:cubicBezTo>
                  <a:pt x="5881783" y="690523"/>
                  <a:pt x="5876663" y="690064"/>
                  <a:pt x="5872912" y="682263"/>
                </a:cubicBezTo>
                <a:cubicBezTo>
                  <a:pt x="5869160" y="674462"/>
                  <a:pt x="5862308" y="666075"/>
                  <a:pt x="5852355" y="657102"/>
                </a:cubicBezTo>
                <a:cubicBezTo>
                  <a:pt x="5842402" y="648129"/>
                  <a:pt x="5842662" y="644613"/>
                  <a:pt x="5853136" y="646554"/>
                </a:cubicBezTo>
                <a:cubicBezTo>
                  <a:pt x="5863610" y="648494"/>
                  <a:pt x="5869867" y="649394"/>
                  <a:pt x="5871907" y="649251"/>
                </a:cubicBezTo>
                <a:cubicBezTo>
                  <a:pt x="5873947" y="649108"/>
                  <a:pt x="5875519" y="644597"/>
                  <a:pt x="5876623" y="635717"/>
                </a:cubicBezTo>
                <a:cubicBezTo>
                  <a:pt x="5877727" y="626837"/>
                  <a:pt x="5878279" y="611235"/>
                  <a:pt x="5878279" y="588911"/>
                </a:cubicBezTo>
                <a:cubicBezTo>
                  <a:pt x="5857430" y="608469"/>
                  <a:pt x="5844030" y="621724"/>
                  <a:pt x="5838076" y="628676"/>
                </a:cubicBezTo>
                <a:cubicBezTo>
                  <a:pt x="5832123" y="635627"/>
                  <a:pt x="5826459" y="638021"/>
                  <a:pt x="5821082" y="635857"/>
                </a:cubicBezTo>
                <a:cubicBezTo>
                  <a:pt x="5815706" y="633692"/>
                  <a:pt x="5810664" y="629184"/>
                  <a:pt x="5805957" y="622332"/>
                </a:cubicBezTo>
                <a:cubicBezTo>
                  <a:pt x="5801251" y="615479"/>
                  <a:pt x="5803855" y="610946"/>
                  <a:pt x="5813771" y="608733"/>
                </a:cubicBezTo>
                <a:cubicBezTo>
                  <a:pt x="5823687" y="606519"/>
                  <a:pt x="5845580" y="593754"/>
                  <a:pt x="5879451" y="570437"/>
                </a:cubicBezTo>
                <a:lnTo>
                  <a:pt x="5879451" y="546885"/>
                </a:lnTo>
                <a:cubicBezTo>
                  <a:pt x="5869058" y="549973"/>
                  <a:pt x="5860097" y="551719"/>
                  <a:pt x="5852569" y="552122"/>
                </a:cubicBezTo>
                <a:cubicBezTo>
                  <a:pt x="5845041" y="552525"/>
                  <a:pt x="5838300" y="550674"/>
                  <a:pt x="5832347" y="546569"/>
                </a:cubicBezTo>
                <a:cubicBezTo>
                  <a:pt x="5826393" y="542464"/>
                  <a:pt x="5827259" y="539369"/>
                  <a:pt x="5834942" y="537286"/>
                </a:cubicBezTo>
                <a:cubicBezTo>
                  <a:pt x="5842625" y="535202"/>
                  <a:pt x="5857461" y="530130"/>
                  <a:pt x="5879451" y="522068"/>
                </a:cubicBezTo>
                <a:lnTo>
                  <a:pt x="5879451" y="479113"/>
                </a:lnTo>
                <a:cubicBezTo>
                  <a:pt x="5879451" y="463386"/>
                  <a:pt x="5877699" y="451465"/>
                  <a:pt x="5874195" y="443347"/>
                </a:cubicBezTo>
                <a:cubicBezTo>
                  <a:pt x="5872444" y="439289"/>
                  <a:pt x="5873380" y="437038"/>
                  <a:pt x="5877007" y="436596"/>
                </a:cubicBezTo>
                <a:close/>
                <a:moveTo>
                  <a:pt x="2819482" y="436596"/>
                </a:moveTo>
                <a:cubicBezTo>
                  <a:pt x="2823108" y="436155"/>
                  <a:pt x="2829423" y="437521"/>
                  <a:pt x="2838427" y="440696"/>
                </a:cubicBezTo>
                <a:cubicBezTo>
                  <a:pt x="2850086" y="445422"/>
                  <a:pt x="2854153" y="451610"/>
                  <a:pt x="2850631" y="459263"/>
                </a:cubicBezTo>
                <a:cubicBezTo>
                  <a:pt x="2847109" y="466915"/>
                  <a:pt x="2844982" y="485177"/>
                  <a:pt x="2844250" y="514050"/>
                </a:cubicBezTo>
                <a:cubicBezTo>
                  <a:pt x="2845714" y="513405"/>
                  <a:pt x="2850281" y="512078"/>
                  <a:pt x="2857952" y="510069"/>
                </a:cubicBezTo>
                <a:cubicBezTo>
                  <a:pt x="2865623" y="508060"/>
                  <a:pt x="2870704" y="509368"/>
                  <a:pt x="2873197" y="513994"/>
                </a:cubicBezTo>
                <a:cubicBezTo>
                  <a:pt x="2875690" y="518620"/>
                  <a:pt x="2874100" y="523445"/>
                  <a:pt x="2868425" y="528468"/>
                </a:cubicBezTo>
                <a:cubicBezTo>
                  <a:pt x="2862751" y="533491"/>
                  <a:pt x="2854693" y="537745"/>
                  <a:pt x="2844250" y="541230"/>
                </a:cubicBezTo>
                <a:lnTo>
                  <a:pt x="2844250" y="558419"/>
                </a:lnTo>
                <a:cubicBezTo>
                  <a:pt x="2850104" y="553099"/>
                  <a:pt x="2855654" y="550017"/>
                  <a:pt x="2860900" y="549173"/>
                </a:cubicBezTo>
                <a:cubicBezTo>
                  <a:pt x="2866146" y="548330"/>
                  <a:pt x="2863697" y="554271"/>
                  <a:pt x="2853552" y="566996"/>
                </a:cubicBezTo>
                <a:lnTo>
                  <a:pt x="2843078" y="576409"/>
                </a:lnTo>
                <a:cubicBezTo>
                  <a:pt x="2843078" y="605964"/>
                  <a:pt x="2843264" y="626180"/>
                  <a:pt x="2843636" y="637056"/>
                </a:cubicBezTo>
                <a:cubicBezTo>
                  <a:pt x="2844008" y="647933"/>
                  <a:pt x="2843574" y="656695"/>
                  <a:pt x="2842334" y="663343"/>
                </a:cubicBezTo>
                <a:cubicBezTo>
                  <a:pt x="2841094" y="669991"/>
                  <a:pt x="2837230" y="676756"/>
                  <a:pt x="2830744" y="683640"/>
                </a:cubicBezTo>
                <a:cubicBezTo>
                  <a:pt x="2824257" y="690523"/>
                  <a:pt x="2819139" y="690064"/>
                  <a:pt x="2815387" y="682263"/>
                </a:cubicBezTo>
                <a:cubicBezTo>
                  <a:pt x="2811635" y="674462"/>
                  <a:pt x="2804783" y="666075"/>
                  <a:pt x="2794830" y="657102"/>
                </a:cubicBezTo>
                <a:cubicBezTo>
                  <a:pt x="2784877" y="648129"/>
                  <a:pt x="2785137" y="644613"/>
                  <a:pt x="2795611" y="646554"/>
                </a:cubicBezTo>
                <a:cubicBezTo>
                  <a:pt x="2806085" y="648494"/>
                  <a:pt x="2812342" y="649394"/>
                  <a:pt x="2814382" y="649251"/>
                </a:cubicBezTo>
                <a:cubicBezTo>
                  <a:pt x="2816422" y="649108"/>
                  <a:pt x="2817995" y="644597"/>
                  <a:pt x="2819098" y="635717"/>
                </a:cubicBezTo>
                <a:cubicBezTo>
                  <a:pt x="2820202" y="626837"/>
                  <a:pt x="2820754" y="611235"/>
                  <a:pt x="2820754" y="588911"/>
                </a:cubicBezTo>
                <a:cubicBezTo>
                  <a:pt x="2799906" y="608469"/>
                  <a:pt x="2786505" y="621724"/>
                  <a:pt x="2780552" y="628676"/>
                </a:cubicBezTo>
                <a:cubicBezTo>
                  <a:pt x="2774598" y="635627"/>
                  <a:pt x="2768934" y="638021"/>
                  <a:pt x="2763557" y="635857"/>
                </a:cubicBezTo>
                <a:cubicBezTo>
                  <a:pt x="2758181" y="633692"/>
                  <a:pt x="2753139" y="629184"/>
                  <a:pt x="2748433" y="622332"/>
                </a:cubicBezTo>
                <a:cubicBezTo>
                  <a:pt x="2743726" y="615479"/>
                  <a:pt x="2746331" y="610946"/>
                  <a:pt x="2756246" y="608733"/>
                </a:cubicBezTo>
                <a:cubicBezTo>
                  <a:pt x="2766162" y="606519"/>
                  <a:pt x="2788055" y="593754"/>
                  <a:pt x="2821926" y="570437"/>
                </a:cubicBezTo>
                <a:lnTo>
                  <a:pt x="2821926" y="546885"/>
                </a:lnTo>
                <a:cubicBezTo>
                  <a:pt x="2811533" y="549973"/>
                  <a:pt x="2802572" y="551719"/>
                  <a:pt x="2795044" y="552122"/>
                </a:cubicBezTo>
                <a:cubicBezTo>
                  <a:pt x="2787515" y="552525"/>
                  <a:pt x="2780775" y="550674"/>
                  <a:pt x="2774822" y="546569"/>
                </a:cubicBezTo>
                <a:cubicBezTo>
                  <a:pt x="2768869" y="542464"/>
                  <a:pt x="2769734" y="539369"/>
                  <a:pt x="2777417" y="537286"/>
                </a:cubicBezTo>
                <a:cubicBezTo>
                  <a:pt x="2785100" y="535202"/>
                  <a:pt x="2799936" y="530130"/>
                  <a:pt x="2821926" y="522068"/>
                </a:cubicBezTo>
                <a:lnTo>
                  <a:pt x="2821926" y="479113"/>
                </a:lnTo>
                <a:cubicBezTo>
                  <a:pt x="2821926" y="463386"/>
                  <a:pt x="2820174" y="451465"/>
                  <a:pt x="2816670" y="443347"/>
                </a:cubicBezTo>
                <a:cubicBezTo>
                  <a:pt x="2814919" y="439289"/>
                  <a:pt x="2815856" y="437038"/>
                  <a:pt x="2819482" y="436596"/>
                </a:cubicBezTo>
                <a:close/>
                <a:moveTo>
                  <a:pt x="4732860" y="431320"/>
                </a:moveTo>
                <a:cubicBezTo>
                  <a:pt x="4740798" y="432970"/>
                  <a:pt x="4747827" y="435394"/>
                  <a:pt x="4753947" y="438594"/>
                </a:cubicBezTo>
                <a:cubicBezTo>
                  <a:pt x="4760068" y="441794"/>
                  <a:pt x="4762139" y="445440"/>
                  <a:pt x="4760161" y="449533"/>
                </a:cubicBezTo>
                <a:cubicBezTo>
                  <a:pt x="4758183" y="453626"/>
                  <a:pt x="4756834" y="461904"/>
                  <a:pt x="4756115" y="474369"/>
                </a:cubicBezTo>
                <a:cubicBezTo>
                  <a:pt x="4759314" y="473662"/>
                  <a:pt x="4764254" y="472707"/>
                  <a:pt x="4770932" y="471504"/>
                </a:cubicBezTo>
                <a:cubicBezTo>
                  <a:pt x="4777611" y="470301"/>
                  <a:pt x="4783233" y="472638"/>
                  <a:pt x="4787796" y="478517"/>
                </a:cubicBezTo>
                <a:cubicBezTo>
                  <a:pt x="4792361" y="484396"/>
                  <a:pt x="4790959" y="488117"/>
                  <a:pt x="4783592" y="489679"/>
                </a:cubicBezTo>
                <a:cubicBezTo>
                  <a:pt x="4776225" y="491242"/>
                  <a:pt x="4766632" y="492681"/>
                  <a:pt x="4754812" y="493995"/>
                </a:cubicBezTo>
                <a:cubicBezTo>
                  <a:pt x="4754093" y="523091"/>
                  <a:pt x="4753361" y="546897"/>
                  <a:pt x="4752617" y="565414"/>
                </a:cubicBezTo>
                <a:cubicBezTo>
                  <a:pt x="4759761" y="564720"/>
                  <a:pt x="4768970" y="563576"/>
                  <a:pt x="4780243" y="561982"/>
                </a:cubicBezTo>
                <a:cubicBezTo>
                  <a:pt x="4791517" y="560388"/>
                  <a:pt x="4800432" y="563250"/>
                  <a:pt x="4806986" y="570567"/>
                </a:cubicBezTo>
                <a:cubicBezTo>
                  <a:pt x="4813541" y="577885"/>
                  <a:pt x="4811776" y="581798"/>
                  <a:pt x="4801693" y="582306"/>
                </a:cubicBezTo>
                <a:cubicBezTo>
                  <a:pt x="4791610" y="582815"/>
                  <a:pt x="4772914" y="583726"/>
                  <a:pt x="4745604" y="585041"/>
                </a:cubicBezTo>
                <a:cubicBezTo>
                  <a:pt x="4760623" y="598287"/>
                  <a:pt x="4776709" y="610246"/>
                  <a:pt x="4793861" y="620918"/>
                </a:cubicBezTo>
                <a:cubicBezTo>
                  <a:pt x="4811014" y="631590"/>
                  <a:pt x="4827689" y="639056"/>
                  <a:pt x="4843886" y="643317"/>
                </a:cubicBezTo>
                <a:cubicBezTo>
                  <a:pt x="4860083" y="647577"/>
                  <a:pt x="4865187" y="651043"/>
                  <a:pt x="4859197" y="653716"/>
                </a:cubicBezTo>
                <a:cubicBezTo>
                  <a:pt x="4853206" y="656389"/>
                  <a:pt x="4844413" y="658317"/>
                  <a:pt x="4832817" y="659502"/>
                </a:cubicBezTo>
                <a:cubicBezTo>
                  <a:pt x="4821221" y="660686"/>
                  <a:pt x="4811255" y="660457"/>
                  <a:pt x="4802921" y="658813"/>
                </a:cubicBezTo>
                <a:cubicBezTo>
                  <a:pt x="4794587" y="657170"/>
                  <a:pt x="4787375" y="653102"/>
                  <a:pt x="4781285" y="646609"/>
                </a:cubicBezTo>
                <a:cubicBezTo>
                  <a:pt x="4775196" y="640117"/>
                  <a:pt x="4768964" y="632889"/>
                  <a:pt x="4762589" y="624927"/>
                </a:cubicBezTo>
                <a:lnTo>
                  <a:pt x="4731149" y="585413"/>
                </a:lnTo>
                <a:cubicBezTo>
                  <a:pt x="4718895" y="586914"/>
                  <a:pt x="4699982" y="589233"/>
                  <a:pt x="4674408" y="592371"/>
                </a:cubicBezTo>
                <a:cubicBezTo>
                  <a:pt x="4684516" y="597133"/>
                  <a:pt x="4687037" y="601877"/>
                  <a:pt x="4681971" y="606602"/>
                </a:cubicBezTo>
                <a:cubicBezTo>
                  <a:pt x="4676904" y="611328"/>
                  <a:pt x="4671261" y="617579"/>
                  <a:pt x="4665041" y="625355"/>
                </a:cubicBezTo>
                <a:cubicBezTo>
                  <a:pt x="4658822" y="633131"/>
                  <a:pt x="4648971" y="642569"/>
                  <a:pt x="4635490" y="653669"/>
                </a:cubicBezTo>
                <a:cubicBezTo>
                  <a:pt x="4622008" y="664769"/>
                  <a:pt x="4608561" y="672121"/>
                  <a:pt x="4595148" y="675724"/>
                </a:cubicBezTo>
                <a:cubicBezTo>
                  <a:pt x="4581735" y="679327"/>
                  <a:pt x="4580823" y="676964"/>
                  <a:pt x="4592413" y="668636"/>
                </a:cubicBezTo>
                <a:cubicBezTo>
                  <a:pt x="4604003" y="660308"/>
                  <a:pt x="4617630" y="647738"/>
                  <a:pt x="4633294" y="630927"/>
                </a:cubicBezTo>
                <a:cubicBezTo>
                  <a:pt x="4648959" y="614115"/>
                  <a:pt x="4657169" y="602057"/>
                  <a:pt x="4657926" y="594752"/>
                </a:cubicBezTo>
                <a:cubicBezTo>
                  <a:pt x="4650745" y="596265"/>
                  <a:pt x="4643774" y="597809"/>
                  <a:pt x="4637015" y="599384"/>
                </a:cubicBezTo>
                <a:cubicBezTo>
                  <a:pt x="4630256" y="600959"/>
                  <a:pt x="4623100" y="598225"/>
                  <a:pt x="4615547" y="591180"/>
                </a:cubicBezTo>
                <a:cubicBezTo>
                  <a:pt x="4607994" y="584136"/>
                  <a:pt x="4608911" y="580613"/>
                  <a:pt x="4618300" y="580613"/>
                </a:cubicBezTo>
                <a:cubicBezTo>
                  <a:pt x="4625878" y="580613"/>
                  <a:pt x="4642199" y="578827"/>
                  <a:pt x="4667264" y="575256"/>
                </a:cubicBezTo>
                <a:cubicBezTo>
                  <a:pt x="4667264" y="551704"/>
                  <a:pt x="4666917" y="528238"/>
                  <a:pt x="4666223" y="504860"/>
                </a:cubicBezTo>
                <a:cubicBezTo>
                  <a:pt x="4663073" y="505641"/>
                  <a:pt x="4659395" y="506419"/>
                  <a:pt x="4655191" y="507195"/>
                </a:cubicBezTo>
                <a:cubicBezTo>
                  <a:pt x="4650986" y="507970"/>
                  <a:pt x="4645526" y="505030"/>
                  <a:pt x="4638810" y="498376"/>
                </a:cubicBezTo>
                <a:cubicBezTo>
                  <a:pt x="4632095" y="491723"/>
                  <a:pt x="4633431" y="488396"/>
                  <a:pt x="4642819" y="488396"/>
                </a:cubicBezTo>
                <a:cubicBezTo>
                  <a:pt x="4649616" y="488396"/>
                  <a:pt x="4657374" y="487788"/>
                  <a:pt x="4666092" y="486573"/>
                </a:cubicBezTo>
                <a:cubicBezTo>
                  <a:pt x="4665324" y="481165"/>
                  <a:pt x="4664579" y="476654"/>
                  <a:pt x="4663860" y="473038"/>
                </a:cubicBezTo>
                <a:cubicBezTo>
                  <a:pt x="4663141" y="469423"/>
                  <a:pt x="4661386" y="464654"/>
                  <a:pt x="4658595" y="458732"/>
                </a:cubicBezTo>
                <a:cubicBezTo>
                  <a:pt x="4655805" y="452810"/>
                  <a:pt x="4657535" y="450463"/>
                  <a:pt x="4663786" y="451691"/>
                </a:cubicBezTo>
                <a:cubicBezTo>
                  <a:pt x="4670036" y="452919"/>
                  <a:pt x="4676287" y="454667"/>
                  <a:pt x="4682538" y="456937"/>
                </a:cubicBezTo>
                <a:cubicBezTo>
                  <a:pt x="4688789" y="459207"/>
                  <a:pt x="4691508" y="462410"/>
                  <a:pt x="4690696" y="466546"/>
                </a:cubicBezTo>
                <a:cubicBezTo>
                  <a:pt x="4689883" y="470682"/>
                  <a:pt x="4689124" y="476403"/>
                  <a:pt x="4688417" y="483708"/>
                </a:cubicBezTo>
                <a:cubicBezTo>
                  <a:pt x="4697384" y="483063"/>
                  <a:pt x="4712124" y="481277"/>
                  <a:pt x="4732637" y="478350"/>
                </a:cubicBezTo>
                <a:cubicBezTo>
                  <a:pt x="4732637" y="474443"/>
                  <a:pt x="4732262" y="468726"/>
                  <a:pt x="4731512" y="461197"/>
                </a:cubicBezTo>
                <a:cubicBezTo>
                  <a:pt x="4730761" y="453669"/>
                  <a:pt x="4728814" y="446395"/>
                  <a:pt x="4725670" y="439375"/>
                </a:cubicBezTo>
                <a:cubicBezTo>
                  <a:pt x="4722526" y="432356"/>
                  <a:pt x="4724923" y="429671"/>
                  <a:pt x="4732860" y="431320"/>
                </a:cubicBezTo>
                <a:close/>
                <a:moveTo>
                  <a:pt x="438151" y="212120"/>
                </a:moveTo>
                <a:cubicBezTo>
                  <a:pt x="441616" y="212729"/>
                  <a:pt x="446275" y="214132"/>
                  <a:pt x="452127" y="216329"/>
                </a:cubicBezTo>
                <a:cubicBezTo>
                  <a:pt x="475536" y="225116"/>
                  <a:pt x="490345" y="232628"/>
                  <a:pt x="496552" y="238867"/>
                </a:cubicBezTo>
                <a:cubicBezTo>
                  <a:pt x="502760" y="245105"/>
                  <a:pt x="505125" y="252993"/>
                  <a:pt x="503649" y="262530"/>
                </a:cubicBezTo>
                <a:cubicBezTo>
                  <a:pt x="502174" y="272068"/>
                  <a:pt x="494602" y="271857"/>
                  <a:pt x="480934" y="261898"/>
                </a:cubicBezTo>
                <a:cubicBezTo>
                  <a:pt x="467267" y="251939"/>
                  <a:pt x="453352" y="240665"/>
                  <a:pt x="439188" y="228077"/>
                </a:cubicBezTo>
                <a:cubicBezTo>
                  <a:pt x="428100" y="215612"/>
                  <a:pt x="427754" y="210293"/>
                  <a:pt x="438151" y="212120"/>
                </a:cubicBezTo>
                <a:close/>
                <a:moveTo>
                  <a:pt x="6465954" y="199750"/>
                </a:moveTo>
                <a:cubicBezTo>
                  <a:pt x="6469400" y="199194"/>
                  <a:pt x="6473206" y="199452"/>
                  <a:pt x="6477376" y="200525"/>
                </a:cubicBezTo>
                <a:cubicBezTo>
                  <a:pt x="6485718" y="202670"/>
                  <a:pt x="6491166" y="207182"/>
                  <a:pt x="6493720" y="214059"/>
                </a:cubicBezTo>
                <a:cubicBezTo>
                  <a:pt x="6496275" y="220936"/>
                  <a:pt x="6495915" y="229540"/>
                  <a:pt x="6492641" y="239871"/>
                </a:cubicBezTo>
                <a:cubicBezTo>
                  <a:pt x="6489366" y="250202"/>
                  <a:pt x="6483420" y="260084"/>
                  <a:pt x="6474800" y="269516"/>
                </a:cubicBezTo>
                <a:cubicBezTo>
                  <a:pt x="6466181" y="278948"/>
                  <a:pt x="6457871" y="284083"/>
                  <a:pt x="6449872" y="284920"/>
                </a:cubicBezTo>
                <a:cubicBezTo>
                  <a:pt x="6441872" y="285757"/>
                  <a:pt x="6440309" y="283608"/>
                  <a:pt x="6445184" y="278474"/>
                </a:cubicBezTo>
                <a:cubicBezTo>
                  <a:pt x="6450058" y="273339"/>
                  <a:pt x="6454550" y="268158"/>
                  <a:pt x="6458662" y="262930"/>
                </a:cubicBezTo>
                <a:cubicBezTo>
                  <a:pt x="6462773" y="257703"/>
                  <a:pt x="6466348" y="251443"/>
                  <a:pt x="6469386" y="244150"/>
                </a:cubicBezTo>
                <a:cubicBezTo>
                  <a:pt x="6463917" y="244150"/>
                  <a:pt x="6459319" y="242752"/>
                  <a:pt x="6455592" y="239955"/>
                </a:cubicBezTo>
                <a:cubicBezTo>
                  <a:pt x="6451866" y="237158"/>
                  <a:pt x="6449341" y="233500"/>
                  <a:pt x="6448020" y="228979"/>
                </a:cubicBezTo>
                <a:cubicBezTo>
                  <a:pt x="6446700" y="224458"/>
                  <a:pt x="6446458" y="220235"/>
                  <a:pt x="6447295" y="216310"/>
                </a:cubicBezTo>
                <a:cubicBezTo>
                  <a:pt x="6448132" y="212385"/>
                  <a:pt x="6451270" y="208236"/>
                  <a:pt x="6456708" y="203864"/>
                </a:cubicBezTo>
                <a:cubicBezTo>
                  <a:pt x="6459428" y="201678"/>
                  <a:pt x="6462510" y="200307"/>
                  <a:pt x="6465954" y="199750"/>
                </a:cubicBezTo>
                <a:close/>
                <a:moveTo>
                  <a:pt x="2789305" y="199750"/>
                </a:moveTo>
                <a:cubicBezTo>
                  <a:pt x="2792749" y="199194"/>
                  <a:pt x="2796557" y="199452"/>
                  <a:pt x="2800727" y="200525"/>
                </a:cubicBezTo>
                <a:cubicBezTo>
                  <a:pt x="2809068" y="202670"/>
                  <a:pt x="2814516" y="207182"/>
                  <a:pt x="2817070" y="214059"/>
                </a:cubicBezTo>
                <a:cubicBezTo>
                  <a:pt x="2819625" y="220936"/>
                  <a:pt x="2819266" y="229540"/>
                  <a:pt x="2815991" y="239871"/>
                </a:cubicBezTo>
                <a:cubicBezTo>
                  <a:pt x="2812717" y="250202"/>
                  <a:pt x="2806770" y="260084"/>
                  <a:pt x="2798151" y="269516"/>
                </a:cubicBezTo>
                <a:cubicBezTo>
                  <a:pt x="2789531" y="278948"/>
                  <a:pt x="2781221" y="284083"/>
                  <a:pt x="2773222" y="284920"/>
                </a:cubicBezTo>
                <a:cubicBezTo>
                  <a:pt x="2765222" y="285757"/>
                  <a:pt x="2763660" y="283608"/>
                  <a:pt x="2768534" y="278474"/>
                </a:cubicBezTo>
                <a:cubicBezTo>
                  <a:pt x="2773408" y="273339"/>
                  <a:pt x="2777901" y="268158"/>
                  <a:pt x="2782012" y="262930"/>
                </a:cubicBezTo>
                <a:cubicBezTo>
                  <a:pt x="2786123" y="257703"/>
                  <a:pt x="2789698" y="251443"/>
                  <a:pt x="2792737" y="244150"/>
                </a:cubicBezTo>
                <a:cubicBezTo>
                  <a:pt x="2787267" y="244150"/>
                  <a:pt x="2782669" y="242752"/>
                  <a:pt x="2778942" y="239955"/>
                </a:cubicBezTo>
                <a:cubicBezTo>
                  <a:pt x="2775216" y="237158"/>
                  <a:pt x="2772692" y="233500"/>
                  <a:pt x="2771371" y="228979"/>
                </a:cubicBezTo>
                <a:cubicBezTo>
                  <a:pt x="2770050" y="224458"/>
                  <a:pt x="2769808" y="220235"/>
                  <a:pt x="2770645" y="216310"/>
                </a:cubicBezTo>
                <a:cubicBezTo>
                  <a:pt x="2771482" y="212385"/>
                  <a:pt x="2774620" y="208236"/>
                  <a:pt x="2780059" y="203864"/>
                </a:cubicBezTo>
                <a:cubicBezTo>
                  <a:pt x="2782778" y="201678"/>
                  <a:pt x="2785860" y="200307"/>
                  <a:pt x="2789305" y="199750"/>
                </a:cubicBezTo>
                <a:close/>
                <a:moveTo>
                  <a:pt x="1393570" y="183191"/>
                </a:moveTo>
                <a:cubicBezTo>
                  <a:pt x="1392362" y="183358"/>
                  <a:pt x="1390727" y="183831"/>
                  <a:pt x="1388665" y="184610"/>
                </a:cubicBezTo>
                <a:cubicBezTo>
                  <a:pt x="1384541" y="186166"/>
                  <a:pt x="1378796" y="187837"/>
                  <a:pt x="1371429" y="189623"/>
                </a:cubicBezTo>
                <a:cubicBezTo>
                  <a:pt x="1372161" y="193778"/>
                  <a:pt x="1373432" y="198677"/>
                  <a:pt x="1375242" y="204320"/>
                </a:cubicBezTo>
                <a:cubicBezTo>
                  <a:pt x="1380229" y="203700"/>
                  <a:pt x="1387143" y="202373"/>
                  <a:pt x="1395986" y="200339"/>
                </a:cubicBezTo>
                <a:cubicBezTo>
                  <a:pt x="1396643" y="195055"/>
                  <a:pt x="1396972" y="190956"/>
                  <a:pt x="1396972" y="188042"/>
                </a:cubicBezTo>
                <a:cubicBezTo>
                  <a:pt x="1396972" y="185971"/>
                  <a:pt x="1396618" y="184492"/>
                  <a:pt x="1395911" y="183605"/>
                </a:cubicBezTo>
                <a:cubicBezTo>
                  <a:pt x="1395558" y="183162"/>
                  <a:pt x="1394778" y="183024"/>
                  <a:pt x="1393570" y="183191"/>
                </a:cubicBezTo>
                <a:close/>
                <a:moveTo>
                  <a:pt x="1086331" y="181103"/>
                </a:moveTo>
                <a:lnTo>
                  <a:pt x="1060137" y="183335"/>
                </a:lnTo>
                <a:cubicBezTo>
                  <a:pt x="1057954" y="186064"/>
                  <a:pt x="1056223" y="188377"/>
                  <a:pt x="1054946" y="190274"/>
                </a:cubicBezTo>
                <a:cubicBezTo>
                  <a:pt x="1061098" y="191973"/>
                  <a:pt x="1067999" y="193933"/>
                  <a:pt x="1075652" y="196153"/>
                </a:cubicBezTo>
                <a:cubicBezTo>
                  <a:pt x="1079782" y="191763"/>
                  <a:pt x="1083342" y="186746"/>
                  <a:pt x="1086331" y="181103"/>
                </a:cubicBezTo>
                <a:close/>
                <a:moveTo>
                  <a:pt x="5477252" y="171903"/>
                </a:moveTo>
                <a:cubicBezTo>
                  <a:pt x="5476564" y="171041"/>
                  <a:pt x="5474908" y="171193"/>
                  <a:pt x="5472285" y="172359"/>
                </a:cubicBezTo>
                <a:cubicBezTo>
                  <a:pt x="5469662" y="173525"/>
                  <a:pt x="5465485" y="174945"/>
                  <a:pt x="5459755" y="176619"/>
                </a:cubicBezTo>
                <a:cubicBezTo>
                  <a:pt x="5461306" y="185599"/>
                  <a:pt x="5462645" y="192885"/>
                  <a:pt x="5463774" y="198478"/>
                </a:cubicBezTo>
                <a:cubicBezTo>
                  <a:pt x="5466267" y="197883"/>
                  <a:pt x="5470731" y="196302"/>
                  <a:pt x="5477168" y="193735"/>
                </a:cubicBezTo>
                <a:cubicBezTo>
                  <a:pt x="5477912" y="180042"/>
                  <a:pt x="5477940" y="172765"/>
                  <a:pt x="5477252" y="171903"/>
                </a:cubicBezTo>
                <a:close/>
                <a:moveTo>
                  <a:pt x="2320691" y="171401"/>
                </a:moveTo>
                <a:cubicBezTo>
                  <a:pt x="2318347" y="170874"/>
                  <a:pt x="2312304" y="171376"/>
                  <a:pt x="2302562" y="172908"/>
                </a:cubicBezTo>
                <a:cubicBezTo>
                  <a:pt x="2292820" y="174440"/>
                  <a:pt x="2279460" y="176260"/>
                  <a:pt x="2262481" y="178368"/>
                </a:cubicBezTo>
                <a:cubicBezTo>
                  <a:pt x="2263225" y="191750"/>
                  <a:pt x="2263932" y="204680"/>
                  <a:pt x="2264602" y="217156"/>
                </a:cubicBezTo>
                <a:cubicBezTo>
                  <a:pt x="2278368" y="215643"/>
                  <a:pt x="2296035" y="213454"/>
                  <a:pt x="2317603" y="210589"/>
                </a:cubicBezTo>
                <a:cubicBezTo>
                  <a:pt x="2320456" y="197741"/>
                  <a:pt x="2322269" y="188129"/>
                  <a:pt x="2323045" y="181754"/>
                </a:cubicBezTo>
                <a:cubicBezTo>
                  <a:pt x="2323820" y="175379"/>
                  <a:pt x="2323035" y="171928"/>
                  <a:pt x="2320691" y="171401"/>
                </a:cubicBezTo>
                <a:close/>
                <a:moveTo>
                  <a:pt x="7114119" y="168852"/>
                </a:moveTo>
                <a:cubicBezTo>
                  <a:pt x="7107577" y="170024"/>
                  <a:pt x="7095525" y="172328"/>
                  <a:pt x="7077964" y="175764"/>
                </a:cubicBezTo>
                <a:cubicBezTo>
                  <a:pt x="7080258" y="193065"/>
                  <a:pt x="7082038" y="205697"/>
                  <a:pt x="7083302" y="213659"/>
                </a:cubicBezTo>
                <a:cubicBezTo>
                  <a:pt x="7096238" y="210608"/>
                  <a:pt x="7110036" y="207340"/>
                  <a:pt x="7124696" y="203855"/>
                </a:cubicBezTo>
                <a:cubicBezTo>
                  <a:pt x="7126134" y="191911"/>
                  <a:pt x="7126366" y="182799"/>
                  <a:pt x="7125393" y="176517"/>
                </a:cubicBezTo>
                <a:cubicBezTo>
                  <a:pt x="7124420" y="170235"/>
                  <a:pt x="7120662" y="167680"/>
                  <a:pt x="7114119" y="168852"/>
                </a:cubicBezTo>
                <a:close/>
                <a:moveTo>
                  <a:pt x="3437470" y="168852"/>
                </a:moveTo>
                <a:cubicBezTo>
                  <a:pt x="3430927" y="170024"/>
                  <a:pt x="3418875" y="172328"/>
                  <a:pt x="3401314" y="175764"/>
                </a:cubicBezTo>
                <a:cubicBezTo>
                  <a:pt x="3403608" y="193065"/>
                  <a:pt x="3405388" y="205697"/>
                  <a:pt x="3406653" y="213659"/>
                </a:cubicBezTo>
                <a:cubicBezTo>
                  <a:pt x="3419588" y="210608"/>
                  <a:pt x="3433386" y="207340"/>
                  <a:pt x="3448046" y="203855"/>
                </a:cubicBezTo>
                <a:cubicBezTo>
                  <a:pt x="3449484" y="191911"/>
                  <a:pt x="3449717" y="182799"/>
                  <a:pt x="3448743" y="176517"/>
                </a:cubicBezTo>
                <a:cubicBezTo>
                  <a:pt x="3447770" y="170235"/>
                  <a:pt x="3444012" y="167680"/>
                  <a:pt x="3437470" y="168852"/>
                </a:cubicBezTo>
                <a:close/>
                <a:moveTo>
                  <a:pt x="1398037" y="165046"/>
                </a:moveTo>
                <a:cubicBezTo>
                  <a:pt x="1400030" y="164830"/>
                  <a:pt x="1402336" y="165141"/>
                  <a:pt x="1404953" y="165978"/>
                </a:cubicBezTo>
                <a:cubicBezTo>
                  <a:pt x="1410186" y="167652"/>
                  <a:pt x="1415247" y="169953"/>
                  <a:pt x="1420133" y="172880"/>
                </a:cubicBezTo>
                <a:cubicBezTo>
                  <a:pt x="1425019" y="175807"/>
                  <a:pt x="1425637" y="179565"/>
                  <a:pt x="1421984" y="184154"/>
                </a:cubicBezTo>
                <a:cubicBezTo>
                  <a:pt x="1418332" y="188743"/>
                  <a:pt x="1415488" y="193784"/>
                  <a:pt x="1413454" y="199278"/>
                </a:cubicBezTo>
                <a:cubicBezTo>
                  <a:pt x="1419680" y="206844"/>
                  <a:pt x="1418979" y="211151"/>
                  <a:pt x="1411352" y="212199"/>
                </a:cubicBezTo>
                <a:cubicBezTo>
                  <a:pt x="1403725" y="213247"/>
                  <a:pt x="1391720" y="215556"/>
                  <a:pt x="1375335" y="219128"/>
                </a:cubicBezTo>
                <a:cubicBezTo>
                  <a:pt x="1371379" y="227252"/>
                  <a:pt x="1367668" y="227968"/>
                  <a:pt x="1364202" y="221277"/>
                </a:cubicBezTo>
                <a:cubicBezTo>
                  <a:pt x="1360735" y="214586"/>
                  <a:pt x="1357604" y="208236"/>
                  <a:pt x="1354807" y="202227"/>
                </a:cubicBezTo>
                <a:cubicBezTo>
                  <a:pt x="1352010" y="196218"/>
                  <a:pt x="1348999" y="190702"/>
                  <a:pt x="1345775" y="185679"/>
                </a:cubicBezTo>
                <a:cubicBezTo>
                  <a:pt x="1342551" y="180656"/>
                  <a:pt x="1343353" y="177643"/>
                  <a:pt x="1348184" y="176638"/>
                </a:cubicBezTo>
                <a:cubicBezTo>
                  <a:pt x="1353014" y="175633"/>
                  <a:pt x="1357277" y="175714"/>
                  <a:pt x="1360974" y="176880"/>
                </a:cubicBezTo>
                <a:cubicBezTo>
                  <a:pt x="1364670" y="178046"/>
                  <a:pt x="1370245" y="177370"/>
                  <a:pt x="1377699" y="174852"/>
                </a:cubicBezTo>
                <a:cubicBezTo>
                  <a:pt x="1385152" y="172334"/>
                  <a:pt x="1390249" y="169807"/>
                  <a:pt x="1392991" y="167271"/>
                </a:cubicBezTo>
                <a:cubicBezTo>
                  <a:pt x="1394361" y="166003"/>
                  <a:pt x="1396043" y="165261"/>
                  <a:pt x="1398037" y="165046"/>
                </a:cubicBezTo>
                <a:close/>
                <a:moveTo>
                  <a:pt x="7238186" y="156574"/>
                </a:moveTo>
                <a:cubicBezTo>
                  <a:pt x="7229908" y="157337"/>
                  <a:pt x="7216969" y="159126"/>
                  <a:pt x="7199370" y="161941"/>
                </a:cubicBezTo>
                <a:cubicBezTo>
                  <a:pt x="7200114" y="176948"/>
                  <a:pt x="7200834" y="191465"/>
                  <a:pt x="7201528" y="205492"/>
                </a:cubicBezTo>
                <a:cubicBezTo>
                  <a:pt x="7215034" y="204773"/>
                  <a:pt x="7229917" y="203005"/>
                  <a:pt x="7246176" y="200190"/>
                </a:cubicBezTo>
                <a:cubicBezTo>
                  <a:pt x="7248360" y="187081"/>
                  <a:pt x="7249643" y="176343"/>
                  <a:pt x="7250027" y="167978"/>
                </a:cubicBezTo>
                <a:cubicBezTo>
                  <a:pt x="7250412" y="159613"/>
                  <a:pt x="7246464" y="155811"/>
                  <a:pt x="7238186" y="156574"/>
                </a:cubicBezTo>
                <a:close/>
                <a:moveTo>
                  <a:pt x="3561537" y="156574"/>
                </a:moveTo>
                <a:cubicBezTo>
                  <a:pt x="3553258" y="157337"/>
                  <a:pt x="3540319" y="159126"/>
                  <a:pt x="3522720" y="161941"/>
                </a:cubicBezTo>
                <a:cubicBezTo>
                  <a:pt x="3523464" y="176948"/>
                  <a:pt x="3524184" y="191465"/>
                  <a:pt x="3524878" y="205492"/>
                </a:cubicBezTo>
                <a:cubicBezTo>
                  <a:pt x="3538384" y="204773"/>
                  <a:pt x="3553267" y="203005"/>
                  <a:pt x="3569527" y="200190"/>
                </a:cubicBezTo>
                <a:cubicBezTo>
                  <a:pt x="3571709" y="187081"/>
                  <a:pt x="3572993" y="176343"/>
                  <a:pt x="3573378" y="167978"/>
                </a:cubicBezTo>
                <a:cubicBezTo>
                  <a:pt x="3573762" y="159613"/>
                  <a:pt x="3569815" y="155811"/>
                  <a:pt x="3561537" y="156574"/>
                </a:cubicBezTo>
                <a:close/>
                <a:moveTo>
                  <a:pt x="4436990" y="150760"/>
                </a:moveTo>
                <a:lnTo>
                  <a:pt x="4413196" y="156100"/>
                </a:lnTo>
                <a:lnTo>
                  <a:pt x="4408807" y="169617"/>
                </a:lnTo>
                <a:lnTo>
                  <a:pt x="4411838" y="169364"/>
                </a:lnTo>
                <a:cubicBezTo>
                  <a:pt x="4418449" y="170294"/>
                  <a:pt x="4423341" y="172613"/>
                  <a:pt x="4426516" y="176322"/>
                </a:cubicBezTo>
                <a:lnTo>
                  <a:pt x="4428009" y="185862"/>
                </a:lnTo>
                <a:lnTo>
                  <a:pt x="4428888" y="184061"/>
                </a:lnTo>
                <a:cubicBezTo>
                  <a:pt x="4432727" y="172539"/>
                  <a:pt x="4435427" y="161439"/>
                  <a:pt x="4436990" y="150760"/>
                </a:cubicBezTo>
                <a:close/>
                <a:moveTo>
                  <a:pt x="7129588" y="145038"/>
                </a:moveTo>
                <a:cubicBezTo>
                  <a:pt x="7132552" y="144962"/>
                  <a:pt x="7135820" y="145750"/>
                  <a:pt x="7139392" y="147402"/>
                </a:cubicBezTo>
                <a:cubicBezTo>
                  <a:pt x="7146536" y="150708"/>
                  <a:pt x="7153261" y="155107"/>
                  <a:pt x="7159568" y="160602"/>
                </a:cubicBezTo>
                <a:cubicBezTo>
                  <a:pt x="7165874" y="166096"/>
                  <a:pt x="7166200" y="171069"/>
                  <a:pt x="7160544" y="175522"/>
                </a:cubicBezTo>
                <a:cubicBezTo>
                  <a:pt x="7154889" y="179974"/>
                  <a:pt x="7149934" y="188290"/>
                  <a:pt x="7145680" y="200469"/>
                </a:cubicBezTo>
                <a:cubicBezTo>
                  <a:pt x="7157351" y="212797"/>
                  <a:pt x="7158439" y="219457"/>
                  <a:pt x="7148945" y="220449"/>
                </a:cubicBezTo>
                <a:cubicBezTo>
                  <a:pt x="7139452" y="221441"/>
                  <a:pt x="7129114" y="222902"/>
                  <a:pt x="7117933" y="224830"/>
                </a:cubicBezTo>
                <a:cubicBezTo>
                  <a:pt x="7106752" y="226759"/>
                  <a:pt x="7095209" y="228424"/>
                  <a:pt x="7083302" y="229825"/>
                </a:cubicBezTo>
                <a:cubicBezTo>
                  <a:pt x="7079942" y="243270"/>
                  <a:pt x="7076277" y="247089"/>
                  <a:pt x="7072308" y="241285"/>
                </a:cubicBezTo>
                <a:cubicBezTo>
                  <a:pt x="7068340" y="235481"/>
                  <a:pt x="7064969" y="227825"/>
                  <a:pt x="7062197" y="218319"/>
                </a:cubicBezTo>
                <a:cubicBezTo>
                  <a:pt x="7059425" y="208813"/>
                  <a:pt x="7057094" y="200097"/>
                  <a:pt x="7055202" y="192172"/>
                </a:cubicBezTo>
                <a:cubicBezTo>
                  <a:pt x="7053310" y="184247"/>
                  <a:pt x="7050384" y="176991"/>
                  <a:pt x="7046421" y="170406"/>
                </a:cubicBezTo>
                <a:cubicBezTo>
                  <a:pt x="7042458" y="163820"/>
                  <a:pt x="7043280" y="160044"/>
                  <a:pt x="7048886" y="159076"/>
                </a:cubicBezTo>
                <a:cubicBezTo>
                  <a:pt x="7054492" y="158109"/>
                  <a:pt x="7059583" y="158208"/>
                  <a:pt x="7064160" y="159374"/>
                </a:cubicBezTo>
                <a:cubicBezTo>
                  <a:pt x="7068736" y="160540"/>
                  <a:pt x="7078276" y="159814"/>
                  <a:pt x="7092781" y="157197"/>
                </a:cubicBezTo>
                <a:cubicBezTo>
                  <a:pt x="7107286" y="154580"/>
                  <a:pt x="7116894" y="151467"/>
                  <a:pt x="7121607" y="147858"/>
                </a:cubicBezTo>
                <a:cubicBezTo>
                  <a:pt x="7123964" y="146054"/>
                  <a:pt x="7126624" y="145113"/>
                  <a:pt x="7129588" y="145038"/>
                </a:cubicBezTo>
                <a:close/>
                <a:moveTo>
                  <a:pt x="3452938" y="145038"/>
                </a:moveTo>
                <a:cubicBezTo>
                  <a:pt x="3455903" y="144962"/>
                  <a:pt x="3459171" y="145750"/>
                  <a:pt x="3462743" y="147402"/>
                </a:cubicBezTo>
                <a:cubicBezTo>
                  <a:pt x="3469886" y="150708"/>
                  <a:pt x="3476611" y="155107"/>
                  <a:pt x="3482918" y="160602"/>
                </a:cubicBezTo>
                <a:cubicBezTo>
                  <a:pt x="3489225" y="166096"/>
                  <a:pt x="3489550" y="171069"/>
                  <a:pt x="3483895" y="175522"/>
                </a:cubicBezTo>
                <a:cubicBezTo>
                  <a:pt x="3478239" y="179974"/>
                  <a:pt x="3473285" y="188290"/>
                  <a:pt x="3469031" y="200469"/>
                </a:cubicBezTo>
                <a:cubicBezTo>
                  <a:pt x="3480701" y="212797"/>
                  <a:pt x="3481789" y="219457"/>
                  <a:pt x="3472295" y="220449"/>
                </a:cubicBezTo>
                <a:cubicBezTo>
                  <a:pt x="3462802" y="221441"/>
                  <a:pt x="3452464" y="222902"/>
                  <a:pt x="3441283" y="224830"/>
                </a:cubicBezTo>
                <a:cubicBezTo>
                  <a:pt x="3430103" y="226759"/>
                  <a:pt x="3418559" y="228424"/>
                  <a:pt x="3406653" y="229825"/>
                </a:cubicBezTo>
                <a:cubicBezTo>
                  <a:pt x="3403292" y="243270"/>
                  <a:pt x="3399627" y="247089"/>
                  <a:pt x="3395658" y="241285"/>
                </a:cubicBezTo>
                <a:cubicBezTo>
                  <a:pt x="3391690" y="235481"/>
                  <a:pt x="3388319" y="227825"/>
                  <a:pt x="3385547" y="218319"/>
                </a:cubicBezTo>
                <a:cubicBezTo>
                  <a:pt x="3382775" y="208813"/>
                  <a:pt x="3380444" y="200097"/>
                  <a:pt x="3378552" y="192172"/>
                </a:cubicBezTo>
                <a:cubicBezTo>
                  <a:pt x="3376661" y="184247"/>
                  <a:pt x="3373734" y="176991"/>
                  <a:pt x="3369771" y="170406"/>
                </a:cubicBezTo>
                <a:cubicBezTo>
                  <a:pt x="3365809" y="163820"/>
                  <a:pt x="3366631" y="160044"/>
                  <a:pt x="3372236" y="159076"/>
                </a:cubicBezTo>
                <a:cubicBezTo>
                  <a:pt x="3377842" y="158109"/>
                  <a:pt x="3382933" y="158208"/>
                  <a:pt x="3387510" y="159374"/>
                </a:cubicBezTo>
                <a:cubicBezTo>
                  <a:pt x="3392086" y="160540"/>
                  <a:pt x="3401627" y="159814"/>
                  <a:pt x="3416131" y="157197"/>
                </a:cubicBezTo>
                <a:cubicBezTo>
                  <a:pt x="3430636" y="154580"/>
                  <a:pt x="3440245" y="151467"/>
                  <a:pt x="3444958" y="147858"/>
                </a:cubicBezTo>
                <a:cubicBezTo>
                  <a:pt x="3447314" y="146054"/>
                  <a:pt x="3449974" y="145113"/>
                  <a:pt x="3452938" y="145038"/>
                </a:cubicBezTo>
                <a:close/>
                <a:moveTo>
                  <a:pt x="7726128" y="142593"/>
                </a:moveTo>
                <a:cubicBezTo>
                  <a:pt x="7716033" y="144863"/>
                  <a:pt x="7708691" y="146258"/>
                  <a:pt x="7704102" y="146779"/>
                </a:cubicBezTo>
                <a:lnTo>
                  <a:pt x="7708120" y="161123"/>
                </a:lnTo>
                <a:cubicBezTo>
                  <a:pt x="7710738" y="160341"/>
                  <a:pt x="7716740" y="159399"/>
                  <a:pt x="7726128" y="158295"/>
                </a:cubicBezTo>
                <a:close/>
                <a:moveTo>
                  <a:pt x="4039954" y="142593"/>
                </a:moveTo>
                <a:cubicBezTo>
                  <a:pt x="4029858" y="144863"/>
                  <a:pt x="4022516" y="146258"/>
                  <a:pt x="4017927" y="146779"/>
                </a:cubicBezTo>
                <a:lnTo>
                  <a:pt x="4021946" y="161123"/>
                </a:lnTo>
                <a:cubicBezTo>
                  <a:pt x="4024563" y="160341"/>
                  <a:pt x="4030565" y="159399"/>
                  <a:pt x="4039954" y="158295"/>
                </a:cubicBezTo>
                <a:close/>
                <a:moveTo>
                  <a:pt x="2205296" y="138475"/>
                </a:moveTo>
                <a:cubicBezTo>
                  <a:pt x="2208034" y="138264"/>
                  <a:pt x="2207159" y="145503"/>
                  <a:pt x="2202671" y="160192"/>
                </a:cubicBezTo>
                <a:cubicBezTo>
                  <a:pt x="2191881" y="187155"/>
                  <a:pt x="2185323" y="207889"/>
                  <a:pt x="2182997" y="222393"/>
                </a:cubicBezTo>
                <a:cubicBezTo>
                  <a:pt x="2180672" y="236898"/>
                  <a:pt x="2176077" y="240550"/>
                  <a:pt x="2169212" y="233351"/>
                </a:cubicBezTo>
                <a:cubicBezTo>
                  <a:pt x="2162348" y="226151"/>
                  <a:pt x="2157281" y="218341"/>
                  <a:pt x="2154013" y="209920"/>
                </a:cubicBezTo>
                <a:cubicBezTo>
                  <a:pt x="2150745" y="201498"/>
                  <a:pt x="2151220" y="196615"/>
                  <a:pt x="2155436" y="195269"/>
                </a:cubicBezTo>
                <a:cubicBezTo>
                  <a:pt x="2159653" y="193924"/>
                  <a:pt x="2164716" y="189186"/>
                  <a:pt x="2170626" y="181056"/>
                </a:cubicBezTo>
                <a:cubicBezTo>
                  <a:pt x="2176536" y="172927"/>
                  <a:pt x="2185149" y="161541"/>
                  <a:pt x="2196466" y="146900"/>
                </a:cubicBezTo>
                <a:cubicBezTo>
                  <a:pt x="2200710" y="141410"/>
                  <a:pt x="2203654" y="138601"/>
                  <a:pt x="2205296" y="138475"/>
                </a:cubicBezTo>
                <a:close/>
                <a:moveTo>
                  <a:pt x="7756582" y="138231"/>
                </a:moveTo>
                <a:cubicBezTo>
                  <a:pt x="7755094" y="138026"/>
                  <a:pt x="7751113" y="138842"/>
                  <a:pt x="7744639" y="140677"/>
                </a:cubicBezTo>
                <a:cubicBezTo>
                  <a:pt x="7744068" y="145799"/>
                  <a:pt x="7743783" y="150667"/>
                  <a:pt x="7743783" y="155281"/>
                </a:cubicBezTo>
                <a:cubicBezTo>
                  <a:pt x="7748000" y="154549"/>
                  <a:pt x="7751584" y="153935"/>
                  <a:pt x="7754536" y="153439"/>
                </a:cubicBezTo>
                <a:cubicBezTo>
                  <a:pt x="7757388" y="143505"/>
                  <a:pt x="7758070" y="138436"/>
                  <a:pt x="7756582" y="138231"/>
                </a:cubicBezTo>
                <a:close/>
                <a:moveTo>
                  <a:pt x="4070408" y="138231"/>
                </a:moveTo>
                <a:cubicBezTo>
                  <a:pt x="4068919" y="138026"/>
                  <a:pt x="4064938" y="138842"/>
                  <a:pt x="4058464" y="140677"/>
                </a:cubicBezTo>
                <a:cubicBezTo>
                  <a:pt x="4057894" y="145799"/>
                  <a:pt x="4057609" y="150667"/>
                  <a:pt x="4057609" y="155281"/>
                </a:cubicBezTo>
                <a:cubicBezTo>
                  <a:pt x="4061825" y="154549"/>
                  <a:pt x="4065410" y="153935"/>
                  <a:pt x="4068361" y="153439"/>
                </a:cubicBezTo>
                <a:cubicBezTo>
                  <a:pt x="4071214" y="143505"/>
                  <a:pt x="4071896" y="138436"/>
                  <a:pt x="4070408" y="138231"/>
                </a:cubicBezTo>
                <a:close/>
                <a:moveTo>
                  <a:pt x="408189" y="135610"/>
                </a:moveTo>
                <a:cubicBezTo>
                  <a:pt x="409407" y="135498"/>
                  <a:pt x="410925" y="135702"/>
                  <a:pt x="412744" y="136222"/>
                </a:cubicBezTo>
                <a:cubicBezTo>
                  <a:pt x="420018" y="138299"/>
                  <a:pt x="426091" y="140969"/>
                  <a:pt x="430965" y="144231"/>
                </a:cubicBezTo>
                <a:cubicBezTo>
                  <a:pt x="436547" y="147319"/>
                  <a:pt x="438144" y="151111"/>
                  <a:pt x="435756" y="155607"/>
                </a:cubicBezTo>
                <a:cubicBezTo>
                  <a:pt x="433369" y="160102"/>
                  <a:pt x="431399" y="168548"/>
                  <a:pt x="429849" y="180945"/>
                </a:cubicBezTo>
                <a:cubicBezTo>
                  <a:pt x="428299" y="193341"/>
                  <a:pt x="424300" y="206794"/>
                  <a:pt x="417850" y="221305"/>
                </a:cubicBezTo>
                <a:cubicBezTo>
                  <a:pt x="411401" y="235816"/>
                  <a:pt x="401324" y="247306"/>
                  <a:pt x="387619" y="255777"/>
                </a:cubicBezTo>
                <a:cubicBezTo>
                  <a:pt x="373915" y="264248"/>
                  <a:pt x="359627" y="269876"/>
                  <a:pt x="344757" y="272660"/>
                </a:cubicBezTo>
                <a:cubicBezTo>
                  <a:pt x="329886" y="275444"/>
                  <a:pt x="329998" y="272471"/>
                  <a:pt x="345091" y="263740"/>
                </a:cubicBezTo>
                <a:cubicBezTo>
                  <a:pt x="360185" y="255008"/>
                  <a:pt x="372480" y="245707"/>
                  <a:pt x="381973" y="235834"/>
                </a:cubicBezTo>
                <a:cubicBezTo>
                  <a:pt x="391467" y="225962"/>
                  <a:pt x="397929" y="215687"/>
                  <a:pt x="401358" y="205008"/>
                </a:cubicBezTo>
                <a:cubicBezTo>
                  <a:pt x="404787" y="194330"/>
                  <a:pt x="406893" y="183682"/>
                  <a:pt x="407674" y="173066"/>
                </a:cubicBezTo>
                <a:cubicBezTo>
                  <a:pt x="408456" y="162450"/>
                  <a:pt x="407677" y="153135"/>
                  <a:pt x="405339" y="145124"/>
                </a:cubicBezTo>
                <a:cubicBezTo>
                  <a:pt x="403586" y="139115"/>
                  <a:pt x="404536" y="135943"/>
                  <a:pt x="408189" y="135610"/>
                </a:cubicBezTo>
                <a:close/>
                <a:moveTo>
                  <a:pt x="1445208" y="131766"/>
                </a:moveTo>
                <a:cubicBezTo>
                  <a:pt x="1447975" y="131797"/>
                  <a:pt x="1450940" y="132548"/>
                  <a:pt x="1454103" y="134017"/>
                </a:cubicBezTo>
                <a:cubicBezTo>
                  <a:pt x="1460428" y="136957"/>
                  <a:pt x="1465740" y="140482"/>
                  <a:pt x="1470037" y="144593"/>
                </a:cubicBezTo>
                <a:cubicBezTo>
                  <a:pt x="1474334" y="148705"/>
                  <a:pt x="1475497" y="152329"/>
                  <a:pt x="1473525" y="155467"/>
                </a:cubicBezTo>
                <a:cubicBezTo>
                  <a:pt x="1471553" y="158605"/>
                  <a:pt x="1470378" y="165197"/>
                  <a:pt x="1470000" y="175243"/>
                </a:cubicBezTo>
                <a:cubicBezTo>
                  <a:pt x="1469621" y="185289"/>
                  <a:pt x="1469631" y="196237"/>
                  <a:pt x="1470028" y="208087"/>
                </a:cubicBezTo>
                <a:cubicBezTo>
                  <a:pt x="1470425" y="219938"/>
                  <a:pt x="1469386" y="230393"/>
                  <a:pt x="1466911" y="239453"/>
                </a:cubicBezTo>
                <a:cubicBezTo>
                  <a:pt x="1464437" y="248513"/>
                  <a:pt x="1459616" y="255839"/>
                  <a:pt x="1452447" y="261433"/>
                </a:cubicBezTo>
                <a:cubicBezTo>
                  <a:pt x="1445279" y="267026"/>
                  <a:pt x="1440715" y="266443"/>
                  <a:pt x="1438756" y="259684"/>
                </a:cubicBezTo>
                <a:cubicBezTo>
                  <a:pt x="1436795" y="252925"/>
                  <a:pt x="1430898" y="244730"/>
                  <a:pt x="1421063" y="235099"/>
                </a:cubicBezTo>
                <a:cubicBezTo>
                  <a:pt x="1411229" y="225469"/>
                  <a:pt x="1411104" y="222217"/>
                  <a:pt x="1420691" y="225342"/>
                </a:cubicBezTo>
                <a:cubicBezTo>
                  <a:pt x="1430278" y="228467"/>
                  <a:pt x="1436014" y="230030"/>
                  <a:pt x="1437900" y="230030"/>
                </a:cubicBezTo>
                <a:cubicBezTo>
                  <a:pt x="1439350" y="230030"/>
                  <a:pt x="1441062" y="228216"/>
                  <a:pt x="1443034" y="224588"/>
                </a:cubicBezTo>
                <a:cubicBezTo>
                  <a:pt x="1445006" y="220961"/>
                  <a:pt x="1445992" y="209944"/>
                  <a:pt x="1445992" y="191539"/>
                </a:cubicBezTo>
                <a:cubicBezTo>
                  <a:pt x="1445992" y="172812"/>
                  <a:pt x="1444916" y="161529"/>
                  <a:pt x="1442764" y="157690"/>
                </a:cubicBezTo>
                <a:cubicBezTo>
                  <a:pt x="1440613" y="153852"/>
                  <a:pt x="1435943" y="152515"/>
                  <a:pt x="1428756" y="153681"/>
                </a:cubicBezTo>
                <a:cubicBezTo>
                  <a:pt x="1421568" y="154847"/>
                  <a:pt x="1390398" y="160645"/>
                  <a:pt x="1335245" y="171075"/>
                </a:cubicBezTo>
                <a:cubicBezTo>
                  <a:pt x="1338309" y="186789"/>
                  <a:pt x="1340045" y="202701"/>
                  <a:pt x="1340454" y="218812"/>
                </a:cubicBezTo>
                <a:cubicBezTo>
                  <a:pt x="1340863" y="234923"/>
                  <a:pt x="1337937" y="242978"/>
                  <a:pt x="1331673" y="242978"/>
                </a:cubicBezTo>
                <a:cubicBezTo>
                  <a:pt x="1326849" y="242978"/>
                  <a:pt x="1323296" y="239750"/>
                  <a:pt x="1321013" y="233295"/>
                </a:cubicBezTo>
                <a:cubicBezTo>
                  <a:pt x="1318732" y="226839"/>
                  <a:pt x="1317978" y="220040"/>
                  <a:pt x="1318753" y="212896"/>
                </a:cubicBezTo>
                <a:cubicBezTo>
                  <a:pt x="1319528" y="205752"/>
                  <a:pt x="1319355" y="197533"/>
                  <a:pt x="1318232" y="188237"/>
                </a:cubicBezTo>
                <a:cubicBezTo>
                  <a:pt x="1317110" y="178942"/>
                  <a:pt x="1314583" y="170936"/>
                  <a:pt x="1310651" y="164220"/>
                </a:cubicBezTo>
                <a:cubicBezTo>
                  <a:pt x="1306720" y="157504"/>
                  <a:pt x="1307886" y="154146"/>
                  <a:pt x="1314149" y="154146"/>
                </a:cubicBezTo>
                <a:cubicBezTo>
                  <a:pt x="1318241" y="154146"/>
                  <a:pt x="1322214" y="154335"/>
                  <a:pt x="1326064" y="154714"/>
                </a:cubicBezTo>
                <a:cubicBezTo>
                  <a:pt x="1329916" y="155092"/>
                  <a:pt x="1335574" y="155104"/>
                  <a:pt x="1343041" y="154751"/>
                </a:cubicBezTo>
                <a:cubicBezTo>
                  <a:pt x="1350506" y="154397"/>
                  <a:pt x="1366930" y="151526"/>
                  <a:pt x="1392312" y="146137"/>
                </a:cubicBezTo>
                <a:cubicBezTo>
                  <a:pt x="1417693" y="140749"/>
                  <a:pt x="1432755" y="136647"/>
                  <a:pt x="1437500" y="133831"/>
                </a:cubicBezTo>
                <a:cubicBezTo>
                  <a:pt x="1439872" y="132424"/>
                  <a:pt x="1442441" y="131735"/>
                  <a:pt x="1445208" y="131766"/>
                </a:cubicBezTo>
                <a:close/>
                <a:moveTo>
                  <a:pt x="7259466" y="131180"/>
                </a:moveTo>
                <a:cubicBezTo>
                  <a:pt x="7262733" y="131217"/>
                  <a:pt x="7266361" y="132169"/>
                  <a:pt x="7270352" y="134036"/>
                </a:cubicBezTo>
                <a:cubicBezTo>
                  <a:pt x="7278332" y="137769"/>
                  <a:pt x="7285232" y="142776"/>
                  <a:pt x="7291048" y="149058"/>
                </a:cubicBezTo>
                <a:cubicBezTo>
                  <a:pt x="7296865" y="155340"/>
                  <a:pt x="7296530" y="161085"/>
                  <a:pt x="7290044" y="166294"/>
                </a:cubicBezTo>
                <a:cubicBezTo>
                  <a:pt x="7283557" y="171503"/>
                  <a:pt x="7275904" y="182616"/>
                  <a:pt x="7267086" y="199632"/>
                </a:cubicBezTo>
                <a:cubicBezTo>
                  <a:pt x="7276426" y="211687"/>
                  <a:pt x="7277269" y="218226"/>
                  <a:pt x="7269616" y="219249"/>
                </a:cubicBezTo>
                <a:cubicBezTo>
                  <a:pt x="7261965" y="220272"/>
                  <a:pt x="7251283" y="221175"/>
                  <a:pt x="7237572" y="221956"/>
                </a:cubicBezTo>
                <a:cubicBezTo>
                  <a:pt x="7223862" y="222737"/>
                  <a:pt x="7211611" y="223463"/>
                  <a:pt x="7200821" y="224133"/>
                </a:cubicBezTo>
                <a:cubicBezTo>
                  <a:pt x="7196580" y="234365"/>
                  <a:pt x="7192354" y="236758"/>
                  <a:pt x="7188142" y="231314"/>
                </a:cubicBezTo>
                <a:cubicBezTo>
                  <a:pt x="7183932" y="225869"/>
                  <a:pt x="7180466" y="213228"/>
                  <a:pt x="7177744" y="193390"/>
                </a:cubicBezTo>
                <a:cubicBezTo>
                  <a:pt x="7175022" y="173553"/>
                  <a:pt x="7171697" y="159520"/>
                  <a:pt x="7167772" y="151291"/>
                </a:cubicBezTo>
                <a:cubicBezTo>
                  <a:pt x="7163846" y="143062"/>
                  <a:pt x="7165012" y="139360"/>
                  <a:pt x="7171269" y="140184"/>
                </a:cubicBezTo>
                <a:cubicBezTo>
                  <a:pt x="7177526" y="141009"/>
                  <a:pt x="7182701" y="142175"/>
                  <a:pt x="7186794" y="143682"/>
                </a:cubicBezTo>
                <a:cubicBezTo>
                  <a:pt x="7190886" y="145189"/>
                  <a:pt x="7201299" y="144817"/>
                  <a:pt x="7218029" y="142566"/>
                </a:cubicBezTo>
                <a:cubicBezTo>
                  <a:pt x="7234760" y="140315"/>
                  <a:pt x="7245668" y="137397"/>
                  <a:pt x="7250753" y="133813"/>
                </a:cubicBezTo>
                <a:cubicBezTo>
                  <a:pt x="7253296" y="132020"/>
                  <a:pt x="7256200" y="131143"/>
                  <a:pt x="7259466" y="131180"/>
                </a:cubicBezTo>
                <a:close/>
                <a:moveTo>
                  <a:pt x="3582817" y="131180"/>
                </a:moveTo>
                <a:cubicBezTo>
                  <a:pt x="3586083" y="131217"/>
                  <a:pt x="3589712" y="132169"/>
                  <a:pt x="3593702" y="134036"/>
                </a:cubicBezTo>
                <a:cubicBezTo>
                  <a:pt x="3601683" y="137769"/>
                  <a:pt x="3608582" y="142776"/>
                  <a:pt x="3614398" y="149058"/>
                </a:cubicBezTo>
                <a:cubicBezTo>
                  <a:pt x="3620215" y="155340"/>
                  <a:pt x="3619880" y="161085"/>
                  <a:pt x="3613394" y="166294"/>
                </a:cubicBezTo>
                <a:cubicBezTo>
                  <a:pt x="3606907" y="171503"/>
                  <a:pt x="3599255" y="182616"/>
                  <a:pt x="3590437" y="199632"/>
                </a:cubicBezTo>
                <a:cubicBezTo>
                  <a:pt x="3599776" y="211687"/>
                  <a:pt x="3600619" y="218226"/>
                  <a:pt x="3592967" y="219249"/>
                </a:cubicBezTo>
                <a:cubicBezTo>
                  <a:pt x="3585315" y="220272"/>
                  <a:pt x="3574633" y="221175"/>
                  <a:pt x="3560923" y="221956"/>
                </a:cubicBezTo>
                <a:cubicBezTo>
                  <a:pt x="3547212" y="222737"/>
                  <a:pt x="3534961" y="223463"/>
                  <a:pt x="3524171" y="224133"/>
                </a:cubicBezTo>
                <a:cubicBezTo>
                  <a:pt x="3519930" y="234365"/>
                  <a:pt x="3515704" y="236758"/>
                  <a:pt x="3511493" y="231314"/>
                </a:cubicBezTo>
                <a:cubicBezTo>
                  <a:pt x="3507283" y="225869"/>
                  <a:pt x="3503816" y="213228"/>
                  <a:pt x="3501094" y="193390"/>
                </a:cubicBezTo>
                <a:cubicBezTo>
                  <a:pt x="3498371" y="173553"/>
                  <a:pt x="3495048" y="159520"/>
                  <a:pt x="3491122" y="151291"/>
                </a:cubicBezTo>
                <a:cubicBezTo>
                  <a:pt x="3487197" y="143062"/>
                  <a:pt x="3488363" y="139360"/>
                  <a:pt x="3494620" y="140184"/>
                </a:cubicBezTo>
                <a:cubicBezTo>
                  <a:pt x="3500877" y="141009"/>
                  <a:pt x="3506052" y="142175"/>
                  <a:pt x="3510144" y="143682"/>
                </a:cubicBezTo>
                <a:cubicBezTo>
                  <a:pt x="3514237" y="145189"/>
                  <a:pt x="3524649" y="144817"/>
                  <a:pt x="3541380" y="142566"/>
                </a:cubicBezTo>
                <a:cubicBezTo>
                  <a:pt x="3558110" y="140315"/>
                  <a:pt x="3569018" y="137397"/>
                  <a:pt x="3574103" y="133813"/>
                </a:cubicBezTo>
                <a:cubicBezTo>
                  <a:pt x="3576645" y="132020"/>
                  <a:pt x="3579550" y="131143"/>
                  <a:pt x="3582817" y="131180"/>
                </a:cubicBezTo>
                <a:close/>
                <a:moveTo>
                  <a:pt x="7525490" y="130985"/>
                </a:moveTo>
                <a:lnTo>
                  <a:pt x="7522010" y="131673"/>
                </a:lnTo>
                <a:cubicBezTo>
                  <a:pt x="7518612" y="139822"/>
                  <a:pt x="7513118" y="149247"/>
                  <a:pt x="7505528" y="159951"/>
                </a:cubicBezTo>
                <a:cubicBezTo>
                  <a:pt x="7508616" y="160062"/>
                  <a:pt x="7516740" y="159070"/>
                  <a:pt x="7529898" y="156974"/>
                </a:cubicBezTo>
                <a:cubicBezTo>
                  <a:pt x="7529898" y="146581"/>
                  <a:pt x="7528342" y="138448"/>
                  <a:pt x="7525229" y="132575"/>
                </a:cubicBezTo>
                <a:close/>
                <a:moveTo>
                  <a:pt x="3839315" y="130985"/>
                </a:moveTo>
                <a:lnTo>
                  <a:pt x="3835836" y="131673"/>
                </a:lnTo>
                <a:cubicBezTo>
                  <a:pt x="3832438" y="139822"/>
                  <a:pt x="3826944" y="149247"/>
                  <a:pt x="3819353" y="159951"/>
                </a:cubicBezTo>
                <a:cubicBezTo>
                  <a:pt x="3822442" y="160062"/>
                  <a:pt x="3830565" y="159070"/>
                  <a:pt x="3843724" y="156974"/>
                </a:cubicBezTo>
                <a:cubicBezTo>
                  <a:pt x="3843724" y="146581"/>
                  <a:pt x="3842167" y="138448"/>
                  <a:pt x="3839054" y="132575"/>
                </a:cubicBezTo>
                <a:close/>
                <a:moveTo>
                  <a:pt x="4341503" y="128413"/>
                </a:moveTo>
                <a:cubicBezTo>
                  <a:pt x="4343521" y="127132"/>
                  <a:pt x="4343632" y="130123"/>
                  <a:pt x="4341833" y="137384"/>
                </a:cubicBezTo>
                <a:cubicBezTo>
                  <a:pt x="4338237" y="151908"/>
                  <a:pt x="4333604" y="167243"/>
                  <a:pt x="4327936" y="183391"/>
                </a:cubicBezTo>
                <a:cubicBezTo>
                  <a:pt x="4322814" y="197306"/>
                  <a:pt x="4319084" y="212856"/>
                  <a:pt x="4316746" y="230039"/>
                </a:cubicBezTo>
                <a:cubicBezTo>
                  <a:pt x="4314408" y="247223"/>
                  <a:pt x="4307987" y="247855"/>
                  <a:pt x="4297482" y="231937"/>
                </a:cubicBezTo>
                <a:cubicBezTo>
                  <a:pt x="4286978" y="216018"/>
                  <a:pt x="4283613" y="207355"/>
                  <a:pt x="4287390" y="205948"/>
                </a:cubicBezTo>
                <a:cubicBezTo>
                  <a:pt x="4291167" y="204540"/>
                  <a:pt x="4296248" y="198953"/>
                  <a:pt x="4302636" y="189186"/>
                </a:cubicBezTo>
                <a:cubicBezTo>
                  <a:pt x="4309023" y="179419"/>
                  <a:pt x="4318052" y="164713"/>
                  <a:pt x="4329722" y="145068"/>
                </a:cubicBezTo>
                <a:cubicBezTo>
                  <a:pt x="4335557" y="135245"/>
                  <a:pt x="4339484" y="129694"/>
                  <a:pt x="4341503" y="128413"/>
                </a:cubicBezTo>
                <a:close/>
                <a:moveTo>
                  <a:pt x="143994" y="122453"/>
                </a:moveTo>
                <a:cubicBezTo>
                  <a:pt x="140582" y="122045"/>
                  <a:pt x="136169" y="122322"/>
                  <a:pt x="130752" y="123283"/>
                </a:cubicBezTo>
                <a:cubicBezTo>
                  <a:pt x="119918" y="125205"/>
                  <a:pt x="101330" y="127630"/>
                  <a:pt x="74987" y="130557"/>
                </a:cubicBezTo>
                <a:cubicBezTo>
                  <a:pt x="74987" y="143269"/>
                  <a:pt x="75589" y="152292"/>
                  <a:pt x="76792" y="157625"/>
                </a:cubicBezTo>
                <a:cubicBezTo>
                  <a:pt x="92840" y="156918"/>
                  <a:pt x="105878" y="154990"/>
                  <a:pt x="115906" y="151839"/>
                </a:cubicBezTo>
                <a:cubicBezTo>
                  <a:pt x="125933" y="148689"/>
                  <a:pt x="133880" y="150503"/>
                  <a:pt x="139746" y="157281"/>
                </a:cubicBezTo>
                <a:cubicBezTo>
                  <a:pt x="145612" y="164059"/>
                  <a:pt x="137960" y="168753"/>
                  <a:pt x="116790" y="171364"/>
                </a:cubicBezTo>
                <a:cubicBezTo>
                  <a:pt x="95619" y="173975"/>
                  <a:pt x="82466" y="174108"/>
                  <a:pt x="77332" y="171764"/>
                </a:cubicBezTo>
                <a:lnTo>
                  <a:pt x="77332" y="201976"/>
                </a:lnTo>
                <a:cubicBezTo>
                  <a:pt x="104926" y="198913"/>
                  <a:pt x="122910" y="196590"/>
                  <a:pt x="131282" y="195009"/>
                </a:cubicBezTo>
                <a:cubicBezTo>
                  <a:pt x="139653" y="193428"/>
                  <a:pt x="145656" y="194584"/>
                  <a:pt x="149290" y="198478"/>
                </a:cubicBezTo>
                <a:cubicBezTo>
                  <a:pt x="152924" y="202373"/>
                  <a:pt x="155045" y="200432"/>
                  <a:pt x="155652" y="192656"/>
                </a:cubicBezTo>
                <a:cubicBezTo>
                  <a:pt x="156260" y="184879"/>
                  <a:pt x="156378" y="172669"/>
                  <a:pt x="156005" y="156025"/>
                </a:cubicBezTo>
                <a:cubicBezTo>
                  <a:pt x="155634" y="139381"/>
                  <a:pt x="154040" y="129283"/>
                  <a:pt x="151225" y="125729"/>
                </a:cubicBezTo>
                <a:cubicBezTo>
                  <a:pt x="149817" y="123953"/>
                  <a:pt x="147407" y="122861"/>
                  <a:pt x="143994" y="122453"/>
                </a:cubicBezTo>
                <a:close/>
                <a:moveTo>
                  <a:pt x="5417132" y="116014"/>
                </a:moveTo>
                <a:cubicBezTo>
                  <a:pt x="5417756" y="116758"/>
                  <a:pt x="5417716" y="118598"/>
                  <a:pt x="5417014" y="121534"/>
                </a:cubicBezTo>
                <a:cubicBezTo>
                  <a:pt x="5414205" y="133279"/>
                  <a:pt x="5408149" y="148838"/>
                  <a:pt x="5398847" y="168211"/>
                </a:cubicBezTo>
                <a:cubicBezTo>
                  <a:pt x="5389546" y="187583"/>
                  <a:pt x="5383903" y="200801"/>
                  <a:pt x="5381918" y="207864"/>
                </a:cubicBezTo>
                <a:cubicBezTo>
                  <a:pt x="5379934" y="214927"/>
                  <a:pt x="5375590" y="216316"/>
                  <a:pt x="5368886" y="212031"/>
                </a:cubicBezTo>
                <a:cubicBezTo>
                  <a:pt x="5362183" y="207746"/>
                  <a:pt x="5357145" y="202317"/>
                  <a:pt x="5353771" y="195744"/>
                </a:cubicBezTo>
                <a:cubicBezTo>
                  <a:pt x="5350398" y="189171"/>
                  <a:pt x="5351579" y="184792"/>
                  <a:pt x="5357315" y="182610"/>
                </a:cubicBezTo>
                <a:cubicBezTo>
                  <a:pt x="5363051" y="180427"/>
                  <a:pt x="5375153" y="165860"/>
                  <a:pt x="5393620" y="138910"/>
                </a:cubicBezTo>
                <a:cubicBezTo>
                  <a:pt x="5407424" y="121413"/>
                  <a:pt x="5415261" y="113781"/>
                  <a:pt x="5417132" y="116014"/>
                </a:cubicBezTo>
                <a:close/>
                <a:moveTo>
                  <a:pt x="4438944" y="112233"/>
                </a:moveTo>
                <a:cubicBezTo>
                  <a:pt x="4431837" y="113795"/>
                  <a:pt x="4422672" y="115271"/>
                  <a:pt x="4411448" y="116660"/>
                </a:cubicBezTo>
                <a:cubicBezTo>
                  <a:pt x="4417674" y="118707"/>
                  <a:pt x="4419990" y="121925"/>
                  <a:pt x="4418396" y="126315"/>
                </a:cubicBezTo>
                <a:cubicBezTo>
                  <a:pt x="4416802" y="130706"/>
                  <a:pt x="4415652" y="135307"/>
                  <a:pt x="4414945" y="140119"/>
                </a:cubicBezTo>
                <a:lnTo>
                  <a:pt x="4438330" y="137105"/>
                </a:lnTo>
                <a:cubicBezTo>
                  <a:pt x="4439768" y="125311"/>
                  <a:pt x="4439973" y="117020"/>
                  <a:pt x="4438944" y="112233"/>
                </a:cubicBezTo>
                <a:close/>
                <a:moveTo>
                  <a:pt x="1401372" y="99759"/>
                </a:moveTo>
                <a:cubicBezTo>
                  <a:pt x="1400187" y="99517"/>
                  <a:pt x="1396560" y="100559"/>
                  <a:pt x="1390488" y="102884"/>
                </a:cubicBezTo>
                <a:cubicBezTo>
                  <a:pt x="1384417" y="105210"/>
                  <a:pt x="1377674" y="107278"/>
                  <a:pt x="1370257" y="109089"/>
                </a:cubicBezTo>
                <a:cubicBezTo>
                  <a:pt x="1371026" y="114236"/>
                  <a:pt x="1371969" y="119519"/>
                  <a:pt x="1373085" y="124939"/>
                </a:cubicBezTo>
                <a:cubicBezTo>
                  <a:pt x="1376818" y="124207"/>
                  <a:pt x="1386430" y="121379"/>
                  <a:pt x="1401920" y="116456"/>
                </a:cubicBezTo>
                <a:cubicBezTo>
                  <a:pt x="1403284" y="109733"/>
                  <a:pt x="1403830" y="105331"/>
                  <a:pt x="1403557" y="103247"/>
                </a:cubicBezTo>
                <a:cubicBezTo>
                  <a:pt x="1403284" y="101163"/>
                  <a:pt x="1402556" y="100001"/>
                  <a:pt x="1401372" y="99759"/>
                </a:cubicBezTo>
                <a:close/>
                <a:moveTo>
                  <a:pt x="2554258" y="95242"/>
                </a:moveTo>
                <a:cubicBezTo>
                  <a:pt x="2560526" y="94942"/>
                  <a:pt x="2566179" y="97331"/>
                  <a:pt x="2571216" y="102410"/>
                </a:cubicBezTo>
                <a:cubicBezTo>
                  <a:pt x="2577931" y="109182"/>
                  <a:pt x="2573764" y="113482"/>
                  <a:pt x="2558714" y="115311"/>
                </a:cubicBezTo>
                <a:cubicBezTo>
                  <a:pt x="2543664" y="117141"/>
                  <a:pt x="2527060" y="119451"/>
                  <a:pt x="2508903" y="122241"/>
                </a:cubicBezTo>
                <a:cubicBezTo>
                  <a:pt x="2519023" y="126247"/>
                  <a:pt x="2522006" y="130817"/>
                  <a:pt x="2517851" y="135952"/>
                </a:cubicBezTo>
                <a:cubicBezTo>
                  <a:pt x="2513697" y="141087"/>
                  <a:pt x="2507666" y="148900"/>
                  <a:pt x="2499759" y="159392"/>
                </a:cubicBezTo>
                <a:cubicBezTo>
                  <a:pt x="2491853" y="169885"/>
                  <a:pt x="2490802" y="174058"/>
                  <a:pt x="2496606" y="171913"/>
                </a:cubicBezTo>
                <a:cubicBezTo>
                  <a:pt x="2502410" y="169767"/>
                  <a:pt x="2514639" y="165842"/>
                  <a:pt x="2533292" y="160137"/>
                </a:cubicBezTo>
                <a:cubicBezTo>
                  <a:pt x="2530328" y="156341"/>
                  <a:pt x="2528031" y="151470"/>
                  <a:pt x="2526400" y="145524"/>
                </a:cubicBezTo>
                <a:cubicBezTo>
                  <a:pt x="2524769" y="139577"/>
                  <a:pt x="2528905" y="139298"/>
                  <a:pt x="2538808" y="144686"/>
                </a:cubicBezTo>
                <a:cubicBezTo>
                  <a:pt x="2548711" y="150075"/>
                  <a:pt x="2556320" y="156298"/>
                  <a:pt x="2561635" y="163355"/>
                </a:cubicBezTo>
                <a:cubicBezTo>
                  <a:pt x="2566949" y="170412"/>
                  <a:pt x="2568053" y="177664"/>
                  <a:pt x="2564946" y="185112"/>
                </a:cubicBezTo>
                <a:cubicBezTo>
                  <a:pt x="2561839" y="192559"/>
                  <a:pt x="2557821" y="194079"/>
                  <a:pt x="2552891" y="189670"/>
                </a:cubicBezTo>
                <a:cubicBezTo>
                  <a:pt x="2547961" y="185261"/>
                  <a:pt x="2543264" y="178908"/>
                  <a:pt x="2538799" y="170610"/>
                </a:cubicBezTo>
                <a:cubicBezTo>
                  <a:pt x="2527327" y="175981"/>
                  <a:pt x="2515352" y="181878"/>
                  <a:pt x="2502876" y="188302"/>
                </a:cubicBezTo>
                <a:cubicBezTo>
                  <a:pt x="2490399" y="194727"/>
                  <a:pt x="2481013" y="200388"/>
                  <a:pt x="2474719" y="205287"/>
                </a:cubicBezTo>
                <a:cubicBezTo>
                  <a:pt x="2468425" y="210186"/>
                  <a:pt x="2463576" y="208236"/>
                  <a:pt x="2460171" y="199437"/>
                </a:cubicBezTo>
                <a:cubicBezTo>
                  <a:pt x="2456767" y="190637"/>
                  <a:pt x="2457328" y="184740"/>
                  <a:pt x="2461855" y="181745"/>
                </a:cubicBezTo>
                <a:cubicBezTo>
                  <a:pt x="2466382" y="178749"/>
                  <a:pt x="2470704" y="174635"/>
                  <a:pt x="2474821" y="169401"/>
                </a:cubicBezTo>
                <a:cubicBezTo>
                  <a:pt x="2478939" y="164167"/>
                  <a:pt x="2483292" y="156301"/>
                  <a:pt x="2487881" y="145803"/>
                </a:cubicBezTo>
                <a:cubicBezTo>
                  <a:pt x="2492470" y="135304"/>
                  <a:pt x="2494132" y="128783"/>
                  <a:pt x="2492867" y="126241"/>
                </a:cubicBezTo>
                <a:cubicBezTo>
                  <a:pt x="2484929" y="128449"/>
                  <a:pt x="2477913" y="130166"/>
                  <a:pt x="2471817" y="131394"/>
                </a:cubicBezTo>
                <a:cubicBezTo>
                  <a:pt x="2465721" y="132622"/>
                  <a:pt x="2459870" y="133431"/>
                  <a:pt x="2454265" y="133822"/>
                </a:cubicBezTo>
                <a:cubicBezTo>
                  <a:pt x="2448659" y="134213"/>
                  <a:pt x="2442721" y="131593"/>
                  <a:pt x="2436452" y="125962"/>
                </a:cubicBezTo>
                <a:cubicBezTo>
                  <a:pt x="2430182" y="120331"/>
                  <a:pt x="2432176" y="117017"/>
                  <a:pt x="2442433" y="116018"/>
                </a:cubicBezTo>
                <a:cubicBezTo>
                  <a:pt x="2452689" y="115020"/>
                  <a:pt x="2465219" y="113355"/>
                  <a:pt x="2480021" y="111023"/>
                </a:cubicBezTo>
                <a:cubicBezTo>
                  <a:pt x="2494823" y="108692"/>
                  <a:pt x="2507592" y="106376"/>
                  <a:pt x="2518326" y="104075"/>
                </a:cubicBezTo>
                <a:cubicBezTo>
                  <a:pt x="2529060" y="101774"/>
                  <a:pt x="2538879" y="99229"/>
                  <a:pt x="2547784" y="96438"/>
                </a:cubicBezTo>
                <a:cubicBezTo>
                  <a:pt x="2550011" y="95741"/>
                  <a:pt x="2552168" y="95342"/>
                  <a:pt x="2554258" y="95242"/>
                </a:cubicBezTo>
                <a:close/>
                <a:moveTo>
                  <a:pt x="1925530" y="94782"/>
                </a:moveTo>
                <a:cubicBezTo>
                  <a:pt x="1929849" y="94671"/>
                  <a:pt x="1933435" y="95793"/>
                  <a:pt x="1936288" y="98150"/>
                </a:cubicBezTo>
                <a:cubicBezTo>
                  <a:pt x="1941993" y="102863"/>
                  <a:pt x="1940914" y="106952"/>
                  <a:pt x="1933051" y="110419"/>
                </a:cubicBezTo>
                <a:cubicBezTo>
                  <a:pt x="1925188" y="113885"/>
                  <a:pt x="1918223" y="116307"/>
                  <a:pt x="1912159" y="117683"/>
                </a:cubicBezTo>
                <a:cubicBezTo>
                  <a:pt x="1917604" y="122458"/>
                  <a:pt x="1918769" y="127599"/>
                  <a:pt x="1915656" y="133106"/>
                </a:cubicBezTo>
                <a:lnTo>
                  <a:pt x="1931748" y="129831"/>
                </a:lnTo>
                <a:cubicBezTo>
                  <a:pt x="1937975" y="127351"/>
                  <a:pt x="1943270" y="128545"/>
                  <a:pt x="1947636" y="133413"/>
                </a:cubicBezTo>
                <a:cubicBezTo>
                  <a:pt x="1952001" y="138281"/>
                  <a:pt x="1949952" y="142194"/>
                  <a:pt x="1941487" y="145151"/>
                </a:cubicBezTo>
                <a:cubicBezTo>
                  <a:pt x="1933023" y="148109"/>
                  <a:pt x="1923966" y="151257"/>
                  <a:pt x="1914317" y="154593"/>
                </a:cubicBezTo>
                <a:cubicBezTo>
                  <a:pt x="1913610" y="170803"/>
                  <a:pt x="1912890" y="184265"/>
                  <a:pt x="1912159" y="194981"/>
                </a:cubicBezTo>
                <a:cubicBezTo>
                  <a:pt x="1924015" y="189065"/>
                  <a:pt x="1935541" y="183500"/>
                  <a:pt x="1946734" y="178284"/>
                </a:cubicBezTo>
                <a:cubicBezTo>
                  <a:pt x="1957926" y="173069"/>
                  <a:pt x="1959176" y="175249"/>
                  <a:pt x="1950482" y="184823"/>
                </a:cubicBezTo>
                <a:cubicBezTo>
                  <a:pt x="1941788" y="194398"/>
                  <a:pt x="1932856" y="202816"/>
                  <a:pt x="1923684" y="210078"/>
                </a:cubicBezTo>
                <a:cubicBezTo>
                  <a:pt x="1914512" y="217339"/>
                  <a:pt x="1906677" y="224833"/>
                  <a:pt x="1900178" y="232560"/>
                </a:cubicBezTo>
                <a:cubicBezTo>
                  <a:pt x="1893679" y="240287"/>
                  <a:pt x="1887996" y="239654"/>
                  <a:pt x="1883128" y="230663"/>
                </a:cubicBezTo>
                <a:cubicBezTo>
                  <a:pt x="1878261" y="221671"/>
                  <a:pt x="1878362" y="214357"/>
                  <a:pt x="1883435" y="208720"/>
                </a:cubicBezTo>
                <a:cubicBezTo>
                  <a:pt x="1888508" y="203083"/>
                  <a:pt x="1891816" y="195641"/>
                  <a:pt x="1893360" y="186395"/>
                </a:cubicBezTo>
                <a:cubicBezTo>
                  <a:pt x="1894904" y="177150"/>
                  <a:pt x="1895676" y="167993"/>
                  <a:pt x="1895676" y="158927"/>
                </a:cubicBezTo>
                <a:cubicBezTo>
                  <a:pt x="1896185" y="158927"/>
                  <a:pt x="1893168" y="159901"/>
                  <a:pt x="1886625" y="161848"/>
                </a:cubicBezTo>
                <a:cubicBezTo>
                  <a:pt x="1880084" y="163795"/>
                  <a:pt x="1872951" y="162536"/>
                  <a:pt x="1865231" y="158072"/>
                </a:cubicBezTo>
                <a:cubicBezTo>
                  <a:pt x="1857511" y="153607"/>
                  <a:pt x="1857728" y="150311"/>
                  <a:pt x="1865883" y="148184"/>
                </a:cubicBezTo>
                <a:cubicBezTo>
                  <a:pt x="1874037" y="146057"/>
                  <a:pt x="1883968" y="143269"/>
                  <a:pt x="1895676" y="139822"/>
                </a:cubicBezTo>
                <a:cubicBezTo>
                  <a:pt x="1895676" y="134278"/>
                  <a:pt x="1894827" y="128976"/>
                  <a:pt x="1893128" y="123916"/>
                </a:cubicBezTo>
                <a:cubicBezTo>
                  <a:pt x="1887274" y="123916"/>
                  <a:pt x="1881758" y="122325"/>
                  <a:pt x="1876580" y="119144"/>
                </a:cubicBezTo>
                <a:cubicBezTo>
                  <a:pt x="1871401" y="115963"/>
                  <a:pt x="1872846" y="113070"/>
                  <a:pt x="1880914" y="110465"/>
                </a:cubicBezTo>
                <a:cubicBezTo>
                  <a:pt x="1888982" y="107861"/>
                  <a:pt x="1898801" y="103979"/>
                  <a:pt x="1910373" y="98819"/>
                </a:cubicBezTo>
                <a:cubicBezTo>
                  <a:pt x="1916158" y="96240"/>
                  <a:pt x="1921211" y="94894"/>
                  <a:pt x="1925530" y="94782"/>
                </a:cubicBezTo>
                <a:close/>
                <a:moveTo>
                  <a:pt x="4293222" y="88336"/>
                </a:moveTo>
                <a:cubicBezTo>
                  <a:pt x="4302450" y="90401"/>
                  <a:pt x="4309674" y="93409"/>
                  <a:pt x="4314895" y="97359"/>
                </a:cubicBezTo>
                <a:cubicBezTo>
                  <a:pt x="4320117" y="101309"/>
                  <a:pt x="4321996" y="107889"/>
                  <a:pt x="4320532" y="117097"/>
                </a:cubicBezTo>
                <a:cubicBezTo>
                  <a:pt x="4319069" y="126306"/>
                  <a:pt x="4315345" y="129407"/>
                  <a:pt x="4309361" y="126399"/>
                </a:cubicBezTo>
                <a:cubicBezTo>
                  <a:pt x="4303377" y="123392"/>
                  <a:pt x="4297947" y="119041"/>
                  <a:pt x="4293073" y="113349"/>
                </a:cubicBezTo>
                <a:cubicBezTo>
                  <a:pt x="4288112" y="107569"/>
                  <a:pt x="4284590" y="101439"/>
                  <a:pt x="4282507" y="94959"/>
                </a:cubicBezTo>
                <a:cubicBezTo>
                  <a:pt x="4280423" y="88479"/>
                  <a:pt x="4283995" y="86271"/>
                  <a:pt x="4293222" y="88336"/>
                </a:cubicBezTo>
                <a:close/>
                <a:moveTo>
                  <a:pt x="4484169" y="85304"/>
                </a:moveTo>
                <a:cubicBezTo>
                  <a:pt x="4489750" y="84492"/>
                  <a:pt x="4494977" y="87505"/>
                  <a:pt x="4499851" y="94345"/>
                </a:cubicBezTo>
                <a:cubicBezTo>
                  <a:pt x="4504726" y="101185"/>
                  <a:pt x="4502741" y="105098"/>
                  <a:pt x="4493898" y="106084"/>
                </a:cubicBezTo>
                <a:cubicBezTo>
                  <a:pt x="4485056" y="107070"/>
                  <a:pt x="4472355" y="108282"/>
                  <a:pt x="4455798" y="109721"/>
                </a:cubicBezTo>
                <a:cubicBezTo>
                  <a:pt x="4464356" y="111557"/>
                  <a:pt x="4467627" y="114967"/>
                  <a:pt x="4465612" y="119953"/>
                </a:cubicBezTo>
                <a:cubicBezTo>
                  <a:pt x="4463596" y="124939"/>
                  <a:pt x="4461882" y="129323"/>
                  <a:pt x="4460468" y="133106"/>
                </a:cubicBezTo>
                <a:cubicBezTo>
                  <a:pt x="4472535" y="130960"/>
                  <a:pt x="4480907" y="128480"/>
                  <a:pt x="4485583" y="125664"/>
                </a:cubicBezTo>
                <a:cubicBezTo>
                  <a:pt x="4490258" y="122849"/>
                  <a:pt x="4495932" y="122685"/>
                  <a:pt x="4502605" y="125171"/>
                </a:cubicBezTo>
                <a:cubicBezTo>
                  <a:pt x="4509277" y="127658"/>
                  <a:pt x="4515401" y="130935"/>
                  <a:pt x="4520976" y="135003"/>
                </a:cubicBezTo>
                <a:cubicBezTo>
                  <a:pt x="4526551" y="139071"/>
                  <a:pt x="4527375" y="144274"/>
                  <a:pt x="4523450" y="150612"/>
                </a:cubicBezTo>
                <a:cubicBezTo>
                  <a:pt x="4519525" y="156949"/>
                  <a:pt x="4517175" y="167234"/>
                  <a:pt x="4516399" y="181466"/>
                </a:cubicBezTo>
                <a:cubicBezTo>
                  <a:pt x="4515624" y="195697"/>
                  <a:pt x="4514440" y="209774"/>
                  <a:pt x="4512846" y="223696"/>
                </a:cubicBezTo>
                <a:cubicBezTo>
                  <a:pt x="4511252" y="237617"/>
                  <a:pt x="4505786" y="248981"/>
                  <a:pt x="4496447" y="257786"/>
                </a:cubicBezTo>
                <a:cubicBezTo>
                  <a:pt x="4487108" y="266592"/>
                  <a:pt x="4480786" y="267246"/>
                  <a:pt x="4477481" y="259749"/>
                </a:cubicBezTo>
                <a:cubicBezTo>
                  <a:pt x="4474175" y="252252"/>
                  <a:pt x="4469128" y="244252"/>
                  <a:pt x="4462337" y="235751"/>
                </a:cubicBezTo>
                <a:cubicBezTo>
                  <a:pt x="4455547" y="227249"/>
                  <a:pt x="4456000" y="223990"/>
                  <a:pt x="4463696" y="225974"/>
                </a:cubicBezTo>
                <a:cubicBezTo>
                  <a:pt x="4471391" y="227959"/>
                  <a:pt x="4476951" y="228932"/>
                  <a:pt x="4480374" y="228895"/>
                </a:cubicBezTo>
                <a:cubicBezTo>
                  <a:pt x="4483797" y="228858"/>
                  <a:pt x="4486565" y="225122"/>
                  <a:pt x="4488680" y="217687"/>
                </a:cubicBezTo>
                <a:cubicBezTo>
                  <a:pt x="4490795" y="210251"/>
                  <a:pt x="4492435" y="200320"/>
                  <a:pt x="4493601" y="187893"/>
                </a:cubicBezTo>
                <a:cubicBezTo>
                  <a:pt x="4494767" y="175466"/>
                  <a:pt x="4495176" y="165160"/>
                  <a:pt x="4494828" y="156974"/>
                </a:cubicBezTo>
                <a:cubicBezTo>
                  <a:pt x="4494481" y="148788"/>
                  <a:pt x="4492218" y="144538"/>
                  <a:pt x="4488038" y="144221"/>
                </a:cubicBezTo>
                <a:cubicBezTo>
                  <a:pt x="4483859" y="143905"/>
                  <a:pt x="4474166" y="145489"/>
                  <a:pt x="4458961" y="148974"/>
                </a:cubicBezTo>
                <a:lnTo>
                  <a:pt x="4452293" y="173356"/>
                </a:lnTo>
                <a:lnTo>
                  <a:pt x="4453398" y="172824"/>
                </a:lnTo>
                <a:cubicBezTo>
                  <a:pt x="4458558" y="172824"/>
                  <a:pt x="4464043" y="173944"/>
                  <a:pt x="4469853" y="176182"/>
                </a:cubicBezTo>
                <a:cubicBezTo>
                  <a:pt x="4475664" y="178421"/>
                  <a:pt x="4479639" y="181931"/>
                  <a:pt x="4481778" y="186712"/>
                </a:cubicBezTo>
                <a:cubicBezTo>
                  <a:pt x="4483918" y="191493"/>
                  <a:pt x="4484163" y="196813"/>
                  <a:pt x="4482513" y="202674"/>
                </a:cubicBezTo>
                <a:cubicBezTo>
                  <a:pt x="4480863" y="208534"/>
                  <a:pt x="4476303" y="208927"/>
                  <a:pt x="4468830" y="203855"/>
                </a:cubicBezTo>
                <a:cubicBezTo>
                  <a:pt x="4461358" y="198782"/>
                  <a:pt x="4455153" y="192342"/>
                  <a:pt x="4450217" y="184535"/>
                </a:cubicBezTo>
                <a:lnTo>
                  <a:pt x="4449680" y="182911"/>
                </a:lnTo>
                <a:lnTo>
                  <a:pt x="4447808" y="189753"/>
                </a:lnTo>
                <a:cubicBezTo>
                  <a:pt x="4441787" y="204215"/>
                  <a:pt x="4432835" y="214757"/>
                  <a:pt x="4420954" y="221379"/>
                </a:cubicBezTo>
                <a:cubicBezTo>
                  <a:pt x="4409072" y="228002"/>
                  <a:pt x="4406465" y="226319"/>
                  <a:pt x="4413131" y="216329"/>
                </a:cubicBezTo>
                <a:lnTo>
                  <a:pt x="4423163" y="195786"/>
                </a:lnTo>
                <a:lnTo>
                  <a:pt x="4421107" y="195580"/>
                </a:lnTo>
                <a:cubicBezTo>
                  <a:pt x="4419816" y="195143"/>
                  <a:pt x="4418379" y="194386"/>
                  <a:pt x="4416796" y="193307"/>
                </a:cubicBezTo>
                <a:lnTo>
                  <a:pt x="4405593" y="179516"/>
                </a:lnTo>
                <a:lnTo>
                  <a:pt x="4403969" y="184517"/>
                </a:lnTo>
                <a:cubicBezTo>
                  <a:pt x="4399901" y="193068"/>
                  <a:pt x="4393492" y="200280"/>
                  <a:pt x="4384742" y="206152"/>
                </a:cubicBezTo>
                <a:cubicBezTo>
                  <a:pt x="4375992" y="212025"/>
                  <a:pt x="4373379" y="210775"/>
                  <a:pt x="4376901" y="202404"/>
                </a:cubicBezTo>
                <a:cubicBezTo>
                  <a:pt x="4380423" y="194032"/>
                  <a:pt x="4383548" y="185958"/>
                  <a:pt x="4386277" y="178182"/>
                </a:cubicBezTo>
                <a:cubicBezTo>
                  <a:pt x="4389006" y="170406"/>
                  <a:pt x="4391120" y="163597"/>
                  <a:pt x="4392621" y="157755"/>
                </a:cubicBezTo>
                <a:lnTo>
                  <a:pt x="4374092" y="160825"/>
                </a:lnTo>
                <a:cubicBezTo>
                  <a:pt x="4375617" y="184464"/>
                  <a:pt x="4375716" y="206205"/>
                  <a:pt x="4374389" y="226049"/>
                </a:cubicBezTo>
                <a:cubicBezTo>
                  <a:pt x="4373062" y="245893"/>
                  <a:pt x="4369208" y="253601"/>
                  <a:pt x="4362827" y="249173"/>
                </a:cubicBezTo>
                <a:cubicBezTo>
                  <a:pt x="4356446" y="244745"/>
                  <a:pt x="4352617" y="239707"/>
                  <a:pt x="4351340" y="234058"/>
                </a:cubicBezTo>
                <a:cubicBezTo>
                  <a:pt x="4350062" y="228408"/>
                  <a:pt x="4350013" y="221981"/>
                  <a:pt x="4351191" y="214775"/>
                </a:cubicBezTo>
                <a:cubicBezTo>
                  <a:pt x="4352369" y="207569"/>
                  <a:pt x="4353147" y="197223"/>
                  <a:pt x="4353525" y="183735"/>
                </a:cubicBezTo>
                <a:cubicBezTo>
                  <a:pt x="4353904" y="170248"/>
                  <a:pt x="4351953" y="159606"/>
                  <a:pt x="4347675" y="151812"/>
                </a:cubicBezTo>
                <a:cubicBezTo>
                  <a:pt x="4343396" y="144017"/>
                  <a:pt x="4344559" y="140525"/>
                  <a:pt x="4351163" y="141338"/>
                </a:cubicBezTo>
                <a:cubicBezTo>
                  <a:pt x="4357767" y="142150"/>
                  <a:pt x="4362917" y="143121"/>
                  <a:pt x="4366613" y="144249"/>
                </a:cubicBezTo>
                <a:cubicBezTo>
                  <a:pt x="4370309" y="145378"/>
                  <a:pt x="4379400" y="144975"/>
                  <a:pt x="4393886" y="143040"/>
                </a:cubicBezTo>
                <a:cubicBezTo>
                  <a:pt x="4394605" y="131270"/>
                  <a:pt x="4394735" y="123723"/>
                  <a:pt x="4394276" y="120399"/>
                </a:cubicBezTo>
                <a:cubicBezTo>
                  <a:pt x="4390407" y="121181"/>
                  <a:pt x="4386767" y="121572"/>
                  <a:pt x="4383356" y="121572"/>
                </a:cubicBezTo>
                <a:cubicBezTo>
                  <a:pt x="4379462" y="121572"/>
                  <a:pt x="4374585" y="118827"/>
                  <a:pt x="4368725" y="113339"/>
                </a:cubicBezTo>
                <a:cubicBezTo>
                  <a:pt x="4362864" y="107851"/>
                  <a:pt x="4363463" y="105107"/>
                  <a:pt x="4370520" y="105107"/>
                </a:cubicBezTo>
                <a:cubicBezTo>
                  <a:pt x="4375034" y="105107"/>
                  <a:pt x="4381626" y="104543"/>
                  <a:pt x="4390295" y="103414"/>
                </a:cubicBezTo>
                <a:cubicBezTo>
                  <a:pt x="4398965" y="102286"/>
                  <a:pt x="4412055" y="100165"/>
                  <a:pt x="4429567" y="97052"/>
                </a:cubicBezTo>
                <a:cubicBezTo>
                  <a:pt x="4447079" y="93939"/>
                  <a:pt x="4459162" y="91406"/>
                  <a:pt x="4465816" y="89453"/>
                </a:cubicBezTo>
                <a:cubicBezTo>
                  <a:pt x="4472470" y="87499"/>
                  <a:pt x="4478588" y="86116"/>
                  <a:pt x="4484169" y="85304"/>
                </a:cubicBezTo>
                <a:close/>
                <a:moveTo>
                  <a:pt x="2154808" y="84776"/>
                </a:moveTo>
                <a:cubicBezTo>
                  <a:pt x="2157565" y="84592"/>
                  <a:pt x="2161265" y="85028"/>
                  <a:pt x="2165910" y="86085"/>
                </a:cubicBezTo>
                <a:cubicBezTo>
                  <a:pt x="2175199" y="88200"/>
                  <a:pt x="2181360" y="91887"/>
                  <a:pt x="2184393" y="97145"/>
                </a:cubicBezTo>
                <a:cubicBezTo>
                  <a:pt x="2187425" y="102404"/>
                  <a:pt x="2187912" y="108568"/>
                  <a:pt x="2185853" y="115637"/>
                </a:cubicBezTo>
                <a:cubicBezTo>
                  <a:pt x="2183794" y="122706"/>
                  <a:pt x="2178641" y="124089"/>
                  <a:pt x="2170394" y="119786"/>
                </a:cubicBezTo>
                <a:cubicBezTo>
                  <a:pt x="2164676" y="115705"/>
                  <a:pt x="2159309" y="109966"/>
                  <a:pt x="2154292" y="102568"/>
                </a:cubicBezTo>
                <a:cubicBezTo>
                  <a:pt x="2149276" y="95170"/>
                  <a:pt x="2147635" y="90045"/>
                  <a:pt x="2149372" y="87192"/>
                </a:cubicBezTo>
                <a:cubicBezTo>
                  <a:pt x="2150240" y="85766"/>
                  <a:pt x="2152052" y="84961"/>
                  <a:pt x="2154808" y="84776"/>
                </a:cubicBezTo>
                <a:close/>
                <a:moveTo>
                  <a:pt x="7749476" y="79546"/>
                </a:moveTo>
                <a:cubicBezTo>
                  <a:pt x="7740236" y="81766"/>
                  <a:pt x="7732894" y="83453"/>
                  <a:pt x="7727449" y="84606"/>
                </a:cubicBezTo>
                <a:cubicBezTo>
                  <a:pt x="7729000" y="93635"/>
                  <a:pt x="7729774" y="98516"/>
                  <a:pt x="7729774" y="99247"/>
                </a:cubicBezTo>
                <a:cubicBezTo>
                  <a:pt x="7734860" y="97908"/>
                  <a:pt x="7741067" y="95905"/>
                  <a:pt x="7748397" y="93238"/>
                </a:cubicBezTo>
                <a:close/>
                <a:moveTo>
                  <a:pt x="4063301" y="79546"/>
                </a:moveTo>
                <a:cubicBezTo>
                  <a:pt x="4054061" y="81766"/>
                  <a:pt x="4046719" y="83453"/>
                  <a:pt x="4041275" y="84606"/>
                </a:cubicBezTo>
                <a:cubicBezTo>
                  <a:pt x="4042825" y="93635"/>
                  <a:pt x="4043600" y="98516"/>
                  <a:pt x="4043600" y="99247"/>
                </a:cubicBezTo>
                <a:cubicBezTo>
                  <a:pt x="4048685" y="97908"/>
                  <a:pt x="4054892" y="95905"/>
                  <a:pt x="4062222" y="93238"/>
                </a:cubicBezTo>
                <a:close/>
                <a:moveTo>
                  <a:pt x="1404986" y="78365"/>
                </a:moveTo>
                <a:cubicBezTo>
                  <a:pt x="1407307" y="77959"/>
                  <a:pt x="1410124" y="78374"/>
                  <a:pt x="1413436" y="79611"/>
                </a:cubicBezTo>
                <a:cubicBezTo>
                  <a:pt x="1420059" y="82086"/>
                  <a:pt x="1426387" y="85239"/>
                  <a:pt x="1432421" y="89071"/>
                </a:cubicBezTo>
                <a:cubicBezTo>
                  <a:pt x="1438454" y="92903"/>
                  <a:pt x="1438666" y="97285"/>
                  <a:pt x="1433054" y="102215"/>
                </a:cubicBezTo>
                <a:cubicBezTo>
                  <a:pt x="1427441" y="107144"/>
                  <a:pt x="1424021" y="111526"/>
                  <a:pt x="1422793" y="115358"/>
                </a:cubicBezTo>
                <a:cubicBezTo>
                  <a:pt x="1428237" y="123506"/>
                  <a:pt x="1425965" y="128526"/>
                  <a:pt x="1415975" y="130417"/>
                </a:cubicBezTo>
                <a:cubicBezTo>
                  <a:pt x="1405985" y="132309"/>
                  <a:pt x="1391552" y="135437"/>
                  <a:pt x="1372676" y="139803"/>
                </a:cubicBezTo>
                <a:cubicBezTo>
                  <a:pt x="1367888" y="147108"/>
                  <a:pt x="1363194" y="146516"/>
                  <a:pt x="1358593" y="138026"/>
                </a:cubicBezTo>
                <a:cubicBezTo>
                  <a:pt x="1353991" y="129537"/>
                  <a:pt x="1350927" y="123190"/>
                  <a:pt x="1349403" y="118986"/>
                </a:cubicBezTo>
                <a:cubicBezTo>
                  <a:pt x="1347877" y="114781"/>
                  <a:pt x="1345502" y="110056"/>
                  <a:pt x="1342277" y="104810"/>
                </a:cubicBezTo>
                <a:cubicBezTo>
                  <a:pt x="1339053" y="99564"/>
                  <a:pt x="1340573" y="96940"/>
                  <a:pt x="1346835" y="96940"/>
                </a:cubicBezTo>
                <a:cubicBezTo>
                  <a:pt x="1351672" y="96940"/>
                  <a:pt x="1356628" y="96934"/>
                  <a:pt x="1361700" y="96922"/>
                </a:cubicBezTo>
                <a:cubicBezTo>
                  <a:pt x="1384234" y="91105"/>
                  <a:pt x="1396835" y="86147"/>
                  <a:pt x="1399502" y="82048"/>
                </a:cubicBezTo>
                <a:cubicBezTo>
                  <a:pt x="1400835" y="79999"/>
                  <a:pt x="1402662" y="78771"/>
                  <a:pt x="1404986" y="78365"/>
                </a:cubicBezTo>
                <a:close/>
                <a:moveTo>
                  <a:pt x="6314084" y="74765"/>
                </a:moveTo>
                <a:cubicBezTo>
                  <a:pt x="6321377" y="74765"/>
                  <a:pt x="6328078" y="77931"/>
                  <a:pt x="6334186" y="84262"/>
                </a:cubicBezTo>
                <a:cubicBezTo>
                  <a:pt x="6340294" y="90594"/>
                  <a:pt x="6337311" y="94680"/>
                  <a:pt x="6325237" y="96522"/>
                </a:cubicBezTo>
                <a:cubicBezTo>
                  <a:pt x="6313164" y="98364"/>
                  <a:pt x="6291568" y="101486"/>
                  <a:pt x="6260451" y="105889"/>
                </a:cubicBezTo>
                <a:cubicBezTo>
                  <a:pt x="6272902" y="109659"/>
                  <a:pt x="6277163" y="114397"/>
                  <a:pt x="6273231" y="120102"/>
                </a:cubicBezTo>
                <a:cubicBezTo>
                  <a:pt x="6269300" y="125807"/>
                  <a:pt x="6266574" y="139291"/>
                  <a:pt x="6265055" y="160555"/>
                </a:cubicBezTo>
                <a:cubicBezTo>
                  <a:pt x="6263536" y="181819"/>
                  <a:pt x="6264956" y="197170"/>
                  <a:pt x="6269315" y="206608"/>
                </a:cubicBezTo>
                <a:cubicBezTo>
                  <a:pt x="6273674" y="216046"/>
                  <a:pt x="6286532" y="220948"/>
                  <a:pt x="6307890" y="221314"/>
                </a:cubicBezTo>
                <a:cubicBezTo>
                  <a:pt x="6329246" y="221680"/>
                  <a:pt x="6344014" y="220090"/>
                  <a:pt x="6352194" y="216542"/>
                </a:cubicBezTo>
                <a:cubicBezTo>
                  <a:pt x="6360374" y="212995"/>
                  <a:pt x="6366738" y="203263"/>
                  <a:pt x="6371290" y="187344"/>
                </a:cubicBezTo>
                <a:cubicBezTo>
                  <a:pt x="6375842" y="171426"/>
                  <a:pt x="6378924" y="164778"/>
                  <a:pt x="6380536" y="167401"/>
                </a:cubicBezTo>
                <a:cubicBezTo>
                  <a:pt x="6382149" y="170024"/>
                  <a:pt x="6383150" y="177940"/>
                  <a:pt x="6383540" y="191149"/>
                </a:cubicBezTo>
                <a:cubicBezTo>
                  <a:pt x="6383932" y="204357"/>
                  <a:pt x="6385500" y="213743"/>
                  <a:pt x="6388248" y="219305"/>
                </a:cubicBezTo>
                <a:cubicBezTo>
                  <a:pt x="6390995" y="224868"/>
                  <a:pt x="6389072" y="230387"/>
                  <a:pt x="6382480" y="235862"/>
                </a:cubicBezTo>
                <a:cubicBezTo>
                  <a:pt x="6375888" y="241338"/>
                  <a:pt x="6359626" y="245062"/>
                  <a:pt x="6333692" y="247034"/>
                </a:cubicBezTo>
                <a:cubicBezTo>
                  <a:pt x="6307759" y="249006"/>
                  <a:pt x="6288400" y="247527"/>
                  <a:pt x="6275612" y="242597"/>
                </a:cubicBezTo>
                <a:cubicBezTo>
                  <a:pt x="6262826" y="237667"/>
                  <a:pt x="6254550" y="230170"/>
                  <a:pt x="6250786" y="220105"/>
                </a:cubicBezTo>
                <a:cubicBezTo>
                  <a:pt x="6247022" y="210041"/>
                  <a:pt x="6245335" y="199446"/>
                  <a:pt x="6245726" y="188321"/>
                </a:cubicBezTo>
                <a:cubicBezTo>
                  <a:pt x="6246117" y="177196"/>
                  <a:pt x="6246700" y="162986"/>
                  <a:pt x="6247475" y="145691"/>
                </a:cubicBezTo>
                <a:cubicBezTo>
                  <a:pt x="6248250" y="128396"/>
                  <a:pt x="6247782" y="116077"/>
                  <a:pt x="6246070" y="108735"/>
                </a:cubicBezTo>
                <a:cubicBezTo>
                  <a:pt x="6242573" y="110149"/>
                  <a:pt x="6237643" y="111290"/>
                  <a:pt x="6231280" y="112158"/>
                </a:cubicBezTo>
                <a:lnTo>
                  <a:pt x="6237215" y="115153"/>
                </a:lnTo>
                <a:cubicBezTo>
                  <a:pt x="6241035" y="119432"/>
                  <a:pt x="6240740" y="124948"/>
                  <a:pt x="6236331" y="131701"/>
                </a:cubicBezTo>
                <a:cubicBezTo>
                  <a:pt x="6231922" y="138454"/>
                  <a:pt x="6225185" y="149520"/>
                  <a:pt x="6216118" y="164899"/>
                </a:cubicBezTo>
                <a:cubicBezTo>
                  <a:pt x="6207053" y="180278"/>
                  <a:pt x="6196523" y="193359"/>
                  <a:pt x="6184530" y="204143"/>
                </a:cubicBezTo>
                <a:cubicBezTo>
                  <a:pt x="6172537" y="214927"/>
                  <a:pt x="6160423" y="222930"/>
                  <a:pt x="6148188" y="228151"/>
                </a:cubicBezTo>
                <a:cubicBezTo>
                  <a:pt x="6135953" y="233372"/>
                  <a:pt x="6129402" y="234718"/>
                  <a:pt x="6128533" y="232188"/>
                </a:cubicBezTo>
                <a:cubicBezTo>
                  <a:pt x="6127665" y="229658"/>
                  <a:pt x="6132202" y="224567"/>
                  <a:pt x="6142142" y="216915"/>
                </a:cubicBezTo>
                <a:cubicBezTo>
                  <a:pt x="6152082" y="209262"/>
                  <a:pt x="6161669" y="200246"/>
                  <a:pt x="6170903" y="189865"/>
                </a:cubicBezTo>
                <a:cubicBezTo>
                  <a:pt x="6180136" y="179484"/>
                  <a:pt x="6189175" y="166598"/>
                  <a:pt x="6198017" y="151207"/>
                </a:cubicBezTo>
                <a:cubicBezTo>
                  <a:pt x="6206860" y="135816"/>
                  <a:pt x="6211282" y="123990"/>
                  <a:pt x="6211282" y="115730"/>
                </a:cubicBezTo>
                <a:cubicBezTo>
                  <a:pt x="6200963" y="118806"/>
                  <a:pt x="6191478" y="121327"/>
                  <a:pt x="6182827" y="123292"/>
                </a:cubicBezTo>
                <a:cubicBezTo>
                  <a:pt x="6174177" y="125258"/>
                  <a:pt x="6165474" y="122843"/>
                  <a:pt x="6156717" y="116046"/>
                </a:cubicBezTo>
                <a:cubicBezTo>
                  <a:pt x="6147962" y="109250"/>
                  <a:pt x="6148963" y="105346"/>
                  <a:pt x="6159722" y="104335"/>
                </a:cubicBezTo>
                <a:cubicBezTo>
                  <a:pt x="6170481" y="103325"/>
                  <a:pt x="6183051" y="101495"/>
                  <a:pt x="6197431" y="98847"/>
                </a:cubicBezTo>
                <a:cubicBezTo>
                  <a:pt x="6211812" y="96199"/>
                  <a:pt x="6227470" y="92953"/>
                  <a:pt x="6244405" y="89108"/>
                </a:cubicBezTo>
                <a:cubicBezTo>
                  <a:pt x="6261341" y="85264"/>
                  <a:pt x="6275724" y="81912"/>
                  <a:pt x="6287556" y="79053"/>
                </a:cubicBezTo>
                <a:cubicBezTo>
                  <a:pt x="6299388" y="76194"/>
                  <a:pt x="6308230" y="74765"/>
                  <a:pt x="6314084" y="74765"/>
                </a:cubicBezTo>
                <a:close/>
                <a:moveTo>
                  <a:pt x="5237760" y="74765"/>
                </a:moveTo>
                <a:cubicBezTo>
                  <a:pt x="5245052" y="74765"/>
                  <a:pt x="5251753" y="77931"/>
                  <a:pt x="5257861" y="84262"/>
                </a:cubicBezTo>
                <a:cubicBezTo>
                  <a:pt x="5263969" y="90594"/>
                  <a:pt x="5260986" y="94680"/>
                  <a:pt x="5248912" y="96522"/>
                </a:cubicBezTo>
                <a:cubicBezTo>
                  <a:pt x="5236839" y="98364"/>
                  <a:pt x="5215244" y="101486"/>
                  <a:pt x="5184126" y="105889"/>
                </a:cubicBezTo>
                <a:cubicBezTo>
                  <a:pt x="5196578" y="109659"/>
                  <a:pt x="5200838" y="114397"/>
                  <a:pt x="5196906" y="120102"/>
                </a:cubicBezTo>
                <a:cubicBezTo>
                  <a:pt x="5192975" y="125807"/>
                  <a:pt x="5190250" y="139291"/>
                  <a:pt x="5188730" y="160555"/>
                </a:cubicBezTo>
                <a:cubicBezTo>
                  <a:pt x="5187211" y="181819"/>
                  <a:pt x="5188631" y="197170"/>
                  <a:pt x="5192990" y="206608"/>
                </a:cubicBezTo>
                <a:cubicBezTo>
                  <a:pt x="5197350" y="216046"/>
                  <a:pt x="5210208" y="220948"/>
                  <a:pt x="5231565" y="221314"/>
                </a:cubicBezTo>
                <a:cubicBezTo>
                  <a:pt x="5252921" y="221680"/>
                  <a:pt x="5267690" y="220090"/>
                  <a:pt x="5275869" y="216542"/>
                </a:cubicBezTo>
                <a:cubicBezTo>
                  <a:pt x="5284049" y="212995"/>
                  <a:pt x="5290414" y="203263"/>
                  <a:pt x="5294965" y="187344"/>
                </a:cubicBezTo>
                <a:cubicBezTo>
                  <a:pt x="5299517" y="171426"/>
                  <a:pt x="5302599" y="164778"/>
                  <a:pt x="5304211" y="167401"/>
                </a:cubicBezTo>
                <a:cubicBezTo>
                  <a:pt x="5305824" y="170024"/>
                  <a:pt x="5306825" y="177940"/>
                  <a:pt x="5307216" y="191149"/>
                </a:cubicBezTo>
                <a:cubicBezTo>
                  <a:pt x="5307607" y="204357"/>
                  <a:pt x="5309176" y="213743"/>
                  <a:pt x="5311923" y="219305"/>
                </a:cubicBezTo>
                <a:cubicBezTo>
                  <a:pt x="5314670" y="224868"/>
                  <a:pt x="5312747" y="230387"/>
                  <a:pt x="5306155" y="235862"/>
                </a:cubicBezTo>
                <a:cubicBezTo>
                  <a:pt x="5299564" y="241338"/>
                  <a:pt x="5283301" y="245062"/>
                  <a:pt x="5257368" y="247034"/>
                </a:cubicBezTo>
                <a:cubicBezTo>
                  <a:pt x="5231434" y="249006"/>
                  <a:pt x="5212075" y="247527"/>
                  <a:pt x="5199288" y="242597"/>
                </a:cubicBezTo>
                <a:cubicBezTo>
                  <a:pt x="5186501" y="237667"/>
                  <a:pt x="5178225" y="230170"/>
                  <a:pt x="5174461" y="220105"/>
                </a:cubicBezTo>
                <a:cubicBezTo>
                  <a:pt x="5170697" y="210041"/>
                  <a:pt x="5169010" y="199446"/>
                  <a:pt x="5169401" y="188321"/>
                </a:cubicBezTo>
                <a:cubicBezTo>
                  <a:pt x="5169792" y="177196"/>
                  <a:pt x="5170375" y="162986"/>
                  <a:pt x="5171150" y="145691"/>
                </a:cubicBezTo>
                <a:cubicBezTo>
                  <a:pt x="5171925" y="128396"/>
                  <a:pt x="5171457" y="116077"/>
                  <a:pt x="5169745" y="108735"/>
                </a:cubicBezTo>
                <a:cubicBezTo>
                  <a:pt x="5166248" y="110149"/>
                  <a:pt x="5161318" y="111290"/>
                  <a:pt x="5154955" y="112158"/>
                </a:cubicBezTo>
                <a:lnTo>
                  <a:pt x="5160890" y="115153"/>
                </a:lnTo>
                <a:cubicBezTo>
                  <a:pt x="5164710" y="119432"/>
                  <a:pt x="5164415" y="124948"/>
                  <a:pt x="5160006" y="131701"/>
                </a:cubicBezTo>
                <a:cubicBezTo>
                  <a:pt x="5155597" y="138454"/>
                  <a:pt x="5148860" y="149520"/>
                  <a:pt x="5139793" y="164899"/>
                </a:cubicBezTo>
                <a:cubicBezTo>
                  <a:pt x="5130728" y="180278"/>
                  <a:pt x="5120198" y="193359"/>
                  <a:pt x="5108205" y="204143"/>
                </a:cubicBezTo>
                <a:cubicBezTo>
                  <a:pt x="5096212" y="214927"/>
                  <a:pt x="5084098" y="222930"/>
                  <a:pt x="5071863" y="228151"/>
                </a:cubicBezTo>
                <a:cubicBezTo>
                  <a:pt x="5059628" y="233372"/>
                  <a:pt x="5053077" y="234718"/>
                  <a:pt x="5052208" y="232188"/>
                </a:cubicBezTo>
                <a:cubicBezTo>
                  <a:pt x="5051340" y="229658"/>
                  <a:pt x="5055877" y="224567"/>
                  <a:pt x="5065817" y="216915"/>
                </a:cubicBezTo>
                <a:cubicBezTo>
                  <a:pt x="5075757" y="209262"/>
                  <a:pt x="5085344" y="200246"/>
                  <a:pt x="5094578" y="189865"/>
                </a:cubicBezTo>
                <a:cubicBezTo>
                  <a:pt x="5103811" y="179484"/>
                  <a:pt x="5112850" y="166598"/>
                  <a:pt x="5121692" y="151207"/>
                </a:cubicBezTo>
                <a:cubicBezTo>
                  <a:pt x="5130535" y="135816"/>
                  <a:pt x="5134957" y="123990"/>
                  <a:pt x="5134957" y="115730"/>
                </a:cubicBezTo>
                <a:cubicBezTo>
                  <a:pt x="5124638" y="118806"/>
                  <a:pt x="5115153" y="121327"/>
                  <a:pt x="5106502" y="123292"/>
                </a:cubicBezTo>
                <a:cubicBezTo>
                  <a:pt x="5097852" y="125258"/>
                  <a:pt x="5089149" y="122843"/>
                  <a:pt x="5080392" y="116046"/>
                </a:cubicBezTo>
                <a:cubicBezTo>
                  <a:pt x="5071637" y="109250"/>
                  <a:pt x="5072638" y="105346"/>
                  <a:pt x="5083397" y="104335"/>
                </a:cubicBezTo>
                <a:cubicBezTo>
                  <a:pt x="5094156" y="103325"/>
                  <a:pt x="5106726" y="101495"/>
                  <a:pt x="5121106" y="98847"/>
                </a:cubicBezTo>
                <a:cubicBezTo>
                  <a:pt x="5135487" y="96199"/>
                  <a:pt x="5151145" y="92953"/>
                  <a:pt x="5168080" y="89108"/>
                </a:cubicBezTo>
                <a:cubicBezTo>
                  <a:pt x="5185016" y="85264"/>
                  <a:pt x="5199399" y="81912"/>
                  <a:pt x="5211231" y="79053"/>
                </a:cubicBezTo>
                <a:cubicBezTo>
                  <a:pt x="5223063" y="76194"/>
                  <a:pt x="5231906" y="74765"/>
                  <a:pt x="5237760" y="74765"/>
                </a:cubicBezTo>
                <a:close/>
                <a:moveTo>
                  <a:pt x="7513248" y="70207"/>
                </a:moveTo>
                <a:cubicBezTo>
                  <a:pt x="7506043" y="71770"/>
                  <a:pt x="7498409" y="73469"/>
                  <a:pt x="7490348" y="75305"/>
                </a:cubicBezTo>
                <a:cubicBezTo>
                  <a:pt x="7491873" y="91949"/>
                  <a:pt x="7493324" y="106937"/>
                  <a:pt x="7494700" y="120269"/>
                </a:cubicBezTo>
                <a:cubicBezTo>
                  <a:pt x="7497107" y="119488"/>
                  <a:pt x="7501212" y="118899"/>
                  <a:pt x="7507016" y="118502"/>
                </a:cubicBezTo>
                <a:cubicBezTo>
                  <a:pt x="7508306" y="114000"/>
                  <a:pt x="7509708" y="108797"/>
                  <a:pt x="7511220" y="102894"/>
                </a:cubicBezTo>
                <a:cubicBezTo>
                  <a:pt x="7506434" y="102894"/>
                  <a:pt x="7502514" y="101179"/>
                  <a:pt x="7499463" y="97750"/>
                </a:cubicBezTo>
                <a:cubicBezTo>
                  <a:pt x="7496412" y="94320"/>
                  <a:pt x="7497225" y="91769"/>
                  <a:pt x="7501900" y="90094"/>
                </a:cubicBezTo>
                <a:lnTo>
                  <a:pt x="7512486" y="86243"/>
                </a:lnTo>
                <a:cubicBezTo>
                  <a:pt x="7513206" y="76607"/>
                  <a:pt x="7513460" y="71261"/>
                  <a:pt x="7513248" y="70207"/>
                </a:cubicBezTo>
                <a:close/>
                <a:moveTo>
                  <a:pt x="3827074" y="70207"/>
                </a:moveTo>
                <a:cubicBezTo>
                  <a:pt x="3819868" y="71770"/>
                  <a:pt x="3812234" y="73469"/>
                  <a:pt x="3804173" y="75305"/>
                </a:cubicBezTo>
                <a:cubicBezTo>
                  <a:pt x="3805698" y="91949"/>
                  <a:pt x="3807149" y="106937"/>
                  <a:pt x="3808526" y="120269"/>
                </a:cubicBezTo>
                <a:cubicBezTo>
                  <a:pt x="3810932" y="119488"/>
                  <a:pt x="3815037" y="118899"/>
                  <a:pt x="3820842" y="118502"/>
                </a:cubicBezTo>
                <a:cubicBezTo>
                  <a:pt x="3822131" y="114000"/>
                  <a:pt x="3823533" y="108797"/>
                  <a:pt x="3825046" y="102894"/>
                </a:cubicBezTo>
                <a:cubicBezTo>
                  <a:pt x="3820259" y="102894"/>
                  <a:pt x="3816340" y="101179"/>
                  <a:pt x="3813289" y="97750"/>
                </a:cubicBezTo>
                <a:cubicBezTo>
                  <a:pt x="3810238" y="94320"/>
                  <a:pt x="3811050" y="91769"/>
                  <a:pt x="3815726" y="90094"/>
                </a:cubicBezTo>
                <a:lnTo>
                  <a:pt x="3826311" y="86243"/>
                </a:lnTo>
                <a:cubicBezTo>
                  <a:pt x="3827030" y="76607"/>
                  <a:pt x="3827285" y="71261"/>
                  <a:pt x="3827074" y="70207"/>
                </a:cubicBezTo>
                <a:close/>
                <a:moveTo>
                  <a:pt x="5377705" y="63789"/>
                </a:moveTo>
                <a:cubicBezTo>
                  <a:pt x="5390808" y="65823"/>
                  <a:pt x="5400364" y="69435"/>
                  <a:pt x="5406373" y="74626"/>
                </a:cubicBezTo>
                <a:cubicBezTo>
                  <a:pt x="5412382" y="79816"/>
                  <a:pt x="5414664" y="86798"/>
                  <a:pt x="5413219" y="95573"/>
                </a:cubicBezTo>
                <a:cubicBezTo>
                  <a:pt x="5411774" y="104348"/>
                  <a:pt x="5407309" y="107070"/>
                  <a:pt x="5399824" y="103740"/>
                </a:cubicBezTo>
                <a:cubicBezTo>
                  <a:pt x="5392340" y="100410"/>
                  <a:pt x="5383475" y="93623"/>
                  <a:pt x="5373230" y="83378"/>
                </a:cubicBezTo>
                <a:cubicBezTo>
                  <a:pt x="5363110" y="68285"/>
                  <a:pt x="5364602" y="61755"/>
                  <a:pt x="5377705" y="63789"/>
                </a:cubicBezTo>
                <a:close/>
                <a:moveTo>
                  <a:pt x="7556183" y="62496"/>
                </a:moveTo>
                <a:cubicBezTo>
                  <a:pt x="7554210" y="62378"/>
                  <a:pt x="7551374" y="62803"/>
                  <a:pt x="7547674" y="63770"/>
                </a:cubicBezTo>
                <a:cubicBezTo>
                  <a:pt x="7540276" y="65705"/>
                  <a:pt x="7534400" y="66691"/>
                  <a:pt x="7530048" y="66728"/>
                </a:cubicBezTo>
                <a:cubicBezTo>
                  <a:pt x="7535492" y="67696"/>
                  <a:pt x="7537799" y="69829"/>
                  <a:pt x="7536968" y="73128"/>
                </a:cubicBezTo>
                <a:cubicBezTo>
                  <a:pt x="7536137" y="76427"/>
                  <a:pt x="7535386" y="78523"/>
                  <a:pt x="7534717" y="79416"/>
                </a:cubicBezTo>
                <a:cubicBezTo>
                  <a:pt x="7536516" y="78647"/>
                  <a:pt x="7539604" y="78263"/>
                  <a:pt x="7543982" y="78263"/>
                </a:cubicBezTo>
                <a:cubicBezTo>
                  <a:pt x="7550257" y="78263"/>
                  <a:pt x="7553150" y="80396"/>
                  <a:pt x="7552660" y="84662"/>
                </a:cubicBezTo>
                <a:cubicBezTo>
                  <a:pt x="7552170" y="88929"/>
                  <a:pt x="7550257" y="92014"/>
                  <a:pt x="7546920" y="93917"/>
                </a:cubicBezTo>
                <a:cubicBezTo>
                  <a:pt x="7543585" y="95821"/>
                  <a:pt x="7538866" y="97796"/>
                  <a:pt x="7532764" y="99843"/>
                </a:cubicBezTo>
                <a:cubicBezTo>
                  <a:pt x="7531722" y="102856"/>
                  <a:pt x="7529644" y="108109"/>
                  <a:pt x="7526532" y="115600"/>
                </a:cubicBezTo>
                <a:cubicBezTo>
                  <a:pt x="7533688" y="114112"/>
                  <a:pt x="7541260" y="112363"/>
                  <a:pt x="7549246" y="110354"/>
                </a:cubicBezTo>
                <a:cubicBezTo>
                  <a:pt x="7555026" y="96624"/>
                  <a:pt x="7558306" y="86147"/>
                  <a:pt x="7559088" y="78923"/>
                </a:cubicBezTo>
                <a:cubicBezTo>
                  <a:pt x="7559869" y="71699"/>
                  <a:pt x="7560012" y="66883"/>
                  <a:pt x="7559516" y="64477"/>
                </a:cubicBezTo>
                <a:cubicBezTo>
                  <a:pt x="7559268" y="63274"/>
                  <a:pt x="7558156" y="62614"/>
                  <a:pt x="7556183" y="62496"/>
                </a:cubicBezTo>
                <a:close/>
                <a:moveTo>
                  <a:pt x="3870008" y="62496"/>
                </a:moveTo>
                <a:cubicBezTo>
                  <a:pt x="3868035" y="62378"/>
                  <a:pt x="3865199" y="62803"/>
                  <a:pt x="3861500" y="63770"/>
                </a:cubicBezTo>
                <a:cubicBezTo>
                  <a:pt x="3854101" y="65705"/>
                  <a:pt x="3848226" y="66691"/>
                  <a:pt x="3843873" y="66728"/>
                </a:cubicBezTo>
                <a:cubicBezTo>
                  <a:pt x="3849317" y="67696"/>
                  <a:pt x="3851624" y="69829"/>
                  <a:pt x="3850793" y="73128"/>
                </a:cubicBezTo>
                <a:cubicBezTo>
                  <a:pt x="3849962" y="76427"/>
                  <a:pt x="3849212" y="78523"/>
                  <a:pt x="3848542" y="79416"/>
                </a:cubicBezTo>
                <a:cubicBezTo>
                  <a:pt x="3850341" y="78647"/>
                  <a:pt x="3853429" y="78263"/>
                  <a:pt x="3857807" y="78263"/>
                </a:cubicBezTo>
                <a:cubicBezTo>
                  <a:pt x="3864082" y="78263"/>
                  <a:pt x="3866975" y="80396"/>
                  <a:pt x="3866485" y="84662"/>
                </a:cubicBezTo>
                <a:cubicBezTo>
                  <a:pt x="3865996" y="88929"/>
                  <a:pt x="3864082" y="92014"/>
                  <a:pt x="3860746" y="93917"/>
                </a:cubicBezTo>
                <a:cubicBezTo>
                  <a:pt x="3857410" y="95821"/>
                  <a:pt x="3852691" y="97796"/>
                  <a:pt x="3846589" y="99843"/>
                </a:cubicBezTo>
                <a:cubicBezTo>
                  <a:pt x="3845547" y="102856"/>
                  <a:pt x="3843470" y="108109"/>
                  <a:pt x="3840357" y="115600"/>
                </a:cubicBezTo>
                <a:cubicBezTo>
                  <a:pt x="3847513" y="114111"/>
                  <a:pt x="3855085" y="112363"/>
                  <a:pt x="3863072" y="110354"/>
                </a:cubicBezTo>
                <a:cubicBezTo>
                  <a:pt x="3868851" y="96624"/>
                  <a:pt x="3872131" y="86147"/>
                  <a:pt x="3872913" y="78923"/>
                </a:cubicBezTo>
                <a:cubicBezTo>
                  <a:pt x="3873694" y="71699"/>
                  <a:pt x="3873837" y="66883"/>
                  <a:pt x="3873341" y="64477"/>
                </a:cubicBezTo>
                <a:cubicBezTo>
                  <a:pt x="3873093" y="63274"/>
                  <a:pt x="3871982" y="62614"/>
                  <a:pt x="3870008" y="62496"/>
                </a:cubicBezTo>
                <a:close/>
                <a:moveTo>
                  <a:pt x="1958651" y="59453"/>
                </a:moveTo>
                <a:cubicBezTo>
                  <a:pt x="1960642" y="59550"/>
                  <a:pt x="1963131" y="60121"/>
                  <a:pt x="1966118" y="61166"/>
                </a:cubicBezTo>
                <a:cubicBezTo>
                  <a:pt x="1978068" y="65345"/>
                  <a:pt x="1985097" y="70700"/>
                  <a:pt x="1987205" y="77230"/>
                </a:cubicBezTo>
                <a:cubicBezTo>
                  <a:pt x="1989314" y="83760"/>
                  <a:pt x="1988945" y="89282"/>
                  <a:pt x="1986099" y="93796"/>
                </a:cubicBezTo>
                <a:cubicBezTo>
                  <a:pt x="1983252" y="98311"/>
                  <a:pt x="1978496" y="97827"/>
                  <a:pt x="1971830" y="92345"/>
                </a:cubicBezTo>
                <a:cubicBezTo>
                  <a:pt x="1965163" y="86864"/>
                  <a:pt x="1959281" y="79875"/>
                  <a:pt x="1954185" y="71379"/>
                </a:cubicBezTo>
                <a:cubicBezTo>
                  <a:pt x="1951189" y="63138"/>
                  <a:pt x="1952678" y="59163"/>
                  <a:pt x="1958651" y="59453"/>
                </a:cubicBezTo>
                <a:close/>
                <a:moveTo>
                  <a:pt x="6026651" y="56748"/>
                </a:moveTo>
                <a:cubicBezTo>
                  <a:pt x="6018211" y="56382"/>
                  <a:pt x="6010575" y="60890"/>
                  <a:pt x="6003741" y="70272"/>
                </a:cubicBezTo>
                <a:cubicBezTo>
                  <a:pt x="5996907" y="79655"/>
                  <a:pt x="5992343" y="94807"/>
                  <a:pt x="5990049" y="115730"/>
                </a:cubicBezTo>
                <a:cubicBezTo>
                  <a:pt x="5987767" y="136640"/>
                  <a:pt x="5988542" y="155321"/>
                  <a:pt x="5992374" y="171773"/>
                </a:cubicBezTo>
                <a:cubicBezTo>
                  <a:pt x="5996206" y="188225"/>
                  <a:pt x="6002132" y="199514"/>
                  <a:pt x="6010150" y="205641"/>
                </a:cubicBezTo>
                <a:cubicBezTo>
                  <a:pt x="6018168" y="211768"/>
                  <a:pt x="6026217" y="213054"/>
                  <a:pt x="6034297" y="209501"/>
                </a:cubicBezTo>
                <a:cubicBezTo>
                  <a:pt x="6042377" y="205948"/>
                  <a:pt x="6048495" y="197945"/>
                  <a:pt x="6052649" y="185493"/>
                </a:cubicBezTo>
                <a:cubicBezTo>
                  <a:pt x="6056804" y="173041"/>
                  <a:pt x="6058882" y="159318"/>
                  <a:pt x="6058882" y="144324"/>
                </a:cubicBezTo>
                <a:cubicBezTo>
                  <a:pt x="6058882" y="129329"/>
                  <a:pt x="6058311" y="115739"/>
                  <a:pt x="6057170" y="103554"/>
                </a:cubicBezTo>
                <a:cubicBezTo>
                  <a:pt x="6056029" y="91369"/>
                  <a:pt x="6052767" y="80613"/>
                  <a:pt x="6047385" y="71286"/>
                </a:cubicBezTo>
                <a:cubicBezTo>
                  <a:pt x="6042002" y="61960"/>
                  <a:pt x="6035091" y="57113"/>
                  <a:pt x="6026651" y="56748"/>
                </a:cubicBezTo>
                <a:close/>
                <a:moveTo>
                  <a:pt x="5874251" y="56748"/>
                </a:moveTo>
                <a:cubicBezTo>
                  <a:pt x="5865811" y="56382"/>
                  <a:pt x="5858175" y="60890"/>
                  <a:pt x="5851341" y="70272"/>
                </a:cubicBezTo>
                <a:cubicBezTo>
                  <a:pt x="5844507" y="79655"/>
                  <a:pt x="5839943" y="94807"/>
                  <a:pt x="5837649" y="115730"/>
                </a:cubicBezTo>
                <a:cubicBezTo>
                  <a:pt x="5835367" y="136640"/>
                  <a:pt x="5836142" y="155321"/>
                  <a:pt x="5839974" y="171773"/>
                </a:cubicBezTo>
                <a:cubicBezTo>
                  <a:pt x="5843806" y="188225"/>
                  <a:pt x="5849732" y="199514"/>
                  <a:pt x="5857750" y="205641"/>
                </a:cubicBezTo>
                <a:cubicBezTo>
                  <a:pt x="5865768" y="211768"/>
                  <a:pt x="5873817" y="213054"/>
                  <a:pt x="5881897" y="209501"/>
                </a:cubicBezTo>
                <a:cubicBezTo>
                  <a:pt x="5889977" y="205948"/>
                  <a:pt x="5896095" y="197945"/>
                  <a:pt x="5900249" y="185493"/>
                </a:cubicBezTo>
                <a:cubicBezTo>
                  <a:pt x="5904404" y="173041"/>
                  <a:pt x="5906482" y="159318"/>
                  <a:pt x="5906482" y="144324"/>
                </a:cubicBezTo>
                <a:cubicBezTo>
                  <a:pt x="5906482" y="129329"/>
                  <a:pt x="5905911" y="115739"/>
                  <a:pt x="5904770" y="103554"/>
                </a:cubicBezTo>
                <a:cubicBezTo>
                  <a:pt x="5903629" y="91369"/>
                  <a:pt x="5900367" y="80613"/>
                  <a:pt x="5894985" y="71286"/>
                </a:cubicBezTo>
                <a:cubicBezTo>
                  <a:pt x="5889602" y="61960"/>
                  <a:pt x="5882691" y="57113"/>
                  <a:pt x="5874251" y="56748"/>
                </a:cubicBezTo>
                <a:close/>
                <a:moveTo>
                  <a:pt x="4950326" y="56748"/>
                </a:moveTo>
                <a:cubicBezTo>
                  <a:pt x="4941886" y="56382"/>
                  <a:pt x="4934250" y="60890"/>
                  <a:pt x="4927416" y="70272"/>
                </a:cubicBezTo>
                <a:cubicBezTo>
                  <a:pt x="4920582" y="79655"/>
                  <a:pt x="4916018" y="94807"/>
                  <a:pt x="4913724" y="115730"/>
                </a:cubicBezTo>
                <a:cubicBezTo>
                  <a:pt x="4911442" y="136640"/>
                  <a:pt x="4912217" y="155321"/>
                  <a:pt x="4916049" y="171773"/>
                </a:cubicBezTo>
                <a:cubicBezTo>
                  <a:pt x="4919881" y="188225"/>
                  <a:pt x="4925807" y="199514"/>
                  <a:pt x="4933825" y="205641"/>
                </a:cubicBezTo>
                <a:cubicBezTo>
                  <a:pt x="4941843" y="211768"/>
                  <a:pt x="4949892" y="213054"/>
                  <a:pt x="4957972" y="209501"/>
                </a:cubicBezTo>
                <a:cubicBezTo>
                  <a:pt x="4966052" y="205948"/>
                  <a:pt x="4972170" y="197945"/>
                  <a:pt x="4976324" y="185493"/>
                </a:cubicBezTo>
                <a:cubicBezTo>
                  <a:pt x="4980479" y="173041"/>
                  <a:pt x="4982557" y="159318"/>
                  <a:pt x="4982557" y="144324"/>
                </a:cubicBezTo>
                <a:cubicBezTo>
                  <a:pt x="4982557" y="129329"/>
                  <a:pt x="4981986" y="115739"/>
                  <a:pt x="4980845" y="103554"/>
                </a:cubicBezTo>
                <a:cubicBezTo>
                  <a:pt x="4979704" y="91369"/>
                  <a:pt x="4976442" y="80613"/>
                  <a:pt x="4971060" y="71286"/>
                </a:cubicBezTo>
                <a:cubicBezTo>
                  <a:pt x="4965677" y="61960"/>
                  <a:pt x="4958766" y="57113"/>
                  <a:pt x="4950326" y="56748"/>
                </a:cubicBezTo>
                <a:close/>
                <a:moveTo>
                  <a:pt x="4797926" y="56748"/>
                </a:moveTo>
                <a:cubicBezTo>
                  <a:pt x="4789486" y="56382"/>
                  <a:pt x="4781850" y="60890"/>
                  <a:pt x="4775016" y="70272"/>
                </a:cubicBezTo>
                <a:cubicBezTo>
                  <a:pt x="4768182" y="79655"/>
                  <a:pt x="4763618" y="94807"/>
                  <a:pt x="4761324" y="115730"/>
                </a:cubicBezTo>
                <a:cubicBezTo>
                  <a:pt x="4759042" y="136640"/>
                  <a:pt x="4759817" y="155321"/>
                  <a:pt x="4763649" y="171773"/>
                </a:cubicBezTo>
                <a:cubicBezTo>
                  <a:pt x="4767481" y="188225"/>
                  <a:pt x="4773407" y="199514"/>
                  <a:pt x="4781425" y="205641"/>
                </a:cubicBezTo>
                <a:cubicBezTo>
                  <a:pt x="4789443" y="211768"/>
                  <a:pt x="4797492" y="213054"/>
                  <a:pt x="4805572" y="209501"/>
                </a:cubicBezTo>
                <a:cubicBezTo>
                  <a:pt x="4813652" y="205948"/>
                  <a:pt x="4819770" y="197945"/>
                  <a:pt x="4823924" y="185493"/>
                </a:cubicBezTo>
                <a:cubicBezTo>
                  <a:pt x="4828079" y="173041"/>
                  <a:pt x="4830157" y="159318"/>
                  <a:pt x="4830157" y="144324"/>
                </a:cubicBezTo>
                <a:cubicBezTo>
                  <a:pt x="4830157" y="129329"/>
                  <a:pt x="4829586" y="115739"/>
                  <a:pt x="4828445" y="103554"/>
                </a:cubicBezTo>
                <a:cubicBezTo>
                  <a:pt x="4827304" y="91369"/>
                  <a:pt x="4824042" y="80613"/>
                  <a:pt x="4818660" y="71286"/>
                </a:cubicBezTo>
                <a:cubicBezTo>
                  <a:pt x="4813277" y="61960"/>
                  <a:pt x="4806366" y="57113"/>
                  <a:pt x="4797926" y="56748"/>
                </a:cubicBezTo>
                <a:close/>
                <a:moveTo>
                  <a:pt x="7178450" y="51529"/>
                </a:moveTo>
                <a:cubicBezTo>
                  <a:pt x="7171462" y="52311"/>
                  <a:pt x="7156254" y="54810"/>
                  <a:pt x="7132825" y="59026"/>
                </a:cubicBezTo>
                <a:cubicBezTo>
                  <a:pt x="7135132" y="72433"/>
                  <a:pt x="7137315" y="85456"/>
                  <a:pt x="7139374" y="98094"/>
                </a:cubicBezTo>
                <a:cubicBezTo>
                  <a:pt x="7151578" y="96581"/>
                  <a:pt x="7167316" y="93331"/>
                  <a:pt x="7186589" y="88346"/>
                </a:cubicBezTo>
                <a:cubicBezTo>
                  <a:pt x="7188797" y="74517"/>
                  <a:pt x="7189740" y="64728"/>
                  <a:pt x="7189417" y="58980"/>
                </a:cubicBezTo>
                <a:cubicBezTo>
                  <a:pt x="7189095" y="53231"/>
                  <a:pt x="7185440" y="50748"/>
                  <a:pt x="7178450" y="51529"/>
                </a:cubicBezTo>
                <a:close/>
                <a:moveTo>
                  <a:pt x="3501801" y="51529"/>
                </a:moveTo>
                <a:cubicBezTo>
                  <a:pt x="3494812" y="52311"/>
                  <a:pt x="3479603" y="54810"/>
                  <a:pt x="3456175" y="59026"/>
                </a:cubicBezTo>
                <a:cubicBezTo>
                  <a:pt x="3458482" y="72433"/>
                  <a:pt x="3460665" y="85456"/>
                  <a:pt x="3462724" y="98094"/>
                </a:cubicBezTo>
                <a:cubicBezTo>
                  <a:pt x="3474928" y="96581"/>
                  <a:pt x="3490666" y="93331"/>
                  <a:pt x="3509940" y="88346"/>
                </a:cubicBezTo>
                <a:cubicBezTo>
                  <a:pt x="3512147" y="74517"/>
                  <a:pt x="3513090" y="64728"/>
                  <a:pt x="3512767" y="58980"/>
                </a:cubicBezTo>
                <a:cubicBezTo>
                  <a:pt x="3512445" y="53231"/>
                  <a:pt x="3508789" y="50748"/>
                  <a:pt x="3501801" y="51529"/>
                </a:cubicBezTo>
                <a:close/>
                <a:moveTo>
                  <a:pt x="3168900" y="50357"/>
                </a:moveTo>
                <a:cubicBezTo>
                  <a:pt x="3143388" y="53470"/>
                  <a:pt x="3127433" y="55312"/>
                  <a:pt x="3121033" y="55882"/>
                </a:cubicBezTo>
                <a:cubicBezTo>
                  <a:pt x="3123327" y="85474"/>
                  <a:pt x="3125554" y="110825"/>
                  <a:pt x="3127712" y="131934"/>
                </a:cubicBezTo>
                <a:cubicBezTo>
                  <a:pt x="3148287" y="128908"/>
                  <a:pt x="3162748" y="127072"/>
                  <a:pt x="3171095" y="126427"/>
                </a:cubicBezTo>
                <a:lnTo>
                  <a:pt x="3171095" y="99396"/>
                </a:lnTo>
                <a:cubicBezTo>
                  <a:pt x="3165043" y="100177"/>
                  <a:pt x="3159617" y="100568"/>
                  <a:pt x="3154817" y="100568"/>
                </a:cubicBezTo>
                <a:cubicBezTo>
                  <a:pt x="3149286" y="100568"/>
                  <a:pt x="3143804" y="97995"/>
                  <a:pt x="3138372" y="92848"/>
                </a:cubicBezTo>
                <a:cubicBezTo>
                  <a:pt x="3132939" y="87701"/>
                  <a:pt x="3133646" y="84572"/>
                  <a:pt x="3140492" y="83462"/>
                </a:cubicBezTo>
                <a:cubicBezTo>
                  <a:pt x="3147339" y="82352"/>
                  <a:pt x="3157539" y="80780"/>
                  <a:pt x="3171095" y="78746"/>
                </a:cubicBezTo>
                <a:lnTo>
                  <a:pt x="3171095" y="64310"/>
                </a:lnTo>
                <a:cubicBezTo>
                  <a:pt x="3171095" y="58617"/>
                  <a:pt x="3170364" y="53966"/>
                  <a:pt x="3168900" y="50357"/>
                </a:cubicBezTo>
                <a:close/>
                <a:moveTo>
                  <a:pt x="2540297" y="49641"/>
                </a:moveTo>
                <a:cubicBezTo>
                  <a:pt x="2547161" y="48469"/>
                  <a:pt x="2553762" y="50556"/>
                  <a:pt x="2560100" y="55901"/>
                </a:cubicBezTo>
                <a:cubicBezTo>
                  <a:pt x="2566438" y="61246"/>
                  <a:pt x="2563759" y="65330"/>
                  <a:pt x="2552063" y="68152"/>
                </a:cubicBezTo>
                <a:cubicBezTo>
                  <a:pt x="2540368" y="70973"/>
                  <a:pt x="2527832" y="73578"/>
                  <a:pt x="2514456" y="75965"/>
                </a:cubicBezTo>
                <a:cubicBezTo>
                  <a:pt x="2501080" y="78352"/>
                  <a:pt x="2490107" y="77878"/>
                  <a:pt x="2481537" y="74542"/>
                </a:cubicBezTo>
                <a:cubicBezTo>
                  <a:pt x="2472459" y="67869"/>
                  <a:pt x="2472347" y="63708"/>
                  <a:pt x="2481202" y="62059"/>
                </a:cubicBezTo>
                <a:cubicBezTo>
                  <a:pt x="2490058" y="60409"/>
                  <a:pt x="2500404" y="58220"/>
                  <a:pt x="2512242" y="55492"/>
                </a:cubicBezTo>
                <a:cubicBezTo>
                  <a:pt x="2524080" y="52763"/>
                  <a:pt x="2533432" y="50813"/>
                  <a:pt x="2540297" y="49641"/>
                </a:cubicBezTo>
                <a:close/>
                <a:moveTo>
                  <a:pt x="1700734" y="48546"/>
                </a:moveTo>
                <a:cubicBezTo>
                  <a:pt x="1698493" y="47747"/>
                  <a:pt x="1695131" y="47902"/>
                  <a:pt x="1690647" y="49008"/>
                </a:cubicBezTo>
                <a:cubicBezTo>
                  <a:pt x="1681680" y="51222"/>
                  <a:pt x="1669092" y="54140"/>
                  <a:pt x="1652882" y="57761"/>
                </a:cubicBezTo>
                <a:cubicBezTo>
                  <a:pt x="1655177" y="71218"/>
                  <a:pt x="1657334" y="83881"/>
                  <a:pt x="1659355" y="95750"/>
                </a:cubicBezTo>
                <a:cubicBezTo>
                  <a:pt x="1673296" y="92835"/>
                  <a:pt x="1687485" y="89580"/>
                  <a:pt x="1701921" y="85983"/>
                </a:cubicBezTo>
                <a:cubicBezTo>
                  <a:pt x="1703371" y="72179"/>
                  <a:pt x="1704097" y="61451"/>
                  <a:pt x="1704097" y="53799"/>
                </a:cubicBezTo>
                <a:cubicBezTo>
                  <a:pt x="1704097" y="51095"/>
                  <a:pt x="1702976" y="49344"/>
                  <a:pt x="1700734" y="48546"/>
                </a:cubicBezTo>
                <a:close/>
                <a:moveTo>
                  <a:pt x="1028294" y="43816"/>
                </a:moveTo>
                <a:cubicBezTo>
                  <a:pt x="1029833" y="43585"/>
                  <a:pt x="1031933" y="43886"/>
                  <a:pt x="1034594" y="44720"/>
                </a:cubicBezTo>
                <a:cubicBezTo>
                  <a:pt x="1045234" y="48057"/>
                  <a:pt x="1052261" y="52413"/>
                  <a:pt x="1055672" y="57789"/>
                </a:cubicBezTo>
                <a:cubicBezTo>
                  <a:pt x="1059083" y="63166"/>
                  <a:pt x="1058644" y="68527"/>
                  <a:pt x="1054360" y="73872"/>
                </a:cubicBezTo>
                <a:cubicBezTo>
                  <a:pt x="1050075" y="79217"/>
                  <a:pt x="1041812" y="74684"/>
                  <a:pt x="1029571" y="60273"/>
                </a:cubicBezTo>
                <a:cubicBezTo>
                  <a:pt x="1024101" y="49994"/>
                  <a:pt x="1023676" y="44509"/>
                  <a:pt x="1028294" y="43816"/>
                </a:cubicBezTo>
                <a:close/>
                <a:moveTo>
                  <a:pt x="1456745" y="41653"/>
                </a:moveTo>
                <a:cubicBezTo>
                  <a:pt x="1460441" y="42672"/>
                  <a:pt x="1464385" y="44727"/>
                  <a:pt x="1468577" y="47818"/>
                </a:cubicBezTo>
                <a:cubicBezTo>
                  <a:pt x="1476961" y="54000"/>
                  <a:pt x="1474843" y="58304"/>
                  <a:pt x="1462223" y="60729"/>
                </a:cubicBezTo>
                <a:cubicBezTo>
                  <a:pt x="1449604" y="63153"/>
                  <a:pt x="1436017" y="65888"/>
                  <a:pt x="1421463" y="68933"/>
                </a:cubicBezTo>
                <a:cubicBezTo>
                  <a:pt x="1406909" y="71978"/>
                  <a:pt x="1393134" y="74684"/>
                  <a:pt x="1380135" y="77053"/>
                </a:cubicBezTo>
                <a:cubicBezTo>
                  <a:pt x="1367138" y="79422"/>
                  <a:pt x="1356888" y="81599"/>
                  <a:pt x="1349384" y="83583"/>
                </a:cubicBezTo>
                <a:cubicBezTo>
                  <a:pt x="1341880" y="85568"/>
                  <a:pt x="1333928" y="83496"/>
                  <a:pt x="1325525" y="77370"/>
                </a:cubicBezTo>
                <a:cubicBezTo>
                  <a:pt x="1317122" y="71243"/>
                  <a:pt x="1318645" y="67925"/>
                  <a:pt x="1330092" y="67417"/>
                </a:cubicBezTo>
                <a:cubicBezTo>
                  <a:pt x="1341540" y="66908"/>
                  <a:pt x="1362630" y="62735"/>
                  <a:pt x="1393363" y="54896"/>
                </a:cubicBezTo>
                <a:cubicBezTo>
                  <a:pt x="1422322" y="48212"/>
                  <a:pt x="1440002" y="43815"/>
                  <a:pt x="1446402" y="41707"/>
                </a:cubicBezTo>
                <a:cubicBezTo>
                  <a:pt x="1449602" y="40652"/>
                  <a:pt x="1453049" y="40635"/>
                  <a:pt x="1456745" y="41653"/>
                </a:cubicBezTo>
                <a:close/>
                <a:moveTo>
                  <a:pt x="3246219" y="39702"/>
                </a:moveTo>
                <a:cubicBezTo>
                  <a:pt x="3243857" y="39411"/>
                  <a:pt x="3240654" y="39456"/>
                  <a:pt x="3236607" y="39837"/>
                </a:cubicBezTo>
                <a:cubicBezTo>
                  <a:pt x="3228515" y="40600"/>
                  <a:pt x="3213728" y="42624"/>
                  <a:pt x="3192247" y="45911"/>
                </a:cubicBezTo>
                <a:cubicBezTo>
                  <a:pt x="3196911" y="49545"/>
                  <a:pt x="3198644" y="52890"/>
                  <a:pt x="3197447" y="55948"/>
                </a:cubicBezTo>
                <a:cubicBezTo>
                  <a:pt x="3196250" y="59005"/>
                  <a:pt x="3195292" y="65271"/>
                  <a:pt x="3194573" y="74746"/>
                </a:cubicBezTo>
                <a:cubicBezTo>
                  <a:pt x="3201977" y="74002"/>
                  <a:pt x="3208959" y="73038"/>
                  <a:pt x="3215520" y="71854"/>
                </a:cubicBezTo>
                <a:cubicBezTo>
                  <a:pt x="3222081" y="70669"/>
                  <a:pt x="3227235" y="72771"/>
                  <a:pt x="3230980" y="78160"/>
                </a:cubicBezTo>
                <a:cubicBezTo>
                  <a:pt x="3234725" y="83549"/>
                  <a:pt x="3231808" y="87657"/>
                  <a:pt x="3222227" y="90485"/>
                </a:cubicBezTo>
                <a:cubicBezTo>
                  <a:pt x="3212646" y="93313"/>
                  <a:pt x="3203372" y="95365"/>
                  <a:pt x="3194405" y="96643"/>
                </a:cubicBezTo>
                <a:lnTo>
                  <a:pt x="3193401" y="122595"/>
                </a:lnTo>
                <a:cubicBezTo>
                  <a:pt x="3202033" y="121913"/>
                  <a:pt x="3210107" y="120381"/>
                  <a:pt x="3217623" y="118000"/>
                </a:cubicBezTo>
                <a:cubicBezTo>
                  <a:pt x="3225138" y="115618"/>
                  <a:pt x="3231470" y="116375"/>
                  <a:pt x="3236617" y="120269"/>
                </a:cubicBezTo>
                <a:cubicBezTo>
                  <a:pt x="3246625" y="89053"/>
                  <a:pt x="3251825" y="68617"/>
                  <a:pt x="3252216" y="58961"/>
                </a:cubicBezTo>
                <a:cubicBezTo>
                  <a:pt x="3252607" y="49306"/>
                  <a:pt x="3252126" y="43514"/>
                  <a:pt x="3250774" y="41586"/>
                </a:cubicBezTo>
                <a:cubicBezTo>
                  <a:pt x="3250098" y="40621"/>
                  <a:pt x="3248579" y="39994"/>
                  <a:pt x="3246219" y="39702"/>
                </a:cubicBezTo>
                <a:close/>
                <a:moveTo>
                  <a:pt x="4315156" y="33391"/>
                </a:moveTo>
                <a:cubicBezTo>
                  <a:pt x="4324210" y="34619"/>
                  <a:pt x="4332014" y="36994"/>
                  <a:pt x="4338568" y="40516"/>
                </a:cubicBezTo>
                <a:cubicBezTo>
                  <a:pt x="4345123" y="44038"/>
                  <a:pt x="4347671" y="50646"/>
                  <a:pt x="4346214" y="60338"/>
                </a:cubicBezTo>
                <a:cubicBezTo>
                  <a:pt x="4344757" y="70030"/>
                  <a:pt x="4338491" y="71913"/>
                  <a:pt x="4327415" y="65984"/>
                </a:cubicBezTo>
                <a:cubicBezTo>
                  <a:pt x="4320173" y="60354"/>
                  <a:pt x="4314055" y="53207"/>
                  <a:pt x="4309063" y="44544"/>
                </a:cubicBezTo>
                <a:cubicBezTo>
                  <a:pt x="4304071" y="35881"/>
                  <a:pt x="4306102" y="32163"/>
                  <a:pt x="4315156" y="33391"/>
                </a:cubicBezTo>
                <a:close/>
                <a:moveTo>
                  <a:pt x="5709712" y="30396"/>
                </a:moveTo>
                <a:lnTo>
                  <a:pt x="5729525" y="30396"/>
                </a:lnTo>
                <a:lnTo>
                  <a:pt x="5729525" y="237137"/>
                </a:lnTo>
                <a:lnTo>
                  <a:pt x="5699034" y="237137"/>
                </a:lnTo>
                <a:lnTo>
                  <a:pt x="5699034" y="76049"/>
                </a:lnTo>
                <a:cubicBezTo>
                  <a:pt x="5692857" y="85611"/>
                  <a:pt x="5680015" y="95341"/>
                  <a:pt x="5660506" y="105238"/>
                </a:cubicBezTo>
                <a:lnTo>
                  <a:pt x="5660506" y="78597"/>
                </a:lnTo>
                <a:cubicBezTo>
                  <a:pt x="5680325" y="65141"/>
                  <a:pt x="5696727" y="49074"/>
                  <a:pt x="5709712" y="30396"/>
                </a:cubicBezTo>
                <a:close/>
                <a:moveTo>
                  <a:pt x="217215" y="30198"/>
                </a:moveTo>
                <a:cubicBezTo>
                  <a:pt x="223308" y="30919"/>
                  <a:pt x="229248" y="34507"/>
                  <a:pt x="235033" y="40962"/>
                </a:cubicBezTo>
                <a:cubicBezTo>
                  <a:pt x="242748" y="49570"/>
                  <a:pt x="236850" y="53873"/>
                  <a:pt x="217341" y="53873"/>
                </a:cubicBezTo>
                <a:cubicBezTo>
                  <a:pt x="200338" y="53873"/>
                  <a:pt x="185229" y="54261"/>
                  <a:pt x="172014" y="55036"/>
                </a:cubicBezTo>
                <a:cubicBezTo>
                  <a:pt x="158799" y="55811"/>
                  <a:pt x="136186" y="57104"/>
                  <a:pt x="104176" y="58915"/>
                </a:cubicBezTo>
                <a:cubicBezTo>
                  <a:pt x="122073" y="65525"/>
                  <a:pt x="128143" y="71596"/>
                  <a:pt x="122389" y="77128"/>
                </a:cubicBezTo>
                <a:cubicBezTo>
                  <a:pt x="116634" y="82659"/>
                  <a:pt x="106285" y="94702"/>
                  <a:pt x="91340" y="113256"/>
                </a:cubicBezTo>
                <a:cubicBezTo>
                  <a:pt x="120659" y="110267"/>
                  <a:pt x="138419" y="106993"/>
                  <a:pt x="144620" y="103433"/>
                </a:cubicBezTo>
                <a:cubicBezTo>
                  <a:pt x="150821" y="99874"/>
                  <a:pt x="157035" y="99334"/>
                  <a:pt x="163261" y="101815"/>
                </a:cubicBezTo>
                <a:cubicBezTo>
                  <a:pt x="169487" y="104295"/>
                  <a:pt x="176178" y="107724"/>
                  <a:pt x="183334" y="112102"/>
                </a:cubicBezTo>
                <a:cubicBezTo>
                  <a:pt x="190491" y="116480"/>
                  <a:pt x="192304" y="121844"/>
                  <a:pt x="188776" y="128194"/>
                </a:cubicBezTo>
                <a:cubicBezTo>
                  <a:pt x="185247" y="134544"/>
                  <a:pt x="183291" y="145505"/>
                  <a:pt x="182906" y="161076"/>
                </a:cubicBezTo>
                <a:cubicBezTo>
                  <a:pt x="182522" y="176647"/>
                  <a:pt x="182531" y="188417"/>
                  <a:pt x="182934" y="196386"/>
                </a:cubicBezTo>
                <a:cubicBezTo>
                  <a:pt x="183337" y="204354"/>
                  <a:pt x="182739" y="213119"/>
                  <a:pt x="181139" y="222682"/>
                </a:cubicBezTo>
                <a:cubicBezTo>
                  <a:pt x="179540" y="232244"/>
                  <a:pt x="176299" y="240743"/>
                  <a:pt x="171419" y="248178"/>
                </a:cubicBezTo>
                <a:cubicBezTo>
                  <a:pt x="166538" y="255613"/>
                  <a:pt x="162482" y="255635"/>
                  <a:pt x="159252" y="248243"/>
                </a:cubicBezTo>
                <a:cubicBezTo>
                  <a:pt x="156021" y="240851"/>
                  <a:pt x="152942" y="229472"/>
                  <a:pt x="150015" y="214105"/>
                </a:cubicBezTo>
                <a:cubicBezTo>
                  <a:pt x="143268" y="211563"/>
                  <a:pt x="133315" y="211256"/>
                  <a:pt x="120157" y="213185"/>
                </a:cubicBezTo>
                <a:cubicBezTo>
                  <a:pt x="106998" y="215113"/>
                  <a:pt x="92493" y="216797"/>
                  <a:pt x="76643" y="218235"/>
                </a:cubicBezTo>
                <a:cubicBezTo>
                  <a:pt x="74522" y="227450"/>
                  <a:pt x="71428" y="233295"/>
                  <a:pt x="67360" y="235769"/>
                </a:cubicBezTo>
                <a:cubicBezTo>
                  <a:pt x="63292" y="238243"/>
                  <a:pt x="59828" y="234668"/>
                  <a:pt x="56970" y="225044"/>
                </a:cubicBezTo>
                <a:cubicBezTo>
                  <a:pt x="54111" y="215420"/>
                  <a:pt x="53264" y="203551"/>
                  <a:pt x="54430" y="189437"/>
                </a:cubicBezTo>
                <a:cubicBezTo>
                  <a:pt x="55596" y="175323"/>
                  <a:pt x="55605" y="162388"/>
                  <a:pt x="54458" y="150630"/>
                </a:cubicBezTo>
                <a:cubicBezTo>
                  <a:pt x="53311" y="138873"/>
                  <a:pt x="51364" y="128926"/>
                  <a:pt x="48617" y="120790"/>
                </a:cubicBezTo>
                <a:cubicBezTo>
                  <a:pt x="45870" y="112654"/>
                  <a:pt x="47268" y="109213"/>
                  <a:pt x="52812" y="110465"/>
                </a:cubicBezTo>
                <a:cubicBezTo>
                  <a:pt x="58356" y="111718"/>
                  <a:pt x="62895" y="112691"/>
                  <a:pt x="66429" y="113386"/>
                </a:cubicBezTo>
                <a:cubicBezTo>
                  <a:pt x="69964" y="114080"/>
                  <a:pt x="73505" y="114539"/>
                  <a:pt x="77052" y="114763"/>
                </a:cubicBezTo>
                <a:cubicBezTo>
                  <a:pt x="80289" y="109566"/>
                  <a:pt x="83846" y="101743"/>
                  <a:pt x="87721" y="91294"/>
                </a:cubicBezTo>
                <a:cubicBezTo>
                  <a:pt x="91597" y="80845"/>
                  <a:pt x="93534" y="70703"/>
                  <a:pt x="93534" y="60868"/>
                </a:cubicBezTo>
                <a:cubicBezTo>
                  <a:pt x="62715" y="64763"/>
                  <a:pt x="42180" y="67293"/>
                  <a:pt x="31929" y="68458"/>
                </a:cubicBezTo>
                <a:cubicBezTo>
                  <a:pt x="21679" y="69624"/>
                  <a:pt x="12845" y="66099"/>
                  <a:pt x="5429" y="57882"/>
                </a:cubicBezTo>
                <a:cubicBezTo>
                  <a:pt x="-1988" y="49666"/>
                  <a:pt x="-1805" y="45954"/>
                  <a:pt x="5977" y="46748"/>
                </a:cubicBezTo>
                <a:cubicBezTo>
                  <a:pt x="13760" y="47542"/>
                  <a:pt x="27440" y="47365"/>
                  <a:pt x="47017" y="46218"/>
                </a:cubicBezTo>
                <a:cubicBezTo>
                  <a:pt x="66594" y="45071"/>
                  <a:pt x="88335" y="43322"/>
                  <a:pt x="112241" y="40972"/>
                </a:cubicBezTo>
                <a:cubicBezTo>
                  <a:pt x="136146" y="38622"/>
                  <a:pt x="156446" y="36690"/>
                  <a:pt x="173139" y="35177"/>
                </a:cubicBezTo>
                <a:lnTo>
                  <a:pt x="211072" y="30433"/>
                </a:lnTo>
                <a:cubicBezTo>
                  <a:pt x="213137" y="30036"/>
                  <a:pt x="215185" y="29958"/>
                  <a:pt x="217215" y="30198"/>
                </a:cubicBezTo>
                <a:close/>
                <a:moveTo>
                  <a:pt x="6026986" y="29242"/>
                </a:moveTo>
                <a:cubicBezTo>
                  <a:pt x="6041788" y="29242"/>
                  <a:pt x="6054498" y="35164"/>
                  <a:pt x="6065114" y="47009"/>
                </a:cubicBezTo>
                <a:cubicBezTo>
                  <a:pt x="6075731" y="58853"/>
                  <a:pt x="6082617" y="73447"/>
                  <a:pt x="6085773" y="90792"/>
                </a:cubicBezTo>
                <a:cubicBezTo>
                  <a:pt x="6088930" y="108137"/>
                  <a:pt x="6089916" y="128061"/>
                  <a:pt x="6088731" y="150565"/>
                </a:cubicBezTo>
                <a:cubicBezTo>
                  <a:pt x="6087547" y="173069"/>
                  <a:pt x="6083498" y="191639"/>
                  <a:pt x="6076583" y="206273"/>
                </a:cubicBezTo>
                <a:cubicBezTo>
                  <a:pt x="6069669" y="220908"/>
                  <a:pt x="6059142" y="231075"/>
                  <a:pt x="6045003" y="236774"/>
                </a:cubicBezTo>
                <a:cubicBezTo>
                  <a:pt x="6030865" y="242473"/>
                  <a:pt x="6016754" y="241865"/>
                  <a:pt x="6002671" y="234951"/>
                </a:cubicBezTo>
                <a:cubicBezTo>
                  <a:pt x="5988588" y="228036"/>
                  <a:pt x="5978707" y="218896"/>
                  <a:pt x="5973026" y="207529"/>
                </a:cubicBezTo>
                <a:cubicBezTo>
                  <a:pt x="5967346" y="196162"/>
                  <a:pt x="5963310" y="184293"/>
                  <a:pt x="5960915" y="171922"/>
                </a:cubicBezTo>
                <a:cubicBezTo>
                  <a:pt x="5958522" y="159551"/>
                  <a:pt x="5957716" y="142928"/>
                  <a:pt x="5958497" y="122055"/>
                </a:cubicBezTo>
                <a:cubicBezTo>
                  <a:pt x="5959291" y="101182"/>
                  <a:pt x="5962255" y="84622"/>
                  <a:pt x="5967389" y="72375"/>
                </a:cubicBezTo>
                <a:cubicBezTo>
                  <a:pt x="5972524" y="60127"/>
                  <a:pt x="5980040" y="49877"/>
                  <a:pt x="5989937" y="41623"/>
                </a:cubicBezTo>
                <a:cubicBezTo>
                  <a:pt x="5999834" y="33369"/>
                  <a:pt x="6012184" y="29242"/>
                  <a:pt x="6026986" y="29242"/>
                </a:cubicBezTo>
                <a:close/>
                <a:moveTo>
                  <a:pt x="5874586" y="29242"/>
                </a:moveTo>
                <a:cubicBezTo>
                  <a:pt x="5889388" y="29242"/>
                  <a:pt x="5902098" y="35164"/>
                  <a:pt x="5912714" y="47009"/>
                </a:cubicBezTo>
                <a:cubicBezTo>
                  <a:pt x="5923331" y="58853"/>
                  <a:pt x="5930217" y="73447"/>
                  <a:pt x="5933373" y="90792"/>
                </a:cubicBezTo>
                <a:cubicBezTo>
                  <a:pt x="5936530" y="108137"/>
                  <a:pt x="5937516" y="128061"/>
                  <a:pt x="5936331" y="150565"/>
                </a:cubicBezTo>
                <a:cubicBezTo>
                  <a:pt x="5935147" y="173069"/>
                  <a:pt x="5931098" y="191639"/>
                  <a:pt x="5924183" y="206273"/>
                </a:cubicBezTo>
                <a:cubicBezTo>
                  <a:pt x="5917269" y="220908"/>
                  <a:pt x="5906742" y="231075"/>
                  <a:pt x="5892603" y="236774"/>
                </a:cubicBezTo>
                <a:cubicBezTo>
                  <a:pt x="5878465" y="242473"/>
                  <a:pt x="5864354" y="241865"/>
                  <a:pt x="5850271" y="234951"/>
                </a:cubicBezTo>
                <a:cubicBezTo>
                  <a:pt x="5836188" y="228036"/>
                  <a:pt x="5826307" y="218896"/>
                  <a:pt x="5820626" y="207529"/>
                </a:cubicBezTo>
                <a:cubicBezTo>
                  <a:pt x="5814946" y="196162"/>
                  <a:pt x="5810910" y="184293"/>
                  <a:pt x="5808515" y="171922"/>
                </a:cubicBezTo>
                <a:cubicBezTo>
                  <a:pt x="5806122" y="159551"/>
                  <a:pt x="5805316" y="142928"/>
                  <a:pt x="5806097" y="122055"/>
                </a:cubicBezTo>
                <a:cubicBezTo>
                  <a:pt x="5806891" y="101182"/>
                  <a:pt x="5809855" y="84622"/>
                  <a:pt x="5814989" y="72375"/>
                </a:cubicBezTo>
                <a:cubicBezTo>
                  <a:pt x="5820124" y="60127"/>
                  <a:pt x="5827640" y="49877"/>
                  <a:pt x="5837537" y="41623"/>
                </a:cubicBezTo>
                <a:cubicBezTo>
                  <a:pt x="5847434" y="33369"/>
                  <a:pt x="5859784" y="29242"/>
                  <a:pt x="5874586" y="29242"/>
                </a:cubicBezTo>
                <a:close/>
                <a:moveTo>
                  <a:pt x="4950661" y="29242"/>
                </a:moveTo>
                <a:cubicBezTo>
                  <a:pt x="4965463" y="29242"/>
                  <a:pt x="4978173" y="35164"/>
                  <a:pt x="4988789" y="47009"/>
                </a:cubicBezTo>
                <a:cubicBezTo>
                  <a:pt x="4999406" y="58853"/>
                  <a:pt x="5006292" y="73447"/>
                  <a:pt x="5009448" y="90792"/>
                </a:cubicBezTo>
                <a:cubicBezTo>
                  <a:pt x="5012605" y="108137"/>
                  <a:pt x="5013591" y="128061"/>
                  <a:pt x="5012406" y="150565"/>
                </a:cubicBezTo>
                <a:cubicBezTo>
                  <a:pt x="5011222" y="173069"/>
                  <a:pt x="5007173" y="191639"/>
                  <a:pt x="5000258" y="206273"/>
                </a:cubicBezTo>
                <a:cubicBezTo>
                  <a:pt x="4993344" y="220908"/>
                  <a:pt x="4982817" y="231075"/>
                  <a:pt x="4968678" y="236774"/>
                </a:cubicBezTo>
                <a:cubicBezTo>
                  <a:pt x="4954540" y="242473"/>
                  <a:pt x="4940429" y="241865"/>
                  <a:pt x="4926346" y="234951"/>
                </a:cubicBezTo>
                <a:cubicBezTo>
                  <a:pt x="4912263" y="228036"/>
                  <a:pt x="4902382" y="218896"/>
                  <a:pt x="4896701" y="207529"/>
                </a:cubicBezTo>
                <a:cubicBezTo>
                  <a:pt x="4891021" y="196162"/>
                  <a:pt x="4886985" y="184293"/>
                  <a:pt x="4884590" y="171922"/>
                </a:cubicBezTo>
                <a:cubicBezTo>
                  <a:pt x="4882197" y="159551"/>
                  <a:pt x="4881391" y="142928"/>
                  <a:pt x="4882172" y="122055"/>
                </a:cubicBezTo>
                <a:cubicBezTo>
                  <a:pt x="4882966" y="101182"/>
                  <a:pt x="4885930" y="84622"/>
                  <a:pt x="4891064" y="72375"/>
                </a:cubicBezTo>
                <a:cubicBezTo>
                  <a:pt x="4896199" y="60127"/>
                  <a:pt x="4903715" y="49877"/>
                  <a:pt x="4913612" y="41623"/>
                </a:cubicBezTo>
                <a:cubicBezTo>
                  <a:pt x="4923509" y="33369"/>
                  <a:pt x="4935859" y="29242"/>
                  <a:pt x="4950661" y="29242"/>
                </a:cubicBezTo>
                <a:close/>
                <a:moveTo>
                  <a:pt x="4798261" y="29242"/>
                </a:moveTo>
                <a:cubicBezTo>
                  <a:pt x="4813063" y="29242"/>
                  <a:pt x="4825773" y="35164"/>
                  <a:pt x="4836389" y="47009"/>
                </a:cubicBezTo>
                <a:cubicBezTo>
                  <a:pt x="4847006" y="58853"/>
                  <a:pt x="4853892" y="73447"/>
                  <a:pt x="4857048" y="90792"/>
                </a:cubicBezTo>
                <a:cubicBezTo>
                  <a:pt x="4860205" y="108137"/>
                  <a:pt x="4861191" y="128061"/>
                  <a:pt x="4860006" y="150565"/>
                </a:cubicBezTo>
                <a:cubicBezTo>
                  <a:pt x="4858822" y="173069"/>
                  <a:pt x="4854773" y="191639"/>
                  <a:pt x="4847858" y="206273"/>
                </a:cubicBezTo>
                <a:cubicBezTo>
                  <a:pt x="4840944" y="220908"/>
                  <a:pt x="4830417" y="231075"/>
                  <a:pt x="4816278" y="236774"/>
                </a:cubicBezTo>
                <a:cubicBezTo>
                  <a:pt x="4802140" y="242473"/>
                  <a:pt x="4788029" y="241865"/>
                  <a:pt x="4773946" y="234951"/>
                </a:cubicBezTo>
                <a:cubicBezTo>
                  <a:pt x="4759863" y="228036"/>
                  <a:pt x="4749982" y="218896"/>
                  <a:pt x="4744302" y="207529"/>
                </a:cubicBezTo>
                <a:cubicBezTo>
                  <a:pt x="4738621" y="196162"/>
                  <a:pt x="4734584" y="184293"/>
                  <a:pt x="4732191" y="171922"/>
                </a:cubicBezTo>
                <a:cubicBezTo>
                  <a:pt x="4729797" y="159551"/>
                  <a:pt x="4728991" y="142928"/>
                  <a:pt x="4729772" y="122055"/>
                </a:cubicBezTo>
                <a:cubicBezTo>
                  <a:pt x="4730566" y="101182"/>
                  <a:pt x="4733530" y="84622"/>
                  <a:pt x="4738665" y="72375"/>
                </a:cubicBezTo>
                <a:cubicBezTo>
                  <a:pt x="4743799" y="60127"/>
                  <a:pt x="4751315" y="49877"/>
                  <a:pt x="4761212" y="41623"/>
                </a:cubicBezTo>
                <a:cubicBezTo>
                  <a:pt x="4771109" y="33369"/>
                  <a:pt x="4783459" y="29242"/>
                  <a:pt x="4798261" y="29242"/>
                </a:cubicBezTo>
                <a:close/>
                <a:moveTo>
                  <a:pt x="6865906" y="28282"/>
                </a:moveTo>
                <a:cubicBezTo>
                  <a:pt x="6872067" y="27310"/>
                  <a:pt x="6878758" y="30265"/>
                  <a:pt x="6885975" y="37149"/>
                </a:cubicBezTo>
                <a:cubicBezTo>
                  <a:pt x="6895600" y="46326"/>
                  <a:pt x="6896883" y="52168"/>
                  <a:pt x="6889826" y="54673"/>
                </a:cubicBezTo>
                <a:cubicBezTo>
                  <a:pt x="6882770" y="57179"/>
                  <a:pt x="6874187" y="61051"/>
                  <a:pt x="6864078" y="66291"/>
                </a:cubicBezTo>
                <a:cubicBezTo>
                  <a:pt x="6853971" y="71531"/>
                  <a:pt x="6841265" y="83332"/>
                  <a:pt x="6825960" y="101694"/>
                </a:cubicBezTo>
                <a:cubicBezTo>
                  <a:pt x="6810656" y="120055"/>
                  <a:pt x="6799782" y="136203"/>
                  <a:pt x="6793339" y="150137"/>
                </a:cubicBezTo>
                <a:cubicBezTo>
                  <a:pt x="6786896" y="164071"/>
                  <a:pt x="6784608" y="175060"/>
                  <a:pt x="6786474" y="183103"/>
                </a:cubicBezTo>
                <a:cubicBezTo>
                  <a:pt x="6788341" y="191146"/>
                  <a:pt x="6791932" y="196937"/>
                  <a:pt x="6797246" y="200478"/>
                </a:cubicBezTo>
                <a:cubicBezTo>
                  <a:pt x="6802560" y="204019"/>
                  <a:pt x="6811400" y="206912"/>
                  <a:pt x="6823765" y="209157"/>
                </a:cubicBezTo>
                <a:cubicBezTo>
                  <a:pt x="6836130" y="211402"/>
                  <a:pt x="6852436" y="212146"/>
                  <a:pt x="6872683" y="211389"/>
                </a:cubicBezTo>
                <a:cubicBezTo>
                  <a:pt x="6892930" y="210633"/>
                  <a:pt x="6907385" y="209123"/>
                  <a:pt x="6916048" y="206859"/>
                </a:cubicBezTo>
                <a:cubicBezTo>
                  <a:pt x="6924711" y="204596"/>
                  <a:pt x="6932078" y="202035"/>
                  <a:pt x="6938148" y="199176"/>
                </a:cubicBezTo>
                <a:cubicBezTo>
                  <a:pt x="6944220" y="196317"/>
                  <a:pt x="6948384" y="191319"/>
                  <a:pt x="6950641" y="184182"/>
                </a:cubicBezTo>
                <a:cubicBezTo>
                  <a:pt x="6952898" y="177044"/>
                  <a:pt x="6956765" y="166552"/>
                  <a:pt x="6962240" y="152704"/>
                </a:cubicBezTo>
                <a:cubicBezTo>
                  <a:pt x="6967716" y="138857"/>
                  <a:pt x="6970454" y="142079"/>
                  <a:pt x="6970454" y="162369"/>
                </a:cubicBezTo>
                <a:cubicBezTo>
                  <a:pt x="6970454" y="179187"/>
                  <a:pt x="6972398" y="190494"/>
                  <a:pt x="6976286" y="196293"/>
                </a:cubicBezTo>
                <a:cubicBezTo>
                  <a:pt x="6980174" y="202091"/>
                  <a:pt x="6979910" y="207557"/>
                  <a:pt x="6975495" y="212692"/>
                </a:cubicBezTo>
                <a:cubicBezTo>
                  <a:pt x="6971080" y="217826"/>
                  <a:pt x="6959102" y="223379"/>
                  <a:pt x="6939562" y="229351"/>
                </a:cubicBezTo>
                <a:cubicBezTo>
                  <a:pt x="6920023" y="235323"/>
                  <a:pt x="6897010" y="238110"/>
                  <a:pt x="6870525" y="237713"/>
                </a:cubicBezTo>
                <a:cubicBezTo>
                  <a:pt x="6844040" y="237316"/>
                  <a:pt x="6823204" y="235323"/>
                  <a:pt x="6808017" y="231732"/>
                </a:cubicBezTo>
                <a:cubicBezTo>
                  <a:pt x="6792830" y="228142"/>
                  <a:pt x="6781672" y="222564"/>
                  <a:pt x="6774540" y="214998"/>
                </a:cubicBezTo>
                <a:cubicBezTo>
                  <a:pt x="6767409" y="207433"/>
                  <a:pt x="6763040" y="197328"/>
                  <a:pt x="6761434" y="184684"/>
                </a:cubicBezTo>
                <a:cubicBezTo>
                  <a:pt x="6759828" y="172040"/>
                  <a:pt x="6763347" y="156648"/>
                  <a:pt x="6771992" y="138510"/>
                </a:cubicBezTo>
                <a:cubicBezTo>
                  <a:pt x="6780636" y="120372"/>
                  <a:pt x="6801993" y="93716"/>
                  <a:pt x="6836062" y="58543"/>
                </a:cubicBezTo>
                <a:cubicBezTo>
                  <a:pt x="6815846" y="64657"/>
                  <a:pt x="6801940" y="68908"/>
                  <a:pt x="6794344" y="71295"/>
                </a:cubicBezTo>
                <a:cubicBezTo>
                  <a:pt x="6786748" y="73683"/>
                  <a:pt x="6778766" y="71162"/>
                  <a:pt x="6770402" y="63733"/>
                </a:cubicBezTo>
                <a:cubicBezTo>
                  <a:pt x="6762036" y="56304"/>
                  <a:pt x="6762547" y="52590"/>
                  <a:pt x="6771936" y="52590"/>
                </a:cubicBezTo>
                <a:cubicBezTo>
                  <a:pt x="6778670" y="52590"/>
                  <a:pt x="6787578" y="51635"/>
                  <a:pt x="6798660" y="49725"/>
                </a:cubicBezTo>
                <a:cubicBezTo>
                  <a:pt x="6809742" y="47815"/>
                  <a:pt x="6820786" y="45340"/>
                  <a:pt x="6831793" y="42302"/>
                </a:cubicBezTo>
                <a:cubicBezTo>
                  <a:pt x="6842800" y="39263"/>
                  <a:pt x="6852176" y="35350"/>
                  <a:pt x="6859921" y="30563"/>
                </a:cubicBezTo>
                <a:cubicBezTo>
                  <a:pt x="6861858" y="29366"/>
                  <a:pt x="6863852" y="28606"/>
                  <a:pt x="6865906" y="28282"/>
                </a:cubicBezTo>
                <a:close/>
                <a:moveTo>
                  <a:pt x="2061684" y="28145"/>
                </a:moveTo>
                <a:cubicBezTo>
                  <a:pt x="2067296" y="28988"/>
                  <a:pt x="2074133" y="32225"/>
                  <a:pt x="2082194" y="37856"/>
                </a:cubicBezTo>
                <a:cubicBezTo>
                  <a:pt x="2091012" y="45830"/>
                  <a:pt x="2091952" y="50847"/>
                  <a:pt x="2085013" y="52906"/>
                </a:cubicBezTo>
                <a:cubicBezTo>
                  <a:pt x="2078074" y="54965"/>
                  <a:pt x="2070577" y="59064"/>
                  <a:pt x="2062522" y="65203"/>
                </a:cubicBezTo>
                <a:cubicBezTo>
                  <a:pt x="2054466" y="71342"/>
                  <a:pt x="2045462" y="76436"/>
                  <a:pt x="2035510" y="80486"/>
                </a:cubicBezTo>
                <a:cubicBezTo>
                  <a:pt x="2025556" y="84535"/>
                  <a:pt x="2022986" y="83636"/>
                  <a:pt x="2027798" y="77788"/>
                </a:cubicBezTo>
                <a:cubicBezTo>
                  <a:pt x="2032610" y="71940"/>
                  <a:pt x="2038058" y="64456"/>
                  <a:pt x="2044142" y="55334"/>
                </a:cubicBezTo>
                <a:cubicBezTo>
                  <a:pt x="2050225" y="46212"/>
                  <a:pt x="2053266" y="39865"/>
                  <a:pt x="2053266" y="36293"/>
                </a:cubicBezTo>
                <a:cubicBezTo>
                  <a:pt x="2053266" y="30017"/>
                  <a:pt x="2056073" y="27301"/>
                  <a:pt x="2061684" y="28145"/>
                </a:cubicBezTo>
                <a:close/>
                <a:moveTo>
                  <a:pt x="4649345" y="28110"/>
                </a:moveTo>
                <a:cubicBezTo>
                  <a:pt x="4653137" y="28118"/>
                  <a:pt x="4656716" y="28535"/>
                  <a:pt x="4660084" y="29363"/>
                </a:cubicBezTo>
                <a:cubicBezTo>
                  <a:pt x="4666818" y="31019"/>
                  <a:pt x="4673729" y="34141"/>
                  <a:pt x="4680817" y="38730"/>
                </a:cubicBezTo>
                <a:cubicBezTo>
                  <a:pt x="4687905" y="43319"/>
                  <a:pt x="4693666" y="50050"/>
                  <a:pt x="4698100" y="58924"/>
                </a:cubicBezTo>
                <a:cubicBezTo>
                  <a:pt x="4702534" y="67798"/>
                  <a:pt x="4704146" y="78507"/>
                  <a:pt x="4702937" y="91052"/>
                </a:cubicBezTo>
                <a:cubicBezTo>
                  <a:pt x="4701727" y="103597"/>
                  <a:pt x="4695560" y="118409"/>
                  <a:pt x="4684436" y="135487"/>
                </a:cubicBezTo>
                <a:cubicBezTo>
                  <a:pt x="4673311" y="152565"/>
                  <a:pt x="4652456" y="177463"/>
                  <a:pt x="4621872" y="210180"/>
                </a:cubicBezTo>
                <a:lnTo>
                  <a:pt x="4705923" y="210180"/>
                </a:lnTo>
                <a:lnTo>
                  <a:pt x="4705923" y="237137"/>
                </a:lnTo>
                <a:lnTo>
                  <a:pt x="4580870" y="237137"/>
                </a:lnTo>
                <a:lnTo>
                  <a:pt x="4580870" y="228746"/>
                </a:lnTo>
                <a:cubicBezTo>
                  <a:pt x="4581676" y="216667"/>
                  <a:pt x="4587223" y="205876"/>
                  <a:pt x="4597511" y="196376"/>
                </a:cubicBezTo>
                <a:cubicBezTo>
                  <a:pt x="4607798" y="186876"/>
                  <a:pt x="4620672" y="172275"/>
                  <a:pt x="4636131" y="152574"/>
                </a:cubicBezTo>
                <a:cubicBezTo>
                  <a:pt x="4651591" y="132873"/>
                  <a:pt x="4661615" y="117702"/>
                  <a:pt x="4666204" y="107061"/>
                </a:cubicBezTo>
                <a:cubicBezTo>
                  <a:pt x="4670793" y="96420"/>
                  <a:pt x="4672539" y="87536"/>
                  <a:pt x="4671441" y="80411"/>
                </a:cubicBezTo>
                <a:cubicBezTo>
                  <a:pt x="4670343" y="73286"/>
                  <a:pt x="4667051" y="67469"/>
                  <a:pt x="4661563" y="62961"/>
                </a:cubicBezTo>
                <a:cubicBezTo>
                  <a:pt x="4656074" y="58453"/>
                  <a:pt x="4649650" y="56574"/>
                  <a:pt x="4642289" y="57324"/>
                </a:cubicBezTo>
                <a:cubicBezTo>
                  <a:pt x="4634928" y="58075"/>
                  <a:pt x="4627838" y="60961"/>
                  <a:pt x="4621016" y="65984"/>
                </a:cubicBezTo>
                <a:cubicBezTo>
                  <a:pt x="4614195" y="71007"/>
                  <a:pt x="4608620" y="79422"/>
                  <a:pt x="4604292" y="91229"/>
                </a:cubicBezTo>
                <a:lnTo>
                  <a:pt x="4576200" y="87062"/>
                </a:lnTo>
                <a:cubicBezTo>
                  <a:pt x="4582575" y="66561"/>
                  <a:pt x="4590878" y="52013"/>
                  <a:pt x="4601110" y="43418"/>
                </a:cubicBezTo>
                <a:cubicBezTo>
                  <a:pt x="4611342" y="34823"/>
                  <a:pt x="4623416" y="30123"/>
                  <a:pt x="4637331" y="29317"/>
                </a:cubicBezTo>
                <a:cubicBezTo>
                  <a:pt x="4641548" y="28504"/>
                  <a:pt x="4645552" y="28102"/>
                  <a:pt x="4649345" y="28110"/>
                </a:cubicBezTo>
                <a:close/>
                <a:moveTo>
                  <a:pt x="7196938" y="26140"/>
                </a:moveTo>
                <a:cubicBezTo>
                  <a:pt x="7199856" y="26348"/>
                  <a:pt x="7203550" y="27475"/>
                  <a:pt x="7208020" y="29521"/>
                </a:cubicBezTo>
                <a:cubicBezTo>
                  <a:pt x="7216963" y="33614"/>
                  <a:pt x="7224178" y="38231"/>
                  <a:pt x="7229666" y="43372"/>
                </a:cubicBezTo>
                <a:cubicBezTo>
                  <a:pt x="7235154" y="48512"/>
                  <a:pt x="7234844" y="53309"/>
                  <a:pt x="7228736" y="57761"/>
                </a:cubicBezTo>
                <a:cubicBezTo>
                  <a:pt x="7222628" y="62214"/>
                  <a:pt x="7215952" y="71373"/>
                  <a:pt x="7208709" y="85239"/>
                </a:cubicBezTo>
                <a:cubicBezTo>
                  <a:pt x="7218048" y="97319"/>
                  <a:pt x="7218686" y="103864"/>
                  <a:pt x="7210625" y="104875"/>
                </a:cubicBezTo>
                <a:cubicBezTo>
                  <a:pt x="7202564" y="105886"/>
                  <a:pt x="7192220" y="107157"/>
                  <a:pt x="7179594" y="108689"/>
                </a:cubicBezTo>
                <a:cubicBezTo>
                  <a:pt x="7166969" y="110220"/>
                  <a:pt x="7153903" y="112053"/>
                  <a:pt x="7140396" y="114186"/>
                </a:cubicBezTo>
                <a:cubicBezTo>
                  <a:pt x="7136974" y="126117"/>
                  <a:pt x="7132915" y="128380"/>
                  <a:pt x="7128220" y="120976"/>
                </a:cubicBezTo>
                <a:cubicBezTo>
                  <a:pt x="7123527" y="113572"/>
                  <a:pt x="7118870" y="101780"/>
                  <a:pt x="7114250" y="85602"/>
                </a:cubicBezTo>
                <a:cubicBezTo>
                  <a:pt x="7109630" y="69423"/>
                  <a:pt x="7104932" y="57343"/>
                  <a:pt x="7100158" y="49362"/>
                </a:cubicBezTo>
                <a:cubicBezTo>
                  <a:pt x="7095382" y="41381"/>
                  <a:pt x="7096868" y="37794"/>
                  <a:pt x="7104613" y="38600"/>
                </a:cubicBezTo>
                <a:cubicBezTo>
                  <a:pt x="7112358" y="39406"/>
                  <a:pt x="7118293" y="40376"/>
                  <a:pt x="7122416" y="41511"/>
                </a:cubicBezTo>
                <a:cubicBezTo>
                  <a:pt x="7126540" y="42646"/>
                  <a:pt x="7132658" y="42841"/>
                  <a:pt x="7140769" y="42097"/>
                </a:cubicBezTo>
                <a:cubicBezTo>
                  <a:pt x="7148880" y="41353"/>
                  <a:pt x="7158516" y="39679"/>
                  <a:pt x="7169678" y="37074"/>
                </a:cubicBezTo>
                <a:cubicBezTo>
                  <a:pt x="7180840" y="34470"/>
                  <a:pt x="7187786" y="31537"/>
                  <a:pt x="7190514" y="28275"/>
                </a:cubicBezTo>
                <a:cubicBezTo>
                  <a:pt x="7191879" y="26644"/>
                  <a:pt x="7194020" y="25932"/>
                  <a:pt x="7196938" y="26140"/>
                </a:cubicBezTo>
                <a:close/>
                <a:moveTo>
                  <a:pt x="3520288" y="26140"/>
                </a:moveTo>
                <a:cubicBezTo>
                  <a:pt x="3523205" y="26348"/>
                  <a:pt x="3526900" y="27475"/>
                  <a:pt x="3531371" y="29521"/>
                </a:cubicBezTo>
                <a:cubicBezTo>
                  <a:pt x="3540313" y="33614"/>
                  <a:pt x="3547528" y="38231"/>
                  <a:pt x="3553016" y="43372"/>
                </a:cubicBezTo>
                <a:cubicBezTo>
                  <a:pt x="3558504" y="48512"/>
                  <a:pt x="3558194" y="53309"/>
                  <a:pt x="3552086" y="57761"/>
                </a:cubicBezTo>
                <a:cubicBezTo>
                  <a:pt x="3545978" y="62214"/>
                  <a:pt x="3539302" y="71373"/>
                  <a:pt x="3532059" y="85239"/>
                </a:cubicBezTo>
                <a:cubicBezTo>
                  <a:pt x="3541398" y="97319"/>
                  <a:pt x="3542037" y="103864"/>
                  <a:pt x="3533975" y="104875"/>
                </a:cubicBezTo>
                <a:cubicBezTo>
                  <a:pt x="3525914" y="105886"/>
                  <a:pt x="3515570" y="107157"/>
                  <a:pt x="3502945" y="108689"/>
                </a:cubicBezTo>
                <a:cubicBezTo>
                  <a:pt x="3490319" y="110220"/>
                  <a:pt x="3477253" y="112053"/>
                  <a:pt x="3463747" y="114186"/>
                </a:cubicBezTo>
                <a:cubicBezTo>
                  <a:pt x="3460324" y="126117"/>
                  <a:pt x="3456265" y="128380"/>
                  <a:pt x="3451571" y="120976"/>
                </a:cubicBezTo>
                <a:cubicBezTo>
                  <a:pt x="3446877" y="113572"/>
                  <a:pt x="3442220" y="101780"/>
                  <a:pt x="3437600" y="85602"/>
                </a:cubicBezTo>
                <a:cubicBezTo>
                  <a:pt x="3432980" y="69423"/>
                  <a:pt x="3428283" y="57343"/>
                  <a:pt x="3423508" y="49362"/>
                </a:cubicBezTo>
                <a:cubicBezTo>
                  <a:pt x="3418733" y="41381"/>
                  <a:pt x="3420218" y="37794"/>
                  <a:pt x="3427963" y="38600"/>
                </a:cubicBezTo>
                <a:cubicBezTo>
                  <a:pt x="3435708" y="39406"/>
                  <a:pt x="3441643" y="40376"/>
                  <a:pt x="3445767" y="41511"/>
                </a:cubicBezTo>
                <a:cubicBezTo>
                  <a:pt x="3449891" y="42646"/>
                  <a:pt x="3456008" y="42841"/>
                  <a:pt x="3464119" y="42097"/>
                </a:cubicBezTo>
                <a:cubicBezTo>
                  <a:pt x="3472230" y="41353"/>
                  <a:pt x="3481867" y="39679"/>
                  <a:pt x="3493029" y="37074"/>
                </a:cubicBezTo>
                <a:cubicBezTo>
                  <a:pt x="3504191" y="34470"/>
                  <a:pt x="3511136" y="31537"/>
                  <a:pt x="3513865" y="28275"/>
                </a:cubicBezTo>
                <a:cubicBezTo>
                  <a:pt x="3515229" y="26644"/>
                  <a:pt x="3517370" y="25932"/>
                  <a:pt x="3520288" y="26140"/>
                </a:cubicBezTo>
                <a:close/>
                <a:moveTo>
                  <a:pt x="2187388" y="23484"/>
                </a:moveTo>
                <a:cubicBezTo>
                  <a:pt x="2198122" y="25115"/>
                  <a:pt x="2206512" y="28331"/>
                  <a:pt x="2212559" y="33130"/>
                </a:cubicBezTo>
                <a:cubicBezTo>
                  <a:pt x="2218605" y="37930"/>
                  <a:pt x="2220639" y="44727"/>
                  <a:pt x="2218660" y="53520"/>
                </a:cubicBezTo>
                <a:cubicBezTo>
                  <a:pt x="2216682" y="62313"/>
                  <a:pt x="2209126" y="62574"/>
                  <a:pt x="2195992" y="54301"/>
                </a:cubicBezTo>
                <a:cubicBezTo>
                  <a:pt x="2185438" y="46178"/>
                  <a:pt x="2178681" y="38603"/>
                  <a:pt x="2175723" y="31577"/>
                </a:cubicBezTo>
                <a:cubicBezTo>
                  <a:pt x="2172765" y="24551"/>
                  <a:pt x="2176654" y="21854"/>
                  <a:pt x="2187388" y="23484"/>
                </a:cubicBezTo>
                <a:close/>
                <a:moveTo>
                  <a:pt x="5551740" y="22312"/>
                </a:moveTo>
                <a:cubicBezTo>
                  <a:pt x="5566469" y="23943"/>
                  <a:pt x="5576024" y="27171"/>
                  <a:pt x="5580408" y="31996"/>
                </a:cubicBezTo>
                <a:cubicBezTo>
                  <a:pt x="5584793" y="36820"/>
                  <a:pt x="5586724" y="42643"/>
                  <a:pt x="5586203" y="49464"/>
                </a:cubicBezTo>
                <a:cubicBezTo>
                  <a:pt x="5585683" y="56286"/>
                  <a:pt x="5581311" y="58282"/>
                  <a:pt x="5573088" y="55455"/>
                </a:cubicBezTo>
                <a:cubicBezTo>
                  <a:pt x="5564865" y="52627"/>
                  <a:pt x="5555303" y="47015"/>
                  <a:pt x="5544401" y="38618"/>
                </a:cubicBezTo>
                <a:cubicBezTo>
                  <a:pt x="5534566" y="26117"/>
                  <a:pt x="5537013" y="20682"/>
                  <a:pt x="5551740" y="22312"/>
                </a:cubicBezTo>
                <a:close/>
                <a:moveTo>
                  <a:pt x="6289465" y="19840"/>
                </a:moveTo>
                <a:cubicBezTo>
                  <a:pt x="6294468" y="20555"/>
                  <a:pt x="6298749" y="22427"/>
                  <a:pt x="6302308" y="25456"/>
                </a:cubicBezTo>
                <a:cubicBezTo>
                  <a:pt x="6309428" y="31515"/>
                  <a:pt x="6307201" y="36209"/>
                  <a:pt x="6295630" y="39539"/>
                </a:cubicBezTo>
                <a:cubicBezTo>
                  <a:pt x="6284058" y="42869"/>
                  <a:pt x="6273640" y="45502"/>
                  <a:pt x="6264376" y="47436"/>
                </a:cubicBezTo>
                <a:cubicBezTo>
                  <a:pt x="6255111" y="49371"/>
                  <a:pt x="6245184" y="50928"/>
                  <a:pt x="6234592" y="52106"/>
                </a:cubicBezTo>
                <a:cubicBezTo>
                  <a:pt x="6224001" y="53284"/>
                  <a:pt x="6214550" y="50959"/>
                  <a:pt x="6206240" y="45130"/>
                </a:cubicBezTo>
                <a:cubicBezTo>
                  <a:pt x="6197931" y="39301"/>
                  <a:pt x="6198170" y="35589"/>
                  <a:pt x="6206956" y="33995"/>
                </a:cubicBezTo>
                <a:cubicBezTo>
                  <a:pt x="6215744" y="32402"/>
                  <a:pt x="6225638" y="30824"/>
                  <a:pt x="6236638" y="29261"/>
                </a:cubicBezTo>
                <a:cubicBezTo>
                  <a:pt x="6247515" y="27066"/>
                  <a:pt x="6259400" y="24368"/>
                  <a:pt x="6272292" y="21168"/>
                </a:cubicBezTo>
                <a:cubicBezTo>
                  <a:pt x="6278738" y="19568"/>
                  <a:pt x="6284462" y="19126"/>
                  <a:pt x="6289465" y="19840"/>
                </a:cubicBezTo>
                <a:close/>
                <a:moveTo>
                  <a:pt x="5213140" y="19840"/>
                </a:moveTo>
                <a:cubicBezTo>
                  <a:pt x="5218143" y="20555"/>
                  <a:pt x="5222424" y="22427"/>
                  <a:pt x="5225984" y="25456"/>
                </a:cubicBezTo>
                <a:cubicBezTo>
                  <a:pt x="5233103" y="31515"/>
                  <a:pt x="5230876" y="36209"/>
                  <a:pt x="5219305" y="39539"/>
                </a:cubicBezTo>
                <a:cubicBezTo>
                  <a:pt x="5207734" y="42869"/>
                  <a:pt x="5197316" y="45502"/>
                  <a:pt x="5188051" y="47436"/>
                </a:cubicBezTo>
                <a:cubicBezTo>
                  <a:pt x="5178786" y="49371"/>
                  <a:pt x="5168859" y="50928"/>
                  <a:pt x="5158267" y="52106"/>
                </a:cubicBezTo>
                <a:cubicBezTo>
                  <a:pt x="5147676" y="53284"/>
                  <a:pt x="5138225" y="50959"/>
                  <a:pt x="5129915" y="45130"/>
                </a:cubicBezTo>
                <a:cubicBezTo>
                  <a:pt x="5121606" y="39301"/>
                  <a:pt x="5121845" y="35589"/>
                  <a:pt x="5130631" y="33995"/>
                </a:cubicBezTo>
                <a:cubicBezTo>
                  <a:pt x="5139419" y="32402"/>
                  <a:pt x="5149313" y="30824"/>
                  <a:pt x="5160313" y="29261"/>
                </a:cubicBezTo>
                <a:cubicBezTo>
                  <a:pt x="5171190" y="27066"/>
                  <a:pt x="5183075" y="24368"/>
                  <a:pt x="5195967" y="21168"/>
                </a:cubicBezTo>
                <a:cubicBezTo>
                  <a:pt x="5202413" y="19568"/>
                  <a:pt x="5208138" y="19126"/>
                  <a:pt x="5213140" y="19840"/>
                </a:cubicBezTo>
                <a:close/>
                <a:moveTo>
                  <a:pt x="3254511" y="17487"/>
                </a:moveTo>
                <a:cubicBezTo>
                  <a:pt x="3257923" y="18000"/>
                  <a:pt x="3261843" y="19277"/>
                  <a:pt x="3266271" y="21317"/>
                </a:cubicBezTo>
                <a:cubicBezTo>
                  <a:pt x="3275126" y="25398"/>
                  <a:pt x="3282902" y="29881"/>
                  <a:pt x="3289600" y="34767"/>
                </a:cubicBezTo>
                <a:cubicBezTo>
                  <a:pt x="3296297" y="39654"/>
                  <a:pt x="3296840" y="45536"/>
                  <a:pt x="3291227" y="52413"/>
                </a:cubicBezTo>
                <a:cubicBezTo>
                  <a:pt x="3285615" y="59290"/>
                  <a:pt x="3280304" y="70049"/>
                  <a:pt x="3275294" y="84690"/>
                </a:cubicBezTo>
                <a:cubicBezTo>
                  <a:pt x="3270283" y="99331"/>
                  <a:pt x="3262767" y="115364"/>
                  <a:pt x="3252746" y="132789"/>
                </a:cubicBezTo>
                <a:cubicBezTo>
                  <a:pt x="3242725" y="150215"/>
                  <a:pt x="3236635" y="151145"/>
                  <a:pt x="3234477" y="135580"/>
                </a:cubicBezTo>
                <a:cubicBezTo>
                  <a:pt x="3218243" y="137899"/>
                  <a:pt x="3204550" y="139387"/>
                  <a:pt x="3193401" y="140045"/>
                </a:cubicBezTo>
                <a:lnTo>
                  <a:pt x="3193401" y="181047"/>
                </a:lnTo>
                <a:cubicBezTo>
                  <a:pt x="3193401" y="190039"/>
                  <a:pt x="3192585" y="206152"/>
                  <a:pt x="3190954" y="229388"/>
                </a:cubicBezTo>
                <a:cubicBezTo>
                  <a:pt x="3189323" y="252624"/>
                  <a:pt x="3185606" y="264980"/>
                  <a:pt x="3179802" y="266456"/>
                </a:cubicBezTo>
                <a:cubicBezTo>
                  <a:pt x="3173997" y="267932"/>
                  <a:pt x="3171095" y="255411"/>
                  <a:pt x="3171095" y="228895"/>
                </a:cubicBezTo>
                <a:lnTo>
                  <a:pt x="3171095" y="142593"/>
                </a:lnTo>
                <a:cubicBezTo>
                  <a:pt x="3152752" y="144925"/>
                  <a:pt x="3138514" y="146767"/>
                  <a:pt x="3128382" y="148119"/>
                </a:cubicBezTo>
                <a:cubicBezTo>
                  <a:pt x="3123929" y="159219"/>
                  <a:pt x="3119830" y="161820"/>
                  <a:pt x="3116085" y="155923"/>
                </a:cubicBezTo>
                <a:cubicBezTo>
                  <a:pt x="3112339" y="150026"/>
                  <a:pt x="3109676" y="141635"/>
                  <a:pt x="3108094" y="130752"/>
                </a:cubicBezTo>
                <a:cubicBezTo>
                  <a:pt x="3106513" y="119869"/>
                  <a:pt x="3103998" y="105523"/>
                  <a:pt x="3100551" y="87713"/>
                </a:cubicBezTo>
                <a:cubicBezTo>
                  <a:pt x="3097103" y="69903"/>
                  <a:pt x="3093212" y="57067"/>
                  <a:pt x="3088877" y="49204"/>
                </a:cubicBezTo>
                <a:cubicBezTo>
                  <a:pt x="3084542" y="41341"/>
                  <a:pt x="3086288" y="37409"/>
                  <a:pt x="3094114" y="37409"/>
                </a:cubicBezTo>
                <a:cubicBezTo>
                  <a:pt x="3099918" y="37409"/>
                  <a:pt x="3105118" y="37794"/>
                  <a:pt x="3109713" y="38563"/>
                </a:cubicBezTo>
                <a:cubicBezTo>
                  <a:pt x="3114308" y="39332"/>
                  <a:pt x="3124661" y="38944"/>
                  <a:pt x="3140771" y="37400"/>
                </a:cubicBezTo>
                <a:cubicBezTo>
                  <a:pt x="3156882" y="35856"/>
                  <a:pt x="3177216" y="32783"/>
                  <a:pt x="3201772" y="28182"/>
                </a:cubicBezTo>
                <a:cubicBezTo>
                  <a:pt x="3226329" y="23581"/>
                  <a:pt x="3241004" y="20266"/>
                  <a:pt x="3245798" y="18238"/>
                </a:cubicBezTo>
                <a:cubicBezTo>
                  <a:pt x="3248195" y="17224"/>
                  <a:pt x="3251099" y="16974"/>
                  <a:pt x="3254511" y="17487"/>
                </a:cubicBezTo>
                <a:close/>
                <a:moveTo>
                  <a:pt x="2306834" y="17071"/>
                </a:moveTo>
                <a:cubicBezTo>
                  <a:pt x="2308866" y="16497"/>
                  <a:pt x="2312109" y="16933"/>
                  <a:pt x="2316561" y="18378"/>
                </a:cubicBezTo>
                <a:cubicBezTo>
                  <a:pt x="2325466" y="21268"/>
                  <a:pt x="2332687" y="25270"/>
                  <a:pt x="2338225" y="30386"/>
                </a:cubicBezTo>
                <a:cubicBezTo>
                  <a:pt x="2343763" y="35502"/>
                  <a:pt x="2342054" y="39493"/>
                  <a:pt x="2333100" y="42358"/>
                </a:cubicBezTo>
                <a:cubicBezTo>
                  <a:pt x="2324145" y="45223"/>
                  <a:pt x="2309163" y="50928"/>
                  <a:pt x="2288154" y="59473"/>
                </a:cubicBezTo>
                <a:cubicBezTo>
                  <a:pt x="2302168" y="62598"/>
                  <a:pt x="2307796" y="67652"/>
                  <a:pt x="2305036" y="74635"/>
                </a:cubicBezTo>
                <a:cubicBezTo>
                  <a:pt x="2302277" y="81617"/>
                  <a:pt x="2300153" y="90603"/>
                  <a:pt x="2298665" y="101591"/>
                </a:cubicBezTo>
                <a:cubicBezTo>
                  <a:pt x="2323469" y="96916"/>
                  <a:pt x="2342907" y="93217"/>
                  <a:pt x="2356977" y="90494"/>
                </a:cubicBezTo>
                <a:cubicBezTo>
                  <a:pt x="2371048" y="87772"/>
                  <a:pt x="2381968" y="90659"/>
                  <a:pt x="2389738" y="99154"/>
                </a:cubicBezTo>
                <a:cubicBezTo>
                  <a:pt x="2397508" y="107650"/>
                  <a:pt x="2396156" y="112149"/>
                  <a:pt x="2385683" y="112651"/>
                </a:cubicBezTo>
                <a:cubicBezTo>
                  <a:pt x="2375209" y="113153"/>
                  <a:pt x="2362084" y="113789"/>
                  <a:pt x="2346308" y="114558"/>
                </a:cubicBezTo>
                <a:cubicBezTo>
                  <a:pt x="2330533" y="115327"/>
                  <a:pt x="2314043" y="117144"/>
                  <a:pt x="2296842" y="120009"/>
                </a:cubicBezTo>
                <a:cubicBezTo>
                  <a:pt x="2294907" y="128380"/>
                  <a:pt x="2292402" y="141694"/>
                  <a:pt x="2289326" y="159951"/>
                </a:cubicBezTo>
                <a:cubicBezTo>
                  <a:pt x="2306007" y="157780"/>
                  <a:pt x="2316685" y="154903"/>
                  <a:pt x="2321361" y="151319"/>
                </a:cubicBezTo>
                <a:cubicBezTo>
                  <a:pt x="2326037" y="147734"/>
                  <a:pt x="2331971" y="147610"/>
                  <a:pt x="2339165" y="150946"/>
                </a:cubicBezTo>
                <a:cubicBezTo>
                  <a:pt x="2346358" y="154283"/>
                  <a:pt x="2352692" y="158459"/>
                  <a:pt x="2358168" y="163476"/>
                </a:cubicBezTo>
                <a:cubicBezTo>
                  <a:pt x="2363644" y="168493"/>
                  <a:pt x="2363743" y="173429"/>
                  <a:pt x="2358466" y="178284"/>
                </a:cubicBezTo>
                <a:cubicBezTo>
                  <a:pt x="2353188" y="183140"/>
                  <a:pt x="2346873" y="193369"/>
                  <a:pt x="2339518" y="208971"/>
                </a:cubicBezTo>
                <a:cubicBezTo>
                  <a:pt x="2349638" y="222303"/>
                  <a:pt x="2348063" y="228970"/>
                  <a:pt x="2334793" y="228970"/>
                </a:cubicBezTo>
                <a:cubicBezTo>
                  <a:pt x="2324821" y="228970"/>
                  <a:pt x="2314778" y="229360"/>
                  <a:pt x="2304664" y="230142"/>
                </a:cubicBezTo>
                <a:cubicBezTo>
                  <a:pt x="2294550" y="230923"/>
                  <a:pt x="2281022" y="232021"/>
                  <a:pt x="2264081" y="233434"/>
                </a:cubicBezTo>
                <a:cubicBezTo>
                  <a:pt x="2263659" y="235134"/>
                  <a:pt x="2262084" y="237927"/>
                  <a:pt x="2259356" y="241815"/>
                </a:cubicBezTo>
                <a:cubicBezTo>
                  <a:pt x="2256627" y="245703"/>
                  <a:pt x="2253536" y="244702"/>
                  <a:pt x="2250082" y="238811"/>
                </a:cubicBezTo>
                <a:cubicBezTo>
                  <a:pt x="2246628" y="232920"/>
                  <a:pt x="2243738" y="221621"/>
                  <a:pt x="2241412" y="204915"/>
                </a:cubicBezTo>
                <a:cubicBezTo>
                  <a:pt x="2239087" y="188209"/>
                  <a:pt x="2236157" y="176151"/>
                  <a:pt x="2232622" y="168741"/>
                </a:cubicBezTo>
                <a:cubicBezTo>
                  <a:pt x="2229088" y="161330"/>
                  <a:pt x="2230222" y="158038"/>
                  <a:pt x="2236027" y="158862"/>
                </a:cubicBezTo>
                <a:cubicBezTo>
                  <a:pt x="2241831" y="159687"/>
                  <a:pt x="2246665" y="160679"/>
                  <a:pt x="2250528" y="161839"/>
                </a:cubicBezTo>
                <a:cubicBezTo>
                  <a:pt x="2254391" y="162998"/>
                  <a:pt x="2257021" y="163560"/>
                  <a:pt x="2258416" y="163522"/>
                </a:cubicBezTo>
                <a:cubicBezTo>
                  <a:pt x="2259811" y="163485"/>
                  <a:pt x="2263516" y="163578"/>
                  <a:pt x="2269532" y="163801"/>
                </a:cubicBezTo>
                <a:cubicBezTo>
                  <a:pt x="2270958" y="150246"/>
                  <a:pt x="2272452" y="136950"/>
                  <a:pt x="2274015" y="123916"/>
                </a:cubicBezTo>
                <a:cubicBezTo>
                  <a:pt x="2253898" y="127797"/>
                  <a:pt x="2239989" y="130517"/>
                  <a:pt x="2232288" y="132073"/>
                </a:cubicBezTo>
                <a:cubicBezTo>
                  <a:pt x="2224586" y="133630"/>
                  <a:pt x="2216580" y="130889"/>
                  <a:pt x="2208270" y="123850"/>
                </a:cubicBezTo>
                <a:cubicBezTo>
                  <a:pt x="2199961" y="116812"/>
                  <a:pt x="2202050" y="113293"/>
                  <a:pt x="2214540" y="113293"/>
                </a:cubicBezTo>
                <a:cubicBezTo>
                  <a:pt x="2225181" y="113293"/>
                  <a:pt x="2245465" y="110732"/>
                  <a:pt x="2275392" y="105610"/>
                </a:cubicBezTo>
                <a:cubicBezTo>
                  <a:pt x="2276024" y="100438"/>
                  <a:pt x="2276341" y="94063"/>
                  <a:pt x="2276341" y="86485"/>
                </a:cubicBezTo>
                <a:cubicBezTo>
                  <a:pt x="2276341" y="79280"/>
                  <a:pt x="2275292" y="73078"/>
                  <a:pt x="2273197" y="67882"/>
                </a:cubicBezTo>
                <a:cubicBezTo>
                  <a:pt x="2260943" y="71751"/>
                  <a:pt x="2249651" y="74275"/>
                  <a:pt x="2239320" y="75453"/>
                </a:cubicBezTo>
                <a:cubicBezTo>
                  <a:pt x="2228988" y="76632"/>
                  <a:pt x="2230660" y="73404"/>
                  <a:pt x="2244333" y="65770"/>
                </a:cubicBezTo>
                <a:cubicBezTo>
                  <a:pt x="2258007" y="58137"/>
                  <a:pt x="2271625" y="50199"/>
                  <a:pt x="2285187" y="41958"/>
                </a:cubicBezTo>
                <a:cubicBezTo>
                  <a:pt x="2298748" y="33716"/>
                  <a:pt x="2305142" y="27004"/>
                  <a:pt x="2304367" y="21819"/>
                </a:cubicBezTo>
                <a:cubicBezTo>
                  <a:pt x="2303979" y="19227"/>
                  <a:pt x="2304802" y="17645"/>
                  <a:pt x="2306834" y="17071"/>
                </a:cubicBezTo>
                <a:close/>
                <a:moveTo>
                  <a:pt x="7428574" y="14759"/>
                </a:moveTo>
                <a:cubicBezTo>
                  <a:pt x="7434174" y="16018"/>
                  <a:pt x="7440422" y="18446"/>
                  <a:pt x="7447318" y="22043"/>
                </a:cubicBezTo>
                <a:cubicBezTo>
                  <a:pt x="7454214" y="25639"/>
                  <a:pt x="7455696" y="31242"/>
                  <a:pt x="7451764" y="38851"/>
                </a:cubicBezTo>
                <a:cubicBezTo>
                  <a:pt x="7447832" y="46460"/>
                  <a:pt x="7444738" y="58425"/>
                  <a:pt x="7442480" y="74746"/>
                </a:cubicBezTo>
                <a:cubicBezTo>
                  <a:pt x="7452601" y="73184"/>
                  <a:pt x="7457661" y="75540"/>
                  <a:pt x="7457661" y="81816"/>
                </a:cubicBezTo>
                <a:cubicBezTo>
                  <a:pt x="7457661" y="87533"/>
                  <a:pt x="7452291" y="91893"/>
                  <a:pt x="7441550" y="94894"/>
                </a:cubicBezTo>
                <a:cubicBezTo>
                  <a:pt x="7430810" y="97895"/>
                  <a:pt x="7422538" y="99396"/>
                  <a:pt x="7416734" y="99396"/>
                </a:cubicBezTo>
                <a:cubicBezTo>
                  <a:pt x="7412405" y="99396"/>
                  <a:pt x="7408536" y="99638"/>
                  <a:pt x="7405124" y="100122"/>
                </a:cubicBezTo>
                <a:lnTo>
                  <a:pt x="7405124" y="124939"/>
                </a:lnTo>
                <a:cubicBezTo>
                  <a:pt x="7416163" y="124306"/>
                  <a:pt x="7423462" y="122201"/>
                  <a:pt x="7427021" y="118623"/>
                </a:cubicBezTo>
                <a:cubicBezTo>
                  <a:pt x="7430580" y="115045"/>
                  <a:pt x="7436382" y="115786"/>
                  <a:pt x="7444424" y="120846"/>
                </a:cubicBezTo>
                <a:cubicBezTo>
                  <a:pt x="7452468" y="125906"/>
                  <a:pt x="7454920" y="130269"/>
                  <a:pt x="7451782" y="133934"/>
                </a:cubicBezTo>
                <a:cubicBezTo>
                  <a:pt x="7448645" y="137598"/>
                  <a:pt x="7446886" y="150333"/>
                  <a:pt x="7446508" y="172136"/>
                </a:cubicBezTo>
                <a:cubicBezTo>
                  <a:pt x="7446130" y="193939"/>
                  <a:pt x="7445736" y="206667"/>
                  <a:pt x="7445327" y="210320"/>
                </a:cubicBezTo>
                <a:cubicBezTo>
                  <a:pt x="7444918" y="213972"/>
                  <a:pt x="7443058" y="219550"/>
                  <a:pt x="7439746" y="227053"/>
                </a:cubicBezTo>
                <a:cubicBezTo>
                  <a:pt x="7436434" y="234557"/>
                  <a:pt x="7432537" y="234712"/>
                  <a:pt x="7428054" y="227519"/>
                </a:cubicBezTo>
                <a:cubicBezTo>
                  <a:pt x="7423570" y="220325"/>
                  <a:pt x="7421918" y="212648"/>
                  <a:pt x="7423096" y="204487"/>
                </a:cubicBezTo>
                <a:cubicBezTo>
                  <a:pt x="7424274" y="196327"/>
                  <a:pt x="7425052" y="188237"/>
                  <a:pt x="7425430" y="180219"/>
                </a:cubicBezTo>
                <a:cubicBezTo>
                  <a:pt x="7425809" y="172201"/>
                  <a:pt x="7425998" y="162357"/>
                  <a:pt x="7425998" y="150686"/>
                </a:cubicBezTo>
                <a:cubicBezTo>
                  <a:pt x="7425998" y="140615"/>
                  <a:pt x="7423738" y="136163"/>
                  <a:pt x="7419217" y="137329"/>
                </a:cubicBezTo>
                <a:cubicBezTo>
                  <a:pt x="7414696" y="138495"/>
                  <a:pt x="7409912" y="139077"/>
                  <a:pt x="7404864" y="139077"/>
                </a:cubicBezTo>
                <a:cubicBezTo>
                  <a:pt x="7403413" y="163758"/>
                  <a:pt x="7399286" y="184703"/>
                  <a:pt x="7392484" y="201911"/>
                </a:cubicBezTo>
                <a:cubicBezTo>
                  <a:pt x="7385681" y="219119"/>
                  <a:pt x="7375948" y="231822"/>
                  <a:pt x="7363286" y="240020"/>
                </a:cubicBezTo>
                <a:cubicBezTo>
                  <a:pt x="7350623" y="248218"/>
                  <a:pt x="7347051" y="248085"/>
                  <a:pt x="7352570" y="239620"/>
                </a:cubicBezTo>
                <a:cubicBezTo>
                  <a:pt x="7358089" y="231156"/>
                  <a:pt x="7363350" y="221153"/>
                  <a:pt x="7368355" y="209613"/>
                </a:cubicBezTo>
                <a:cubicBezTo>
                  <a:pt x="7373359" y="198072"/>
                  <a:pt x="7377214" y="185152"/>
                  <a:pt x="7379917" y="170852"/>
                </a:cubicBezTo>
                <a:cubicBezTo>
                  <a:pt x="7382621" y="156552"/>
                  <a:pt x="7384168" y="135589"/>
                  <a:pt x="7384558" y="107963"/>
                </a:cubicBezTo>
                <a:cubicBezTo>
                  <a:pt x="7384949" y="80337"/>
                  <a:pt x="7383005" y="62251"/>
                  <a:pt x="7378726" y="53706"/>
                </a:cubicBezTo>
                <a:cubicBezTo>
                  <a:pt x="7374448" y="45161"/>
                  <a:pt x="7378946" y="43266"/>
                  <a:pt x="7392223" y="48022"/>
                </a:cubicBezTo>
                <a:cubicBezTo>
                  <a:pt x="7405500" y="52779"/>
                  <a:pt x="7410970" y="57414"/>
                  <a:pt x="7408632" y="61929"/>
                </a:cubicBezTo>
                <a:cubicBezTo>
                  <a:pt x="7406294" y="66443"/>
                  <a:pt x="7405124" y="74994"/>
                  <a:pt x="7405124" y="87583"/>
                </a:cubicBezTo>
                <a:cubicBezTo>
                  <a:pt x="7409677" y="86169"/>
                  <a:pt x="7416293" y="83788"/>
                  <a:pt x="7424974" y="80439"/>
                </a:cubicBezTo>
                <a:cubicBezTo>
                  <a:pt x="7425670" y="74870"/>
                  <a:pt x="7426404" y="65677"/>
                  <a:pt x="7427179" y="52859"/>
                </a:cubicBezTo>
                <a:cubicBezTo>
                  <a:pt x="7427954" y="40042"/>
                  <a:pt x="7426981" y="30172"/>
                  <a:pt x="7424258" y="23252"/>
                </a:cubicBezTo>
                <a:cubicBezTo>
                  <a:pt x="7421536" y="16331"/>
                  <a:pt x="7422975" y="13501"/>
                  <a:pt x="7428574" y="14759"/>
                </a:cubicBezTo>
                <a:close/>
                <a:moveTo>
                  <a:pt x="3742400" y="14759"/>
                </a:moveTo>
                <a:cubicBezTo>
                  <a:pt x="3748000" y="16018"/>
                  <a:pt x="3754247" y="18446"/>
                  <a:pt x="3761143" y="22043"/>
                </a:cubicBezTo>
                <a:cubicBezTo>
                  <a:pt x="3768039" y="25639"/>
                  <a:pt x="3769521" y="31242"/>
                  <a:pt x="3765589" y="38851"/>
                </a:cubicBezTo>
                <a:cubicBezTo>
                  <a:pt x="3761658" y="46460"/>
                  <a:pt x="3758563" y="58425"/>
                  <a:pt x="3756306" y="74746"/>
                </a:cubicBezTo>
                <a:cubicBezTo>
                  <a:pt x="3766426" y="73184"/>
                  <a:pt x="3771486" y="75540"/>
                  <a:pt x="3771486" y="81816"/>
                </a:cubicBezTo>
                <a:cubicBezTo>
                  <a:pt x="3771486" y="87533"/>
                  <a:pt x="3766116" y="91893"/>
                  <a:pt x="3755376" y="94894"/>
                </a:cubicBezTo>
                <a:cubicBezTo>
                  <a:pt x="3744635" y="97895"/>
                  <a:pt x="3736363" y="99396"/>
                  <a:pt x="3730559" y="99396"/>
                </a:cubicBezTo>
                <a:cubicBezTo>
                  <a:pt x="3726230" y="99396"/>
                  <a:pt x="3722361" y="99638"/>
                  <a:pt x="3718950" y="100122"/>
                </a:cubicBezTo>
                <a:lnTo>
                  <a:pt x="3718950" y="124939"/>
                </a:lnTo>
                <a:cubicBezTo>
                  <a:pt x="3729988" y="124306"/>
                  <a:pt x="3737287" y="122201"/>
                  <a:pt x="3740846" y="118623"/>
                </a:cubicBezTo>
                <a:cubicBezTo>
                  <a:pt x="3744406" y="115045"/>
                  <a:pt x="3750207" y="115786"/>
                  <a:pt x="3758250" y="120846"/>
                </a:cubicBezTo>
                <a:cubicBezTo>
                  <a:pt x="3766293" y="125906"/>
                  <a:pt x="3768746" y="130269"/>
                  <a:pt x="3765608" y="133934"/>
                </a:cubicBezTo>
                <a:cubicBezTo>
                  <a:pt x="3762470" y="137598"/>
                  <a:pt x="3760712" y="150333"/>
                  <a:pt x="3760334" y="172136"/>
                </a:cubicBezTo>
                <a:cubicBezTo>
                  <a:pt x="3759955" y="193939"/>
                  <a:pt x="3759562" y="206667"/>
                  <a:pt x="3759152" y="210320"/>
                </a:cubicBezTo>
                <a:cubicBezTo>
                  <a:pt x="3758743" y="213972"/>
                  <a:pt x="3756883" y="219550"/>
                  <a:pt x="3753571" y="227053"/>
                </a:cubicBezTo>
                <a:cubicBezTo>
                  <a:pt x="3750260" y="234557"/>
                  <a:pt x="3746362" y="234712"/>
                  <a:pt x="3741879" y="227519"/>
                </a:cubicBezTo>
                <a:cubicBezTo>
                  <a:pt x="3737396" y="220325"/>
                  <a:pt x="3735743" y="212648"/>
                  <a:pt x="3736921" y="204487"/>
                </a:cubicBezTo>
                <a:cubicBezTo>
                  <a:pt x="3738099" y="196327"/>
                  <a:pt x="3738878" y="188237"/>
                  <a:pt x="3739256" y="180219"/>
                </a:cubicBezTo>
                <a:cubicBezTo>
                  <a:pt x="3739634" y="172201"/>
                  <a:pt x="3739823" y="162357"/>
                  <a:pt x="3739823" y="150686"/>
                </a:cubicBezTo>
                <a:cubicBezTo>
                  <a:pt x="3739823" y="140615"/>
                  <a:pt x="3737563" y="136163"/>
                  <a:pt x="3733042" y="137329"/>
                </a:cubicBezTo>
                <a:cubicBezTo>
                  <a:pt x="3728522" y="138495"/>
                  <a:pt x="3723737" y="139077"/>
                  <a:pt x="3718690" y="139077"/>
                </a:cubicBezTo>
                <a:cubicBezTo>
                  <a:pt x="3717239" y="163758"/>
                  <a:pt x="3713112" y="184703"/>
                  <a:pt x="3706309" y="201911"/>
                </a:cubicBezTo>
                <a:cubicBezTo>
                  <a:pt x="3699506" y="219119"/>
                  <a:pt x="3689774" y="231822"/>
                  <a:pt x="3677111" y="240020"/>
                </a:cubicBezTo>
                <a:cubicBezTo>
                  <a:pt x="3664448" y="248218"/>
                  <a:pt x="3660876" y="248085"/>
                  <a:pt x="3666395" y="239620"/>
                </a:cubicBezTo>
                <a:cubicBezTo>
                  <a:pt x="3671914" y="231156"/>
                  <a:pt x="3677176" y="221153"/>
                  <a:pt x="3682180" y="209613"/>
                </a:cubicBezTo>
                <a:cubicBezTo>
                  <a:pt x="3687185" y="198072"/>
                  <a:pt x="3691039" y="185152"/>
                  <a:pt x="3693742" y="170852"/>
                </a:cubicBezTo>
                <a:cubicBezTo>
                  <a:pt x="3696446" y="156552"/>
                  <a:pt x="3697993" y="135589"/>
                  <a:pt x="3698384" y="107963"/>
                </a:cubicBezTo>
                <a:cubicBezTo>
                  <a:pt x="3698775" y="80337"/>
                  <a:pt x="3696831" y="62251"/>
                  <a:pt x="3692552" y="53706"/>
                </a:cubicBezTo>
                <a:cubicBezTo>
                  <a:pt x="3688273" y="45161"/>
                  <a:pt x="3692772" y="43266"/>
                  <a:pt x="3706049" y="48022"/>
                </a:cubicBezTo>
                <a:cubicBezTo>
                  <a:pt x="3719325" y="52779"/>
                  <a:pt x="3724795" y="57414"/>
                  <a:pt x="3722457" y="61929"/>
                </a:cubicBezTo>
                <a:cubicBezTo>
                  <a:pt x="3720119" y="66443"/>
                  <a:pt x="3718950" y="74994"/>
                  <a:pt x="3718950" y="87583"/>
                </a:cubicBezTo>
                <a:cubicBezTo>
                  <a:pt x="3723502" y="86169"/>
                  <a:pt x="3730118" y="83788"/>
                  <a:pt x="3738800" y="80439"/>
                </a:cubicBezTo>
                <a:cubicBezTo>
                  <a:pt x="3739495" y="74870"/>
                  <a:pt x="3740229" y="65677"/>
                  <a:pt x="3741005" y="52859"/>
                </a:cubicBezTo>
                <a:cubicBezTo>
                  <a:pt x="3741780" y="40042"/>
                  <a:pt x="3740806" y="30172"/>
                  <a:pt x="3738084" y="23252"/>
                </a:cubicBezTo>
                <a:cubicBezTo>
                  <a:pt x="3735362" y="16331"/>
                  <a:pt x="3736800" y="13501"/>
                  <a:pt x="3742400" y="14759"/>
                </a:cubicBezTo>
                <a:close/>
                <a:moveTo>
                  <a:pt x="7839172" y="13083"/>
                </a:moveTo>
                <a:cubicBezTo>
                  <a:pt x="7842394" y="13556"/>
                  <a:pt x="7846878" y="14880"/>
                  <a:pt x="7852623" y="17057"/>
                </a:cubicBezTo>
                <a:cubicBezTo>
                  <a:pt x="7864114" y="21410"/>
                  <a:pt x="7868092" y="27233"/>
                  <a:pt x="7864557" y="34526"/>
                </a:cubicBezTo>
                <a:cubicBezTo>
                  <a:pt x="7861022" y="41818"/>
                  <a:pt x="7858511" y="59504"/>
                  <a:pt x="7857022" y="87583"/>
                </a:cubicBezTo>
                <a:cubicBezTo>
                  <a:pt x="7856601" y="87025"/>
                  <a:pt x="7860566" y="85524"/>
                  <a:pt x="7868920" y="83081"/>
                </a:cubicBezTo>
                <a:cubicBezTo>
                  <a:pt x="7877272" y="80638"/>
                  <a:pt x="7883800" y="82005"/>
                  <a:pt x="7888500" y="87183"/>
                </a:cubicBezTo>
                <a:cubicBezTo>
                  <a:pt x="7893201" y="92361"/>
                  <a:pt x="7891846" y="96637"/>
                  <a:pt x="7884435" y="100010"/>
                </a:cubicBezTo>
                <a:cubicBezTo>
                  <a:pt x="7877025" y="103383"/>
                  <a:pt x="7867807" y="106106"/>
                  <a:pt x="7856781" y="108177"/>
                </a:cubicBezTo>
                <a:cubicBezTo>
                  <a:pt x="7856161" y="117466"/>
                  <a:pt x="7855850" y="125776"/>
                  <a:pt x="7855850" y="133106"/>
                </a:cubicBezTo>
                <a:cubicBezTo>
                  <a:pt x="7870300" y="131593"/>
                  <a:pt x="7881002" y="130241"/>
                  <a:pt x="7887960" y="129050"/>
                </a:cubicBezTo>
                <a:cubicBezTo>
                  <a:pt x="7894918" y="127859"/>
                  <a:pt x="7900716" y="128374"/>
                  <a:pt x="7905354" y="130594"/>
                </a:cubicBezTo>
                <a:cubicBezTo>
                  <a:pt x="7909994" y="132814"/>
                  <a:pt x="7913410" y="136535"/>
                  <a:pt x="7915605" y="141756"/>
                </a:cubicBezTo>
                <a:cubicBezTo>
                  <a:pt x="7917800" y="146978"/>
                  <a:pt x="7914632" y="149393"/>
                  <a:pt x="7906099" y="149002"/>
                </a:cubicBezTo>
                <a:cubicBezTo>
                  <a:pt x="7897566" y="148612"/>
                  <a:pt x="7888168" y="148993"/>
                  <a:pt x="7877905" y="150147"/>
                </a:cubicBezTo>
                <a:cubicBezTo>
                  <a:pt x="7867642" y="151300"/>
                  <a:pt x="7856403" y="152429"/>
                  <a:pt x="7844186" y="153532"/>
                </a:cubicBezTo>
                <a:cubicBezTo>
                  <a:pt x="7855076" y="155517"/>
                  <a:pt x="7859925" y="158779"/>
                  <a:pt x="7858734" y="163318"/>
                </a:cubicBezTo>
                <a:cubicBezTo>
                  <a:pt x="7857544" y="167857"/>
                  <a:pt x="7856582" y="171020"/>
                  <a:pt x="7855850" y="172806"/>
                </a:cubicBezTo>
                <a:cubicBezTo>
                  <a:pt x="7857748" y="172843"/>
                  <a:pt x="7861522" y="172266"/>
                  <a:pt x="7867171" y="171075"/>
                </a:cubicBezTo>
                <a:cubicBezTo>
                  <a:pt x="7872820" y="169885"/>
                  <a:pt x="7877794" y="171479"/>
                  <a:pt x="7882091" y="175857"/>
                </a:cubicBezTo>
                <a:cubicBezTo>
                  <a:pt x="7886388" y="180235"/>
                  <a:pt x="7885576" y="183738"/>
                  <a:pt x="7879654" y="186368"/>
                </a:cubicBezTo>
                <a:cubicBezTo>
                  <a:pt x="7873732" y="188997"/>
                  <a:pt x="7865326" y="191341"/>
                  <a:pt x="7854437" y="193400"/>
                </a:cubicBezTo>
                <a:cubicBezTo>
                  <a:pt x="7853830" y="202677"/>
                  <a:pt x="7853526" y="210205"/>
                  <a:pt x="7853526" y="215984"/>
                </a:cubicBezTo>
                <a:cubicBezTo>
                  <a:pt x="7865320" y="215290"/>
                  <a:pt x="7876172" y="213950"/>
                  <a:pt x="7886082" y="211966"/>
                </a:cubicBezTo>
                <a:cubicBezTo>
                  <a:pt x="7895992" y="209982"/>
                  <a:pt x="7905494" y="212090"/>
                  <a:pt x="7914592" y="218291"/>
                </a:cubicBezTo>
                <a:cubicBezTo>
                  <a:pt x="7923688" y="224492"/>
                  <a:pt x="7925785" y="228796"/>
                  <a:pt x="7920880" y="231202"/>
                </a:cubicBezTo>
                <a:cubicBezTo>
                  <a:pt x="7915974" y="233608"/>
                  <a:pt x="7907017" y="234228"/>
                  <a:pt x="7894006" y="233062"/>
                </a:cubicBezTo>
                <a:cubicBezTo>
                  <a:pt x="7880997" y="231897"/>
                  <a:pt x="7866684" y="232272"/>
                  <a:pt x="7851070" y="234188"/>
                </a:cubicBezTo>
                <a:cubicBezTo>
                  <a:pt x="7835456" y="236104"/>
                  <a:pt x="7821364" y="238045"/>
                  <a:pt x="7808793" y="240011"/>
                </a:cubicBezTo>
                <a:cubicBezTo>
                  <a:pt x="7796224" y="241977"/>
                  <a:pt x="7788599" y="243353"/>
                  <a:pt x="7785920" y="244141"/>
                </a:cubicBezTo>
                <a:cubicBezTo>
                  <a:pt x="7783241" y="244928"/>
                  <a:pt x="7777666" y="242383"/>
                  <a:pt x="7769196" y="236504"/>
                </a:cubicBezTo>
                <a:cubicBezTo>
                  <a:pt x="7760725" y="230625"/>
                  <a:pt x="7762350" y="227686"/>
                  <a:pt x="7774070" y="227686"/>
                </a:cubicBezTo>
                <a:cubicBezTo>
                  <a:pt x="7784004" y="227686"/>
                  <a:pt x="7804214" y="224784"/>
                  <a:pt x="7834698" y="218980"/>
                </a:cubicBezTo>
                <a:lnTo>
                  <a:pt x="7834698" y="197455"/>
                </a:lnTo>
                <a:cubicBezTo>
                  <a:pt x="7826278" y="199006"/>
                  <a:pt x="7820138" y="199579"/>
                  <a:pt x="7816281" y="199176"/>
                </a:cubicBezTo>
                <a:cubicBezTo>
                  <a:pt x="7812424" y="198773"/>
                  <a:pt x="7807330" y="196888"/>
                  <a:pt x="7800998" y="193521"/>
                </a:cubicBezTo>
                <a:cubicBezTo>
                  <a:pt x="7794667" y="190153"/>
                  <a:pt x="7796406" y="187633"/>
                  <a:pt x="7806216" y="185958"/>
                </a:cubicBezTo>
                <a:cubicBezTo>
                  <a:pt x="7816027" y="184284"/>
                  <a:pt x="7825521" y="182132"/>
                  <a:pt x="7834698" y="179503"/>
                </a:cubicBezTo>
                <a:cubicBezTo>
                  <a:pt x="7834698" y="172558"/>
                  <a:pt x="7832882" y="164924"/>
                  <a:pt x="7829248" y="156602"/>
                </a:cubicBezTo>
                <a:cubicBezTo>
                  <a:pt x="7815568" y="160459"/>
                  <a:pt x="7806700" y="162589"/>
                  <a:pt x="7802644" y="162992"/>
                </a:cubicBezTo>
                <a:cubicBezTo>
                  <a:pt x="7798589" y="163395"/>
                  <a:pt x="7792800" y="160794"/>
                  <a:pt x="7785278" y="155188"/>
                </a:cubicBezTo>
                <a:cubicBezTo>
                  <a:pt x="7777756" y="149582"/>
                  <a:pt x="7779334" y="146268"/>
                  <a:pt x="7790013" y="145244"/>
                </a:cubicBezTo>
                <a:cubicBezTo>
                  <a:pt x="7800692" y="144221"/>
                  <a:pt x="7816368" y="141576"/>
                  <a:pt x="7837042" y="137310"/>
                </a:cubicBezTo>
                <a:lnTo>
                  <a:pt x="7837042" y="112233"/>
                </a:lnTo>
                <a:cubicBezTo>
                  <a:pt x="7828560" y="113795"/>
                  <a:pt x="7822374" y="114369"/>
                  <a:pt x="7818486" y="113953"/>
                </a:cubicBezTo>
                <a:cubicBezTo>
                  <a:pt x="7814598" y="113538"/>
                  <a:pt x="7809906" y="111433"/>
                  <a:pt x="7804412" y="107637"/>
                </a:cubicBezTo>
                <a:cubicBezTo>
                  <a:pt x="7798918" y="103842"/>
                  <a:pt x="7800282" y="101132"/>
                  <a:pt x="7808505" y="99508"/>
                </a:cubicBezTo>
                <a:cubicBezTo>
                  <a:pt x="7816728" y="97883"/>
                  <a:pt x="7826240" y="95719"/>
                  <a:pt x="7837042" y="93015"/>
                </a:cubicBezTo>
                <a:lnTo>
                  <a:pt x="7837042" y="53799"/>
                </a:lnTo>
                <a:cubicBezTo>
                  <a:pt x="7837042" y="36634"/>
                  <a:pt x="7836070" y="26362"/>
                  <a:pt x="7834122" y="22982"/>
                </a:cubicBezTo>
                <a:cubicBezTo>
                  <a:pt x="7832175" y="19603"/>
                  <a:pt x="7831898" y="16682"/>
                  <a:pt x="7833294" y="14220"/>
                </a:cubicBezTo>
                <a:cubicBezTo>
                  <a:pt x="7833992" y="12989"/>
                  <a:pt x="7835952" y="12610"/>
                  <a:pt x="7839172" y="13083"/>
                </a:cubicBezTo>
                <a:close/>
                <a:moveTo>
                  <a:pt x="4152998" y="13083"/>
                </a:moveTo>
                <a:cubicBezTo>
                  <a:pt x="4156220" y="13556"/>
                  <a:pt x="4160703" y="14880"/>
                  <a:pt x="4166449" y="17057"/>
                </a:cubicBezTo>
                <a:cubicBezTo>
                  <a:pt x="4177939" y="21410"/>
                  <a:pt x="4181917" y="27233"/>
                  <a:pt x="4178383" y="34526"/>
                </a:cubicBezTo>
                <a:cubicBezTo>
                  <a:pt x="4174848" y="41818"/>
                  <a:pt x="4172337" y="59504"/>
                  <a:pt x="4170848" y="87583"/>
                </a:cubicBezTo>
                <a:cubicBezTo>
                  <a:pt x="4170426" y="87025"/>
                  <a:pt x="4174392" y="85524"/>
                  <a:pt x="4182745" y="83081"/>
                </a:cubicBezTo>
                <a:cubicBezTo>
                  <a:pt x="4191098" y="80638"/>
                  <a:pt x="4197625" y="82005"/>
                  <a:pt x="4202325" y="87183"/>
                </a:cubicBezTo>
                <a:cubicBezTo>
                  <a:pt x="4207026" y="92361"/>
                  <a:pt x="4205671" y="96637"/>
                  <a:pt x="4198261" y="100010"/>
                </a:cubicBezTo>
                <a:cubicBezTo>
                  <a:pt x="4190850" y="103383"/>
                  <a:pt x="4181632" y="106106"/>
                  <a:pt x="4170606" y="108177"/>
                </a:cubicBezTo>
                <a:cubicBezTo>
                  <a:pt x="4169986" y="117466"/>
                  <a:pt x="4169676" y="125776"/>
                  <a:pt x="4169676" y="133106"/>
                </a:cubicBezTo>
                <a:cubicBezTo>
                  <a:pt x="4184125" y="131593"/>
                  <a:pt x="4194828" y="130241"/>
                  <a:pt x="4201786" y="129050"/>
                </a:cubicBezTo>
                <a:cubicBezTo>
                  <a:pt x="4208744" y="127859"/>
                  <a:pt x="4214542" y="128374"/>
                  <a:pt x="4219180" y="130594"/>
                </a:cubicBezTo>
                <a:cubicBezTo>
                  <a:pt x="4223819" y="132814"/>
                  <a:pt x="4227236" y="136535"/>
                  <a:pt x="4229431" y="141756"/>
                </a:cubicBezTo>
                <a:cubicBezTo>
                  <a:pt x="4231626" y="146978"/>
                  <a:pt x="4228457" y="149393"/>
                  <a:pt x="4219924" y="149002"/>
                </a:cubicBezTo>
                <a:cubicBezTo>
                  <a:pt x="4211391" y="148612"/>
                  <a:pt x="4201994" y="148993"/>
                  <a:pt x="4191731" y="150147"/>
                </a:cubicBezTo>
                <a:cubicBezTo>
                  <a:pt x="4181468" y="151300"/>
                  <a:pt x="4170228" y="152429"/>
                  <a:pt x="4158012" y="153532"/>
                </a:cubicBezTo>
                <a:cubicBezTo>
                  <a:pt x="4168901" y="155517"/>
                  <a:pt x="4173750" y="158779"/>
                  <a:pt x="4172560" y="163318"/>
                </a:cubicBezTo>
                <a:cubicBezTo>
                  <a:pt x="4171369" y="167857"/>
                  <a:pt x="4170408" y="171020"/>
                  <a:pt x="4169676" y="172806"/>
                </a:cubicBezTo>
                <a:cubicBezTo>
                  <a:pt x="4171574" y="172843"/>
                  <a:pt x="4175347" y="172266"/>
                  <a:pt x="4180996" y="171075"/>
                </a:cubicBezTo>
                <a:cubicBezTo>
                  <a:pt x="4186646" y="169885"/>
                  <a:pt x="4191619" y="171479"/>
                  <a:pt x="4195917" y="175857"/>
                </a:cubicBezTo>
                <a:cubicBezTo>
                  <a:pt x="4200214" y="180235"/>
                  <a:pt x="4199401" y="183738"/>
                  <a:pt x="4193479" y="186368"/>
                </a:cubicBezTo>
                <a:cubicBezTo>
                  <a:pt x="4187557" y="188997"/>
                  <a:pt x="4179152" y="191341"/>
                  <a:pt x="4168262" y="193400"/>
                </a:cubicBezTo>
                <a:cubicBezTo>
                  <a:pt x="4167655" y="202677"/>
                  <a:pt x="4167351" y="210205"/>
                  <a:pt x="4167351" y="215984"/>
                </a:cubicBezTo>
                <a:cubicBezTo>
                  <a:pt x="4179145" y="215290"/>
                  <a:pt x="4189997" y="213950"/>
                  <a:pt x="4199907" y="211966"/>
                </a:cubicBezTo>
                <a:cubicBezTo>
                  <a:pt x="4209817" y="209982"/>
                  <a:pt x="4219320" y="212090"/>
                  <a:pt x="4228417" y="218291"/>
                </a:cubicBezTo>
                <a:cubicBezTo>
                  <a:pt x="4237514" y="224492"/>
                  <a:pt x="4239610" y="228796"/>
                  <a:pt x="4234705" y="231202"/>
                </a:cubicBezTo>
                <a:cubicBezTo>
                  <a:pt x="4229800" y="233608"/>
                  <a:pt x="4220842" y="234228"/>
                  <a:pt x="4207832" y="233062"/>
                </a:cubicBezTo>
                <a:cubicBezTo>
                  <a:pt x="4194822" y="231897"/>
                  <a:pt x="4180510" y="232272"/>
                  <a:pt x="4164895" y="234188"/>
                </a:cubicBezTo>
                <a:cubicBezTo>
                  <a:pt x="4149281" y="236104"/>
                  <a:pt x="4135189" y="238045"/>
                  <a:pt x="4122619" y="240011"/>
                </a:cubicBezTo>
                <a:cubicBezTo>
                  <a:pt x="4110049" y="241977"/>
                  <a:pt x="4102425" y="243353"/>
                  <a:pt x="4099746" y="244141"/>
                </a:cubicBezTo>
                <a:cubicBezTo>
                  <a:pt x="4097067" y="244928"/>
                  <a:pt x="4091492" y="242383"/>
                  <a:pt x="4083021" y="236504"/>
                </a:cubicBezTo>
                <a:cubicBezTo>
                  <a:pt x="4074550" y="230625"/>
                  <a:pt x="4076175" y="227686"/>
                  <a:pt x="4087895" y="227686"/>
                </a:cubicBezTo>
                <a:cubicBezTo>
                  <a:pt x="4097829" y="227686"/>
                  <a:pt x="4118039" y="224784"/>
                  <a:pt x="4148524" y="218980"/>
                </a:cubicBezTo>
                <a:lnTo>
                  <a:pt x="4148524" y="197455"/>
                </a:lnTo>
                <a:cubicBezTo>
                  <a:pt x="4140103" y="199006"/>
                  <a:pt x="4133964" y="199579"/>
                  <a:pt x="4130107" y="199176"/>
                </a:cubicBezTo>
                <a:cubicBezTo>
                  <a:pt x="4126250" y="198773"/>
                  <a:pt x="4121155" y="196888"/>
                  <a:pt x="4114824" y="193521"/>
                </a:cubicBezTo>
                <a:cubicBezTo>
                  <a:pt x="4108492" y="190153"/>
                  <a:pt x="4110232" y="187633"/>
                  <a:pt x="4120042" y="185958"/>
                </a:cubicBezTo>
                <a:cubicBezTo>
                  <a:pt x="4129852" y="184284"/>
                  <a:pt x="4139346" y="182132"/>
                  <a:pt x="4148524" y="179503"/>
                </a:cubicBezTo>
                <a:cubicBezTo>
                  <a:pt x="4148524" y="172558"/>
                  <a:pt x="4146707" y="164924"/>
                  <a:pt x="4143073" y="156602"/>
                </a:cubicBezTo>
                <a:cubicBezTo>
                  <a:pt x="4129394" y="160459"/>
                  <a:pt x="4120526" y="162589"/>
                  <a:pt x="4116470" y="162992"/>
                </a:cubicBezTo>
                <a:cubicBezTo>
                  <a:pt x="4112415" y="163395"/>
                  <a:pt x="4106626" y="160794"/>
                  <a:pt x="4099104" y="155188"/>
                </a:cubicBezTo>
                <a:cubicBezTo>
                  <a:pt x="4091582" y="149582"/>
                  <a:pt x="4093160" y="146268"/>
                  <a:pt x="4103838" y="145244"/>
                </a:cubicBezTo>
                <a:cubicBezTo>
                  <a:pt x="4114517" y="144221"/>
                  <a:pt x="4130193" y="141576"/>
                  <a:pt x="4150868" y="137310"/>
                </a:cubicBezTo>
                <a:lnTo>
                  <a:pt x="4150868" y="112233"/>
                </a:lnTo>
                <a:cubicBezTo>
                  <a:pt x="4142385" y="113795"/>
                  <a:pt x="4136199" y="114369"/>
                  <a:pt x="4132311" y="113953"/>
                </a:cubicBezTo>
                <a:cubicBezTo>
                  <a:pt x="4128423" y="113538"/>
                  <a:pt x="4123732" y="111433"/>
                  <a:pt x="4118238" y="107637"/>
                </a:cubicBezTo>
                <a:cubicBezTo>
                  <a:pt x="4112743" y="103842"/>
                  <a:pt x="4114108" y="101132"/>
                  <a:pt x="4122330" y="99508"/>
                </a:cubicBezTo>
                <a:cubicBezTo>
                  <a:pt x="4130553" y="97883"/>
                  <a:pt x="4140066" y="95719"/>
                  <a:pt x="4150868" y="93015"/>
                </a:cubicBezTo>
                <a:lnTo>
                  <a:pt x="4150868" y="53799"/>
                </a:lnTo>
                <a:cubicBezTo>
                  <a:pt x="4150868" y="36634"/>
                  <a:pt x="4149895" y="26362"/>
                  <a:pt x="4147947" y="22982"/>
                </a:cubicBezTo>
                <a:cubicBezTo>
                  <a:pt x="4146000" y="19603"/>
                  <a:pt x="4145724" y="16682"/>
                  <a:pt x="4147119" y="14220"/>
                </a:cubicBezTo>
                <a:cubicBezTo>
                  <a:pt x="4147817" y="12989"/>
                  <a:pt x="4149777" y="12610"/>
                  <a:pt x="4152998" y="13083"/>
                </a:cubicBezTo>
                <a:close/>
                <a:moveTo>
                  <a:pt x="1580945" y="12808"/>
                </a:moveTo>
                <a:cubicBezTo>
                  <a:pt x="1582503" y="11787"/>
                  <a:pt x="1585035" y="11910"/>
                  <a:pt x="1588542" y="13178"/>
                </a:cubicBezTo>
                <a:cubicBezTo>
                  <a:pt x="1595556" y="15714"/>
                  <a:pt x="1602001" y="19699"/>
                  <a:pt x="1607880" y="25131"/>
                </a:cubicBezTo>
                <a:cubicBezTo>
                  <a:pt x="1613759" y="30563"/>
                  <a:pt x="1614226" y="35533"/>
                  <a:pt x="1609285" y="40042"/>
                </a:cubicBezTo>
                <a:cubicBezTo>
                  <a:pt x="1604341" y="44550"/>
                  <a:pt x="1592414" y="63448"/>
                  <a:pt x="1573501" y="96736"/>
                </a:cubicBezTo>
                <a:cubicBezTo>
                  <a:pt x="1586734" y="106707"/>
                  <a:pt x="1592181" y="115175"/>
                  <a:pt x="1589844" y="122139"/>
                </a:cubicBezTo>
                <a:cubicBezTo>
                  <a:pt x="1587506" y="129103"/>
                  <a:pt x="1586336" y="150680"/>
                  <a:pt x="1586336" y="186870"/>
                </a:cubicBezTo>
                <a:cubicBezTo>
                  <a:pt x="1586336" y="196045"/>
                  <a:pt x="1586178" y="204217"/>
                  <a:pt x="1585860" y="211388"/>
                </a:cubicBezTo>
                <a:lnTo>
                  <a:pt x="1585593" y="214851"/>
                </a:lnTo>
                <a:lnTo>
                  <a:pt x="1587499" y="211594"/>
                </a:lnTo>
                <a:cubicBezTo>
                  <a:pt x="1594587" y="201560"/>
                  <a:pt x="1602370" y="187738"/>
                  <a:pt x="1610847" y="170127"/>
                </a:cubicBezTo>
                <a:cubicBezTo>
                  <a:pt x="1619324" y="152515"/>
                  <a:pt x="1622784" y="139998"/>
                  <a:pt x="1621228" y="132575"/>
                </a:cubicBezTo>
                <a:cubicBezTo>
                  <a:pt x="1619672" y="125153"/>
                  <a:pt x="1622970" y="122899"/>
                  <a:pt x="1631125" y="125813"/>
                </a:cubicBezTo>
                <a:cubicBezTo>
                  <a:pt x="1639280" y="128728"/>
                  <a:pt x="1645331" y="131847"/>
                  <a:pt x="1649282" y="135171"/>
                </a:cubicBezTo>
                <a:cubicBezTo>
                  <a:pt x="1653231" y="138495"/>
                  <a:pt x="1653700" y="142305"/>
                  <a:pt x="1650687" y="146603"/>
                </a:cubicBezTo>
                <a:cubicBezTo>
                  <a:pt x="1647673" y="150900"/>
                  <a:pt x="1642953" y="157513"/>
                  <a:pt x="1636529" y="166443"/>
                </a:cubicBezTo>
                <a:cubicBezTo>
                  <a:pt x="1644640" y="170139"/>
                  <a:pt x="1656657" y="176929"/>
                  <a:pt x="1672583" y="186814"/>
                </a:cubicBezTo>
                <a:cubicBezTo>
                  <a:pt x="1672583" y="176818"/>
                  <a:pt x="1672387" y="162772"/>
                  <a:pt x="1671997" y="144677"/>
                </a:cubicBezTo>
                <a:cubicBezTo>
                  <a:pt x="1671607" y="126582"/>
                  <a:pt x="1670604" y="115377"/>
                  <a:pt x="1668992" y="111061"/>
                </a:cubicBezTo>
                <a:cubicBezTo>
                  <a:pt x="1665619" y="111061"/>
                  <a:pt x="1662320" y="111600"/>
                  <a:pt x="1659095" y="112679"/>
                </a:cubicBezTo>
                <a:cubicBezTo>
                  <a:pt x="1654109" y="122502"/>
                  <a:pt x="1649663" y="122585"/>
                  <a:pt x="1645756" y="112930"/>
                </a:cubicBezTo>
                <a:cubicBezTo>
                  <a:pt x="1641850" y="103275"/>
                  <a:pt x="1637804" y="92060"/>
                  <a:pt x="1633618" y="79286"/>
                </a:cubicBezTo>
                <a:cubicBezTo>
                  <a:pt x="1629432" y="66511"/>
                  <a:pt x="1625345" y="56527"/>
                  <a:pt x="1621358" y="49334"/>
                </a:cubicBezTo>
                <a:cubicBezTo>
                  <a:pt x="1617370" y="42141"/>
                  <a:pt x="1619011" y="38950"/>
                  <a:pt x="1626279" y="39763"/>
                </a:cubicBezTo>
                <a:cubicBezTo>
                  <a:pt x="1633546" y="40575"/>
                  <a:pt x="1639549" y="41161"/>
                  <a:pt x="1644286" y="41521"/>
                </a:cubicBezTo>
                <a:cubicBezTo>
                  <a:pt x="1649024" y="41880"/>
                  <a:pt x="1658088" y="40572"/>
                  <a:pt x="1671476" y="37595"/>
                </a:cubicBezTo>
                <a:cubicBezTo>
                  <a:pt x="1684864" y="34619"/>
                  <a:pt x="1694290" y="30727"/>
                  <a:pt x="1699754" y="25922"/>
                </a:cubicBezTo>
                <a:cubicBezTo>
                  <a:pt x="1705216" y="21116"/>
                  <a:pt x="1712537" y="20554"/>
                  <a:pt x="1721715" y="24238"/>
                </a:cubicBezTo>
                <a:cubicBezTo>
                  <a:pt x="1730892" y="27921"/>
                  <a:pt x="1738253" y="32123"/>
                  <a:pt x="1743797" y="36842"/>
                </a:cubicBezTo>
                <a:cubicBezTo>
                  <a:pt x="1749340" y="41561"/>
                  <a:pt x="1749459" y="45964"/>
                  <a:pt x="1744150" y="50050"/>
                </a:cubicBezTo>
                <a:cubicBezTo>
                  <a:pt x="1738843" y="54137"/>
                  <a:pt x="1731767" y="65445"/>
                  <a:pt x="1722924" y="83974"/>
                </a:cubicBezTo>
                <a:cubicBezTo>
                  <a:pt x="1732263" y="95409"/>
                  <a:pt x="1731996" y="101610"/>
                  <a:pt x="1722124" y="102577"/>
                </a:cubicBezTo>
                <a:cubicBezTo>
                  <a:pt x="1712252" y="103545"/>
                  <a:pt x="1701232" y="104816"/>
                  <a:pt x="1689065" y="106391"/>
                </a:cubicBezTo>
                <a:cubicBezTo>
                  <a:pt x="1696073" y="109951"/>
                  <a:pt x="1698783" y="113901"/>
                  <a:pt x="1697195" y="118241"/>
                </a:cubicBezTo>
                <a:cubicBezTo>
                  <a:pt x="1695608" y="122582"/>
                  <a:pt x="1694454" y="128703"/>
                  <a:pt x="1693735" y="136603"/>
                </a:cubicBezTo>
                <a:cubicBezTo>
                  <a:pt x="1701511" y="135921"/>
                  <a:pt x="1709393" y="134194"/>
                  <a:pt x="1717380" y="131422"/>
                </a:cubicBezTo>
                <a:cubicBezTo>
                  <a:pt x="1725367" y="128650"/>
                  <a:pt x="1732762" y="130117"/>
                  <a:pt x="1739565" y="135822"/>
                </a:cubicBezTo>
                <a:cubicBezTo>
                  <a:pt x="1746367" y="141527"/>
                  <a:pt x="1743583" y="146026"/>
                  <a:pt x="1731211" y="149319"/>
                </a:cubicBezTo>
                <a:cubicBezTo>
                  <a:pt x="1718840" y="152611"/>
                  <a:pt x="1706280" y="153483"/>
                  <a:pt x="1693530" y="151932"/>
                </a:cubicBezTo>
                <a:cubicBezTo>
                  <a:pt x="1692885" y="168068"/>
                  <a:pt x="1692563" y="182473"/>
                  <a:pt x="1692563" y="195148"/>
                </a:cubicBezTo>
                <a:cubicBezTo>
                  <a:pt x="1706069" y="202267"/>
                  <a:pt x="1720856" y="208121"/>
                  <a:pt x="1736922" y="212710"/>
                </a:cubicBezTo>
                <a:cubicBezTo>
                  <a:pt x="1752990" y="217299"/>
                  <a:pt x="1768878" y="220375"/>
                  <a:pt x="1784586" y="221937"/>
                </a:cubicBezTo>
                <a:cubicBezTo>
                  <a:pt x="1800293" y="223500"/>
                  <a:pt x="1800677" y="227196"/>
                  <a:pt x="1785739" y="233025"/>
                </a:cubicBezTo>
                <a:cubicBezTo>
                  <a:pt x="1770799" y="238854"/>
                  <a:pt x="1756584" y="242166"/>
                  <a:pt x="1743090" y="242959"/>
                </a:cubicBezTo>
                <a:cubicBezTo>
                  <a:pt x="1729596" y="243753"/>
                  <a:pt x="1714937" y="238228"/>
                  <a:pt x="1699111" y="226384"/>
                </a:cubicBezTo>
                <a:cubicBezTo>
                  <a:pt x="1683286" y="214539"/>
                  <a:pt x="1660428" y="198671"/>
                  <a:pt x="1630539" y="178777"/>
                </a:cubicBezTo>
                <a:cubicBezTo>
                  <a:pt x="1619848" y="196848"/>
                  <a:pt x="1608231" y="209343"/>
                  <a:pt x="1595685" y="216263"/>
                </a:cubicBezTo>
                <a:cubicBezTo>
                  <a:pt x="1592549" y="217994"/>
                  <a:pt x="1590026" y="219194"/>
                  <a:pt x="1588117" y="219864"/>
                </a:cubicBezTo>
                <a:lnTo>
                  <a:pt x="1585180" y="220183"/>
                </a:lnTo>
                <a:lnTo>
                  <a:pt x="1584430" y="229893"/>
                </a:lnTo>
                <a:cubicBezTo>
                  <a:pt x="1583159" y="240226"/>
                  <a:pt x="1581252" y="246550"/>
                  <a:pt x="1578709" y="248866"/>
                </a:cubicBezTo>
                <a:cubicBezTo>
                  <a:pt x="1573624" y="253498"/>
                  <a:pt x="1568737" y="250618"/>
                  <a:pt x="1564050" y="240225"/>
                </a:cubicBezTo>
                <a:cubicBezTo>
                  <a:pt x="1559362" y="229832"/>
                  <a:pt x="1558183" y="220440"/>
                  <a:pt x="1560515" y="212050"/>
                </a:cubicBezTo>
                <a:cubicBezTo>
                  <a:pt x="1562847" y="203660"/>
                  <a:pt x="1564403" y="191530"/>
                  <a:pt x="1565184" y="175661"/>
                </a:cubicBezTo>
                <a:cubicBezTo>
                  <a:pt x="1565966" y="159792"/>
                  <a:pt x="1566357" y="145241"/>
                  <a:pt x="1566357" y="132008"/>
                </a:cubicBezTo>
                <a:cubicBezTo>
                  <a:pt x="1566357" y="119618"/>
                  <a:pt x="1565575" y="111470"/>
                  <a:pt x="1564012" y="107563"/>
                </a:cubicBezTo>
                <a:cubicBezTo>
                  <a:pt x="1559511" y="115451"/>
                  <a:pt x="1553517" y="122942"/>
                  <a:pt x="1546032" y="130036"/>
                </a:cubicBezTo>
                <a:cubicBezTo>
                  <a:pt x="1538547" y="137130"/>
                  <a:pt x="1529752" y="143331"/>
                  <a:pt x="1519643" y="148640"/>
                </a:cubicBezTo>
                <a:cubicBezTo>
                  <a:pt x="1509535" y="153948"/>
                  <a:pt x="1509396" y="150407"/>
                  <a:pt x="1519225" y="138017"/>
                </a:cubicBezTo>
                <a:cubicBezTo>
                  <a:pt x="1529054" y="125627"/>
                  <a:pt x="1538440" y="112623"/>
                  <a:pt x="1547381" y="99005"/>
                </a:cubicBezTo>
                <a:cubicBezTo>
                  <a:pt x="1556323" y="85388"/>
                  <a:pt x="1562890" y="74195"/>
                  <a:pt x="1567082" y="65426"/>
                </a:cubicBezTo>
                <a:cubicBezTo>
                  <a:pt x="1571274" y="56658"/>
                  <a:pt x="1574535" y="48435"/>
                  <a:pt x="1576868" y="40758"/>
                </a:cubicBezTo>
                <a:cubicBezTo>
                  <a:pt x="1579199" y="33081"/>
                  <a:pt x="1579974" y="25931"/>
                  <a:pt x="1579192" y="19308"/>
                </a:cubicBezTo>
                <a:cubicBezTo>
                  <a:pt x="1578802" y="15997"/>
                  <a:pt x="1579386" y="13830"/>
                  <a:pt x="1580945" y="12808"/>
                </a:cubicBezTo>
                <a:close/>
                <a:moveTo>
                  <a:pt x="5485013" y="10643"/>
                </a:moveTo>
                <a:cubicBezTo>
                  <a:pt x="5488189" y="11015"/>
                  <a:pt x="5492092" y="11795"/>
                  <a:pt x="5496721" y="12983"/>
                </a:cubicBezTo>
                <a:cubicBezTo>
                  <a:pt x="5510202" y="16741"/>
                  <a:pt x="5515777" y="21649"/>
                  <a:pt x="5513445" y="27707"/>
                </a:cubicBezTo>
                <a:cubicBezTo>
                  <a:pt x="5511114" y="33766"/>
                  <a:pt x="5511703" y="47889"/>
                  <a:pt x="5515212" y="70077"/>
                </a:cubicBezTo>
                <a:cubicBezTo>
                  <a:pt x="5516775" y="69519"/>
                  <a:pt x="5522012" y="67237"/>
                  <a:pt x="5530923" y="63231"/>
                </a:cubicBezTo>
                <a:cubicBezTo>
                  <a:pt x="5539834" y="59225"/>
                  <a:pt x="5547515" y="59997"/>
                  <a:pt x="5553964" y="65547"/>
                </a:cubicBezTo>
                <a:cubicBezTo>
                  <a:pt x="5560413" y="71097"/>
                  <a:pt x="5558931" y="75773"/>
                  <a:pt x="5549517" y="79574"/>
                </a:cubicBezTo>
                <a:cubicBezTo>
                  <a:pt x="5540104" y="83375"/>
                  <a:pt x="5529637" y="86919"/>
                  <a:pt x="5518115" y="90206"/>
                </a:cubicBezTo>
                <a:cubicBezTo>
                  <a:pt x="5522728" y="110819"/>
                  <a:pt x="5530350" y="134067"/>
                  <a:pt x="5540978" y="159951"/>
                </a:cubicBezTo>
                <a:cubicBezTo>
                  <a:pt x="5543571" y="149644"/>
                  <a:pt x="5545834" y="139592"/>
                  <a:pt x="5547769" y="129794"/>
                </a:cubicBezTo>
                <a:cubicBezTo>
                  <a:pt x="5549703" y="119996"/>
                  <a:pt x="5549502" y="111873"/>
                  <a:pt x="5547164" y="105424"/>
                </a:cubicBezTo>
                <a:cubicBezTo>
                  <a:pt x="5544826" y="98974"/>
                  <a:pt x="5547477" y="96789"/>
                  <a:pt x="5555117" y="98866"/>
                </a:cubicBezTo>
                <a:cubicBezTo>
                  <a:pt x="5562757" y="100943"/>
                  <a:pt x="5569395" y="103818"/>
                  <a:pt x="5575032" y="107489"/>
                </a:cubicBezTo>
                <a:cubicBezTo>
                  <a:pt x="5580669" y="111160"/>
                  <a:pt x="5582073" y="115262"/>
                  <a:pt x="5579246" y="119795"/>
                </a:cubicBezTo>
                <a:cubicBezTo>
                  <a:pt x="5576418" y="124328"/>
                  <a:pt x="5573262" y="132389"/>
                  <a:pt x="5569777" y="143979"/>
                </a:cubicBezTo>
                <a:cubicBezTo>
                  <a:pt x="5566292" y="155569"/>
                  <a:pt x="5560748" y="167987"/>
                  <a:pt x="5553145" y="181233"/>
                </a:cubicBezTo>
                <a:cubicBezTo>
                  <a:pt x="5562149" y="194367"/>
                  <a:pt x="5570493" y="204999"/>
                  <a:pt x="5578176" y="213129"/>
                </a:cubicBezTo>
                <a:cubicBezTo>
                  <a:pt x="5585859" y="221258"/>
                  <a:pt x="5590024" y="223863"/>
                  <a:pt x="5590668" y="220942"/>
                </a:cubicBezTo>
                <a:cubicBezTo>
                  <a:pt x="5591314" y="218021"/>
                  <a:pt x="5594365" y="210825"/>
                  <a:pt x="5599821" y="199353"/>
                </a:cubicBezTo>
                <a:cubicBezTo>
                  <a:pt x="5605278" y="187881"/>
                  <a:pt x="5608007" y="191502"/>
                  <a:pt x="5608007" y="210217"/>
                </a:cubicBezTo>
                <a:cubicBezTo>
                  <a:pt x="5608007" y="226464"/>
                  <a:pt x="5609564" y="239682"/>
                  <a:pt x="5612676" y="249871"/>
                </a:cubicBezTo>
                <a:cubicBezTo>
                  <a:pt x="5615789" y="260059"/>
                  <a:pt x="5608339" y="260732"/>
                  <a:pt x="5590324" y="251889"/>
                </a:cubicBezTo>
                <a:cubicBezTo>
                  <a:pt x="5572310" y="243046"/>
                  <a:pt x="5555402" y="224511"/>
                  <a:pt x="5539602" y="196283"/>
                </a:cubicBezTo>
                <a:cubicBezTo>
                  <a:pt x="5527411" y="211451"/>
                  <a:pt x="5513756" y="222052"/>
                  <a:pt x="5498637" y="228086"/>
                </a:cubicBezTo>
                <a:cubicBezTo>
                  <a:pt x="5483518" y="234120"/>
                  <a:pt x="5481860" y="231695"/>
                  <a:pt x="5493660" y="220812"/>
                </a:cubicBezTo>
                <a:cubicBezTo>
                  <a:pt x="5505461" y="209929"/>
                  <a:pt x="5517458" y="195632"/>
                  <a:pt x="5529649" y="177922"/>
                </a:cubicBezTo>
                <a:cubicBezTo>
                  <a:pt x="5520496" y="165494"/>
                  <a:pt x="5510338" y="137763"/>
                  <a:pt x="5499176" y="94727"/>
                </a:cubicBezTo>
                <a:cubicBezTo>
                  <a:pt x="5487283" y="98609"/>
                  <a:pt x="5471761" y="101970"/>
                  <a:pt x="5452612" y="104810"/>
                </a:cubicBezTo>
                <a:cubicBezTo>
                  <a:pt x="5452426" y="112620"/>
                  <a:pt x="5452094" y="119700"/>
                  <a:pt x="5451617" y="126049"/>
                </a:cubicBezTo>
                <a:lnTo>
                  <a:pt x="5451378" y="128217"/>
                </a:lnTo>
                <a:lnTo>
                  <a:pt x="5454146" y="126185"/>
                </a:lnTo>
                <a:cubicBezTo>
                  <a:pt x="5460627" y="124015"/>
                  <a:pt x="5469045" y="120939"/>
                  <a:pt x="5479401" y="116958"/>
                </a:cubicBezTo>
                <a:cubicBezTo>
                  <a:pt x="5489162" y="112939"/>
                  <a:pt x="5496693" y="113029"/>
                  <a:pt x="5501995" y="117228"/>
                </a:cubicBezTo>
                <a:cubicBezTo>
                  <a:pt x="5507297" y="121426"/>
                  <a:pt x="5506450" y="125506"/>
                  <a:pt x="5499455" y="129469"/>
                </a:cubicBezTo>
                <a:cubicBezTo>
                  <a:pt x="5492460" y="133431"/>
                  <a:pt x="5484368" y="136219"/>
                  <a:pt x="5475178" y="137831"/>
                </a:cubicBezTo>
                <a:cubicBezTo>
                  <a:pt x="5465988" y="139443"/>
                  <a:pt x="5458565" y="138448"/>
                  <a:pt x="5452909" y="134845"/>
                </a:cubicBezTo>
                <a:lnTo>
                  <a:pt x="5450917" y="132379"/>
                </a:lnTo>
                <a:lnTo>
                  <a:pt x="5449751" y="142905"/>
                </a:lnTo>
                <a:cubicBezTo>
                  <a:pt x="5448217" y="152681"/>
                  <a:pt x="5446100" y="159535"/>
                  <a:pt x="5443403" y="163467"/>
                </a:cubicBezTo>
                <a:cubicBezTo>
                  <a:pt x="5445660" y="162685"/>
                  <a:pt x="5447905" y="162490"/>
                  <a:pt x="5450137" y="162881"/>
                </a:cubicBezTo>
                <a:cubicBezTo>
                  <a:pt x="5452370" y="163271"/>
                  <a:pt x="5455083" y="163110"/>
                  <a:pt x="5458276" y="162397"/>
                </a:cubicBezTo>
                <a:cubicBezTo>
                  <a:pt x="5461470" y="161684"/>
                  <a:pt x="5464419" y="160822"/>
                  <a:pt x="5467122" y="159811"/>
                </a:cubicBezTo>
                <a:cubicBezTo>
                  <a:pt x="5469826" y="158800"/>
                  <a:pt x="5472744" y="156627"/>
                  <a:pt x="5475875" y="153291"/>
                </a:cubicBezTo>
                <a:cubicBezTo>
                  <a:pt x="5479007" y="149954"/>
                  <a:pt x="5483044" y="149130"/>
                  <a:pt x="5487986" y="150816"/>
                </a:cubicBezTo>
                <a:cubicBezTo>
                  <a:pt x="5492929" y="152503"/>
                  <a:pt x="5498020" y="155045"/>
                  <a:pt x="5503260" y="158444"/>
                </a:cubicBezTo>
                <a:cubicBezTo>
                  <a:pt x="5508500" y="161842"/>
                  <a:pt x="5508919" y="165808"/>
                  <a:pt x="5504515" y="170341"/>
                </a:cubicBezTo>
                <a:cubicBezTo>
                  <a:pt x="5500113" y="174874"/>
                  <a:pt x="5496864" y="181729"/>
                  <a:pt x="5494767" y="190907"/>
                </a:cubicBezTo>
                <a:cubicBezTo>
                  <a:pt x="5501775" y="198150"/>
                  <a:pt x="5502224" y="202608"/>
                  <a:pt x="5496116" y="204283"/>
                </a:cubicBezTo>
                <a:cubicBezTo>
                  <a:pt x="5490008" y="205957"/>
                  <a:pt x="5479351" y="209225"/>
                  <a:pt x="5464146" y="214087"/>
                </a:cubicBezTo>
                <a:cubicBezTo>
                  <a:pt x="5462571" y="222458"/>
                  <a:pt x="5459495" y="222927"/>
                  <a:pt x="5454918" y="215491"/>
                </a:cubicBezTo>
                <a:cubicBezTo>
                  <a:pt x="5450342" y="208056"/>
                  <a:pt x="5446928" y="200779"/>
                  <a:pt x="5444677" y="193660"/>
                </a:cubicBezTo>
                <a:cubicBezTo>
                  <a:pt x="5442426" y="186541"/>
                  <a:pt x="5440451" y="181190"/>
                  <a:pt x="5438752" y="177605"/>
                </a:cubicBezTo>
                <a:cubicBezTo>
                  <a:pt x="5428942" y="203266"/>
                  <a:pt x="5415569" y="221355"/>
                  <a:pt x="5398634" y="231872"/>
                </a:cubicBezTo>
                <a:cubicBezTo>
                  <a:pt x="5381698" y="242389"/>
                  <a:pt x="5378713" y="239722"/>
                  <a:pt x="5389676" y="223872"/>
                </a:cubicBezTo>
                <a:cubicBezTo>
                  <a:pt x="5400640" y="208022"/>
                  <a:pt x="5409396" y="192770"/>
                  <a:pt x="5415944" y="178117"/>
                </a:cubicBezTo>
                <a:cubicBezTo>
                  <a:pt x="5422493" y="163464"/>
                  <a:pt x="5426542" y="147821"/>
                  <a:pt x="5428092" y="131190"/>
                </a:cubicBezTo>
                <a:cubicBezTo>
                  <a:pt x="5429643" y="114558"/>
                  <a:pt x="5428474" y="103135"/>
                  <a:pt x="5424585" y="96922"/>
                </a:cubicBezTo>
                <a:cubicBezTo>
                  <a:pt x="5420697" y="90708"/>
                  <a:pt x="5421891" y="87601"/>
                  <a:pt x="5428167" y="87601"/>
                </a:cubicBezTo>
                <a:cubicBezTo>
                  <a:pt x="5432371" y="87601"/>
                  <a:pt x="5436547" y="87986"/>
                  <a:pt x="5440696" y="88755"/>
                </a:cubicBezTo>
                <a:cubicBezTo>
                  <a:pt x="5444845" y="89524"/>
                  <a:pt x="5451353" y="89167"/>
                  <a:pt x="5460220" y="87685"/>
                </a:cubicBezTo>
                <a:cubicBezTo>
                  <a:pt x="5469089" y="86203"/>
                  <a:pt x="5480560" y="82715"/>
                  <a:pt x="5494637" y="77221"/>
                </a:cubicBezTo>
                <a:cubicBezTo>
                  <a:pt x="5490780" y="64459"/>
                  <a:pt x="5487900" y="53523"/>
                  <a:pt x="5485996" y="44413"/>
                </a:cubicBezTo>
                <a:cubicBezTo>
                  <a:pt x="5484092" y="35304"/>
                  <a:pt x="5480774" y="26601"/>
                  <a:pt x="5476043" y="18303"/>
                </a:cubicBezTo>
                <a:cubicBezTo>
                  <a:pt x="5472494" y="12081"/>
                  <a:pt x="5475484" y="9527"/>
                  <a:pt x="5485013" y="10643"/>
                </a:cubicBezTo>
                <a:close/>
                <a:moveTo>
                  <a:pt x="1899483" y="10395"/>
                </a:moveTo>
                <a:cubicBezTo>
                  <a:pt x="1902219" y="10464"/>
                  <a:pt x="1906615" y="12046"/>
                  <a:pt x="1912670" y="15141"/>
                </a:cubicBezTo>
                <a:cubicBezTo>
                  <a:pt x="1924781" y="21330"/>
                  <a:pt x="1928961" y="26582"/>
                  <a:pt x="1925210" y="30898"/>
                </a:cubicBezTo>
                <a:cubicBezTo>
                  <a:pt x="1921458" y="35214"/>
                  <a:pt x="1917463" y="41418"/>
                  <a:pt x="1913229" y="49511"/>
                </a:cubicBezTo>
                <a:cubicBezTo>
                  <a:pt x="1908993" y="57603"/>
                  <a:pt x="1905524" y="62121"/>
                  <a:pt x="1902820" y="63063"/>
                </a:cubicBezTo>
                <a:cubicBezTo>
                  <a:pt x="1909554" y="61674"/>
                  <a:pt x="1916912" y="58992"/>
                  <a:pt x="1924892" y="55017"/>
                </a:cubicBezTo>
                <a:cubicBezTo>
                  <a:pt x="1932873" y="51042"/>
                  <a:pt x="1940530" y="51880"/>
                  <a:pt x="1947859" y="57529"/>
                </a:cubicBezTo>
                <a:cubicBezTo>
                  <a:pt x="1955189" y="63178"/>
                  <a:pt x="1950668" y="68260"/>
                  <a:pt x="1934297" y="72774"/>
                </a:cubicBezTo>
                <a:cubicBezTo>
                  <a:pt x="1917926" y="77289"/>
                  <a:pt x="1905648" y="78771"/>
                  <a:pt x="1897462" y="77221"/>
                </a:cubicBezTo>
                <a:cubicBezTo>
                  <a:pt x="1880198" y="105238"/>
                  <a:pt x="1862159" y="126250"/>
                  <a:pt x="1843345" y="140259"/>
                </a:cubicBezTo>
                <a:cubicBezTo>
                  <a:pt x="1824530" y="154267"/>
                  <a:pt x="1819404" y="155331"/>
                  <a:pt x="1827969" y="143449"/>
                </a:cubicBezTo>
                <a:cubicBezTo>
                  <a:pt x="1836532" y="131568"/>
                  <a:pt x="1844383" y="120868"/>
                  <a:pt x="1851521" y="111349"/>
                </a:cubicBezTo>
                <a:cubicBezTo>
                  <a:pt x="1858658" y="101830"/>
                  <a:pt x="1866072" y="90922"/>
                  <a:pt x="1873761" y="78625"/>
                </a:cubicBezTo>
                <a:cubicBezTo>
                  <a:pt x="1881451" y="66328"/>
                  <a:pt x="1887413" y="54081"/>
                  <a:pt x="1891648" y="41883"/>
                </a:cubicBezTo>
                <a:cubicBezTo>
                  <a:pt x="1895884" y="29686"/>
                  <a:pt x="1897418" y="20632"/>
                  <a:pt x="1896253" y="14722"/>
                </a:cubicBezTo>
                <a:cubicBezTo>
                  <a:pt x="1895670" y="11767"/>
                  <a:pt x="1896747" y="10325"/>
                  <a:pt x="1899483" y="10395"/>
                </a:cubicBezTo>
                <a:close/>
                <a:moveTo>
                  <a:pt x="7757308" y="8341"/>
                </a:moveTo>
                <a:cubicBezTo>
                  <a:pt x="7764080" y="9997"/>
                  <a:pt x="7770135" y="12229"/>
                  <a:pt x="7775474" y="15038"/>
                </a:cubicBezTo>
                <a:cubicBezTo>
                  <a:pt x="7780814" y="17848"/>
                  <a:pt x="7782278" y="21730"/>
                  <a:pt x="7779864" y="26684"/>
                </a:cubicBezTo>
                <a:cubicBezTo>
                  <a:pt x="7777452" y="31639"/>
                  <a:pt x="7774374" y="41818"/>
                  <a:pt x="7770628" y="57222"/>
                </a:cubicBezTo>
                <a:cubicBezTo>
                  <a:pt x="7775527" y="56515"/>
                  <a:pt x="7780045" y="55560"/>
                  <a:pt x="7784180" y="54357"/>
                </a:cubicBezTo>
                <a:cubicBezTo>
                  <a:pt x="7788317" y="53154"/>
                  <a:pt x="7792930" y="55269"/>
                  <a:pt x="7798022" y="60701"/>
                </a:cubicBezTo>
                <a:cubicBezTo>
                  <a:pt x="7803113" y="66133"/>
                  <a:pt x="7801079" y="69854"/>
                  <a:pt x="7791920" y="71863"/>
                </a:cubicBezTo>
                <a:cubicBezTo>
                  <a:pt x="7782761" y="73872"/>
                  <a:pt x="7774659" y="75528"/>
                  <a:pt x="7767614" y="76830"/>
                </a:cubicBezTo>
                <a:cubicBezTo>
                  <a:pt x="7767118" y="78802"/>
                  <a:pt x="7766526" y="81701"/>
                  <a:pt x="7765838" y="85527"/>
                </a:cubicBezTo>
                <a:cubicBezTo>
                  <a:pt x="7765150" y="89353"/>
                  <a:pt x="7764805" y="92234"/>
                  <a:pt x="7764805" y="94169"/>
                </a:cubicBezTo>
                <a:cubicBezTo>
                  <a:pt x="7768688" y="100965"/>
                  <a:pt x="7767646" y="104887"/>
                  <a:pt x="7761680" y="105935"/>
                </a:cubicBezTo>
                <a:lnTo>
                  <a:pt x="7739335" y="109751"/>
                </a:lnTo>
                <a:lnTo>
                  <a:pt x="7745448" y="116353"/>
                </a:lnTo>
                <a:cubicBezTo>
                  <a:pt x="7745901" y="118158"/>
                  <a:pt x="7745736" y="121410"/>
                  <a:pt x="7744955" y="126111"/>
                </a:cubicBezTo>
                <a:cubicBezTo>
                  <a:pt x="7752756" y="124809"/>
                  <a:pt x="7757808" y="122926"/>
                  <a:pt x="7760108" y="120465"/>
                </a:cubicBezTo>
                <a:cubicBezTo>
                  <a:pt x="7762408" y="118003"/>
                  <a:pt x="7766833" y="118021"/>
                  <a:pt x="7773382" y="120520"/>
                </a:cubicBezTo>
                <a:cubicBezTo>
                  <a:pt x="7779930" y="123019"/>
                  <a:pt x="7785194" y="126083"/>
                  <a:pt x="7789176" y="129711"/>
                </a:cubicBezTo>
                <a:cubicBezTo>
                  <a:pt x="7793157" y="133338"/>
                  <a:pt x="7792040" y="137214"/>
                  <a:pt x="7785827" y="141338"/>
                </a:cubicBezTo>
                <a:cubicBezTo>
                  <a:pt x="7779614" y="145462"/>
                  <a:pt x="7774162" y="150413"/>
                  <a:pt x="7769474" y="156193"/>
                </a:cubicBezTo>
                <a:cubicBezTo>
                  <a:pt x="7771025" y="162691"/>
                  <a:pt x="7768662" y="165941"/>
                  <a:pt x="7762386" y="165941"/>
                </a:cubicBezTo>
                <a:cubicBezTo>
                  <a:pt x="7759534" y="165941"/>
                  <a:pt x="7753333" y="166896"/>
                  <a:pt x="7743783" y="168806"/>
                </a:cubicBezTo>
                <a:lnTo>
                  <a:pt x="7743783" y="183298"/>
                </a:lnTo>
                <a:cubicBezTo>
                  <a:pt x="7750816" y="182616"/>
                  <a:pt x="7757240" y="181279"/>
                  <a:pt x="7763056" y="179289"/>
                </a:cubicBezTo>
                <a:cubicBezTo>
                  <a:pt x="7768874" y="177298"/>
                  <a:pt x="7773732" y="178908"/>
                  <a:pt x="7777632" y="184117"/>
                </a:cubicBezTo>
                <a:cubicBezTo>
                  <a:pt x="7781533" y="189326"/>
                  <a:pt x="7780048" y="192460"/>
                  <a:pt x="7773176" y="193521"/>
                </a:cubicBezTo>
                <a:cubicBezTo>
                  <a:pt x="7766306" y="194581"/>
                  <a:pt x="7756508" y="196451"/>
                  <a:pt x="7743783" y="199130"/>
                </a:cubicBezTo>
                <a:lnTo>
                  <a:pt x="7743783" y="238234"/>
                </a:lnTo>
                <a:cubicBezTo>
                  <a:pt x="7743783" y="246321"/>
                  <a:pt x="7742397" y="254776"/>
                  <a:pt x="7739625" y="263600"/>
                </a:cubicBezTo>
                <a:cubicBezTo>
                  <a:pt x="7736854" y="272424"/>
                  <a:pt x="7732746" y="272427"/>
                  <a:pt x="7727300" y="263609"/>
                </a:cubicBezTo>
                <a:cubicBezTo>
                  <a:pt x="7721856" y="254791"/>
                  <a:pt x="7719915" y="247713"/>
                  <a:pt x="7721478" y="242373"/>
                </a:cubicBezTo>
                <a:cubicBezTo>
                  <a:pt x="7723040" y="237034"/>
                  <a:pt x="7724590" y="223618"/>
                  <a:pt x="7726128" y="202125"/>
                </a:cubicBezTo>
                <a:cubicBezTo>
                  <a:pt x="7701274" y="207470"/>
                  <a:pt x="7685242" y="211529"/>
                  <a:pt x="7678029" y="214301"/>
                </a:cubicBezTo>
                <a:cubicBezTo>
                  <a:pt x="7670817" y="217073"/>
                  <a:pt x="7663022" y="214155"/>
                  <a:pt x="7654644" y="205548"/>
                </a:cubicBezTo>
                <a:cubicBezTo>
                  <a:pt x="7646267" y="196941"/>
                  <a:pt x="7646728" y="193226"/>
                  <a:pt x="7656030" y="194404"/>
                </a:cubicBezTo>
                <a:cubicBezTo>
                  <a:pt x="7665332" y="195583"/>
                  <a:pt x="7675796" y="195396"/>
                  <a:pt x="7687424" y="193846"/>
                </a:cubicBezTo>
                <a:cubicBezTo>
                  <a:pt x="7699051" y="192296"/>
                  <a:pt x="7711952" y="190169"/>
                  <a:pt x="7726128" y="187465"/>
                </a:cubicBezTo>
                <a:lnTo>
                  <a:pt x="7726128" y="170610"/>
                </a:lnTo>
                <a:cubicBezTo>
                  <a:pt x="7723611" y="171379"/>
                  <a:pt x="7717608" y="172768"/>
                  <a:pt x="7708120" y="174778"/>
                </a:cubicBezTo>
                <a:cubicBezTo>
                  <a:pt x="7705417" y="181338"/>
                  <a:pt x="7701953" y="181751"/>
                  <a:pt x="7697730" y="176015"/>
                </a:cubicBezTo>
                <a:cubicBezTo>
                  <a:pt x="7693507" y="170279"/>
                  <a:pt x="7690426" y="164698"/>
                  <a:pt x="7688484" y="159272"/>
                </a:cubicBezTo>
                <a:cubicBezTo>
                  <a:pt x="7686544" y="153846"/>
                  <a:pt x="7683967" y="148326"/>
                  <a:pt x="7680754" y="142714"/>
                </a:cubicBezTo>
                <a:cubicBezTo>
                  <a:pt x="7677542" y="137102"/>
                  <a:pt x="7679074" y="134296"/>
                  <a:pt x="7685350" y="134296"/>
                </a:cubicBezTo>
                <a:cubicBezTo>
                  <a:pt x="7690236" y="134296"/>
                  <a:pt x="7693790" y="134293"/>
                  <a:pt x="7696010" y="134287"/>
                </a:cubicBezTo>
                <a:cubicBezTo>
                  <a:pt x="7698230" y="134281"/>
                  <a:pt x="7707884" y="132944"/>
                  <a:pt x="7724975" y="130278"/>
                </a:cubicBezTo>
                <a:cubicBezTo>
                  <a:pt x="7724975" y="122539"/>
                  <a:pt x="7724714" y="117305"/>
                  <a:pt x="7724194" y="114577"/>
                </a:cubicBezTo>
                <a:cubicBezTo>
                  <a:pt x="7720026" y="116908"/>
                  <a:pt x="7717186" y="115125"/>
                  <a:pt x="7715673" y="109228"/>
                </a:cubicBezTo>
                <a:cubicBezTo>
                  <a:pt x="7714160" y="103331"/>
                  <a:pt x="7712138" y="96159"/>
                  <a:pt x="7709608" y="87713"/>
                </a:cubicBezTo>
                <a:cubicBezTo>
                  <a:pt x="7704548" y="88494"/>
                  <a:pt x="7699966" y="88885"/>
                  <a:pt x="7695860" y="88885"/>
                </a:cubicBezTo>
                <a:cubicBezTo>
                  <a:pt x="7692078" y="88885"/>
                  <a:pt x="7687812" y="86975"/>
                  <a:pt x="7683062" y="83155"/>
                </a:cubicBezTo>
                <a:cubicBezTo>
                  <a:pt x="7678312" y="79335"/>
                  <a:pt x="7678554" y="76799"/>
                  <a:pt x="7683787" y="75546"/>
                </a:cubicBezTo>
                <a:cubicBezTo>
                  <a:pt x="7689021" y="74294"/>
                  <a:pt x="7696524" y="72725"/>
                  <a:pt x="7706297" y="70840"/>
                </a:cubicBezTo>
                <a:cubicBezTo>
                  <a:pt x="7701870" y="55324"/>
                  <a:pt x="7697842" y="44897"/>
                  <a:pt x="7694214" y="39558"/>
                </a:cubicBezTo>
                <a:cubicBezTo>
                  <a:pt x="7690586" y="34219"/>
                  <a:pt x="7692633" y="31955"/>
                  <a:pt x="7700353" y="32768"/>
                </a:cubicBezTo>
                <a:cubicBezTo>
                  <a:pt x="7708074" y="33580"/>
                  <a:pt x="7714129" y="34730"/>
                  <a:pt x="7718520" y="36219"/>
                </a:cubicBezTo>
                <a:cubicBezTo>
                  <a:pt x="7722910" y="37707"/>
                  <a:pt x="7724910" y="40073"/>
                  <a:pt x="7724519" y="43316"/>
                </a:cubicBezTo>
                <a:cubicBezTo>
                  <a:pt x="7724128" y="46559"/>
                  <a:pt x="7724597" y="54307"/>
                  <a:pt x="7725924" y="66561"/>
                </a:cubicBezTo>
                <a:cubicBezTo>
                  <a:pt x="7731381" y="65941"/>
                  <a:pt x="7739666" y="64242"/>
                  <a:pt x="7750778" y="61464"/>
                </a:cubicBezTo>
                <a:cubicBezTo>
                  <a:pt x="7751473" y="53092"/>
                  <a:pt x="7751820" y="44311"/>
                  <a:pt x="7751820" y="35121"/>
                </a:cubicBezTo>
                <a:cubicBezTo>
                  <a:pt x="7751820" y="26303"/>
                  <a:pt x="7751042" y="19221"/>
                  <a:pt x="7749485" y="13876"/>
                </a:cubicBezTo>
                <a:cubicBezTo>
                  <a:pt x="7747929" y="8530"/>
                  <a:pt x="7750536" y="6685"/>
                  <a:pt x="7757308" y="8341"/>
                </a:cubicBezTo>
                <a:close/>
                <a:moveTo>
                  <a:pt x="4071133" y="8341"/>
                </a:moveTo>
                <a:cubicBezTo>
                  <a:pt x="4077905" y="9997"/>
                  <a:pt x="4083961" y="12229"/>
                  <a:pt x="4089300" y="15038"/>
                </a:cubicBezTo>
                <a:cubicBezTo>
                  <a:pt x="4094639" y="17848"/>
                  <a:pt x="4096103" y="21730"/>
                  <a:pt x="4093690" y="26684"/>
                </a:cubicBezTo>
                <a:cubicBezTo>
                  <a:pt x="4091278" y="31639"/>
                  <a:pt x="4088199" y="41818"/>
                  <a:pt x="4084454" y="57222"/>
                </a:cubicBezTo>
                <a:cubicBezTo>
                  <a:pt x="4089352" y="56515"/>
                  <a:pt x="4093870" y="55560"/>
                  <a:pt x="4098006" y="54357"/>
                </a:cubicBezTo>
                <a:cubicBezTo>
                  <a:pt x="4102142" y="53154"/>
                  <a:pt x="4106756" y="55269"/>
                  <a:pt x="4111847" y="60701"/>
                </a:cubicBezTo>
                <a:cubicBezTo>
                  <a:pt x="4116938" y="66133"/>
                  <a:pt x="4114904" y="69854"/>
                  <a:pt x="4105745" y="71863"/>
                </a:cubicBezTo>
                <a:cubicBezTo>
                  <a:pt x="4096586" y="73872"/>
                  <a:pt x="4088484" y="75528"/>
                  <a:pt x="4081440" y="76830"/>
                </a:cubicBezTo>
                <a:cubicBezTo>
                  <a:pt x="4080944" y="78802"/>
                  <a:pt x="4080351" y="81701"/>
                  <a:pt x="4079663" y="85527"/>
                </a:cubicBezTo>
                <a:cubicBezTo>
                  <a:pt x="4078975" y="89353"/>
                  <a:pt x="4078631" y="92234"/>
                  <a:pt x="4078631" y="94169"/>
                </a:cubicBezTo>
                <a:cubicBezTo>
                  <a:pt x="4082513" y="100965"/>
                  <a:pt x="4081471" y="104887"/>
                  <a:pt x="4075505" y="105935"/>
                </a:cubicBezTo>
                <a:lnTo>
                  <a:pt x="4053161" y="109751"/>
                </a:lnTo>
                <a:lnTo>
                  <a:pt x="4059274" y="116353"/>
                </a:lnTo>
                <a:cubicBezTo>
                  <a:pt x="4059726" y="118158"/>
                  <a:pt x="4059562" y="121410"/>
                  <a:pt x="4058781" y="126111"/>
                </a:cubicBezTo>
                <a:cubicBezTo>
                  <a:pt x="4066582" y="124809"/>
                  <a:pt x="4071633" y="122926"/>
                  <a:pt x="4073933" y="120465"/>
                </a:cubicBezTo>
                <a:cubicBezTo>
                  <a:pt x="4076234" y="118003"/>
                  <a:pt x="4080658" y="118021"/>
                  <a:pt x="4087207" y="120520"/>
                </a:cubicBezTo>
                <a:cubicBezTo>
                  <a:pt x="4093755" y="123019"/>
                  <a:pt x="4099020" y="126083"/>
                  <a:pt x="4103001" y="129711"/>
                </a:cubicBezTo>
                <a:cubicBezTo>
                  <a:pt x="4106982" y="133338"/>
                  <a:pt x="4105866" y="137214"/>
                  <a:pt x="4099653" y="141338"/>
                </a:cubicBezTo>
                <a:cubicBezTo>
                  <a:pt x="4093439" y="145462"/>
                  <a:pt x="4087988" y="150413"/>
                  <a:pt x="4083300" y="156193"/>
                </a:cubicBezTo>
                <a:cubicBezTo>
                  <a:pt x="4084850" y="162691"/>
                  <a:pt x="4082488" y="165941"/>
                  <a:pt x="4076212" y="165941"/>
                </a:cubicBezTo>
                <a:cubicBezTo>
                  <a:pt x="4073360" y="165941"/>
                  <a:pt x="4067158" y="166896"/>
                  <a:pt x="4057609" y="168806"/>
                </a:cubicBezTo>
                <a:lnTo>
                  <a:pt x="4057609" y="183298"/>
                </a:lnTo>
                <a:cubicBezTo>
                  <a:pt x="4064641" y="182616"/>
                  <a:pt x="4071065" y="181279"/>
                  <a:pt x="4076882" y="179289"/>
                </a:cubicBezTo>
                <a:cubicBezTo>
                  <a:pt x="4082699" y="177298"/>
                  <a:pt x="4087557" y="178908"/>
                  <a:pt x="4091458" y="184117"/>
                </a:cubicBezTo>
                <a:cubicBezTo>
                  <a:pt x="4095358" y="189326"/>
                  <a:pt x="4093873" y="192460"/>
                  <a:pt x="4087002" y="193521"/>
                </a:cubicBezTo>
                <a:cubicBezTo>
                  <a:pt x="4080131" y="194581"/>
                  <a:pt x="4070333" y="196451"/>
                  <a:pt x="4057609" y="199130"/>
                </a:cubicBezTo>
                <a:lnTo>
                  <a:pt x="4057609" y="238234"/>
                </a:lnTo>
                <a:cubicBezTo>
                  <a:pt x="4057609" y="246321"/>
                  <a:pt x="4056223" y="254776"/>
                  <a:pt x="4053451" y="263600"/>
                </a:cubicBezTo>
                <a:cubicBezTo>
                  <a:pt x="4050679" y="272424"/>
                  <a:pt x="4046571" y="272427"/>
                  <a:pt x="4041126" y="263609"/>
                </a:cubicBezTo>
                <a:cubicBezTo>
                  <a:pt x="4035681" y="254791"/>
                  <a:pt x="4033740" y="247713"/>
                  <a:pt x="4035303" y="242373"/>
                </a:cubicBezTo>
                <a:cubicBezTo>
                  <a:pt x="4036866" y="237034"/>
                  <a:pt x="4038416" y="223618"/>
                  <a:pt x="4039954" y="202125"/>
                </a:cubicBezTo>
                <a:cubicBezTo>
                  <a:pt x="4015100" y="207470"/>
                  <a:pt x="3999066" y="211529"/>
                  <a:pt x="3991854" y="214301"/>
                </a:cubicBezTo>
                <a:cubicBezTo>
                  <a:pt x="3984642" y="217073"/>
                  <a:pt x="3976847" y="214155"/>
                  <a:pt x="3968470" y="205548"/>
                </a:cubicBezTo>
                <a:cubicBezTo>
                  <a:pt x="3960092" y="196941"/>
                  <a:pt x="3960554" y="193226"/>
                  <a:pt x="3969856" y="194404"/>
                </a:cubicBezTo>
                <a:cubicBezTo>
                  <a:pt x="3979158" y="195583"/>
                  <a:pt x="3989622" y="195396"/>
                  <a:pt x="4001249" y="193846"/>
                </a:cubicBezTo>
                <a:cubicBezTo>
                  <a:pt x="4012876" y="192296"/>
                  <a:pt x="4025778" y="190169"/>
                  <a:pt x="4039954" y="187465"/>
                </a:cubicBezTo>
                <a:lnTo>
                  <a:pt x="4039954" y="170610"/>
                </a:lnTo>
                <a:cubicBezTo>
                  <a:pt x="4037436" y="171379"/>
                  <a:pt x="4031433" y="172768"/>
                  <a:pt x="4021946" y="174778"/>
                </a:cubicBezTo>
                <a:cubicBezTo>
                  <a:pt x="4019242" y="181338"/>
                  <a:pt x="4015779" y="181751"/>
                  <a:pt x="4011556" y="176015"/>
                </a:cubicBezTo>
                <a:cubicBezTo>
                  <a:pt x="4007333" y="170279"/>
                  <a:pt x="4004250" y="164698"/>
                  <a:pt x="4002310" y="159272"/>
                </a:cubicBezTo>
                <a:cubicBezTo>
                  <a:pt x="4000369" y="153846"/>
                  <a:pt x="3997792" y="148326"/>
                  <a:pt x="3994580" y="142714"/>
                </a:cubicBezTo>
                <a:cubicBezTo>
                  <a:pt x="3991368" y="137102"/>
                  <a:pt x="3992899" y="134296"/>
                  <a:pt x="3999175" y="134296"/>
                </a:cubicBezTo>
                <a:cubicBezTo>
                  <a:pt x="4004062" y="134296"/>
                  <a:pt x="4007615" y="134293"/>
                  <a:pt x="4009835" y="134287"/>
                </a:cubicBezTo>
                <a:cubicBezTo>
                  <a:pt x="4012055" y="134281"/>
                  <a:pt x="4021710" y="132944"/>
                  <a:pt x="4038800" y="130278"/>
                </a:cubicBezTo>
                <a:cubicBezTo>
                  <a:pt x="4038800" y="122539"/>
                  <a:pt x="4038540" y="117305"/>
                  <a:pt x="4038019" y="114577"/>
                </a:cubicBezTo>
                <a:cubicBezTo>
                  <a:pt x="4033852" y="116908"/>
                  <a:pt x="4031012" y="115125"/>
                  <a:pt x="4029499" y="109228"/>
                </a:cubicBezTo>
                <a:cubicBezTo>
                  <a:pt x="4027986" y="103331"/>
                  <a:pt x="4025964" y="96159"/>
                  <a:pt x="4023434" y="87713"/>
                </a:cubicBezTo>
                <a:cubicBezTo>
                  <a:pt x="4018374" y="88494"/>
                  <a:pt x="4013791" y="88885"/>
                  <a:pt x="4009686" y="88885"/>
                </a:cubicBezTo>
                <a:cubicBezTo>
                  <a:pt x="4005903" y="88885"/>
                  <a:pt x="4001637" y="86975"/>
                  <a:pt x="3996887" y="83155"/>
                </a:cubicBezTo>
                <a:cubicBezTo>
                  <a:pt x="3992137" y="79335"/>
                  <a:pt x="3992379" y="76799"/>
                  <a:pt x="3997612" y="75546"/>
                </a:cubicBezTo>
                <a:cubicBezTo>
                  <a:pt x="4002846" y="74294"/>
                  <a:pt x="4010350" y="72725"/>
                  <a:pt x="4020122" y="70840"/>
                </a:cubicBezTo>
                <a:cubicBezTo>
                  <a:pt x="4015695" y="55324"/>
                  <a:pt x="4011667" y="44897"/>
                  <a:pt x="4008039" y="39558"/>
                </a:cubicBezTo>
                <a:cubicBezTo>
                  <a:pt x="4004412" y="34219"/>
                  <a:pt x="4006458" y="31955"/>
                  <a:pt x="4014179" y="32768"/>
                </a:cubicBezTo>
                <a:cubicBezTo>
                  <a:pt x="4021899" y="33580"/>
                  <a:pt x="4027955" y="34730"/>
                  <a:pt x="4032345" y="36219"/>
                </a:cubicBezTo>
                <a:cubicBezTo>
                  <a:pt x="4036735" y="37707"/>
                  <a:pt x="4038735" y="40073"/>
                  <a:pt x="4038345" y="43316"/>
                </a:cubicBezTo>
                <a:cubicBezTo>
                  <a:pt x="4037954" y="46559"/>
                  <a:pt x="4038422" y="54307"/>
                  <a:pt x="4039749" y="66561"/>
                </a:cubicBezTo>
                <a:cubicBezTo>
                  <a:pt x="4045206" y="65941"/>
                  <a:pt x="4053491" y="64242"/>
                  <a:pt x="4064603" y="61464"/>
                </a:cubicBezTo>
                <a:cubicBezTo>
                  <a:pt x="4065298" y="53092"/>
                  <a:pt x="4065645" y="44311"/>
                  <a:pt x="4065645" y="35121"/>
                </a:cubicBezTo>
                <a:cubicBezTo>
                  <a:pt x="4065645" y="26303"/>
                  <a:pt x="4064867" y="19221"/>
                  <a:pt x="4063311" y="13876"/>
                </a:cubicBezTo>
                <a:cubicBezTo>
                  <a:pt x="4061754" y="8530"/>
                  <a:pt x="4064362" y="6685"/>
                  <a:pt x="4071133" y="8341"/>
                </a:cubicBezTo>
                <a:close/>
                <a:moveTo>
                  <a:pt x="1997326" y="8276"/>
                </a:moveTo>
                <a:cubicBezTo>
                  <a:pt x="2003614" y="9107"/>
                  <a:pt x="2010447" y="11547"/>
                  <a:pt x="2017827" y="15597"/>
                </a:cubicBezTo>
                <a:cubicBezTo>
                  <a:pt x="2025207" y="19646"/>
                  <a:pt x="2027709" y="24098"/>
                  <a:pt x="2025333" y="28954"/>
                </a:cubicBezTo>
                <a:cubicBezTo>
                  <a:pt x="2022958" y="33809"/>
                  <a:pt x="2021393" y="42305"/>
                  <a:pt x="2020635" y="54441"/>
                </a:cubicBezTo>
                <a:cubicBezTo>
                  <a:pt x="2019879" y="66576"/>
                  <a:pt x="2019129" y="81127"/>
                  <a:pt x="2018385" y="98094"/>
                </a:cubicBezTo>
                <a:cubicBezTo>
                  <a:pt x="2025045" y="96717"/>
                  <a:pt x="2030161" y="95009"/>
                  <a:pt x="2033733" y="92969"/>
                </a:cubicBezTo>
                <a:cubicBezTo>
                  <a:pt x="2037305" y="90928"/>
                  <a:pt x="2041428" y="90972"/>
                  <a:pt x="2046104" y="93099"/>
                </a:cubicBezTo>
                <a:cubicBezTo>
                  <a:pt x="2050780" y="95226"/>
                  <a:pt x="2055499" y="98122"/>
                  <a:pt x="2060261" y="101787"/>
                </a:cubicBezTo>
                <a:cubicBezTo>
                  <a:pt x="2065024" y="105452"/>
                  <a:pt x="2066044" y="109634"/>
                  <a:pt x="2063321" y="114335"/>
                </a:cubicBezTo>
                <a:cubicBezTo>
                  <a:pt x="2060600" y="119035"/>
                  <a:pt x="2059812" y="129949"/>
                  <a:pt x="2060959" y="147077"/>
                </a:cubicBezTo>
                <a:cubicBezTo>
                  <a:pt x="2062106" y="164205"/>
                  <a:pt x="2064441" y="182216"/>
                  <a:pt x="2067963" y="201111"/>
                </a:cubicBezTo>
                <a:cubicBezTo>
                  <a:pt x="2071485" y="220006"/>
                  <a:pt x="2069941" y="236572"/>
                  <a:pt x="2063331" y="250810"/>
                </a:cubicBezTo>
                <a:cubicBezTo>
                  <a:pt x="2056721" y="265048"/>
                  <a:pt x="2050957" y="267451"/>
                  <a:pt x="2046039" y="258019"/>
                </a:cubicBezTo>
                <a:cubicBezTo>
                  <a:pt x="2041121" y="248587"/>
                  <a:pt x="2034871" y="239031"/>
                  <a:pt x="2027287" y="229351"/>
                </a:cubicBezTo>
                <a:cubicBezTo>
                  <a:pt x="2019703" y="219671"/>
                  <a:pt x="2018435" y="215634"/>
                  <a:pt x="2023482" y="217240"/>
                </a:cubicBezTo>
                <a:cubicBezTo>
                  <a:pt x="2028530" y="218846"/>
                  <a:pt x="2033395" y="220207"/>
                  <a:pt x="2038077" y="221324"/>
                </a:cubicBezTo>
                <a:cubicBezTo>
                  <a:pt x="2042759" y="222440"/>
                  <a:pt x="2044709" y="216440"/>
                  <a:pt x="2043927" y="203325"/>
                </a:cubicBezTo>
                <a:cubicBezTo>
                  <a:pt x="2043146" y="190209"/>
                  <a:pt x="2042374" y="177897"/>
                  <a:pt x="2041611" y="166387"/>
                </a:cubicBezTo>
                <a:cubicBezTo>
                  <a:pt x="2040849" y="154878"/>
                  <a:pt x="2039531" y="143127"/>
                  <a:pt x="2037658" y="131134"/>
                </a:cubicBezTo>
                <a:cubicBezTo>
                  <a:pt x="2035785" y="119141"/>
                  <a:pt x="2034092" y="112605"/>
                  <a:pt x="2032580" y="111526"/>
                </a:cubicBezTo>
                <a:cubicBezTo>
                  <a:pt x="2031066" y="110447"/>
                  <a:pt x="2024524" y="110878"/>
                  <a:pt x="2012953" y="112819"/>
                </a:cubicBezTo>
                <a:cubicBezTo>
                  <a:pt x="2001381" y="114760"/>
                  <a:pt x="1993462" y="116263"/>
                  <a:pt x="1989196" y="117330"/>
                </a:cubicBezTo>
                <a:lnTo>
                  <a:pt x="1989196" y="135450"/>
                </a:lnTo>
                <a:cubicBezTo>
                  <a:pt x="1992334" y="135537"/>
                  <a:pt x="1997521" y="134389"/>
                  <a:pt x="2004757" y="132008"/>
                </a:cubicBezTo>
                <a:cubicBezTo>
                  <a:pt x="2011995" y="129627"/>
                  <a:pt x="2018214" y="130954"/>
                  <a:pt x="2023417" y="135989"/>
                </a:cubicBezTo>
                <a:cubicBezTo>
                  <a:pt x="2028620" y="141025"/>
                  <a:pt x="2025383" y="144745"/>
                  <a:pt x="2013706" y="147151"/>
                </a:cubicBezTo>
                <a:cubicBezTo>
                  <a:pt x="2002030" y="149557"/>
                  <a:pt x="1993860" y="150370"/>
                  <a:pt x="1989196" y="149588"/>
                </a:cubicBezTo>
                <a:lnTo>
                  <a:pt x="1989196" y="164620"/>
                </a:lnTo>
                <a:cubicBezTo>
                  <a:pt x="1993860" y="164719"/>
                  <a:pt x="2000244" y="163383"/>
                  <a:pt x="2008349" y="160611"/>
                </a:cubicBezTo>
                <a:cubicBezTo>
                  <a:pt x="2016453" y="157839"/>
                  <a:pt x="2022875" y="159175"/>
                  <a:pt x="2027612" y="164620"/>
                </a:cubicBezTo>
                <a:cubicBezTo>
                  <a:pt x="2032350" y="170065"/>
                  <a:pt x="2029528" y="173981"/>
                  <a:pt x="2019147" y="176368"/>
                </a:cubicBezTo>
                <a:cubicBezTo>
                  <a:pt x="2008767" y="178756"/>
                  <a:pt x="1998721" y="179949"/>
                  <a:pt x="1989010" y="179949"/>
                </a:cubicBezTo>
                <a:cubicBezTo>
                  <a:pt x="1988303" y="198218"/>
                  <a:pt x="1985522" y="215625"/>
                  <a:pt x="1980667" y="232169"/>
                </a:cubicBezTo>
                <a:cubicBezTo>
                  <a:pt x="1975811" y="248714"/>
                  <a:pt x="1971163" y="255321"/>
                  <a:pt x="1966723" y="251991"/>
                </a:cubicBezTo>
                <a:cubicBezTo>
                  <a:pt x="1962283" y="248661"/>
                  <a:pt x="1959448" y="243394"/>
                  <a:pt x="1958221" y="236188"/>
                </a:cubicBezTo>
                <a:cubicBezTo>
                  <a:pt x="1956993" y="228982"/>
                  <a:pt x="1958326" y="220465"/>
                  <a:pt x="1962221" y="210636"/>
                </a:cubicBezTo>
                <a:cubicBezTo>
                  <a:pt x="1966115" y="200807"/>
                  <a:pt x="1968837" y="184048"/>
                  <a:pt x="1970388" y="160360"/>
                </a:cubicBezTo>
                <a:cubicBezTo>
                  <a:pt x="1971939" y="136671"/>
                  <a:pt x="1970961" y="121618"/>
                  <a:pt x="1967458" y="115200"/>
                </a:cubicBezTo>
                <a:cubicBezTo>
                  <a:pt x="1963954" y="108782"/>
                  <a:pt x="1965206" y="105104"/>
                  <a:pt x="1971216" y="104168"/>
                </a:cubicBezTo>
                <a:cubicBezTo>
                  <a:pt x="1977225" y="103232"/>
                  <a:pt x="1980958" y="102956"/>
                  <a:pt x="1982415" y="103340"/>
                </a:cubicBezTo>
                <a:cubicBezTo>
                  <a:pt x="1983872" y="103725"/>
                  <a:pt x="1989203" y="103365"/>
                  <a:pt x="1998405" y="102261"/>
                </a:cubicBezTo>
                <a:cubicBezTo>
                  <a:pt x="1998405" y="89487"/>
                  <a:pt x="1998212" y="74297"/>
                  <a:pt x="1997828" y="56692"/>
                </a:cubicBezTo>
                <a:cubicBezTo>
                  <a:pt x="1997443" y="39087"/>
                  <a:pt x="1995691" y="26408"/>
                  <a:pt x="1992572" y="18657"/>
                </a:cubicBezTo>
                <a:cubicBezTo>
                  <a:pt x="1989453" y="10905"/>
                  <a:pt x="1991038" y="7445"/>
                  <a:pt x="1997326" y="8276"/>
                </a:cubicBezTo>
                <a:close/>
                <a:moveTo>
                  <a:pt x="704497" y="7550"/>
                </a:moveTo>
                <a:cubicBezTo>
                  <a:pt x="706034" y="7471"/>
                  <a:pt x="707989" y="7735"/>
                  <a:pt x="710362" y="8341"/>
                </a:cubicBezTo>
                <a:cubicBezTo>
                  <a:pt x="719856" y="10766"/>
                  <a:pt x="727664" y="13578"/>
                  <a:pt x="733784" y="16778"/>
                </a:cubicBezTo>
                <a:cubicBezTo>
                  <a:pt x="739905" y="19978"/>
                  <a:pt x="741201" y="25165"/>
                  <a:pt x="737673" y="32340"/>
                </a:cubicBezTo>
                <a:cubicBezTo>
                  <a:pt x="734144" y="39514"/>
                  <a:pt x="732014" y="61817"/>
                  <a:pt x="731281" y="99247"/>
                </a:cubicBezTo>
                <a:cubicBezTo>
                  <a:pt x="754028" y="96209"/>
                  <a:pt x="772325" y="92922"/>
                  <a:pt x="786172" y="89387"/>
                </a:cubicBezTo>
                <a:cubicBezTo>
                  <a:pt x="800019" y="85853"/>
                  <a:pt x="810484" y="87152"/>
                  <a:pt x="817566" y="93285"/>
                </a:cubicBezTo>
                <a:cubicBezTo>
                  <a:pt x="824647" y="99418"/>
                  <a:pt x="826402" y="103712"/>
                  <a:pt x="822830" y="106168"/>
                </a:cubicBezTo>
                <a:cubicBezTo>
                  <a:pt x="819259" y="108623"/>
                  <a:pt x="805761" y="110825"/>
                  <a:pt x="782339" y="112772"/>
                </a:cubicBezTo>
                <a:cubicBezTo>
                  <a:pt x="758917" y="114719"/>
                  <a:pt x="741396" y="116722"/>
                  <a:pt x="729775" y="118781"/>
                </a:cubicBezTo>
                <a:lnTo>
                  <a:pt x="727785" y="136343"/>
                </a:lnTo>
                <a:cubicBezTo>
                  <a:pt x="745409" y="161606"/>
                  <a:pt x="760527" y="180734"/>
                  <a:pt x="773141" y="193725"/>
                </a:cubicBezTo>
                <a:cubicBezTo>
                  <a:pt x="785753" y="206717"/>
                  <a:pt x="799523" y="216853"/>
                  <a:pt x="814449" y="224133"/>
                </a:cubicBezTo>
                <a:cubicBezTo>
                  <a:pt x="829375" y="231413"/>
                  <a:pt x="843179" y="238126"/>
                  <a:pt x="855861" y="244271"/>
                </a:cubicBezTo>
                <a:cubicBezTo>
                  <a:pt x="868542" y="250416"/>
                  <a:pt x="863963" y="253489"/>
                  <a:pt x="842122" y="253489"/>
                </a:cubicBezTo>
                <a:cubicBezTo>
                  <a:pt x="823332" y="253489"/>
                  <a:pt x="808580" y="253281"/>
                  <a:pt x="797864" y="252866"/>
                </a:cubicBezTo>
                <a:cubicBezTo>
                  <a:pt x="787148" y="252450"/>
                  <a:pt x="777908" y="246724"/>
                  <a:pt x="770145" y="235685"/>
                </a:cubicBezTo>
                <a:cubicBezTo>
                  <a:pt x="762381" y="224647"/>
                  <a:pt x="755151" y="213612"/>
                  <a:pt x="748453" y="202581"/>
                </a:cubicBezTo>
                <a:cubicBezTo>
                  <a:pt x="741756" y="191549"/>
                  <a:pt x="733682" y="175050"/>
                  <a:pt x="724231" y="153086"/>
                </a:cubicBezTo>
                <a:cubicBezTo>
                  <a:pt x="717820" y="183013"/>
                  <a:pt x="707581" y="205210"/>
                  <a:pt x="693517" y="219677"/>
                </a:cubicBezTo>
                <a:cubicBezTo>
                  <a:pt x="679453" y="234145"/>
                  <a:pt x="662363" y="244370"/>
                  <a:pt x="642246" y="250354"/>
                </a:cubicBezTo>
                <a:cubicBezTo>
                  <a:pt x="622129" y="256338"/>
                  <a:pt x="619028" y="254590"/>
                  <a:pt x="632943" y="245108"/>
                </a:cubicBezTo>
                <a:cubicBezTo>
                  <a:pt x="646860" y="235627"/>
                  <a:pt x="658756" y="225568"/>
                  <a:pt x="668635" y="214933"/>
                </a:cubicBezTo>
                <a:cubicBezTo>
                  <a:pt x="678514" y="204298"/>
                  <a:pt x="686931" y="190665"/>
                  <a:pt x="693889" y="174033"/>
                </a:cubicBezTo>
                <a:cubicBezTo>
                  <a:pt x="700847" y="157402"/>
                  <a:pt x="705094" y="140305"/>
                  <a:pt x="706633" y="122744"/>
                </a:cubicBezTo>
                <a:cubicBezTo>
                  <a:pt x="682151" y="126638"/>
                  <a:pt x="666998" y="129363"/>
                  <a:pt x="661175" y="130920"/>
                </a:cubicBezTo>
                <a:cubicBezTo>
                  <a:pt x="655352" y="132476"/>
                  <a:pt x="647077" y="128951"/>
                  <a:pt x="636348" y="120344"/>
                </a:cubicBezTo>
                <a:cubicBezTo>
                  <a:pt x="625620" y="111736"/>
                  <a:pt x="627390" y="107827"/>
                  <a:pt x="641660" y="108614"/>
                </a:cubicBezTo>
                <a:cubicBezTo>
                  <a:pt x="655928" y="109402"/>
                  <a:pt x="678002" y="107613"/>
                  <a:pt x="707879" y="103247"/>
                </a:cubicBezTo>
                <a:cubicBezTo>
                  <a:pt x="708611" y="84358"/>
                  <a:pt x="708784" y="67479"/>
                  <a:pt x="708400" y="52608"/>
                </a:cubicBezTo>
                <a:cubicBezTo>
                  <a:pt x="708015" y="37738"/>
                  <a:pt x="705873" y="26036"/>
                  <a:pt x="701972" y="17503"/>
                </a:cubicBezTo>
                <a:cubicBezTo>
                  <a:pt x="699047" y="11104"/>
                  <a:pt x="699889" y="7786"/>
                  <a:pt x="704497" y="7550"/>
                </a:cubicBezTo>
                <a:close/>
                <a:moveTo>
                  <a:pt x="2613027" y="5458"/>
                </a:moveTo>
                <a:cubicBezTo>
                  <a:pt x="2621833" y="7523"/>
                  <a:pt x="2628862" y="10391"/>
                  <a:pt x="2634114" y="14062"/>
                </a:cubicBezTo>
                <a:cubicBezTo>
                  <a:pt x="2639366" y="17733"/>
                  <a:pt x="2640607" y="22173"/>
                  <a:pt x="2637835" y="27382"/>
                </a:cubicBezTo>
                <a:cubicBezTo>
                  <a:pt x="2635063" y="32591"/>
                  <a:pt x="2633097" y="39992"/>
                  <a:pt x="2631937" y="49585"/>
                </a:cubicBezTo>
                <a:cubicBezTo>
                  <a:pt x="2630778" y="59178"/>
                  <a:pt x="2628679" y="69122"/>
                  <a:pt x="2625640" y="79416"/>
                </a:cubicBezTo>
                <a:cubicBezTo>
                  <a:pt x="2638985" y="75819"/>
                  <a:pt x="2647443" y="72585"/>
                  <a:pt x="2651015" y="69714"/>
                </a:cubicBezTo>
                <a:cubicBezTo>
                  <a:pt x="2654587" y="66843"/>
                  <a:pt x="2660367" y="67060"/>
                  <a:pt x="2668354" y="70365"/>
                </a:cubicBezTo>
                <a:cubicBezTo>
                  <a:pt x="2676341" y="73671"/>
                  <a:pt x="2682700" y="77373"/>
                  <a:pt x="2687432" y="81472"/>
                </a:cubicBezTo>
                <a:cubicBezTo>
                  <a:pt x="2692163" y="85571"/>
                  <a:pt x="2692362" y="90767"/>
                  <a:pt x="2688027" y="97061"/>
                </a:cubicBezTo>
                <a:cubicBezTo>
                  <a:pt x="2683692" y="103356"/>
                  <a:pt x="2680567" y="115138"/>
                  <a:pt x="2678651" y="132408"/>
                </a:cubicBezTo>
                <a:cubicBezTo>
                  <a:pt x="2676735" y="149678"/>
                  <a:pt x="2673603" y="168180"/>
                  <a:pt x="2669256" y="187912"/>
                </a:cubicBezTo>
                <a:cubicBezTo>
                  <a:pt x="2664909" y="207644"/>
                  <a:pt x="2659672" y="222006"/>
                  <a:pt x="2653545" y="230997"/>
                </a:cubicBezTo>
                <a:cubicBezTo>
                  <a:pt x="2647419" y="239989"/>
                  <a:pt x="2640176" y="246569"/>
                  <a:pt x="2631817" y="250736"/>
                </a:cubicBezTo>
                <a:cubicBezTo>
                  <a:pt x="2623457" y="254903"/>
                  <a:pt x="2618589" y="252757"/>
                  <a:pt x="2617213" y="244299"/>
                </a:cubicBezTo>
                <a:cubicBezTo>
                  <a:pt x="2615836" y="235841"/>
                  <a:pt x="2611232" y="226285"/>
                  <a:pt x="2603400" y="215631"/>
                </a:cubicBezTo>
                <a:cubicBezTo>
                  <a:pt x="2595568" y="204977"/>
                  <a:pt x="2596581" y="202029"/>
                  <a:pt x="2606441" y="206785"/>
                </a:cubicBezTo>
                <a:cubicBezTo>
                  <a:pt x="2616301" y="211541"/>
                  <a:pt x="2622797" y="214071"/>
                  <a:pt x="2625928" y="214375"/>
                </a:cubicBezTo>
                <a:cubicBezTo>
                  <a:pt x="2629060" y="214679"/>
                  <a:pt x="2632328" y="212580"/>
                  <a:pt x="2635733" y="208078"/>
                </a:cubicBezTo>
                <a:cubicBezTo>
                  <a:pt x="2639137" y="203576"/>
                  <a:pt x="2642759" y="194032"/>
                  <a:pt x="2646597" y="179447"/>
                </a:cubicBezTo>
                <a:cubicBezTo>
                  <a:pt x="2650435" y="164862"/>
                  <a:pt x="2653524" y="147313"/>
                  <a:pt x="2655862" y="126799"/>
                </a:cubicBezTo>
                <a:cubicBezTo>
                  <a:pt x="2658199" y="106286"/>
                  <a:pt x="2658199" y="94838"/>
                  <a:pt x="2655862" y="92457"/>
                </a:cubicBezTo>
                <a:cubicBezTo>
                  <a:pt x="2653524" y="90076"/>
                  <a:pt x="2649837" y="89440"/>
                  <a:pt x="2644802" y="90550"/>
                </a:cubicBezTo>
                <a:cubicBezTo>
                  <a:pt x="2639766" y="91660"/>
                  <a:pt x="2632815" y="93579"/>
                  <a:pt x="2623947" y="96308"/>
                </a:cubicBezTo>
                <a:cubicBezTo>
                  <a:pt x="2618726" y="122415"/>
                  <a:pt x="2611573" y="146131"/>
                  <a:pt x="2602488" y="167457"/>
                </a:cubicBezTo>
                <a:cubicBezTo>
                  <a:pt x="2593403" y="188783"/>
                  <a:pt x="2583094" y="206007"/>
                  <a:pt x="2571560" y="219128"/>
                </a:cubicBezTo>
                <a:cubicBezTo>
                  <a:pt x="2560026" y="232250"/>
                  <a:pt x="2545509" y="242814"/>
                  <a:pt x="2528009" y="250819"/>
                </a:cubicBezTo>
                <a:cubicBezTo>
                  <a:pt x="2510509" y="258825"/>
                  <a:pt x="2508844" y="256391"/>
                  <a:pt x="2523014" y="243518"/>
                </a:cubicBezTo>
                <a:cubicBezTo>
                  <a:pt x="2537184" y="230644"/>
                  <a:pt x="2550439" y="214952"/>
                  <a:pt x="2562779" y="196441"/>
                </a:cubicBezTo>
                <a:cubicBezTo>
                  <a:pt x="2575119" y="177931"/>
                  <a:pt x="2587466" y="145973"/>
                  <a:pt x="2599818" y="100568"/>
                </a:cubicBezTo>
                <a:cubicBezTo>
                  <a:pt x="2594014" y="102887"/>
                  <a:pt x="2588858" y="104245"/>
                  <a:pt x="2584350" y="104642"/>
                </a:cubicBezTo>
                <a:cubicBezTo>
                  <a:pt x="2579841" y="105039"/>
                  <a:pt x="2574874" y="102103"/>
                  <a:pt x="2569448" y="95834"/>
                </a:cubicBezTo>
                <a:cubicBezTo>
                  <a:pt x="2564022" y="89564"/>
                  <a:pt x="2566779" y="86429"/>
                  <a:pt x="2577717" y="86429"/>
                </a:cubicBezTo>
                <a:cubicBezTo>
                  <a:pt x="2585928" y="86429"/>
                  <a:pt x="2594182" y="85474"/>
                  <a:pt x="2602479" y="83565"/>
                </a:cubicBezTo>
                <a:cubicBezTo>
                  <a:pt x="2605381" y="69786"/>
                  <a:pt x="2607219" y="56465"/>
                  <a:pt x="2607995" y="43604"/>
                </a:cubicBezTo>
                <a:cubicBezTo>
                  <a:pt x="2608770" y="30743"/>
                  <a:pt x="2607601" y="20654"/>
                  <a:pt x="2604488" y="13336"/>
                </a:cubicBezTo>
                <a:cubicBezTo>
                  <a:pt x="2601375" y="6019"/>
                  <a:pt x="2604221" y="3393"/>
                  <a:pt x="2613027" y="5458"/>
                </a:cubicBezTo>
                <a:close/>
                <a:moveTo>
                  <a:pt x="1380929" y="5274"/>
                </a:moveTo>
                <a:cubicBezTo>
                  <a:pt x="1382834" y="4885"/>
                  <a:pt x="1385304" y="4949"/>
                  <a:pt x="1388339" y="5467"/>
                </a:cubicBezTo>
                <a:cubicBezTo>
                  <a:pt x="1400482" y="7538"/>
                  <a:pt x="1408481" y="11832"/>
                  <a:pt x="1412338" y="18350"/>
                </a:cubicBezTo>
                <a:cubicBezTo>
                  <a:pt x="1416195" y="24867"/>
                  <a:pt x="1417075" y="31053"/>
                  <a:pt x="1414980" y="36907"/>
                </a:cubicBezTo>
                <a:cubicBezTo>
                  <a:pt x="1412884" y="42761"/>
                  <a:pt x="1407790" y="43607"/>
                  <a:pt x="1399697" y="39446"/>
                </a:cubicBezTo>
                <a:cubicBezTo>
                  <a:pt x="1391605" y="35285"/>
                  <a:pt x="1384719" y="29143"/>
                  <a:pt x="1379038" y="21019"/>
                </a:cubicBezTo>
                <a:cubicBezTo>
                  <a:pt x="1374582" y="11690"/>
                  <a:pt x="1375212" y="6441"/>
                  <a:pt x="1380929" y="5274"/>
                </a:cubicBezTo>
                <a:close/>
                <a:moveTo>
                  <a:pt x="7516197" y="4530"/>
                </a:moveTo>
                <a:cubicBezTo>
                  <a:pt x="7519322" y="4407"/>
                  <a:pt x="7524498" y="5783"/>
                  <a:pt x="7531722" y="8657"/>
                </a:cubicBezTo>
                <a:cubicBezTo>
                  <a:pt x="7546171" y="14406"/>
                  <a:pt x="7551122" y="19432"/>
                  <a:pt x="7546576" y="23736"/>
                </a:cubicBezTo>
                <a:cubicBezTo>
                  <a:pt x="7542032" y="28039"/>
                  <a:pt x="7536577" y="32436"/>
                  <a:pt x="7530215" y="36926"/>
                </a:cubicBezTo>
                <a:cubicBezTo>
                  <a:pt x="7523852" y="41415"/>
                  <a:pt x="7513286" y="48962"/>
                  <a:pt x="7498514" y="59566"/>
                </a:cubicBezTo>
                <a:cubicBezTo>
                  <a:pt x="7531604" y="51976"/>
                  <a:pt x="7550927" y="46575"/>
                  <a:pt x="7556483" y="43362"/>
                </a:cubicBezTo>
                <a:cubicBezTo>
                  <a:pt x="7562040" y="40150"/>
                  <a:pt x="7569363" y="40820"/>
                  <a:pt x="7578454" y="45371"/>
                </a:cubicBezTo>
                <a:cubicBezTo>
                  <a:pt x="7587545" y="49923"/>
                  <a:pt x="7593811" y="54354"/>
                  <a:pt x="7597252" y="58664"/>
                </a:cubicBezTo>
                <a:cubicBezTo>
                  <a:pt x="7600694" y="62974"/>
                  <a:pt x="7599782" y="67305"/>
                  <a:pt x="7594518" y="71658"/>
                </a:cubicBezTo>
                <a:cubicBezTo>
                  <a:pt x="7589253" y="76011"/>
                  <a:pt x="7583923" y="84743"/>
                  <a:pt x="7578528" y="97852"/>
                </a:cubicBezTo>
                <a:cubicBezTo>
                  <a:pt x="7573133" y="110961"/>
                  <a:pt x="7567490" y="120527"/>
                  <a:pt x="7561599" y="126548"/>
                </a:cubicBezTo>
                <a:cubicBezTo>
                  <a:pt x="7555708" y="132569"/>
                  <a:pt x="7551659" y="132467"/>
                  <a:pt x="7549451" y="126241"/>
                </a:cubicBezTo>
                <a:lnTo>
                  <a:pt x="7538296" y="128449"/>
                </a:lnTo>
                <a:lnTo>
                  <a:pt x="7553916" y="138194"/>
                </a:lnTo>
                <a:cubicBezTo>
                  <a:pt x="7552713" y="141697"/>
                  <a:pt x="7551758" y="146618"/>
                  <a:pt x="7551050" y="152956"/>
                </a:cubicBezTo>
                <a:cubicBezTo>
                  <a:pt x="7564607" y="151443"/>
                  <a:pt x="7577824" y="149508"/>
                  <a:pt x="7590704" y="147151"/>
                </a:cubicBezTo>
                <a:cubicBezTo>
                  <a:pt x="7603584" y="144795"/>
                  <a:pt x="7613230" y="148699"/>
                  <a:pt x="7619642" y="158862"/>
                </a:cubicBezTo>
                <a:cubicBezTo>
                  <a:pt x="7626054" y="169026"/>
                  <a:pt x="7621428" y="173134"/>
                  <a:pt x="7605764" y="171187"/>
                </a:cubicBezTo>
                <a:cubicBezTo>
                  <a:pt x="7590100" y="169240"/>
                  <a:pt x="7571862" y="168973"/>
                  <a:pt x="7551050" y="170387"/>
                </a:cubicBezTo>
                <a:lnTo>
                  <a:pt x="7551050" y="213733"/>
                </a:lnTo>
                <a:cubicBezTo>
                  <a:pt x="7551050" y="223668"/>
                  <a:pt x="7550443" y="235121"/>
                  <a:pt x="7549228" y="248094"/>
                </a:cubicBezTo>
                <a:cubicBezTo>
                  <a:pt x="7548012" y="261067"/>
                  <a:pt x="7544968" y="270074"/>
                  <a:pt x="7540093" y="275116"/>
                </a:cubicBezTo>
                <a:cubicBezTo>
                  <a:pt x="7535219" y="280157"/>
                  <a:pt x="7532302" y="273975"/>
                  <a:pt x="7531340" y="256568"/>
                </a:cubicBezTo>
                <a:cubicBezTo>
                  <a:pt x="7530380" y="239161"/>
                  <a:pt x="7529898" y="211284"/>
                  <a:pt x="7529898" y="172936"/>
                </a:cubicBezTo>
                <a:cubicBezTo>
                  <a:pt x="7523226" y="173705"/>
                  <a:pt x="7514696" y="175054"/>
                  <a:pt x="7504310" y="176982"/>
                </a:cubicBezTo>
                <a:cubicBezTo>
                  <a:pt x="7493923" y="178911"/>
                  <a:pt x="7484174" y="181248"/>
                  <a:pt x="7475064" y="183996"/>
                </a:cubicBezTo>
                <a:cubicBezTo>
                  <a:pt x="7465956" y="186743"/>
                  <a:pt x="7458226" y="184870"/>
                  <a:pt x="7451876" y="178377"/>
                </a:cubicBezTo>
                <a:cubicBezTo>
                  <a:pt x="7445526" y="171885"/>
                  <a:pt x="7446124" y="168375"/>
                  <a:pt x="7453670" y="167848"/>
                </a:cubicBezTo>
                <a:cubicBezTo>
                  <a:pt x="7461218" y="167321"/>
                  <a:pt x="7472544" y="165978"/>
                  <a:pt x="7487650" y="163820"/>
                </a:cubicBezTo>
                <a:cubicBezTo>
                  <a:pt x="7493268" y="153985"/>
                  <a:pt x="7498403" y="143797"/>
                  <a:pt x="7503054" y="133255"/>
                </a:cubicBezTo>
                <a:cubicBezTo>
                  <a:pt x="7501802" y="134023"/>
                  <a:pt x="7498732" y="134718"/>
                  <a:pt x="7493845" y="135338"/>
                </a:cubicBezTo>
                <a:cubicBezTo>
                  <a:pt x="7488462" y="142507"/>
                  <a:pt x="7484180" y="140947"/>
                  <a:pt x="7480999" y="130659"/>
                </a:cubicBezTo>
                <a:cubicBezTo>
                  <a:pt x="7477818" y="120372"/>
                  <a:pt x="7475471" y="109913"/>
                  <a:pt x="7473958" y="99285"/>
                </a:cubicBezTo>
                <a:cubicBezTo>
                  <a:pt x="7472445" y="88656"/>
                  <a:pt x="7469521" y="80160"/>
                  <a:pt x="7465186" y="73798"/>
                </a:cubicBezTo>
                <a:cubicBezTo>
                  <a:pt x="7460852" y="67435"/>
                  <a:pt x="7461822" y="64254"/>
                  <a:pt x="7468098" y="64254"/>
                </a:cubicBezTo>
                <a:cubicBezTo>
                  <a:pt x="7472576" y="64254"/>
                  <a:pt x="7476922" y="63950"/>
                  <a:pt x="7481138" y="63342"/>
                </a:cubicBezTo>
                <a:cubicBezTo>
                  <a:pt x="7490528" y="53235"/>
                  <a:pt x="7498666" y="43275"/>
                  <a:pt x="7505556" y="33465"/>
                </a:cubicBezTo>
                <a:cubicBezTo>
                  <a:pt x="7512446" y="23655"/>
                  <a:pt x="7514917" y="15631"/>
                  <a:pt x="7512970" y="9392"/>
                </a:cubicBezTo>
                <a:cubicBezTo>
                  <a:pt x="7511996" y="6273"/>
                  <a:pt x="7513072" y="4652"/>
                  <a:pt x="7516197" y="4530"/>
                </a:cubicBezTo>
                <a:close/>
                <a:moveTo>
                  <a:pt x="3830022" y="4530"/>
                </a:moveTo>
                <a:cubicBezTo>
                  <a:pt x="3833148" y="4407"/>
                  <a:pt x="3838323" y="5783"/>
                  <a:pt x="3845547" y="8657"/>
                </a:cubicBezTo>
                <a:cubicBezTo>
                  <a:pt x="3859996" y="14406"/>
                  <a:pt x="3864947" y="19432"/>
                  <a:pt x="3860402" y="23736"/>
                </a:cubicBezTo>
                <a:cubicBezTo>
                  <a:pt x="3855857" y="28039"/>
                  <a:pt x="3850403" y="32436"/>
                  <a:pt x="3844040" y="36926"/>
                </a:cubicBezTo>
                <a:cubicBezTo>
                  <a:pt x="3837678" y="41415"/>
                  <a:pt x="3827111" y="48962"/>
                  <a:pt x="3812340" y="59566"/>
                </a:cubicBezTo>
                <a:cubicBezTo>
                  <a:pt x="3845429" y="51976"/>
                  <a:pt x="3864752" y="46575"/>
                  <a:pt x="3870308" y="43362"/>
                </a:cubicBezTo>
                <a:cubicBezTo>
                  <a:pt x="3875865" y="40150"/>
                  <a:pt x="3883188" y="40820"/>
                  <a:pt x="3892279" y="45371"/>
                </a:cubicBezTo>
                <a:cubicBezTo>
                  <a:pt x="3901370" y="49923"/>
                  <a:pt x="3907636" y="54354"/>
                  <a:pt x="3911078" y="58664"/>
                </a:cubicBezTo>
                <a:cubicBezTo>
                  <a:pt x="3914520" y="62974"/>
                  <a:pt x="3913608" y="67305"/>
                  <a:pt x="3908343" y="71658"/>
                </a:cubicBezTo>
                <a:cubicBezTo>
                  <a:pt x="3903078" y="76011"/>
                  <a:pt x="3897749" y="84743"/>
                  <a:pt x="3892354" y="97852"/>
                </a:cubicBezTo>
                <a:cubicBezTo>
                  <a:pt x="3886958" y="110961"/>
                  <a:pt x="3881316" y="120527"/>
                  <a:pt x="3875424" y="126548"/>
                </a:cubicBezTo>
                <a:cubicBezTo>
                  <a:pt x="3869533" y="132569"/>
                  <a:pt x="3865484" y="132467"/>
                  <a:pt x="3863276" y="126241"/>
                </a:cubicBezTo>
                <a:lnTo>
                  <a:pt x="3852121" y="128449"/>
                </a:lnTo>
                <a:lnTo>
                  <a:pt x="3867741" y="138194"/>
                </a:lnTo>
                <a:cubicBezTo>
                  <a:pt x="3866538" y="141697"/>
                  <a:pt x="3865583" y="146618"/>
                  <a:pt x="3864876" y="152956"/>
                </a:cubicBezTo>
                <a:cubicBezTo>
                  <a:pt x="3878432" y="151443"/>
                  <a:pt x="3891650" y="149508"/>
                  <a:pt x="3904530" y="147151"/>
                </a:cubicBezTo>
                <a:cubicBezTo>
                  <a:pt x="3917409" y="144795"/>
                  <a:pt x="3927055" y="148699"/>
                  <a:pt x="3933467" y="158862"/>
                </a:cubicBezTo>
                <a:cubicBezTo>
                  <a:pt x="3939879" y="169026"/>
                  <a:pt x="3935253" y="173134"/>
                  <a:pt x="3919589" y="171187"/>
                </a:cubicBezTo>
                <a:cubicBezTo>
                  <a:pt x="3903925" y="169240"/>
                  <a:pt x="3885687" y="168973"/>
                  <a:pt x="3864876" y="170387"/>
                </a:cubicBezTo>
                <a:lnTo>
                  <a:pt x="3864876" y="213733"/>
                </a:lnTo>
                <a:cubicBezTo>
                  <a:pt x="3864876" y="223668"/>
                  <a:pt x="3864268" y="235121"/>
                  <a:pt x="3863053" y="248094"/>
                </a:cubicBezTo>
                <a:cubicBezTo>
                  <a:pt x="3861838" y="261067"/>
                  <a:pt x="3858793" y="270074"/>
                  <a:pt x="3853919" y="275116"/>
                </a:cubicBezTo>
                <a:cubicBezTo>
                  <a:pt x="3849045" y="280157"/>
                  <a:pt x="3846127" y="273975"/>
                  <a:pt x="3845166" y="256568"/>
                </a:cubicBezTo>
                <a:cubicBezTo>
                  <a:pt x="3844204" y="239161"/>
                  <a:pt x="3843724" y="211284"/>
                  <a:pt x="3843724" y="172936"/>
                </a:cubicBezTo>
                <a:cubicBezTo>
                  <a:pt x="3837051" y="173705"/>
                  <a:pt x="3828522" y="175054"/>
                  <a:pt x="3818135" y="176982"/>
                </a:cubicBezTo>
                <a:cubicBezTo>
                  <a:pt x="3807748" y="178911"/>
                  <a:pt x="3798000" y="181248"/>
                  <a:pt x="3788890" y="183996"/>
                </a:cubicBezTo>
                <a:cubicBezTo>
                  <a:pt x="3779780" y="186743"/>
                  <a:pt x="3772051" y="184870"/>
                  <a:pt x="3765701" y="178377"/>
                </a:cubicBezTo>
                <a:cubicBezTo>
                  <a:pt x="3759351" y="171885"/>
                  <a:pt x="3759949" y="168375"/>
                  <a:pt x="3767496" y="167848"/>
                </a:cubicBezTo>
                <a:cubicBezTo>
                  <a:pt x="3775043" y="167321"/>
                  <a:pt x="3786369" y="165978"/>
                  <a:pt x="3801475" y="163820"/>
                </a:cubicBezTo>
                <a:cubicBezTo>
                  <a:pt x="3807094" y="153985"/>
                  <a:pt x="3812228" y="143797"/>
                  <a:pt x="3816879" y="133255"/>
                </a:cubicBezTo>
                <a:cubicBezTo>
                  <a:pt x="3815627" y="134023"/>
                  <a:pt x="3812557" y="134718"/>
                  <a:pt x="3807670" y="135338"/>
                </a:cubicBezTo>
                <a:cubicBezTo>
                  <a:pt x="3802288" y="142507"/>
                  <a:pt x="3798006" y="140947"/>
                  <a:pt x="3794825" y="130659"/>
                </a:cubicBezTo>
                <a:cubicBezTo>
                  <a:pt x="3791643" y="120372"/>
                  <a:pt x="3789296" y="109913"/>
                  <a:pt x="3787783" y="99284"/>
                </a:cubicBezTo>
                <a:cubicBezTo>
                  <a:pt x="3786270" y="88656"/>
                  <a:pt x="3783346" y="80160"/>
                  <a:pt x="3779012" y="73798"/>
                </a:cubicBezTo>
                <a:cubicBezTo>
                  <a:pt x="3774677" y="67435"/>
                  <a:pt x="3775648" y="64254"/>
                  <a:pt x="3781923" y="64254"/>
                </a:cubicBezTo>
                <a:cubicBezTo>
                  <a:pt x="3786400" y="64254"/>
                  <a:pt x="3790747" y="63950"/>
                  <a:pt x="3794964" y="63342"/>
                </a:cubicBezTo>
                <a:cubicBezTo>
                  <a:pt x="3804353" y="53235"/>
                  <a:pt x="3812492" y="43275"/>
                  <a:pt x="3819381" y="33465"/>
                </a:cubicBezTo>
                <a:cubicBezTo>
                  <a:pt x="3826271" y="23655"/>
                  <a:pt x="3828742" y="15631"/>
                  <a:pt x="3826795" y="9392"/>
                </a:cubicBezTo>
                <a:cubicBezTo>
                  <a:pt x="3825821" y="6273"/>
                  <a:pt x="3826897" y="4652"/>
                  <a:pt x="3830022" y="4530"/>
                </a:cubicBezTo>
                <a:close/>
                <a:moveTo>
                  <a:pt x="368571" y="3718"/>
                </a:moveTo>
                <a:cubicBezTo>
                  <a:pt x="371304" y="3932"/>
                  <a:pt x="375280" y="6155"/>
                  <a:pt x="380494" y="10388"/>
                </a:cubicBezTo>
                <a:cubicBezTo>
                  <a:pt x="390925" y="18852"/>
                  <a:pt x="393021" y="25354"/>
                  <a:pt x="386782" y="29893"/>
                </a:cubicBezTo>
                <a:cubicBezTo>
                  <a:pt x="380543" y="34433"/>
                  <a:pt x="373158" y="40770"/>
                  <a:pt x="364625" y="48906"/>
                </a:cubicBezTo>
                <a:cubicBezTo>
                  <a:pt x="373182" y="53098"/>
                  <a:pt x="377059" y="57377"/>
                  <a:pt x="376253" y="61743"/>
                </a:cubicBezTo>
                <a:cubicBezTo>
                  <a:pt x="375446" y="66108"/>
                  <a:pt x="374650" y="75019"/>
                  <a:pt x="373862" y="88476"/>
                </a:cubicBezTo>
                <a:cubicBezTo>
                  <a:pt x="373468" y="95204"/>
                  <a:pt x="372656" y="100934"/>
                  <a:pt x="371426" y="105666"/>
                </a:cubicBezTo>
                <a:lnTo>
                  <a:pt x="367206" y="115216"/>
                </a:lnTo>
                <a:lnTo>
                  <a:pt x="379238" y="116800"/>
                </a:lnTo>
                <a:cubicBezTo>
                  <a:pt x="382543" y="116781"/>
                  <a:pt x="387591" y="116397"/>
                  <a:pt x="394381" y="115646"/>
                </a:cubicBezTo>
                <a:cubicBezTo>
                  <a:pt x="401172" y="114896"/>
                  <a:pt x="411224" y="112998"/>
                  <a:pt x="424538" y="109954"/>
                </a:cubicBezTo>
                <a:cubicBezTo>
                  <a:pt x="437852" y="106909"/>
                  <a:pt x="446255" y="104171"/>
                  <a:pt x="449746" y="101740"/>
                </a:cubicBezTo>
                <a:cubicBezTo>
                  <a:pt x="453237" y="99309"/>
                  <a:pt x="457717" y="99133"/>
                  <a:pt x="463187" y="101210"/>
                </a:cubicBezTo>
                <a:cubicBezTo>
                  <a:pt x="468657" y="103287"/>
                  <a:pt x="474609" y="106351"/>
                  <a:pt x="481046" y="110400"/>
                </a:cubicBezTo>
                <a:cubicBezTo>
                  <a:pt x="487483" y="114449"/>
                  <a:pt x="489145" y="119051"/>
                  <a:pt x="486032" y="124204"/>
                </a:cubicBezTo>
                <a:cubicBezTo>
                  <a:pt x="482919" y="129357"/>
                  <a:pt x="481362" y="137019"/>
                  <a:pt x="481362" y="147189"/>
                </a:cubicBezTo>
                <a:lnTo>
                  <a:pt x="481362" y="176377"/>
                </a:lnTo>
                <a:cubicBezTo>
                  <a:pt x="481362" y="185332"/>
                  <a:pt x="479456" y="194197"/>
                  <a:pt x="475642" y="202971"/>
                </a:cubicBezTo>
                <a:cubicBezTo>
                  <a:pt x="471828" y="211746"/>
                  <a:pt x="467524" y="211535"/>
                  <a:pt x="462731" y="202339"/>
                </a:cubicBezTo>
                <a:cubicBezTo>
                  <a:pt x="457938" y="193142"/>
                  <a:pt x="456124" y="184507"/>
                  <a:pt x="457289" y="176433"/>
                </a:cubicBezTo>
                <a:cubicBezTo>
                  <a:pt x="458456" y="168359"/>
                  <a:pt x="459039" y="160943"/>
                  <a:pt x="459039" y="154183"/>
                </a:cubicBezTo>
                <a:cubicBezTo>
                  <a:pt x="459039" y="146556"/>
                  <a:pt x="458871" y="139561"/>
                  <a:pt x="458536" y="133199"/>
                </a:cubicBezTo>
                <a:cubicBezTo>
                  <a:pt x="458201" y="126836"/>
                  <a:pt x="456295" y="123503"/>
                  <a:pt x="452815" y="123199"/>
                </a:cubicBezTo>
                <a:cubicBezTo>
                  <a:pt x="449337" y="122895"/>
                  <a:pt x="444931" y="123131"/>
                  <a:pt x="439598" y="123906"/>
                </a:cubicBezTo>
                <a:cubicBezTo>
                  <a:pt x="434265" y="124681"/>
                  <a:pt x="417441" y="127252"/>
                  <a:pt x="389126" y="131617"/>
                </a:cubicBezTo>
                <a:lnTo>
                  <a:pt x="389126" y="169364"/>
                </a:lnTo>
                <a:cubicBezTo>
                  <a:pt x="389126" y="177822"/>
                  <a:pt x="388717" y="185964"/>
                  <a:pt x="387898" y="193790"/>
                </a:cubicBezTo>
                <a:cubicBezTo>
                  <a:pt x="387080" y="201616"/>
                  <a:pt x="384829" y="207879"/>
                  <a:pt x="381146" y="212580"/>
                </a:cubicBezTo>
                <a:cubicBezTo>
                  <a:pt x="377462" y="217280"/>
                  <a:pt x="373568" y="215401"/>
                  <a:pt x="369463" y="206943"/>
                </a:cubicBezTo>
                <a:cubicBezTo>
                  <a:pt x="365357" y="198485"/>
                  <a:pt x="364083" y="191245"/>
                  <a:pt x="365639" y="185223"/>
                </a:cubicBezTo>
                <a:cubicBezTo>
                  <a:pt x="367196" y="179202"/>
                  <a:pt x="368170" y="169776"/>
                  <a:pt x="368560" y="156946"/>
                </a:cubicBezTo>
                <a:cubicBezTo>
                  <a:pt x="368951" y="144116"/>
                  <a:pt x="367201" y="133627"/>
                  <a:pt x="363313" y="125478"/>
                </a:cubicBezTo>
                <a:lnTo>
                  <a:pt x="361821" y="119756"/>
                </a:lnTo>
                <a:lnTo>
                  <a:pt x="360451" y="119839"/>
                </a:lnTo>
                <a:cubicBezTo>
                  <a:pt x="358503" y="119087"/>
                  <a:pt x="356614" y="116592"/>
                  <a:pt x="354784" y="112353"/>
                </a:cubicBezTo>
                <a:cubicBezTo>
                  <a:pt x="351125" y="103876"/>
                  <a:pt x="350270" y="96630"/>
                  <a:pt x="352217" y="90615"/>
                </a:cubicBezTo>
                <a:cubicBezTo>
                  <a:pt x="354164" y="84600"/>
                  <a:pt x="355137" y="76005"/>
                  <a:pt x="355137" y="64831"/>
                </a:cubicBezTo>
                <a:lnTo>
                  <a:pt x="354244" y="57371"/>
                </a:lnTo>
                <a:cubicBezTo>
                  <a:pt x="341483" y="71770"/>
                  <a:pt x="327158" y="82179"/>
                  <a:pt x="311270" y="88597"/>
                </a:cubicBezTo>
                <a:cubicBezTo>
                  <a:pt x="295383" y="95015"/>
                  <a:pt x="294357" y="92153"/>
                  <a:pt x="308192" y="80011"/>
                </a:cubicBezTo>
                <a:cubicBezTo>
                  <a:pt x="322027" y="67869"/>
                  <a:pt x="334677" y="54918"/>
                  <a:pt x="346143" y="41158"/>
                </a:cubicBezTo>
                <a:cubicBezTo>
                  <a:pt x="357609" y="27397"/>
                  <a:pt x="363592" y="16713"/>
                  <a:pt x="364095" y="9104"/>
                </a:cubicBezTo>
                <a:cubicBezTo>
                  <a:pt x="364346" y="5300"/>
                  <a:pt x="365838" y="3504"/>
                  <a:pt x="368571" y="3718"/>
                </a:cubicBezTo>
                <a:close/>
                <a:moveTo>
                  <a:pt x="1278142" y="3672"/>
                </a:moveTo>
                <a:cubicBezTo>
                  <a:pt x="1286085" y="5327"/>
                  <a:pt x="1293112" y="7978"/>
                  <a:pt x="1299219" y="11625"/>
                </a:cubicBezTo>
                <a:cubicBezTo>
                  <a:pt x="1305328" y="15271"/>
                  <a:pt x="1306620" y="20272"/>
                  <a:pt x="1303098" y="26628"/>
                </a:cubicBezTo>
                <a:cubicBezTo>
                  <a:pt x="1299576" y="32985"/>
                  <a:pt x="1297449" y="51356"/>
                  <a:pt x="1296717" y="81741"/>
                </a:cubicBezTo>
                <a:cubicBezTo>
                  <a:pt x="1307309" y="77847"/>
                  <a:pt x="1314044" y="78960"/>
                  <a:pt x="1316921" y="85081"/>
                </a:cubicBezTo>
                <a:cubicBezTo>
                  <a:pt x="1319798" y="91201"/>
                  <a:pt x="1312673" y="97926"/>
                  <a:pt x="1295545" y="105256"/>
                </a:cubicBezTo>
                <a:lnTo>
                  <a:pt x="1295545" y="127264"/>
                </a:lnTo>
                <a:cubicBezTo>
                  <a:pt x="1302553" y="118707"/>
                  <a:pt x="1308196" y="115268"/>
                  <a:pt x="1312475" y="116949"/>
                </a:cubicBezTo>
                <a:cubicBezTo>
                  <a:pt x="1316753" y="118629"/>
                  <a:pt x="1311110" y="128418"/>
                  <a:pt x="1295545" y="146314"/>
                </a:cubicBezTo>
                <a:cubicBezTo>
                  <a:pt x="1295545" y="176229"/>
                  <a:pt x="1295933" y="197564"/>
                  <a:pt x="1296708" y="210320"/>
                </a:cubicBezTo>
                <a:cubicBezTo>
                  <a:pt x="1297483" y="223075"/>
                  <a:pt x="1297027" y="232200"/>
                  <a:pt x="1295341" y="237695"/>
                </a:cubicBezTo>
                <a:cubicBezTo>
                  <a:pt x="1293654" y="243189"/>
                  <a:pt x="1290045" y="248361"/>
                  <a:pt x="1284514" y="253210"/>
                </a:cubicBezTo>
                <a:cubicBezTo>
                  <a:pt x="1278982" y="258059"/>
                  <a:pt x="1274812" y="255935"/>
                  <a:pt x="1272002" y="246838"/>
                </a:cubicBezTo>
                <a:cubicBezTo>
                  <a:pt x="1269193" y="237741"/>
                  <a:pt x="1264025" y="228576"/>
                  <a:pt x="1256496" y="219342"/>
                </a:cubicBezTo>
                <a:cubicBezTo>
                  <a:pt x="1248968" y="210109"/>
                  <a:pt x="1249834" y="207048"/>
                  <a:pt x="1259092" y="210161"/>
                </a:cubicBezTo>
                <a:cubicBezTo>
                  <a:pt x="1268350" y="213274"/>
                  <a:pt x="1273222" y="214843"/>
                  <a:pt x="1273705" y="214868"/>
                </a:cubicBezTo>
                <a:cubicBezTo>
                  <a:pt x="1274189" y="214893"/>
                  <a:pt x="1274619" y="209845"/>
                  <a:pt x="1274998" y="199725"/>
                </a:cubicBezTo>
                <a:cubicBezTo>
                  <a:pt x="1275377" y="189605"/>
                  <a:pt x="1275565" y="176396"/>
                  <a:pt x="1275565" y="160099"/>
                </a:cubicBezTo>
                <a:cubicBezTo>
                  <a:pt x="1255622" y="185760"/>
                  <a:pt x="1244227" y="200736"/>
                  <a:pt x="1241381" y="205027"/>
                </a:cubicBezTo>
                <a:cubicBezTo>
                  <a:pt x="1238535" y="209318"/>
                  <a:pt x="1234594" y="210168"/>
                  <a:pt x="1229559" y="207576"/>
                </a:cubicBezTo>
                <a:cubicBezTo>
                  <a:pt x="1224523" y="204983"/>
                  <a:pt x="1219259" y="201253"/>
                  <a:pt x="1213764" y="196386"/>
                </a:cubicBezTo>
                <a:cubicBezTo>
                  <a:pt x="1208270" y="191518"/>
                  <a:pt x="1208716" y="188550"/>
                  <a:pt x="1215104" y="187484"/>
                </a:cubicBezTo>
                <a:cubicBezTo>
                  <a:pt x="1221491" y="186417"/>
                  <a:pt x="1231490" y="180024"/>
                  <a:pt x="1245102" y="168304"/>
                </a:cubicBezTo>
                <a:cubicBezTo>
                  <a:pt x="1258713" y="156583"/>
                  <a:pt x="1269259" y="146984"/>
                  <a:pt x="1276737" y="139505"/>
                </a:cubicBezTo>
                <a:lnTo>
                  <a:pt x="1276737" y="111061"/>
                </a:lnTo>
                <a:cubicBezTo>
                  <a:pt x="1268241" y="114818"/>
                  <a:pt x="1259439" y="117900"/>
                  <a:pt x="1250330" y="120306"/>
                </a:cubicBezTo>
                <a:cubicBezTo>
                  <a:pt x="1241220" y="122713"/>
                  <a:pt x="1232836" y="121420"/>
                  <a:pt x="1225177" y="116428"/>
                </a:cubicBezTo>
                <a:cubicBezTo>
                  <a:pt x="1217520" y="111436"/>
                  <a:pt x="1218759" y="107935"/>
                  <a:pt x="1228899" y="105926"/>
                </a:cubicBezTo>
                <a:cubicBezTo>
                  <a:pt x="1239037" y="103917"/>
                  <a:pt x="1254983" y="98559"/>
                  <a:pt x="1276737" y="89853"/>
                </a:cubicBezTo>
                <a:lnTo>
                  <a:pt x="1276737" y="44460"/>
                </a:lnTo>
                <a:cubicBezTo>
                  <a:pt x="1276737" y="31103"/>
                  <a:pt x="1274985" y="20551"/>
                  <a:pt x="1271482" y="12806"/>
                </a:cubicBezTo>
                <a:cubicBezTo>
                  <a:pt x="1267978" y="5061"/>
                  <a:pt x="1270198" y="2016"/>
                  <a:pt x="1278142" y="3672"/>
                </a:cubicBezTo>
                <a:close/>
                <a:moveTo>
                  <a:pt x="4446104" y="2421"/>
                </a:moveTo>
                <a:cubicBezTo>
                  <a:pt x="4447869" y="2509"/>
                  <a:pt x="4450059" y="2963"/>
                  <a:pt x="4452673" y="3783"/>
                </a:cubicBezTo>
                <a:cubicBezTo>
                  <a:pt x="4463128" y="7064"/>
                  <a:pt x="4470154" y="10192"/>
                  <a:pt x="4473751" y="13169"/>
                </a:cubicBezTo>
                <a:cubicBezTo>
                  <a:pt x="4477347" y="16145"/>
                  <a:pt x="4477930" y="19265"/>
                  <a:pt x="4475499" y="22526"/>
                </a:cubicBezTo>
                <a:cubicBezTo>
                  <a:pt x="4473068" y="25788"/>
                  <a:pt x="4470396" y="33075"/>
                  <a:pt x="4467481" y="44386"/>
                </a:cubicBezTo>
                <a:cubicBezTo>
                  <a:pt x="4476473" y="43021"/>
                  <a:pt x="4484770" y="41319"/>
                  <a:pt x="4492373" y="39279"/>
                </a:cubicBezTo>
                <a:cubicBezTo>
                  <a:pt x="4499976" y="37239"/>
                  <a:pt x="4506676" y="39883"/>
                  <a:pt x="4512474" y="47213"/>
                </a:cubicBezTo>
                <a:cubicBezTo>
                  <a:pt x="4518272" y="54543"/>
                  <a:pt x="4516604" y="58453"/>
                  <a:pt x="4507470" y="58943"/>
                </a:cubicBezTo>
                <a:cubicBezTo>
                  <a:pt x="4498335" y="59433"/>
                  <a:pt x="4483902" y="61135"/>
                  <a:pt x="4464170" y="64049"/>
                </a:cubicBezTo>
                <a:cubicBezTo>
                  <a:pt x="4461516" y="71367"/>
                  <a:pt x="4456710" y="79283"/>
                  <a:pt x="4449752" y="87797"/>
                </a:cubicBezTo>
                <a:cubicBezTo>
                  <a:pt x="4442794" y="96311"/>
                  <a:pt x="4439712" y="95393"/>
                  <a:pt x="4440506" y="85043"/>
                </a:cubicBezTo>
                <a:cubicBezTo>
                  <a:pt x="4441300" y="74694"/>
                  <a:pt x="4442069" y="68582"/>
                  <a:pt x="4442813" y="66710"/>
                </a:cubicBezTo>
                <a:cubicBezTo>
                  <a:pt x="4433722" y="67491"/>
                  <a:pt x="4424042" y="68843"/>
                  <a:pt x="4413773" y="70765"/>
                </a:cubicBezTo>
                <a:cubicBezTo>
                  <a:pt x="4413773" y="75987"/>
                  <a:pt x="4412530" y="82647"/>
                  <a:pt x="4410043" y="90745"/>
                </a:cubicBezTo>
                <a:cubicBezTo>
                  <a:pt x="4407556" y="98844"/>
                  <a:pt x="4404639" y="99774"/>
                  <a:pt x="4401290" y="93536"/>
                </a:cubicBezTo>
                <a:cubicBezTo>
                  <a:pt x="4397941" y="87298"/>
                  <a:pt x="4395666" y="80687"/>
                  <a:pt x="4394463" y="73705"/>
                </a:cubicBezTo>
                <a:cubicBezTo>
                  <a:pt x="4386054" y="75230"/>
                  <a:pt x="4379260" y="76585"/>
                  <a:pt x="4374082" y="77770"/>
                </a:cubicBezTo>
                <a:cubicBezTo>
                  <a:pt x="4368904" y="78954"/>
                  <a:pt x="4362722" y="76415"/>
                  <a:pt x="4355535" y="70151"/>
                </a:cubicBezTo>
                <a:cubicBezTo>
                  <a:pt x="4348348" y="63888"/>
                  <a:pt x="4349057" y="60757"/>
                  <a:pt x="4357665" y="60757"/>
                </a:cubicBezTo>
                <a:cubicBezTo>
                  <a:pt x="4364573" y="60757"/>
                  <a:pt x="4376225" y="59758"/>
                  <a:pt x="4392621" y="57761"/>
                </a:cubicBezTo>
                <a:cubicBezTo>
                  <a:pt x="4389644" y="45979"/>
                  <a:pt x="4386370" y="36718"/>
                  <a:pt x="4382798" y="29977"/>
                </a:cubicBezTo>
                <a:cubicBezTo>
                  <a:pt x="4379226" y="23236"/>
                  <a:pt x="4380972" y="20278"/>
                  <a:pt x="4388035" y="21103"/>
                </a:cubicBezTo>
                <a:cubicBezTo>
                  <a:pt x="4395098" y="21928"/>
                  <a:pt x="4401932" y="23931"/>
                  <a:pt x="4408536" y="27112"/>
                </a:cubicBezTo>
                <a:cubicBezTo>
                  <a:pt x="4415140" y="30293"/>
                  <a:pt x="4417841" y="33549"/>
                  <a:pt x="4416638" y="36879"/>
                </a:cubicBezTo>
                <a:cubicBezTo>
                  <a:pt x="4415435" y="40209"/>
                  <a:pt x="4414480" y="45434"/>
                  <a:pt x="4413773" y="52552"/>
                </a:cubicBezTo>
                <a:cubicBezTo>
                  <a:pt x="4426560" y="51039"/>
                  <a:pt x="4436680" y="49663"/>
                  <a:pt x="4444134" y="48422"/>
                </a:cubicBezTo>
                <a:cubicBezTo>
                  <a:pt x="4445597" y="32237"/>
                  <a:pt x="4444773" y="19931"/>
                  <a:pt x="4441660" y="11504"/>
                </a:cubicBezTo>
                <a:cubicBezTo>
                  <a:pt x="4439325" y="5183"/>
                  <a:pt x="4440806" y="2156"/>
                  <a:pt x="4446104" y="2421"/>
                </a:cubicBezTo>
                <a:close/>
                <a:moveTo>
                  <a:pt x="1060382" y="1441"/>
                </a:moveTo>
                <a:cubicBezTo>
                  <a:pt x="1061717" y="1266"/>
                  <a:pt x="1063486" y="1436"/>
                  <a:pt x="1065690" y="1951"/>
                </a:cubicBezTo>
                <a:cubicBezTo>
                  <a:pt x="1074501" y="4010"/>
                  <a:pt x="1081335" y="6865"/>
                  <a:pt x="1086191" y="10518"/>
                </a:cubicBezTo>
                <a:cubicBezTo>
                  <a:pt x="1091046" y="14170"/>
                  <a:pt x="1092113" y="19299"/>
                  <a:pt x="1089391" y="25903"/>
                </a:cubicBezTo>
                <a:cubicBezTo>
                  <a:pt x="1087349" y="30856"/>
                  <a:pt x="1086072" y="41253"/>
                  <a:pt x="1085562" y="57092"/>
                </a:cubicBezTo>
                <a:lnTo>
                  <a:pt x="1085439" y="65608"/>
                </a:lnTo>
                <a:lnTo>
                  <a:pt x="1090413" y="58840"/>
                </a:lnTo>
                <a:cubicBezTo>
                  <a:pt x="1100144" y="47368"/>
                  <a:pt x="1104620" y="38395"/>
                  <a:pt x="1103845" y="31921"/>
                </a:cubicBezTo>
                <a:cubicBezTo>
                  <a:pt x="1103070" y="25447"/>
                  <a:pt x="1106630" y="23894"/>
                  <a:pt x="1114525" y="27261"/>
                </a:cubicBezTo>
                <a:cubicBezTo>
                  <a:pt x="1122418" y="30628"/>
                  <a:pt x="1128430" y="34792"/>
                  <a:pt x="1132560" y="39753"/>
                </a:cubicBezTo>
                <a:cubicBezTo>
                  <a:pt x="1137632" y="46190"/>
                  <a:pt x="1136857" y="49939"/>
                  <a:pt x="1130234" y="50999"/>
                </a:cubicBezTo>
                <a:cubicBezTo>
                  <a:pt x="1123611" y="52059"/>
                  <a:pt x="1112888" y="56500"/>
                  <a:pt x="1098059" y="64319"/>
                </a:cubicBezTo>
                <a:cubicBezTo>
                  <a:pt x="1094353" y="66274"/>
                  <a:pt x="1091414" y="67626"/>
                  <a:pt x="1089242" y="68375"/>
                </a:cubicBezTo>
                <a:lnTo>
                  <a:pt x="1085393" y="68776"/>
                </a:lnTo>
                <a:lnTo>
                  <a:pt x="1085307" y="74746"/>
                </a:lnTo>
                <a:cubicBezTo>
                  <a:pt x="1099322" y="73271"/>
                  <a:pt x="1110769" y="70954"/>
                  <a:pt x="1119649" y="67798"/>
                </a:cubicBezTo>
                <a:cubicBezTo>
                  <a:pt x="1128529" y="64642"/>
                  <a:pt x="1136116" y="66607"/>
                  <a:pt x="1142410" y="73695"/>
                </a:cubicBezTo>
                <a:cubicBezTo>
                  <a:pt x="1148705" y="80783"/>
                  <a:pt x="1145632" y="85459"/>
                  <a:pt x="1133192" y="87722"/>
                </a:cubicBezTo>
                <a:cubicBezTo>
                  <a:pt x="1120753" y="89986"/>
                  <a:pt x="1105957" y="91998"/>
                  <a:pt x="1088804" y="93759"/>
                </a:cubicBezTo>
                <a:cubicBezTo>
                  <a:pt x="1104183" y="103247"/>
                  <a:pt x="1118573" y="111054"/>
                  <a:pt x="1131974" y="117181"/>
                </a:cubicBezTo>
                <a:cubicBezTo>
                  <a:pt x="1145375" y="123308"/>
                  <a:pt x="1157290" y="127946"/>
                  <a:pt x="1167721" y="131097"/>
                </a:cubicBezTo>
                <a:cubicBezTo>
                  <a:pt x="1178151" y="134247"/>
                  <a:pt x="1179583" y="137332"/>
                  <a:pt x="1172018" y="140352"/>
                </a:cubicBezTo>
                <a:cubicBezTo>
                  <a:pt x="1164452" y="143372"/>
                  <a:pt x="1154862" y="145279"/>
                  <a:pt x="1143247" y="146072"/>
                </a:cubicBezTo>
                <a:cubicBezTo>
                  <a:pt x="1131633" y="146866"/>
                  <a:pt x="1121943" y="143424"/>
                  <a:pt x="1114180" y="135747"/>
                </a:cubicBezTo>
                <a:lnTo>
                  <a:pt x="1085307" y="101722"/>
                </a:lnTo>
                <a:cubicBezTo>
                  <a:pt x="1086063" y="124542"/>
                  <a:pt x="1085301" y="139394"/>
                  <a:pt x="1083019" y="146277"/>
                </a:cubicBezTo>
                <a:cubicBezTo>
                  <a:pt x="1081877" y="149719"/>
                  <a:pt x="1080281" y="151350"/>
                  <a:pt x="1078228" y="151172"/>
                </a:cubicBezTo>
                <a:lnTo>
                  <a:pt x="1075958" y="150094"/>
                </a:lnTo>
                <a:lnTo>
                  <a:pt x="1077280" y="158016"/>
                </a:lnTo>
                <a:cubicBezTo>
                  <a:pt x="1074260" y="160943"/>
                  <a:pt x="1070709" y="163535"/>
                  <a:pt x="1066629" y="165792"/>
                </a:cubicBezTo>
                <a:cubicBezTo>
                  <a:pt x="1104072" y="161985"/>
                  <a:pt x="1130207" y="158698"/>
                  <a:pt x="1145033" y="155932"/>
                </a:cubicBezTo>
                <a:cubicBezTo>
                  <a:pt x="1159861" y="153166"/>
                  <a:pt x="1170539" y="155796"/>
                  <a:pt x="1177068" y="163820"/>
                </a:cubicBezTo>
                <a:cubicBezTo>
                  <a:pt x="1183599" y="171844"/>
                  <a:pt x="1181635" y="176343"/>
                  <a:pt x="1171181" y="177317"/>
                </a:cubicBezTo>
                <a:cubicBezTo>
                  <a:pt x="1160726" y="178291"/>
                  <a:pt x="1150755" y="178777"/>
                  <a:pt x="1141266" y="178777"/>
                </a:cubicBezTo>
                <a:cubicBezTo>
                  <a:pt x="1132188" y="178777"/>
                  <a:pt x="1121707" y="179472"/>
                  <a:pt x="1109826" y="180861"/>
                </a:cubicBezTo>
                <a:cubicBezTo>
                  <a:pt x="1104754" y="192470"/>
                  <a:pt x="1099694" y="200500"/>
                  <a:pt x="1094646" y="204952"/>
                </a:cubicBezTo>
                <a:cubicBezTo>
                  <a:pt x="1105424" y="208810"/>
                  <a:pt x="1116480" y="214992"/>
                  <a:pt x="1127816" y="223500"/>
                </a:cubicBezTo>
                <a:cubicBezTo>
                  <a:pt x="1139152" y="232008"/>
                  <a:pt x="1144565" y="241663"/>
                  <a:pt x="1144057" y="252466"/>
                </a:cubicBezTo>
                <a:cubicBezTo>
                  <a:pt x="1143549" y="263268"/>
                  <a:pt x="1138665" y="264977"/>
                  <a:pt x="1129407" y="257591"/>
                </a:cubicBezTo>
                <a:cubicBezTo>
                  <a:pt x="1120149" y="250206"/>
                  <a:pt x="1111476" y="243099"/>
                  <a:pt x="1103389" y="236271"/>
                </a:cubicBezTo>
                <a:cubicBezTo>
                  <a:pt x="1095304" y="229444"/>
                  <a:pt x="1087775" y="223897"/>
                  <a:pt x="1080805" y="219631"/>
                </a:cubicBezTo>
                <a:cubicBezTo>
                  <a:pt x="1070076" y="227953"/>
                  <a:pt x="1057895" y="234315"/>
                  <a:pt x="1044259" y="238718"/>
                </a:cubicBezTo>
                <a:cubicBezTo>
                  <a:pt x="1030622" y="243121"/>
                  <a:pt x="1017882" y="245009"/>
                  <a:pt x="1006037" y="244383"/>
                </a:cubicBezTo>
                <a:cubicBezTo>
                  <a:pt x="994193" y="243756"/>
                  <a:pt x="994063" y="241053"/>
                  <a:pt x="1005647" y="236271"/>
                </a:cubicBezTo>
                <a:cubicBezTo>
                  <a:pt x="1017230" y="231490"/>
                  <a:pt x="1027757" y="227205"/>
                  <a:pt x="1037226" y="223416"/>
                </a:cubicBezTo>
                <a:cubicBezTo>
                  <a:pt x="1046695" y="219628"/>
                  <a:pt x="1055672" y="215203"/>
                  <a:pt x="1064155" y="210143"/>
                </a:cubicBezTo>
                <a:cubicBezTo>
                  <a:pt x="1053836" y="206149"/>
                  <a:pt x="1046196" y="202946"/>
                  <a:pt x="1041236" y="200534"/>
                </a:cubicBezTo>
                <a:cubicBezTo>
                  <a:pt x="1036274" y="198122"/>
                  <a:pt x="1034379" y="195396"/>
                  <a:pt x="1035552" y="192358"/>
                </a:cubicBezTo>
                <a:cubicBezTo>
                  <a:pt x="1036724" y="189319"/>
                  <a:pt x="1038476" y="187124"/>
                  <a:pt x="1040807" y="185772"/>
                </a:cubicBezTo>
                <a:cubicBezTo>
                  <a:pt x="1029595" y="188104"/>
                  <a:pt x="1021044" y="190051"/>
                  <a:pt x="1015154" y="191614"/>
                </a:cubicBezTo>
                <a:cubicBezTo>
                  <a:pt x="1009262" y="193176"/>
                  <a:pt x="1002336" y="190237"/>
                  <a:pt x="994372" y="182796"/>
                </a:cubicBezTo>
                <a:cubicBezTo>
                  <a:pt x="986411" y="175354"/>
                  <a:pt x="986854" y="172030"/>
                  <a:pt x="995703" y="172824"/>
                </a:cubicBezTo>
                <a:cubicBezTo>
                  <a:pt x="1004552" y="173618"/>
                  <a:pt x="1021416" y="172179"/>
                  <a:pt x="1046295" y="168508"/>
                </a:cubicBezTo>
                <a:cubicBezTo>
                  <a:pt x="1051194" y="158921"/>
                  <a:pt x="1052866" y="150624"/>
                  <a:pt x="1051309" y="143617"/>
                </a:cubicBezTo>
                <a:cubicBezTo>
                  <a:pt x="1049752" y="136609"/>
                  <a:pt x="1052301" y="134178"/>
                  <a:pt x="1058955" y="136324"/>
                </a:cubicBezTo>
                <a:cubicBezTo>
                  <a:pt x="1062282" y="137397"/>
                  <a:pt x="1065313" y="138788"/>
                  <a:pt x="1068049" y="140498"/>
                </a:cubicBezTo>
                <a:lnTo>
                  <a:pt x="1069784" y="141939"/>
                </a:lnTo>
                <a:lnTo>
                  <a:pt x="1064732" y="123981"/>
                </a:lnTo>
                <a:cubicBezTo>
                  <a:pt x="1066679" y="117426"/>
                  <a:pt x="1067652" y="109622"/>
                  <a:pt x="1067652" y="100568"/>
                </a:cubicBezTo>
                <a:cubicBezTo>
                  <a:pt x="1064080" y="112202"/>
                  <a:pt x="1058524" y="121984"/>
                  <a:pt x="1050983" y="129915"/>
                </a:cubicBezTo>
                <a:cubicBezTo>
                  <a:pt x="1043443" y="137846"/>
                  <a:pt x="1033245" y="145055"/>
                  <a:pt x="1020390" y="151542"/>
                </a:cubicBezTo>
                <a:cubicBezTo>
                  <a:pt x="1017176" y="153163"/>
                  <a:pt x="1014572" y="154263"/>
                  <a:pt x="1012577" y="154839"/>
                </a:cubicBezTo>
                <a:lnTo>
                  <a:pt x="1011967" y="154863"/>
                </a:lnTo>
                <a:lnTo>
                  <a:pt x="1010153" y="158980"/>
                </a:lnTo>
                <a:cubicBezTo>
                  <a:pt x="1007673" y="162359"/>
                  <a:pt x="1003796" y="162155"/>
                  <a:pt x="998522" y="158369"/>
                </a:cubicBezTo>
                <a:cubicBezTo>
                  <a:pt x="991489" y="153322"/>
                  <a:pt x="986950" y="148063"/>
                  <a:pt x="984904" y="142593"/>
                </a:cubicBezTo>
                <a:lnTo>
                  <a:pt x="984904" y="212561"/>
                </a:lnTo>
                <a:cubicBezTo>
                  <a:pt x="984904" y="236312"/>
                  <a:pt x="983043" y="252184"/>
                  <a:pt x="979323" y="260177"/>
                </a:cubicBezTo>
                <a:cubicBezTo>
                  <a:pt x="975603" y="268170"/>
                  <a:pt x="970520" y="267181"/>
                  <a:pt x="964077" y="257210"/>
                </a:cubicBezTo>
                <a:cubicBezTo>
                  <a:pt x="957634" y="247238"/>
                  <a:pt x="955780" y="238219"/>
                  <a:pt x="958515" y="230151"/>
                </a:cubicBezTo>
                <a:cubicBezTo>
                  <a:pt x="961249" y="222083"/>
                  <a:pt x="963197" y="210478"/>
                  <a:pt x="964356" y="195334"/>
                </a:cubicBezTo>
                <a:cubicBezTo>
                  <a:pt x="965516" y="180191"/>
                  <a:pt x="966096" y="163386"/>
                  <a:pt x="966096" y="144919"/>
                </a:cubicBezTo>
                <a:cubicBezTo>
                  <a:pt x="960812" y="157520"/>
                  <a:pt x="954063" y="168710"/>
                  <a:pt x="945846" y="178489"/>
                </a:cubicBezTo>
                <a:cubicBezTo>
                  <a:pt x="937629" y="188268"/>
                  <a:pt x="927277" y="196404"/>
                  <a:pt x="914787" y="202897"/>
                </a:cubicBezTo>
                <a:cubicBezTo>
                  <a:pt x="902298" y="209389"/>
                  <a:pt x="901564" y="205842"/>
                  <a:pt x="912582" y="192256"/>
                </a:cubicBezTo>
                <a:cubicBezTo>
                  <a:pt x="923602" y="178669"/>
                  <a:pt x="933527" y="164967"/>
                  <a:pt x="942358" y="151151"/>
                </a:cubicBezTo>
                <a:cubicBezTo>
                  <a:pt x="951188" y="137335"/>
                  <a:pt x="958319" y="124362"/>
                  <a:pt x="963751" y="112233"/>
                </a:cubicBezTo>
                <a:cubicBezTo>
                  <a:pt x="954276" y="114490"/>
                  <a:pt x="946348" y="116415"/>
                  <a:pt x="939967" y="118009"/>
                </a:cubicBezTo>
                <a:cubicBezTo>
                  <a:pt x="933586" y="119603"/>
                  <a:pt x="926616" y="117138"/>
                  <a:pt x="919056" y="110614"/>
                </a:cubicBezTo>
                <a:cubicBezTo>
                  <a:pt x="911497" y="104090"/>
                  <a:pt x="913079" y="100581"/>
                  <a:pt x="923800" y="100084"/>
                </a:cubicBezTo>
                <a:cubicBezTo>
                  <a:pt x="934522" y="99588"/>
                  <a:pt x="949011" y="97579"/>
                  <a:pt x="967268" y="94057"/>
                </a:cubicBezTo>
                <a:cubicBezTo>
                  <a:pt x="967268" y="54779"/>
                  <a:pt x="964543" y="30455"/>
                  <a:pt x="959092" y="21085"/>
                </a:cubicBezTo>
                <a:cubicBezTo>
                  <a:pt x="953641" y="11715"/>
                  <a:pt x="955715" y="8257"/>
                  <a:pt x="965314" y="10713"/>
                </a:cubicBezTo>
                <a:cubicBezTo>
                  <a:pt x="974913" y="13169"/>
                  <a:pt x="982135" y="16226"/>
                  <a:pt x="986978" y="19885"/>
                </a:cubicBezTo>
                <a:cubicBezTo>
                  <a:pt x="991821" y="23543"/>
                  <a:pt x="992680" y="28879"/>
                  <a:pt x="989555" y="35893"/>
                </a:cubicBezTo>
                <a:cubicBezTo>
                  <a:pt x="986430" y="42907"/>
                  <a:pt x="985220" y="60527"/>
                  <a:pt x="985928" y="88755"/>
                </a:cubicBezTo>
                <a:cubicBezTo>
                  <a:pt x="988395" y="88073"/>
                  <a:pt x="992779" y="86929"/>
                  <a:pt x="999080" y="85323"/>
                </a:cubicBezTo>
                <a:cubicBezTo>
                  <a:pt x="1005380" y="83716"/>
                  <a:pt x="1010627" y="85763"/>
                  <a:pt x="1014818" y="91462"/>
                </a:cubicBezTo>
                <a:cubicBezTo>
                  <a:pt x="1019010" y="97161"/>
                  <a:pt x="1018288" y="101070"/>
                  <a:pt x="1012650" y="103191"/>
                </a:cubicBezTo>
                <a:cubicBezTo>
                  <a:pt x="1007014" y="105312"/>
                  <a:pt x="998094" y="107389"/>
                  <a:pt x="985889" y="109423"/>
                </a:cubicBezTo>
                <a:lnTo>
                  <a:pt x="984904" y="130166"/>
                </a:lnTo>
                <a:cubicBezTo>
                  <a:pt x="992867" y="131506"/>
                  <a:pt x="999917" y="133958"/>
                  <a:pt x="1006056" y="137524"/>
                </a:cubicBezTo>
                <a:cubicBezTo>
                  <a:pt x="1009126" y="139307"/>
                  <a:pt x="1011170" y="141605"/>
                  <a:pt x="1012188" y="144419"/>
                </a:cubicBezTo>
                <a:lnTo>
                  <a:pt x="1012188" y="144750"/>
                </a:lnTo>
                <a:lnTo>
                  <a:pt x="1031636" y="124157"/>
                </a:lnTo>
                <a:cubicBezTo>
                  <a:pt x="1037973" y="117832"/>
                  <a:pt x="1044919" y="109578"/>
                  <a:pt x="1052472" y="99396"/>
                </a:cubicBezTo>
                <a:cubicBezTo>
                  <a:pt x="1048317" y="100909"/>
                  <a:pt x="1044032" y="102066"/>
                  <a:pt x="1039617" y="102866"/>
                </a:cubicBezTo>
                <a:cubicBezTo>
                  <a:pt x="1035201" y="103666"/>
                  <a:pt x="1029627" y="100999"/>
                  <a:pt x="1022892" y="94866"/>
                </a:cubicBezTo>
                <a:cubicBezTo>
                  <a:pt x="1016158" y="88733"/>
                  <a:pt x="1017943" y="85416"/>
                  <a:pt x="1028250" y="84913"/>
                </a:cubicBezTo>
                <a:cubicBezTo>
                  <a:pt x="1038557" y="84411"/>
                  <a:pt x="1051690" y="82424"/>
                  <a:pt x="1067652" y="78951"/>
                </a:cubicBezTo>
                <a:cubicBezTo>
                  <a:pt x="1067652" y="43505"/>
                  <a:pt x="1065122" y="21295"/>
                  <a:pt x="1060062" y="12322"/>
                </a:cubicBezTo>
                <a:cubicBezTo>
                  <a:pt x="1056266" y="5593"/>
                  <a:pt x="1056373" y="1965"/>
                  <a:pt x="1060382" y="1441"/>
                </a:cubicBezTo>
                <a:close/>
                <a:moveTo>
                  <a:pt x="428546" y="99"/>
                </a:moveTo>
                <a:cubicBezTo>
                  <a:pt x="430815" y="307"/>
                  <a:pt x="433609" y="844"/>
                  <a:pt x="436928" y="1709"/>
                </a:cubicBezTo>
                <a:cubicBezTo>
                  <a:pt x="450205" y="5169"/>
                  <a:pt x="455866" y="9405"/>
                  <a:pt x="453913" y="14415"/>
                </a:cubicBezTo>
                <a:cubicBezTo>
                  <a:pt x="451960" y="19426"/>
                  <a:pt x="451280" y="29807"/>
                  <a:pt x="451876" y="45558"/>
                </a:cubicBezTo>
                <a:cubicBezTo>
                  <a:pt x="456316" y="40832"/>
                  <a:pt x="460964" y="35295"/>
                  <a:pt x="465819" y="28945"/>
                </a:cubicBezTo>
                <a:cubicBezTo>
                  <a:pt x="470675" y="22595"/>
                  <a:pt x="473626" y="17355"/>
                  <a:pt x="474674" y="13225"/>
                </a:cubicBezTo>
                <a:cubicBezTo>
                  <a:pt x="475722" y="9095"/>
                  <a:pt x="479384" y="8289"/>
                  <a:pt x="485659" y="10806"/>
                </a:cubicBezTo>
                <a:cubicBezTo>
                  <a:pt x="491936" y="13324"/>
                  <a:pt x="497262" y="16719"/>
                  <a:pt x="501640" y="20992"/>
                </a:cubicBezTo>
                <a:cubicBezTo>
                  <a:pt x="506019" y="25264"/>
                  <a:pt x="506127" y="28253"/>
                  <a:pt x="501966" y="29958"/>
                </a:cubicBezTo>
                <a:cubicBezTo>
                  <a:pt x="497804" y="31664"/>
                  <a:pt x="493737" y="33964"/>
                  <a:pt x="489762" y="36860"/>
                </a:cubicBezTo>
                <a:cubicBezTo>
                  <a:pt x="485787" y="39756"/>
                  <a:pt x="481018" y="43387"/>
                  <a:pt x="475456" y="47753"/>
                </a:cubicBezTo>
                <a:cubicBezTo>
                  <a:pt x="469894" y="52118"/>
                  <a:pt x="462523" y="57724"/>
                  <a:pt x="453346" y="64570"/>
                </a:cubicBezTo>
                <a:cubicBezTo>
                  <a:pt x="456062" y="73078"/>
                  <a:pt x="462334" y="77683"/>
                  <a:pt x="472163" y="78383"/>
                </a:cubicBezTo>
                <a:cubicBezTo>
                  <a:pt x="481992" y="79084"/>
                  <a:pt x="492311" y="78712"/>
                  <a:pt x="503119" y="77267"/>
                </a:cubicBezTo>
                <a:cubicBezTo>
                  <a:pt x="513928" y="75822"/>
                  <a:pt x="520191" y="73215"/>
                  <a:pt x="521909" y="69444"/>
                </a:cubicBezTo>
                <a:cubicBezTo>
                  <a:pt x="523626" y="65674"/>
                  <a:pt x="526147" y="58416"/>
                  <a:pt x="529471" y="47669"/>
                </a:cubicBezTo>
                <a:cubicBezTo>
                  <a:pt x="532795" y="36922"/>
                  <a:pt x="535706" y="37673"/>
                  <a:pt x="538205" y="49920"/>
                </a:cubicBezTo>
                <a:cubicBezTo>
                  <a:pt x="540705" y="62167"/>
                  <a:pt x="543917" y="70803"/>
                  <a:pt x="547842" y="75825"/>
                </a:cubicBezTo>
                <a:cubicBezTo>
                  <a:pt x="551767" y="80848"/>
                  <a:pt x="549191" y="85440"/>
                  <a:pt x="540113" y="89601"/>
                </a:cubicBezTo>
                <a:cubicBezTo>
                  <a:pt x="531034" y="93762"/>
                  <a:pt x="518517" y="96435"/>
                  <a:pt x="502561" y="97619"/>
                </a:cubicBezTo>
                <a:cubicBezTo>
                  <a:pt x="486605" y="98804"/>
                  <a:pt x="471953" y="98357"/>
                  <a:pt x="458601" y="96280"/>
                </a:cubicBezTo>
                <a:cubicBezTo>
                  <a:pt x="445250" y="94203"/>
                  <a:pt x="437167" y="85902"/>
                  <a:pt x="434352" y="71379"/>
                </a:cubicBezTo>
                <a:cubicBezTo>
                  <a:pt x="429130" y="75162"/>
                  <a:pt x="423338" y="78042"/>
                  <a:pt x="416975" y="80021"/>
                </a:cubicBezTo>
                <a:cubicBezTo>
                  <a:pt x="410613" y="81999"/>
                  <a:pt x="402803" y="83388"/>
                  <a:pt x="393545" y="84188"/>
                </a:cubicBezTo>
                <a:cubicBezTo>
                  <a:pt x="384287" y="84988"/>
                  <a:pt x="385728" y="82144"/>
                  <a:pt x="397869" y="75658"/>
                </a:cubicBezTo>
                <a:cubicBezTo>
                  <a:pt x="410012" y="69172"/>
                  <a:pt x="421453" y="62375"/>
                  <a:pt x="432193" y="55269"/>
                </a:cubicBezTo>
                <a:cubicBezTo>
                  <a:pt x="430669" y="40088"/>
                  <a:pt x="429524" y="30027"/>
                  <a:pt x="428761" y="25084"/>
                </a:cubicBezTo>
                <a:cubicBezTo>
                  <a:pt x="427998" y="20142"/>
                  <a:pt x="425850" y="14146"/>
                  <a:pt x="422315" y="7095"/>
                </a:cubicBezTo>
                <a:cubicBezTo>
                  <a:pt x="419664" y="1807"/>
                  <a:pt x="421741" y="-525"/>
                  <a:pt x="428546" y="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550934" y="1761869"/>
            <a:ext cx="4062413" cy="4560108"/>
            <a:chOff x="3131840" y="1931969"/>
            <a:chExt cx="3509104" cy="3939012"/>
          </a:xfrm>
        </p:grpSpPr>
        <p:sp>
          <p:nvSpPr>
            <p:cNvPr id="25" name="MH_Other_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305717" y="4621454"/>
              <a:ext cx="335227" cy="1249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800" b="0" i="0" u="none" strike="noStrike" kern="1200" cap="none" spc="0" normalizeH="0" baseline="0" noProof="0">
                  <a:ln>
                    <a:noFill/>
                  </a:ln>
                  <a:solidFill>
                    <a:srgbClr val="E85252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”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131840" y="1931969"/>
              <a:ext cx="3215548" cy="3055739"/>
              <a:chOff x="3131840" y="1931969"/>
              <a:chExt cx="3215548" cy="3055739"/>
            </a:xfrm>
          </p:grpSpPr>
          <p:sp>
            <p:nvSpPr>
              <p:cNvPr id="27" name="MH_Desc_1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3131840" y="2211711"/>
                <a:ext cx="2952328" cy="1368152"/>
              </a:xfrm>
              <a:prstGeom prst="roundRect">
                <a:avLst>
                  <a:gd name="adj" fmla="val 8912"/>
                </a:avLst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norm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sp>
            <p:nvSpPr>
              <p:cNvPr id="28" name="MH_Other_1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281265" y="1931969"/>
                <a:ext cx="645369" cy="1249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8800" b="0" i="0" u="none" strike="noStrike" kern="1200" cap="none" spc="0" normalizeH="0" baseline="0" noProof="0">
                    <a:ln>
                      <a:noFill/>
                    </a:ln>
                    <a:solidFill>
                      <a:srgbClr val="E85252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“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5065243" y="2355726"/>
                <a:ext cx="1282145" cy="2631982"/>
              </a:xfrm>
              <a:prstGeom prst="rect">
                <a:avLst/>
              </a:prstGeom>
              <a:noFill/>
              <a:ln>
                <a:solidFill>
                  <a:srgbClr val="EF002D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解决“折上折”问题关键要弄清每次打折后的价钱是谁的百分之几。</a:t>
                </a:r>
              </a:p>
            </p:txBody>
          </p:sp>
        </p:grpSp>
      </p:grpSp>
      <p:sp>
        <p:nvSpPr>
          <p:cNvPr id="1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02  </a:t>
            </a:r>
            <a:r>
              <a:rPr lang="zh-CN" altLang="en-US"/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71462" y="2156100"/>
            <a:ext cx="2124764" cy="504056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solidFill>
              <a:srgbClr val="EF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任意多边形: 形状 13"/>
          <p:cNvSpPr>
            <a:spLocks noChangeArrowheads="1"/>
          </p:cNvSpPr>
          <p:nvPr/>
        </p:nvSpPr>
        <p:spPr bwMode="auto">
          <a:xfrm>
            <a:off x="2384112" y="1596366"/>
            <a:ext cx="7293505" cy="1604684"/>
          </a:xfrm>
          <a:custGeom>
            <a:avLst/>
            <a:gdLst/>
            <a:ahLst/>
            <a:cxnLst/>
            <a:rect l="l" t="t" r="r" b="b"/>
            <a:pathLst>
              <a:path w="7293504" h="1604684">
                <a:moveTo>
                  <a:pt x="1145572" y="1529431"/>
                </a:moveTo>
                <a:lnTo>
                  <a:pt x="1191625" y="1529431"/>
                </a:lnTo>
                <a:lnTo>
                  <a:pt x="1191625" y="1575463"/>
                </a:lnTo>
                <a:lnTo>
                  <a:pt x="1145572" y="1575463"/>
                </a:lnTo>
                <a:close/>
                <a:moveTo>
                  <a:pt x="568827" y="1399683"/>
                </a:moveTo>
                <a:cubicBezTo>
                  <a:pt x="570729" y="1399904"/>
                  <a:pt x="573043" y="1400483"/>
                  <a:pt x="575768" y="1401423"/>
                </a:cubicBezTo>
                <a:cubicBezTo>
                  <a:pt x="583956" y="1404492"/>
                  <a:pt x="590728" y="1409195"/>
                  <a:pt x="596084" y="1415533"/>
                </a:cubicBezTo>
                <a:cubicBezTo>
                  <a:pt x="601440" y="1421872"/>
                  <a:pt x="601498" y="1427375"/>
                  <a:pt x="596256" y="1432043"/>
                </a:cubicBezTo>
                <a:cubicBezTo>
                  <a:pt x="591015" y="1436710"/>
                  <a:pt x="583009" y="1449136"/>
                  <a:pt x="572240" y="1469320"/>
                </a:cubicBezTo>
                <a:cubicBezTo>
                  <a:pt x="561470" y="1489504"/>
                  <a:pt x="548338" y="1508031"/>
                  <a:pt x="532844" y="1524903"/>
                </a:cubicBezTo>
                <a:cubicBezTo>
                  <a:pt x="517349" y="1541774"/>
                  <a:pt x="498825" y="1556856"/>
                  <a:pt x="477272" y="1570150"/>
                </a:cubicBezTo>
                <a:cubicBezTo>
                  <a:pt x="455718" y="1583443"/>
                  <a:pt x="432527" y="1592825"/>
                  <a:pt x="407697" y="1598296"/>
                </a:cubicBezTo>
                <a:cubicBezTo>
                  <a:pt x="382867" y="1603767"/>
                  <a:pt x="381261" y="1600970"/>
                  <a:pt x="402879" y="1589907"/>
                </a:cubicBezTo>
                <a:cubicBezTo>
                  <a:pt x="424496" y="1578843"/>
                  <a:pt x="445558" y="1565292"/>
                  <a:pt x="466065" y="1549252"/>
                </a:cubicBezTo>
                <a:cubicBezTo>
                  <a:pt x="486571" y="1533213"/>
                  <a:pt x="504153" y="1516980"/>
                  <a:pt x="518808" y="1500553"/>
                </a:cubicBezTo>
                <a:cubicBezTo>
                  <a:pt x="533464" y="1484126"/>
                  <a:pt x="545022" y="1466431"/>
                  <a:pt x="553483" y="1447466"/>
                </a:cubicBezTo>
                <a:cubicBezTo>
                  <a:pt x="561944" y="1428501"/>
                  <a:pt x="565048" y="1415146"/>
                  <a:pt x="562797" y="1407403"/>
                </a:cubicBezTo>
                <a:cubicBezTo>
                  <a:pt x="561108" y="1401595"/>
                  <a:pt x="563118" y="1399022"/>
                  <a:pt x="568827" y="1399683"/>
                </a:cubicBezTo>
                <a:close/>
                <a:moveTo>
                  <a:pt x="948369" y="1379611"/>
                </a:moveTo>
                <a:cubicBezTo>
                  <a:pt x="956801" y="1379611"/>
                  <a:pt x="964548" y="1383272"/>
                  <a:pt x="971611" y="1390592"/>
                </a:cubicBezTo>
                <a:cubicBezTo>
                  <a:pt x="978674" y="1397913"/>
                  <a:pt x="975225" y="1402638"/>
                  <a:pt x="961265" y="1404768"/>
                </a:cubicBezTo>
                <a:cubicBezTo>
                  <a:pt x="947304" y="1406897"/>
                  <a:pt x="922335" y="1410507"/>
                  <a:pt x="886355" y="1415598"/>
                </a:cubicBezTo>
                <a:cubicBezTo>
                  <a:pt x="900753" y="1419957"/>
                  <a:pt x="905679" y="1425435"/>
                  <a:pt x="901133" y="1432032"/>
                </a:cubicBezTo>
                <a:cubicBezTo>
                  <a:pt x="896587" y="1438628"/>
                  <a:pt x="893436" y="1454220"/>
                  <a:pt x="891679" y="1478806"/>
                </a:cubicBezTo>
                <a:cubicBezTo>
                  <a:pt x="889922" y="1503392"/>
                  <a:pt x="891564" y="1521142"/>
                  <a:pt x="896605" y="1532055"/>
                </a:cubicBezTo>
                <a:cubicBezTo>
                  <a:pt x="901645" y="1542968"/>
                  <a:pt x="916512" y="1548636"/>
                  <a:pt x="941206" y="1549059"/>
                </a:cubicBezTo>
                <a:cubicBezTo>
                  <a:pt x="965900" y="1549482"/>
                  <a:pt x="982976" y="1547643"/>
                  <a:pt x="992433" y="1543541"/>
                </a:cubicBezTo>
                <a:cubicBezTo>
                  <a:pt x="1001891" y="1539440"/>
                  <a:pt x="1009251" y="1528187"/>
                  <a:pt x="1014513" y="1509781"/>
                </a:cubicBezTo>
                <a:cubicBezTo>
                  <a:pt x="1019776" y="1491375"/>
                  <a:pt x="1023340" y="1483689"/>
                  <a:pt x="1025205" y="1486722"/>
                </a:cubicBezTo>
                <a:cubicBezTo>
                  <a:pt x="1027068" y="1489755"/>
                  <a:pt x="1028227" y="1498907"/>
                  <a:pt x="1028678" y="1514180"/>
                </a:cubicBezTo>
                <a:cubicBezTo>
                  <a:pt x="1029130" y="1529452"/>
                  <a:pt x="1030944" y="1540304"/>
                  <a:pt x="1034120" y="1546736"/>
                </a:cubicBezTo>
                <a:cubicBezTo>
                  <a:pt x="1037296" y="1553167"/>
                  <a:pt x="1035074" y="1559549"/>
                  <a:pt x="1027452" y="1565880"/>
                </a:cubicBezTo>
                <a:cubicBezTo>
                  <a:pt x="1019830" y="1572211"/>
                  <a:pt x="1001026" y="1576517"/>
                  <a:pt x="971041" y="1578797"/>
                </a:cubicBezTo>
                <a:cubicBezTo>
                  <a:pt x="941056" y="1581077"/>
                  <a:pt x="918671" y="1579367"/>
                  <a:pt x="903886" y="1573667"/>
                </a:cubicBezTo>
                <a:cubicBezTo>
                  <a:pt x="889101" y="1567966"/>
                  <a:pt x="879533" y="1559298"/>
                  <a:pt x="875181" y="1547661"/>
                </a:cubicBezTo>
                <a:cubicBezTo>
                  <a:pt x="870828" y="1536024"/>
                  <a:pt x="868878" y="1523773"/>
                  <a:pt x="869329" y="1510910"/>
                </a:cubicBezTo>
                <a:cubicBezTo>
                  <a:pt x="869781" y="1498047"/>
                  <a:pt x="870455" y="1481617"/>
                  <a:pt x="871352" y="1461619"/>
                </a:cubicBezTo>
                <a:cubicBezTo>
                  <a:pt x="872248" y="1441622"/>
                  <a:pt x="871706" y="1427379"/>
                  <a:pt x="869727" y="1418889"/>
                </a:cubicBezTo>
                <a:cubicBezTo>
                  <a:pt x="865683" y="1420524"/>
                  <a:pt x="859983" y="1421843"/>
                  <a:pt x="852627" y="1422847"/>
                </a:cubicBezTo>
                <a:lnTo>
                  <a:pt x="859489" y="1426310"/>
                </a:lnTo>
                <a:cubicBezTo>
                  <a:pt x="863906" y="1431258"/>
                  <a:pt x="863565" y="1437635"/>
                  <a:pt x="858467" y="1445444"/>
                </a:cubicBezTo>
                <a:cubicBezTo>
                  <a:pt x="853369" y="1453252"/>
                  <a:pt x="845579" y="1466047"/>
                  <a:pt x="835096" y="1483829"/>
                </a:cubicBezTo>
                <a:cubicBezTo>
                  <a:pt x="824613" y="1501611"/>
                  <a:pt x="812438" y="1516736"/>
                  <a:pt x="798571" y="1529205"/>
                </a:cubicBezTo>
                <a:cubicBezTo>
                  <a:pt x="784705" y="1541674"/>
                  <a:pt x="770697" y="1550927"/>
                  <a:pt x="756551" y="1556964"/>
                </a:cubicBezTo>
                <a:cubicBezTo>
                  <a:pt x="742404" y="1563001"/>
                  <a:pt x="734830" y="1564557"/>
                  <a:pt x="733826" y="1561632"/>
                </a:cubicBezTo>
                <a:cubicBezTo>
                  <a:pt x="732821" y="1558706"/>
                  <a:pt x="738066" y="1552819"/>
                  <a:pt x="749560" y="1543972"/>
                </a:cubicBezTo>
                <a:cubicBezTo>
                  <a:pt x="761054" y="1535124"/>
                  <a:pt x="772139" y="1524698"/>
                  <a:pt x="782815" y="1512696"/>
                </a:cubicBezTo>
                <a:cubicBezTo>
                  <a:pt x="793491" y="1500693"/>
                  <a:pt x="803942" y="1485793"/>
                  <a:pt x="814166" y="1467997"/>
                </a:cubicBezTo>
                <a:cubicBezTo>
                  <a:pt x="824391" y="1450201"/>
                  <a:pt x="829503" y="1436528"/>
                  <a:pt x="829503" y="1426977"/>
                </a:cubicBezTo>
                <a:cubicBezTo>
                  <a:pt x="817572" y="1430533"/>
                  <a:pt x="806606" y="1433448"/>
                  <a:pt x="796604" y="1435721"/>
                </a:cubicBezTo>
                <a:cubicBezTo>
                  <a:pt x="786601" y="1437994"/>
                  <a:pt x="776538" y="1435201"/>
                  <a:pt x="766413" y="1427343"/>
                </a:cubicBezTo>
                <a:cubicBezTo>
                  <a:pt x="756289" y="1419484"/>
                  <a:pt x="757447" y="1414971"/>
                  <a:pt x="769888" y="1413802"/>
                </a:cubicBezTo>
                <a:cubicBezTo>
                  <a:pt x="782328" y="1412633"/>
                  <a:pt x="796861" y="1410518"/>
                  <a:pt x="813489" y="1407456"/>
                </a:cubicBezTo>
                <a:cubicBezTo>
                  <a:pt x="830116" y="1404395"/>
                  <a:pt x="848221" y="1400641"/>
                  <a:pt x="867802" y="1396196"/>
                </a:cubicBezTo>
                <a:cubicBezTo>
                  <a:pt x="887384" y="1391750"/>
                  <a:pt x="904015" y="1387875"/>
                  <a:pt x="917695" y="1384569"/>
                </a:cubicBezTo>
                <a:cubicBezTo>
                  <a:pt x="931376" y="1381264"/>
                  <a:pt x="941601" y="1379611"/>
                  <a:pt x="948369" y="1379611"/>
                </a:cubicBezTo>
                <a:close/>
                <a:moveTo>
                  <a:pt x="433238" y="1371050"/>
                </a:moveTo>
                <a:cubicBezTo>
                  <a:pt x="435161" y="1370824"/>
                  <a:pt x="437542" y="1372255"/>
                  <a:pt x="440382" y="1375341"/>
                </a:cubicBezTo>
                <a:cubicBezTo>
                  <a:pt x="446060" y="1381515"/>
                  <a:pt x="448900" y="1390603"/>
                  <a:pt x="448900" y="1402606"/>
                </a:cubicBezTo>
                <a:cubicBezTo>
                  <a:pt x="448900" y="1414021"/>
                  <a:pt x="444368" y="1427687"/>
                  <a:pt x="435305" y="1443604"/>
                </a:cubicBezTo>
                <a:cubicBezTo>
                  <a:pt x="426242" y="1459522"/>
                  <a:pt x="418793" y="1462340"/>
                  <a:pt x="412956" y="1452058"/>
                </a:cubicBezTo>
                <a:cubicBezTo>
                  <a:pt x="407119" y="1441776"/>
                  <a:pt x="406008" y="1433355"/>
                  <a:pt x="409622" y="1426794"/>
                </a:cubicBezTo>
                <a:cubicBezTo>
                  <a:pt x="413236" y="1420233"/>
                  <a:pt x="416893" y="1411870"/>
                  <a:pt x="420592" y="1401702"/>
                </a:cubicBezTo>
                <a:cubicBezTo>
                  <a:pt x="424077" y="1392109"/>
                  <a:pt x="426827" y="1383774"/>
                  <a:pt x="428842" y="1376697"/>
                </a:cubicBezTo>
                <a:cubicBezTo>
                  <a:pt x="429849" y="1373158"/>
                  <a:pt x="431314" y="1371276"/>
                  <a:pt x="433238" y="1371050"/>
                </a:cubicBezTo>
                <a:close/>
                <a:moveTo>
                  <a:pt x="603817" y="1355337"/>
                </a:moveTo>
                <a:cubicBezTo>
                  <a:pt x="607847" y="1354398"/>
                  <a:pt x="616451" y="1356251"/>
                  <a:pt x="629629" y="1360897"/>
                </a:cubicBezTo>
                <a:cubicBezTo>
                  <a:pt x="644916" y="1363966"/>
                  <a:pt x="652810" y="1372147"/>
                  <a:pt x="653312" y="1385441"/>
                </a:cubicBezTo>
                <a:cubicBezTo>
                  <a:pt x="653814" y="1398734"/>
                  <a:pt x="648096" y="1402828"/>
                  <a:pt x="636158" y="1397723"/>
                </a:cubicBezTo>
                <a:cubicBezTo>
                  <a:pt x="624219" y="1392618"/>
                  <a:pt x="610919" y="1384853"/>
                  <a:pt x="596256" y="1374427"/>
                </a:cubicBezTo>
                <a:cubicBezTo>
                  <a:pt x="581593" y="1364002"/>
                  <a:pt x="578180" y="1358449"/>
                  <a:pt x="586017" y="1357768"/>
                </a:cubicBezTo>
                <a:cubicBezTo>
                  <a:pt x="593854" y="1357086"/>
                  <a:pt x="599787" y="1356276"/>
                  <a:pt x="603817" y="1355337"/>
                </a:cubicBezTo>
                <a:close/>
                <a:moveTo>
                  <a:pt x="162946" y="1332504"/>
                </a:moveTo>
                <a:cubicBezTo>
                  <a:pt x="159052" y="1336333"/>
                  <a:pt x="154258" y="1340623"/>
                  <a:pt x="148563" y="1345375"/>
                </a:cubicBezTo>
                <a:lnTo>
                  <a:pt x="131982" y="1358482"/>
                </a:lnTo>
                <a:lnTo>
                  <a:pt x="142027" y="1358155"/>
                </a:lnTo>
                <a:cubicBezTo>
                  <a:pt x="152761" y="1360069"/>
                  <a:pt x="160662" y="1363590"/>
                  <a:pt x="165732" y="1368716"/>
                </a:cubicBezTo>
                <a:cubicBezTo>
                  <a:pt x="170800" y="1373843"/>
                  <a:pt x="172883" y="1377912"/>
                  <a:pt x="171980" y="1380923"/>
                </a:cubicBezTo>
                <a:cubicBezTo>
                  <a:pt x="174203" y="1377238"/>
                  <a:pt x="179720" y="1370545"/>
                  <a:pt x="188532" y="1360844"/>
                </a:cubicBezTo>
                <a:cubicBezTo>
                  <a:pt x="197345" y="1351142"/>
                  <a:pt x="202611" y="1344442"/>
                  <a:pt x="204332" y="1340742"/>
                </a:cubicBezTo>
                <a:cubicBezTo>
                  <a:pt x="206053" y="1337042"/>
                  <a:pt x="204690" y="1335192"/>
                  <a:pt x="200244" y="1335192"/>
                </a:cubicBezTo>
                <a:cubicBezTo>
                  <a:pt x="194336" y="1335192"/>
                  <a:pt x="188005" y="1335644"/>
                  <a:pt x="181251" y="1336548"/>
                </a:cubicBezTo>
                <a:cubicBezTo>
                  <a:pt x="174497" y="1337451"/>
                  <a:pt x="168395" y="1336103"/>
                  <a:pt x="162946" y="1332504"/>
                </a:cubicBezTo>
                <a:close/>
                <a:moveTo>
                  <a:pt x="1174138" y="1320350"/>
                </a:moveTo>
                <a:cubicBezTo>
                  <a:pt x="1200122" y="1316651"/>
                  <a:pt x="1220750" y="1329471"/>
                  <a:pt x="1236023" y="1358811"/>
                </a:cubicBezTo>
                <a:cubicBezTo>
                  <a:pt x="1245114" y="1390775"/>
                  <a:pt x="1232674" y="1422496"/>
                  <a:pt x="1198702" y="1453972"/>
                </a:cubicBezTo>
                <a:cubicBezTo>
                  <a:pt x="1188578" y="1469173"/>
                  <a:pt x="1183516" y="1487170"/>
                  <a:pt x="1183516" y="1507963"/>
                </a:cubicBezTo>
                <a:lnTo>
                  <a:pt x="1151078" y="1507963"/>
                </a:lnTo>
                <a:cubicBezTo>
                  <a:pt x="1150103" y="1471453"/>
                  <a:pt x="1165053" y="1438205"/>
                  <a:pt x="1195928" y="1408220"/>
                </a:cubicBezTo>
                <a:cubicBezTo>
                  <a:pt x="1202854" y="1397866"/>
                  <a:pt x="1205880" y="1386860"/>
                  <a:pt x="1205005" y="1375202"/>
                </a:cubicBezTo>
                <a:cubicBezTo>
                  <a:pt x="1200287" y="1359327"/>
                  <a:pt x="1191331" y="1351841"/>
                  <a:pt x="1178138" y="1352745"/>
                </a:cubicBezTo>
                <a:lnTo>
                  <a:pt x="1172847" y="1352745"/>
                </a:lnTo>
                <a:cubicBezTo>
                  <a:pt x="1156571" y="1353519"/>
                  <a:pt x="1148884" y="1367465"/>
                  <a:pt x="1149788" y="1394582"/>
                </a:cubicBezTo>
                <a:lnTo>
                  <a:pt x="1115974" y="1394582"/>
                </a:lnTo>
                <a:cubicBezTo>
                  <a:pt x="1115013" y="1357470"/>
                  <a:pt x="1126750" y="1334683"/>
                  <a:pt x="1151186" y="1326223"/>
                </a:cubicBezTo>
                <a:cubicBezTo>
                  <a:pt x="1155158" y="1323240"/>
                  <a:pt x="1162809" y="1321282"/>
                  <a:pt x="1174138" y="1320350"/>
                </a:cubicBezTo>
                <a:close/>
                <a:moveTo>
                  <a:pt x="910600" y="1315869"/>
                </a:moveTo>
                <a:cubicBezTo>
                  <a:pt x="920529" y="1315101"/>
                  <a:pt x="928580" y="1317344"/>
                  <a:pt x="934753" y="1322598"/>
                </a:cubicBezTo>
                <a:cubicBezTo>
                  <a:pt x="942984" y="1329603"/>
                  <a:pt x="940410" y="1335031"/>
                  <a:pt x="927031" y="1338881"/>
                </a:cubicBezTo>
                <a:cubicBezTo>
                  <a:pt x="913652" y="1342732"/>
                  <a:pt x="901606" y="1345776"/>
                  <a:pt x="890894" y="1348013"/>
                </a:cubicBezTo>
                <a:cubicBezTo>
                  <a:pt x="880181" y="1350250"/>
                  <a:pt x="868702" y="1352049"/>
                  <a:pt x="856456" y="1353412"/>
                </a:cubicBezTo>
                <a:cubicBezTo>
                  <a:pt x="844209" y="1354774"/>
                  <a:pt x="833282" y="1352085"/>
                  <a:pt x="823674" y="1345345"/>
                </a:cubicBezTo>
                <a:cubicBezTo>
                  <a:pt x="814066" y="1338605"/>
                  <a:pt x="814342" y="1334314"/>
                  <a:pt x="824502" y="1332471"/>
                </a:cubicBezTo>
                <a:cubicBezTo>
                  <a:pt x="834662" y="1330629"/>
                  <a:pt x="846102" y="1328804"/>
                  <a:pt x="858822" y="1326997"/>
                </a:cubicBezTo>
                <a:cubicBezTo>
                  <a:pt x="871398" y="1324459"/>
                  <a:pt x="885140" y="1321340"/>
                  <a:pt x="900046" y="1317640"/>
                </a:cubicBezTo>
                <a:cubicBezTo>
                  <a:pt x="903773" y="1316715"/>
                  <a:pt x="907291" y="1316125"/>
                  <a:pt x="910600" y="1315869"/>
                </a:cubicBezTo>
                <a:close/>
                <a:moveTo>
                  <a:pt x="502866" y="1293452"/>
                </a:moveTo>
                <a:cubicBezTo>
                  <a:pt x="507041" y="1293781"/>
                  <a:pt x="512786" y="1295097"/>
                  <a:pt x="520099" y="1297399"/>
                </a:cubicBezTo>
                <a:cubicBezTo>
                  <a:pt x="534726" y="1301773"/>
                  <a:pt x="540240" y="1308172"/>
                  <a:pt x="536641" y="1316597"/>
                </a:cubicBezTo>
                <a:cubicBezTo>
                  <a:pt x="533041" y="1325022"/>
                  <a:pt x="531241" y="1342441"/>
                  <a:pt x="531241" y="1368856"/>
                </a:cubicBezTo>
                <a:cubicBezTo>
                  <a:pt x="531241" y="1395715"/>
                  <a:pt x="530524" y="1416580"/>
                  <a:pt x="529090" y="1431451"/>
                </a:cubicBezTo>
                <a:cubicBezTo>
                  <a:pt x="527656" y="1446322"/>
                  <a:pt x="524437" y="1454919"/>
                  <a:pt x="519432" y="1457242"/>
                </a:cubicBezTo>
                <a:cubicBezTo>
                  <a:pt x="514427" y="1459565"/>
                  <a:pt x="509268" y="1455855"/>
                  <a:pt x="503955" y="1446110"/>
                </a:cubicBezTo>
                <a:cubicBezTo>
                  <a:pt x="498642" y="1436366"/>
                  <a:pt x="497560" y="1426636"/>
                  <a:pt x="500708" y="1416921"/>
                </a:cubicBezTo>
                <a:cubicBezTo>
                  <a:pt x="503855" y="1407205"/>
                  <a:pt x="505429" y="1388940"/>
                  <a:pt x="505429" y="1362123"/>
                </a:cubicBezTo>
                <a:cubicBezTo>
                  <a:pt x="505429" y="1335121"/>
                  <a:pt x="503181" y="1318074"/>
                  <a:pt x="498685" y="1310983"/>
                </a:cubicBezTo>
                <a:cubicBezTo>
                  <a:pt x="494190" y="1303891"/>
                  <a:pt x="492978" y="1298704"/>
                  <a:pt x="495051" y="1295420"/>
                </a:cubicBezTo>
                <a:cubicBezTo>
                  <a:pt x="496086" y="1293778"/>
                  <a:pt x="498692" y="1293122"/>
                  <a:pt x="502866" y="1293452"/>
                </a:cubicBezTo>
                <a:close/>
                <a:moveTo>
                  <a:pt x="159175" y="1285659"/>
                </a:moveTo>
                <a:cubicBezTo>
                  <a:pt x="160542" y="1285690"/>
                  <a:pt x="162114" y="1286072"/>
                  <a:pt x="163892" y="1286805"/>
                </a:cubicBezTo>
                <a:cubicBezTo>
                  <a:pt x="171005" y="1289738"/>
                  <a:pt x="177508" y="1293946"/>
                  <a:pt x="183402" y="1299432"/>
                </a:cubicBezTo>
                <a:cubicBezTo>
                  <a:pt x="189296" y="1304917"/>
                  <a:pt x="190590" y="1308986"/>
                  <a:pt x="187285" y="1311639"/>
                </a:cubicBezTo>
                <a:cubicBezTo>
                  <a:pt x="183979" y="1314292"/>
                  <a:pt x="178878" y="1316701"/>
                  <a:pt x="171980" y="1318866"/>
                </a:cubicBezTo>
                <a:cubicBezTo>
                  <a:pt x="191798" y="1318866"/>
                  <a:pt x="205274" y="1317063"/>
                  <a:pt x="212409" y="1313456"/>
                </a:cubicBezTo>
                <a:cubicBezTo>
                  <a:pt x="219543" y="1309850"/>
                  <a:pt x="226491" y="1309739"/>
                  <a:pt x="233252" y="1313123"/>
                </a:cubicBezTo>
                <a:cubicBezTo>
                  <a:pt x="240014" y="1316507"/>
                  <a:pt x="246115" y="1320845"/>
                  <a:pt x="251558" y="1326137"/>
                </a:cubicBezTo>
                <a:cubicBezTo>
                  <a:pt x="257000" y="1331428"/>
                  <a:pt x="256523" y="1335501"/>
                  <a:pt x="250127" y="1338354"/>
                </a:cubicBezTo>
                <a:cubicBezTo>
                  <a:pt x="243731" y="1341208"/>
                  <a:pt x="237669" y="1346163"/>
                  <a:pt x="231940" y="1353218"/>
                </a:cubicBezTo>
                <a:cubicBezTo>
                  <a:pt x="226211" y="1360273"/>
                  <a:pt x="218123" y="1368792"/>
                  <a:pt x="207676" y="1378772"/>
                </a:cubicBezTo>
                <a:cubicBezTo>
                  <a:pt x="197230" y="1388753"/>
                  <a:pt x="186535" y="1397619"/>
                  <a:pt x="175594" y="1405370"/>
                </a:cubicBezTo>
                <a:lnTo>
                  <a:pt x="171045" y="1407882"/>
                </a:lnTo>
                <a:lnTo>
                  <a:pt x="175075" y="1407453"/>
                </a:lnTo>
                <a:cubicBezTo>
                  <a:pt x="176696" y="1407643"/>
                  <a:pt x="178586" y="1408168"/>
                  <a:pt x="180746" y="1409027"/>
                </a:cubicBezTo>
                <a:cubicBezTo>
                  <a:pt x="189386" y="1412461"/>
                  <a:pt x="195710" y="1416734"/>
                  <a:pt x="199718" y="1421847"/>
                </a:cubicBezTo>
                <a:cubicBezTo>
                  <a:pt x="203726" y="1426959"/>
                  <a:pt x="203686" y="1430964"/>
                  <a:pt x="199599" y="1433860"/>
                </a:cubicBezTo>
                <a:cubicBezTo>
                  <a:pt x="195512" y="1436757"/>
                  <a:pt x="191261" y="1438922"/>
                  <a:pt x="186844" y="1440356"/>
                </a:cubicBezTo>
                <a:cubicBezTo>
                  <a:pt x="195434" y="1440356"/>
                  <a:pt x="204668" y="1439281"/>
                  <a:pt x="214549" y="1437130"/>
                </a:cubicBezTo>
                <a:cubicBezTo>
                  <a:pt x="224429" y="1434979"/>
                  <a:pt x="232116" y="1432272"/>
                  <a:pt x="237608" y="1429010"/>
                </a:cubicBezTo>
                <a:cubicBezTo>
                  <a:pt x="243100" y="1425747"/>
                  <a:pt x="249944" y="1426045"/>
                  <a:pt x="258139" y="1429902"/>
                </a:cubicBezTo>
                <a:cubicBezTo>
                  <a:pt x="266335" y="1433760"/>
                  <a:pt x="273821" y="1438947"/>
                  <a:pt x="280596" y="1445465"/>
                </a:cubicBezTo>
                <a:cubicBezTo>
                  <a:pt x="287372" y="1451983"/>
                  <a:pt x="287347" y="1457156"/>
                  <a:pt x="280521" y="1460985"/>
                </a:cubicBezTo>
                <a:cubicBezTo>
                  <a:pt x="273695" y="1464814"/>
                  <a:pt x="265371" y="1472529"/>
                  <a:pt x="255547" y="1484130"/>
                </a:cubicBezTo>
                <a:cubicBezTo>
                  <a:pt x="245724" y="1495731"/>
                  <a:pt x="230183" y="1511258"/>
                  <a:pt x="208924" y="1530710"/>
                </a:cubicBezTo>
                <a:cubicBezTo>
                  <a:pt x="187665" y="1550163"/>
                  <a:pt x="163311" y="1566518"/>
                  <a:pt x="135864" y="1579775"/>
                </a:cubicBezTo>
                <a:cubicBezTo>
                  <a:pt x="108417" y="1593033"/>
                  <a:pt x="81454" y="1601028"/>
                  <a:pt x="54975" y="1603759"/>
                </a:cubicBezTo>
                <a:cubicBezTo>
                  <a:pt x="28496" y="1606491"/>
                  <a:pt x="27298" y="1603175"/>
                  <a:pt x="51382" y="1593811"/>
                </a:cubicBezTo>
                <a:cubicBezTo>
                  <a:pt x="75467" y="1584447"/>
                  <a:pt x="99480" y="1573111"/>
                  <a:pt x="123421" y="1559803"/>
                </a:cubicBezTo>
                <a:cubicBezTo>
                  <a:pt x="147362" y="1546495"/>
                  <a:pt x="164394" y="1535339"/>
                  <a:pt x="174518" y="1526333"/>
                </a:cubicBezTo>
                <a:cubicBezTo>
                  <a:pt x="168194" y="1522433"/>
                  <a:pt x="159866" y="1514553"/>
                  <a:pt x="149534" y="1502693"/>
                </a:cubicBezTo>
                <a:cubicBezTo>
                  <a:pt x="139202" y="1490834"/>
                  <a:pt x="137044" y="1483997"/>
                  <a:pt x="143059" y="1482183"/>
                </a:cubicBezTo>
                <a:cubicBezTo>
                  <a:pt x="149075" y="1480369"/>
                  <a:pt x="158300" y="1481904"/>
                  <a:pt x="170732" y="1486786"/>
                </a:cubicBezTo>
                <a:cubicBezTo>
                  <a:pt x="183165" y="1491669"/>
                  <a:pt x="189733" y="1501374"/>
                  <a:pt x="190436" y="1515901"/>
                </a:cubicBezTo>
                <a:cubicBezTo>
                  <a:pt x="200073" y="1506006"/>
                  <a:pt x="210179" y="1494225"/>
                  <a:pt x="220755" y="1480559"/>
                </a:cubicBezTo>
                <a:cubicBezTo>
                  <a:pt x="231331" y="1466893"/>
                  <a:pt x="236618" y="1458009"/>
                  <a:pt x="236618" y="1453908"/>
                </a:cubicBezTo>
                <a:cubicBezTo>
                  <a:pt x="236618" y="1452158"/>
                  <a:pt x="232460" y="1452183"/>
                  <a:pt x="224142" y="1453983"/>
                </a:cubicBezTo>
                <a:cubicBezTo>
                  <a:pt x="215825" y="1455783"/>
                  <a:pt x="207329" y="1457357"/>
                  <a:pt x="198653" y="1458705"/>
                </a:cubicBezTo>
                <a:cubicBezTo>
                  <a:pt x="189977" y="1460053"/>
                  <a:pt x="182535" y="1458031"/>
                  <a:pt x="176325" y="1452639"/>
                </a:cubicBezTo>
                <a:cubicBezTo>
                  <a:pt x="163390" y="1466491"/>
                  <a:pt x="147752" y="1478229"/>
                  <a:pt x="129411" y="1487851"/>
                </a:cubicBezTo>
                <a:cubicBezTo>
                  <a:pt x="111070" y="1497473"/>
                  <a:pt x="93984" y="1504131"/>
                  <a:pt x="78152" y="1507823"/>
                </a:cubicBezTo>
                <a:cubicBezTo>
                  <a:pt x="62321" y="1511516"/>
                  <a:pt x="62278" y="1508300"/>
                  <a:pt x="78023" y="1498176"/>
                </a:cubicBezTo>
                <a:cubicBezTo>
                  <a:pt x="93768" y="1488052"/>
                  <a:pt x="109833" y="1477014"/>
                  <a:pt x="126217" y="1465061"/>
                </a:cubicBezTo>
                <a:cubicBezTo>
                  <a:pt x="142601" y="1453108"/>
                  <a:pt x="153625" y="1442554"/>
                  <a:pt x="159289" y="1433398"/>
                </a:cubicBezTo>
                <a:cubicBezTo>
                  <a:pt x="164953" y="1424242"/>
                  <a:pt x="167786" y="1418029"/>
                  <a:pt x="167786" y="1414759"/>
                </a:cubicBezTo>
                <a:cubicBezTo>
                  <a:pt x="167786" y="1412945"/>
                  <a:pt x="168056" y="1411465"/>
                  <a:pt x="168595" y="1410319"/>
                </a:cubicBezTo>
                <a:lnTo>
                  <a:pt x="171006" y="1407903"/>
                </a:lnTo>
                <a:lnTo>
                  <a:pt x="129648" y="1430741"/>
                </a:lnTo>
                <a:cubicBezTo>
                  <a:pt x="109959" y="1439905"/>
                  <a:pt x="91370" y="1444945"/>
                  <a:pt x="73882" y="1445863"/>
                </a:cubicBezTo>
                <a:cubicBezTo>
                  <a:pt x="56394" y="1446781"/>
                  <a:pt x="54785" y="1443665"/>
                  <a:pt x="69053" y="1436517"/>
                </a:cubicBezTo>
                <a:cubicBezTo>
                  <a:pt x="83322" y="1429368"/>
                  <a:pt x="97268" y="1422503"/>
                  <a:pt x="110891" y="1415921"/>
                </a:cubicBezTo>
                <a:cubicBezTo>
                  <a:pt x="124514" y="1409339"/>
                  <a:pt x="138976" y="1401401"/>
                  <a:pt x="154277" y="1392109"/>
                </a:cubicBezTo>
                <a:cubicBezTo>
                  <a:pt x="139406" y="1381009"/>
                  <a:pt x="130964" y="1372097"/>
                  <a:pt x="128949" y="1365371"/>
                </a:cubicBezTo>
                <a:lnTo>
                  <a:pt x="130396" y="1359736"/>
                </a:lnTo>
                <a:lnTo>
                  <a:pt x="128776" y="1361016"/>
                </a:lnTo>
                <a:cubicBezTo>
                  <a:pt x="113784" y="1372366"/>
                  <a:pt x="96963" y="1380576"/>
                  <a:pt x="78313" y="1385645"/>
                </a:cubicBezTo>
                <a:cubicBezTo>
                  <a:pt x="59664" y="1390714"/>
                  <a:pt x="58606" y="1387538"/>
                  <a:pt x="75140" y="1376116"/>
                </a:cubicBezTo>
                <a:cubicBezTo>
                  <a:pt x="91675" y="1364694"/>
                  <a:pt x="108557" y="1350372"/>
                  <a:pt x="125787" y="1333149"/>
                </a:cubicBezTo>
                <a:cubicBezTo>
                  <a:pt x="143016" y="1315926"/>
                  <a:pt x="151897" y="1303164"/>
                  <a:pt x="152427" y="1294861"/>
                </a:cubicBezTo>
                <a:cubicBezTo>
                  <a:pt x="152825" y="1288633"/>
                  <a:pt x="155074" y="1285566"/>
                  <a:pt x="159175" y="1285659"/>
                </a:cubicBezTo>
                <a:close/>
                <a:moveTo>
                  <a:pt x="5953144" y="885951"/>
                </a:moveTo>
                <a:cubicBezTo>
                  <a:pt x="5957127" y="885307"/>
                  <a:pt x="5961529" y="885606"/>
                  <a:pt x="5966351" y="886846"/>
                </a:cubicBezTo>
                <a:cubicBezTo>
                  <a:pt x="5975995" y="889327"/>
                  <a:pt x="5982294" y="894543"/>
                  <a:pt x="5985248" y="902495"/>
                </a:cubicBezTo>
                <a:cubicBezTo>
                  <a:pt x="5988202" y="910446"/>
                  <a:pt x="5987786" y="920395"/>
                  <a:pt x="5984000" y="932340"/>
                </a:cubicBezTo>
                <a:cubicBezTo>
                  <a:pt x="5980214" y="944286"/>
                  <a:pt x="5973338" y="955711"/>
                  <a:pt x="5963372" y="966617"/>
                </a:cubicBezTo>
                <a:cubicBezTo>
                  <a:pt x="5953405" y="977523"/>
                  <a:pt x="5943797" y="983460"/>
                  <a:pt x="5934548" y="984428"/>
                </a:cubicBezTo>
                <a:cubicBezTo>
                  <a:pt x="5925298" y="985395"/>
                  <a:pt x="5923491" y="982911"/>
                  <a:pt x="5929127" y="976974"/>
                </a:cubicBezTo>
                <a:cubicBezTo>
                  <a:pt x="5934763" y="971037"/>
                  <a:pt x="5939958" y="965047"/>
                  <a:pt x="5944712" y="959002"/>
                </a:cubicBezTo>
                <a:cubicBezTo>
                  <a:pt x="5949465" y="952958"/>
                  <a:pt x="5953599" y="945720"/>
                  <a:pt x="5957112" y="937288"/>
                </a:cubicBezTo>
                <a:cubicBezTo>
                  <a:pt x="5950788" y="937288"/>
                  <a:pt x="5945472" y="935671"/>
                  <a:pt x="5941163" y="932437"/>
                </a:cubicBezTo>
                <a:cubicBezTo>
                  <a:pt x="5936853" y="929203"/>
                  <a:pt x="5933935" y="924973"/>
                  <a:pt x="5932408" y="919746"/>
                </a:cubicBezTo>
                <a:cubicBezTo>
                  <a:pt x="5930881" y="914519"/>
                  <a:pt x="5930601" y="909636"/>
                  <a:pt x="5931569" y="905097"/>
                </a:cubicBezTo>
                <a:cubicBezTo>
                  <a:pt x="5932537" y="900559"/>
                  <a:pt x="5936165" y="895762"/>
                  <a:pt x="5942453" y="890707"/>
                </a:cubicBezTo>
                <a:cubicBezTo>
                  <a:pt x="5945597" y="888180"/>
                  <a:pt x="5949161" y="886594"/>
                  <a:pt x="5953144" y="885951"/>
                </a:cubicBezTo>
                <a:close/>
                <a:moveTo>
                  <a:pt x="3276619" y="885951"/>
                </a:moveTo>
                <a:cubicBezTo>
                  <a:pt x="3280602" y="885307"/>
                  <a:pt x="3285004" y="885606"/>
                  <a:pt x="3289826" y="886846"/>
                </a:cubicBezTo>
                <a:cubicBezTo>
                  <a:pt x="3299470" y="889327"/>
                  <a:pt x="3305769" y="894543"/>
                  <a:pt x="3308722" y="902495"/>
                </a:cubicBezTo>
                <a:cubicBezTo>
                  <a:pt x="3311677" y="910446"/>
                  <a:pt x="3311261" y="920395"/>
                  <a:pt x="3307475" y="932340"/>
                </a:cubicBezTo>
                <a:cubicBezTo>
                  <a:pt x="3303689" y="944286"/>
                  <a:pt x="3296813" y="955711"/>
                  <a:pt x="3286846" y="966617"/>
                </a:cubicBezTo>
                <a:cubicBezTo>
                  <a:pt x="3276880" y="977523"/>
                  <a:pt x="3267272" y="983460"/>
                  <a:pt x="3258023" y="984428"/>
                </a:cubicBezTo>
                <a:cubicBezTo>
                  <a:pt x="3248773" y="985395"/>
                  <a:pt x="3246966" y="982911"/>
                  <a:pt x="3252602" y="976974"/>
                </a:cubicBezTo>
                <a:cubicBezTo>
                  <a:pt x="3258238" y="971037"/>
                  <a:pt x="3263433" y="965047"/>
                  <a:pt x="3268186" y="959002"/>
                </a:cubicBezTo>
                <a:cubicBezTo>
                  <a:pt x="3272940" y="952958"/>
                  <a:pt x="3277074" y="945720"/>
                  <a:pt x="3280587" y="937288"/>
                </a:cubicBezTo>
                <a:cubicBezTo>
                  <a:pt x="3274263" y="937288"/>
                  <a:pt x="3268947" y="935671"/>
                  <a:pt x="3264637" y="932437"/>
                </a:cubicBezTo>
                <a:cubicBezTo>
                  <a:pt x="3260328" y="929203"/>
                  <a:pt x="3257410" y="924973"/>
                  <a:pt x="3255882" y="919746"/>
                </a:cubicBezTo>
                <a:cubicBezTo>
                  <a:pt x="3254355" y="914519"/>
                  <a:pt x="3254076" y="909636"/>
                  <a:pt x="3255043" y="905097"/>
                </a:cubicBezTo>
                <a:cubicBezTo>
                  <a:pt x="3256011" y="900559"/>
                  <a:pt x="3259640" y="895762"/>
                  <a:pt x="3265928" y="890707"/>
                </a:cubicBezTo>
                <a:cubicBezTo>
                  <a:pt x="3269072" y="888180"/>
                  <a:pt x="3272635" y="886594"/>
                  <a:pt x="3276619" y="885951"/>
                </a:cubicBezTo>
                <a:close/>
                <a:moveTo>
                  <a:pt x="2736273" y="853172"/>
                </a:moveTo>
                <a:cubicBezTo>
                  <a:pt x="2733563" y="852562"/>
                  <a:pt x="2726575" y="853143"/>
                  <a:pt x="2715311" y="854914"/>
                </a:cubicBezTo>
                <a:cubicBezTo>
                  <a:pt x="2704047" y="856685"/>
                  <a:pt x="2688599" y="858789"/>
                  <a:pt x="2668967" y="861227"/>
                </a:cubicBezTo>
                <a:cubicBezTo>
                  <a:pt x="2669827" y="876700"/>
                  <a:pt x="2670645" y="891650"/>
                  <a:pt x="2671419" y="906076"/>
                </a:cubicBezTo>
                <a:cubicBezTo>
                  <a:pt x="2687337" y="904327"/>
                  <a:pt x="2707765" y="901796"/>
                  <a:pt x="2732702" y="898483"/>
                </a:cubicBezTo>
                <a:cubicBezTo>
                  <a:pt x="2736000" y="883627"/>
                  <a:pt x="2738098" y="872513"/>
                  <a:pt x="2738994" y="865142"/>
                </a:cubicBezTo>
                <a:cubicBezTo>
                  <a:pt x="2739890" y="857771"/>
                  <a:pt x="2738983" y="853781"/>
                  <a:pt x="2736273" y="853172"/>
                </a:cubicBezTo>
                <a:close/>
                <a:moveTo>
                  <a:pt x="4170979" y="844764"/>
                </a:moveTo>
                <a:cubicBezTo>
                  <a:pt x="4177803" y="844506"/>
                  <a:pt x="4183748" y="847466"/>
                  <a:pt x="4188813" y="853645"/>
                </a:cubicBezTo>
                <a:cubicBezTo>
                  <a:pt x="4195568" y="861883"/>
                  <a:pt x="4193897" y="866852"/>
                  <a:pt x="4183801" y="868551"/>
                </a:cubicBezTo>
                <a:cubicBezTo>
                  <a:pt x="4173706" y="870251"/>
                  <a:pt x="4162069" y="871782"/>
                  <a:pt x="4148890" y="873144"/>
                </a:cubicBezTo>
                <a:cubicBezTo>
                  <a:pt x="4135712" y="874506"/>
                  <a:pt x="4123798" y="875854"/>
                  <a:pt x="4113151" y="877188"/>
                </a:cubicBezTo>
                <a:cubicBezTo>
                  <a:pt x="4102503" y="878521"/>
                  <a:pt x="4093906" y="879873"/>
                  <a:pt x="4087360" y="881243"/>
                </a:cubicBezTo>
                <a:cubicBezTo>
                  <a:pt x="4080813" y="882612"/>
                  <a:pt x="4073453" y="878769"/>
                  <a:pt x="4065279" y="869713"/>
                </a:cubicBezTo>
                <a:cubicBezTo>
                  <a:pt x="4057106" y="860657"/>
                  <a:pt x="4058346" y="856588"/>
                  <a:pt x="4069001" y="857506"/>
                </a:cubicBezTo>
                <a:cubicBezTo>
                  <a:pt x="4079656" y="858424"/>
                  <a:pt x="4087141" y="858445"/>
                  <a:pt x="4091458" y="857570"/>
                </a:cubicBezTo>
                <a:cubicBezTo>
                  <a:pt x="4096577" y="856724"/>
                  <a:pt x="4107454" y="855402"/>
                  <a:pt x="4124089" y="853602"/>
                </a:cubicBezTo>
                <a:cubicBezTo>
                  <a:pt x="4140724" y="851802"/>
                  <a:pt x="4153981" y="849300"/>
                  <a:pt x="4163861" y="846095"/>
                </a:cubicBezTo>
                <a:cubicBezTo>
                  <a:pt x="4166332" y="845293"/>
                  <a:pt x="4168704" y="844850"/>
                  <a:pt x="4170979" y="844764"/>
                </a:cubicBezTo>
                <a:close/>
                <a:moveTo>
                  <a:pt x="3809028" y="844764"/>
                </a:moveTo>
                <a:cubicBezTo>
                  <a:pt x="3815853" y="844506"/>
                  <a:pt x="3821797" y="847466"/>
                  <a:pt x="3826863" y="853645"/>
                </a:cubicBezTo>
                <a:cubicBezTo>
                  <a:pt x="3833617" y="861883"/>
                  <a:pt x="3831947" y="866852"/>
                  <a:pt x="3821851" y="868551"/>
                </a:cubicBezTo>
                <a:cubicBezTo>
                  <a:pt x="3811756" y="870251"/>
                  <a:pt x="3800119" y="871782"/>
                  <a:pt x="3786940" y="873144"/>
                </a:cubicBezTo>
                <a:cubicBezTo>
                  <a:pt x="3773762" y="874506"/>
                  <a:pt x="3761848" y="875854"/>
                  <a:pt x="3751200" y="877188"/>
                </a:cubicBezTo>
                <a:cubicBezTo>
                  <a:pt x="3740553" y="878521"/>
                  <a:pt x="3731956" y="879873"/>
                  <a:pt x="3725410" y="881243"/>
                </a:cubicBezTo>
                <a:cubicBezTo>
                  <a:pt x="3718863" y="882612"/>
                  <a:pt x="3711503" y="878769"/>
                  <a:pt x="3703329" y="869713"/>
                </a:cubicBezTo>
                <a:cubicBezTo>
                  <a:pt x="3695155" y="860657"/>
                  <a:pt x="3696396" y="856588"/>
                  <a:pt x="3707050" y="857506"/>
                </a:cubicBezTo>
                <a:cubicBezTo>
                  <a:pt x="3717706" y="858424"/>
                  <a:pt x="3725191" y="858445"/>
                  <a:pt x="3729507" y="857570"/>
                </a:cubicBezTo>
                <a:cubicBezTo>
                  <a:pt x="3734627" y="856724"/>
                  <a:pt x="3745504" y="855402"/>
                  <a:pt x="3762138" y="853602"/>
                </a:cubicBezTo>
                <a:cubicBezTo>
                  <a:pt x="3778773" y="851802"/>
                  <a:pt x="3792031" y="849300"/>
                  <a:pt x="3801911" y="846095"/>
                </a:cubicBezTo>
                <a:cubicBezTo>
                  <a:pt x="3804381" y="845293"/>
                  <a:pt x="3806754" y="844850"/>
                  <a:pt x="3809028" y="844764"/>
                </a:cubicBezTo>
                <a:close/>
                <a:moveTo>
                  <a:pt x="2602847" y="815101"/>
                </a:moveTo>
                <a:cubicBezTo>
                  <a:pt x="2606013" y="814857"/>
                  <a:pt x="2605001" y="823227"/>
                  <a:pt x="2599811" y="840212"/>
                </a:cubicBezTo>
                <a:cubicBezTo>
                  <a:pt x="2587335" y="871387"/>
                  <a:pt x="2579753" y="895361"/>
                  <a:pt x="2577064" y="912131"/>
                </a:cubicBezTo>
                <a:cubicBezTo>
                  <a:pt x="2574375" y="928902"/>
                  <a:pt x="2569062" y="933125"/>
                  <a:pt x="2561125" y="924801"/>
                </a:cubicBezTo>
                <a:cubicBezTo>
                  <a:pt x="2553188" y="916476"/>
                  <a:pt x="2547330" y="907446"/>
                  <a:pt x="2543551" y="897709"/>
                </a:cubicBezTo>
                <a:cubicBezTo>
                  <a:pt x="2539773" y="887972"/>
                  <a:pt x="2540321" y="882325"/>
                  <a:pt x="2545197" y="880769"/>
                </a:cubicBezTo>
                <a:cubicBezTo>
                  <a:pt x="2550072" y="879213"/>
                  <a:pt x="2555927" y="873735"/>
                  <a:pt x="2562760" y="864335"/>
                </a:cubicBezTo>
                <a:cubicBezTo>
                  <a:pt x="2569593" y="854935"/>
                  <a:pt x="2579552" y="841771"/>
                  <a:pt x="2592638" y="824843"/>
                </a:cubicBezTo>
                <a:cubicBezTo>
                  <a:pt x="2597545" y="818494"/>
                  <a:pt x="2600948" y="815247"/>
                  <a:pt x="2602847" y="815101"/>
                </a:cubicBezTo>
                <a:close/>
                <a:moveTo>
                  <a:pt x="6364081" y="810791"/>
                </a:moveTo>
                <a:cubicBezTo>
                  <a:pt x="6366581" y="809941"/>
                  <a:pt x="6371490" y="811524"/>
                  <a:pt x="6378807" y="815539"/>
                </a:cubicBezTo>
                <a:cubicBezTo>
                  <a:pt x="6393441" y="823570"/>
                  <a:pt x="6403817" y="832378"/>
                  <a:pt x="6409933" y="841965"/>
                </a:cubicBezTo>
                <a:cubicBezTo>
                  <a:pt x="6416049" y="851551"/>
                  <a:pt x="6416533" y="861510"/>
                  <a:pt x="6411384" y="871843"/>
                </a:cubicBezTo>
                <a:cubicBezTo>
                  <a:pt x="6406236" y="882175"/>
                  <a:pt x="6399991" y="882949"/>
                  <a:pt x="6392649" y="874166"/>
                </a:cubicBezTo>
                <a:cubicBezTo>
                  <a:pt x="6385307" y="865382"/>
                  <a:pt x="6379901" y="857513"/>
                  <a:pt x="6376430" y="850558"/>
                </a:cubicBezTo>
                <a:cubicBezTo>
                  <a:pt x="6372644" y="842040"/>
                  <a:pt x="6368435" y="832066"/>
                  <a:pt x="6363803" y="820637"/>
                </a:cubicBezTo>
                <a:cubicBezTo>
                  <a:pt x="6361488" y="814923"/>
                  <a:pt x="6361580" y="811641"/>
                  <a:pt x="6364081" y="810791"/>
                </a:cubicBezTo>
                <a:close/>
                <a:moveTo>
                  <a:pt x="4427392" y="809634"/>
                </a:moveTo>
                <a:cubicBezTo>
                  <a:pt x="4429305" y="809127"/>
                  <a:pt x="4431969" y="809472"/>
                  <a:pt x="4435386" y="810667"/>
                </a:cubicBezTo>
                <a:cubicBezTo>
                  <a:pt x="4449052" y="815450"/>
                  <a:pt x="4458076" y="821268"/>
                  <a:pt x="4462457" y="828123"/>
                </a:cubicBezTo>
                <a:cubicBezTo>
                  <a:pt x="4466838" y="834977"/>
                  <a:pt x="4468193" y="843635"/>
                  <a:pt x="4466522" y="854097"/>
                </a:cubicBezTo>
                <a:cubicBezTo>
                  <a:pt x="4464852" y="864558"/>
                  <a:pt x="4460722" y="868247"/>
                  <a:pt x="4454132" y="865164"/>
                </a:cubicBezTo>
                <a:cubicBezTo>
                  <a:pt x="4447543" y="862080"/>
                  <a:pt x="4439659" y="852752"/>
                  <a:pt x="4430482" y="837179"/>
                </a:cubicBezTo>
                <a:cubicBezTo>
                  <a:pt x="4422684" y="820336"/>
                  <a:pt x="4421654" y="811155"/>
                  <a:pt x="4427392" y="809634"/>
                </a:cubicBezTo>
                <a:close/>
                <a:moveTo>
                  <a:pt x="2318177" y="804654"/>
                </a:moveTo>
                <a:cubicBezTo>
                  <a:pt x="2320496" y="804965"/>
                  <a:pt x="2323301" y="805600"/>
                  <a:pt x="2326592" y="806559"/>
                </a:cubicBezTo>
                <a:cubicBezTo>
                  <a:pt x="2339756" y="810395"/>
                  <a:pt x="2349231" y="816206"/>
                  <a:pt x="2355017" y="823993"/>
                </a:cubicBezTo>
                <a:cubicBezTo>
                  <a:pt x="2360804" y="831780"/>
                  <a:pt x="2362230" y="841359"/>
                  <a:pt x="2359298" y="852731"/>
                </a:cubicBezTo>
                <a:cubicBezTo>
                  <a:pt x="2356365" y="864102"/>
                  <a:pt x="2347120" y="861421"/>
                  <a:pt x="2331560" y="844686"/>
                </a:cubicBezTo>
                <a:cubicBezTo>
                  <a:pt x="2319873" y="828496"/>
                  <a:pt x="2312832" y="817135"/>
                  <a:pt x="2310437" y="810603"/>
                </a:cubicBezTo>
                <a:cubicBezTo>
                  <a:pt x="2308641" y="805704"/>
                  <a:pt x="2311221" y="803721"/>
                  <a:pt x="2318177" y="804654"/>
                </a:cubicBezTo>
                <a:close/>
                <a:moveTo>
                  <a:pt x="4048953" y="782069"/>
                </a:moveTo>
                <a:lnTo>
                  <a:pt x="4028088" y="789383"/>
                </a:lnTo>
                <a:lnTo>
                  <a:pt x="4015376" y="836727"/>
                </a:lnTo>
                <a:cubicBezTo>
                  <a:pt x="4019850" y="840283"/>
                  <a:pt x="4024295" y="844055"/>
                  <a:pt x="4028712" y="848041"/>
                </a:cubicBezTo>
                <a:cubicBezTo>
                  <a:pt x="4034190" y="837774"/>
                  <a:pt x="4038485" y="826667"/>
                  <a:pt x="4041597" y="814722"/>
                </a:cubicBezTo>
                <a:cubicBezTo>
                  <a:pt x="4044708" y="802777"/>
                  <a:pt x="4047161" y="791892"/>
                  <a:pt x="4048953" y="782069"/>
                </a:cubicBezTo>
                <a:close/>
                <a:moveTo>
                  <a:pt x="3687003" y="782069"/>
                </a:moveTo>
                <a:lnTo>
                  <a:pt x="3666138" y="789383"/>
                </a:lnTo>
                <a:lnTo>
                  <a:pt x="3653425" y="836727"/>
                </a:lnTo>
                <a:cubicBezTo>
                  <a:pt x="3657899" y="840283"/>
                  <a:pt x="3662345" y="844055"/>
                  <a:pt x="3666762" y="848041"/>
                </a:cubicBezTo>
                <a:cubicBezTo>
                  <a:pt x="3672240" y="837774"/>
                  <a:pt x="3676535" y="826667"/>
                  <a:pt x="3679646" y="814722"/>
                </a:cubicBezTo>
                <a:cubicBezTo>
                  <a:pt x="3682758" y="802777"/>
                  <a:pt x="3685211" y="791892"/>
                  <a:pt x="3687003" y="782069"/>
                </a:cubicBezTo>
                <a:close/>
                <a:moveTo>
                  <a:pt x="6413855" y="781540"/>
                </a:moveTo>
                <a:cubicBezTo>
                  <a:pt x="6416739" y="781326"/>
                  <a:pt x="6421523" y="783245"/>
                  <a:pt x="6428205" y="787296"/>
                </a:cubicBezTo>
                <a:cubicBezTo>
                  <a:pt x="6441571" y="795398"/>
                  <a:pt x="6450145" y="803547"/>
                  <a:pt x="6453931" y="811743"/>
                </a:cubicBezTo>
                <a:cubicBezTo>
                  <a:pt x="6457717" y="819938"/>
                  <a:pt x="6457248" y="828962"/>
                  <a:pt x="6452523" y="838813"/>
                </a:cubicBezTo>
                <a:cubicBezTo>
                  <a:pt x="6447797" y="848665"/>
                  <a:pt x="6442011" y="849214"/>
                  <a:pt x="6435164" y="840459"/>
                </a:cubicBezTo>
                <a:cubicBezTo>
                  <a:pt x="6428317" y="831704"/>
                  <a:pt x="6423021" y="823118"/>
                  <a:pt x="6419279" y="814700"/>
                </a:cubicBezTo>
                <a:cubicBezTo>
                  <a:pt x="6415521" y="806240"/>
                  <a:pt x="6412729" y="797532"/>
                  <a:pt x="6410901" y="788576"/>
                </a:cubicBezTo>
                <a:cubicBezTo>
                  <a:pt x="6409987" y="784098"/>
                  <a:pt x="6410971" y="781753"/>
                  <a:pt x="6413855" y="781540"/>
                </a:cubicBezTo>
                <a:close/>
                <a:moveTo>
                  <a:pt x="96746" y="779494"/>
                </a:moveTo>
                <a:cubicBezTo>
                  <a:pt x="98506" y="779503"/>
                  <a:pt x="100636" y="779992"/>
                  <a:pt x="103137" y="780961"/>
                </a:cubicBezTo>
                <a:cubicBezTo>
                  <a:pt x="113139" y="784840"/>
                  <a:pt x="120815" y="790186"/>
                  <a:pt x="126164" y="796997"/>
                </a:cubicBezTo>
                <a:cubicBezTo>
                  <a:pt x="131512" y="803809"/>
                  <a:pt x="131509" y="809577"/>
                  <a:pt x="126153" y="814302"/>
                </a:cubicBezTo>
                <a:cubicBezTo>
                  <a:pt x="120797" y="819028"/>
                  <a:pt x="113383" y="827252"/>
                  <a:pt x="103911" y="838975"/>
                </a:cubicBezTo>
                <a:cubicBezTo>
                  <a:pt x="94439" y="850698"/>
                  <a:pt x="82916" y="863120"/>
                  <a:pt x="69344" y="876241"/>
                </a:cubicBezTo>
                <a:cubicBezTo>
                  <a:pt x="55771" y="889363"/>
                  <a:pt x="41563" y="899666"/>
                  <a:pt x="26721" y="907152"/>
                </a:cubicBezTo>
                <a:cubicBezTo>
                  <a:pt x="11879" y="914637"/>
                  <a:pt x="8004" y="914017"/>
                  <a:pt x="15095" y="905291"/>
                </a:cubicBezTo>
                <a:cubicBezTo>
                  <a:pt x="22186" y="896565"/>
                  <a:pt x="30776" y="886505"/>
                  <a:pt x="40864" y="875112"/>
                </a:cubicBezTo>
                <a:cubicBezTo>
                  <a:pt x="50953" y="863719"/>
                  <a:pt x="62253" y="848690"/>
                  <a:pt x="74765" y="830026"/>
                </a:cubicBezTo>
                <a:cubicBezTo>
                  <a:pt x="87277" y="811363"/>
                  <a:pt x="92658" y="798819"/>
                  <a:pt x="90908" y="792394"/>
                </a:cubicBezTo>
                <a:cubicBezTo>
                  <a:pt x="89521" y="783769"/>
                  <a:pt x="91467" y="779468"/>
                  <a:pt x="96746" y="779494"/>
                </a:cubicBezTo>
                <a:close/>
                <a:moveTo>
                  <a:pt x="2242045" y="777326"/>
                </a:moveTo>
                <a:cubicBezTo>
                  <a:pt x="2237119" y="777764"/>
                  <a:pt x="2224583" y="779990"/>
                  <a:pt x="2204434" y="784005"/>
                </a:cubicBezTo>
                <a:lnTo>
                  <a:pt x="2205617" y="822401"/>
                </a:lnTo>
                <a:cubicBezTo>
                  <a:pt x="2213548" y="821655"/>
                  <a:pt x="2220148" y="819892"/>
                  <a:pt x="2225418" y="817110"/>
                </a:cubicBezTo>
                <a:cubicBezTo>
                  <a:pt x="2230688" y="814328"/>
                  <a:pt x="2236381" y="815944"/>
                  <a:pt x="2242497" y="821960"/>
                </a:cubicBezTo>
                <a:cubicBezTo>
                  <a:pt x="2248613" y="827976"/>
                  <a:pt x="2246856" y="832952"/>
                  <a:pt x="2237227" y="836888"/>
                </a:cubicBezTo>
                <a:cubicBezTo>
                  <a:pt x="2227597" y="840825"/>
                  <a:pt x="2217118" y="842793"/>
                  <a:pt x="2205790" y="842793"/>
                </a:cubicBezTo>
                <a:lnTo>
                  <a:pt x="2206951" y="877726"/>
                </a:lnTo>
                <a:cubicBezTo>
                  <a:pt x="2211483" y="877855"/>
                  <a:pt x="2218237" y="876087"/>
                  <a:pt x="2227214" y="872423"/>
                </a:cubicBezTo>
                <a:cubicBezTo>
                  <a:pt x="2236191" y="868759"/>
                  <a:pt x="2242210" y="868953"/>
                  <a:pt x="2245272" y="873004"/>
                </a:cubicBezTo>
                <a:cubicBezTo>
                  <a:pt x="2248333" y="877055"/>
                  <a:pt x="2250588" y="876797"/>
                  <a:pt x="2252037" y="872230"/>
                </a:cubicBezTo>
                <a:cubicBezTo>
                  <a:pt x="2253485" y="867662"/>
                  <a:pt x="2254435" y="852146"/>
                  <a:pt x="2254887" y="825681"/>
                </a:cubicBezTo>
                <a:cubicBezTo>
                  <a:pt x="2255339" y="799216"/>
                  <a:pt x="2254543" y="784432"/>
                  <a:pt x="2252499" y="781327"/>
                </a:cubicBezTo>
                <a:cubicBezTo>
                  <a:pt x="2250456" y="778222"/>
                  <a:pt x="2246971" y="776889"/>
                  <a:pt x="2242045" y="777326"/>
                </a:cubicBezTo>
                <a:close/>
                <a:moveTo>
                  <a:pt x="7153207" y="777173"/>
                </a:moveTo>
                <a:cubicBezTo>
                  <a:pt x="7151224" y="776608"/>
                  <a:pt x="7148409" y="776663"/>
                  <a:pt x="7144764" y="777337"/>
                </a:cubicBezTo>
                <a:cubicBezTo>
                  <a:pt x="7137472" y="778685"/>
                  <a:pt x="7124268" y="781345"/>
                  <a:pt x="7105153" y="785317"/>
                </a:cubicBezTo>
                <a:cubicBezTo>
                  <a:pt x="7105969" y="794323"/>
                  <a:pt x="7107161" y="803981"/>
                  <a:pt x="7108723" y="814292"/>
                </a:cubicBezTo>
                <a:cubicBezTo>
                  <a:pt x="7126147" y="812600"/>
                  <a:pt x="7141620" y="810556"/>
                  <a:pt x="7155142" y="808161"/>
                </a:cubicBezTo>
                <a:cubicBezTo>
                  <a:pt x="7156791" y="793477"/>
                  <a:pt x="7157297" y="784331"/>
                  <a:pt x="7156659" y="780725"/>
                </a:cubicBezTo>
                <a:cubicBezTo>
                  <a:pt x="7156340" y="778922"/>
                  <a:pt x="7155189" y="777738"/>
                  <a:pt x="7153207" y="777173"/>
                </a:cubicBezTo>
                <a:close/>
                <a:moveTo>
                  <a:pt x="3006334" y="765112"/>
                </a:moveTo>
                <a:cubicBezTo>
                  <a:pt x="3013582" y="764766"/>
                  <a:pt x="3020118" y="767528"/>
                  <a:pt x="3025942" y="773401"/>
                </a:cubicBezTo>
                <a:cubicBezTo>
                  <a:pt x="3033707" y="781230"/>
                  <a:pt x="3028889" y="786203"/>
                  <a:pt x="3011487" y="788318"/>
                </a:cubicBezTo>
                <a:cubicBezTo>
                  <a:pt x="2994085" y="790433"/>
                  <a:pt x="2974887" y="793104"/>
                  <a:pt x="2953893" y="796331"/>
                </a:cubicBezTo>
                <a:cubicBezTo>
                  <a:pt x="2965594" y="800962"/>
                  <a:pt x="2969043" y="806247"/>
                  <a:pt x="2964239" y="812184"/>
                </a:cubicBezTo>
                <a:cubicBezTo>
                  <a:pt x="2959435" y="818121"/>
                  <a:pt x="2952463" y="827155"/>
                  <a:pt x="2943321" y="839287"/>
                </a:cubicBezTo>
                <a:cubicBezTo>
                  <a:pt x="2934179" y="851418"/>
                  <a:pt x="2932963" y="856244"/>
                  <a:pt x="2939674" y="853763"/>
                </a:cubicBezTo>
                <a:cubicBezTo>
                  <a:pt x="2946386" y="851282"/>
                  <a:pt x="2960525" y="846744"/>
                  <a:pt x="2982093" y="840147"/>
                </a:cubicBezTo>
                <a:cubicBezTo>
                  <a:pt x="2978665" y="835759"/>
                  <a:pt x="2976009" y="830127"/>
                  <a:pt x="2974123" y="823251"/>
                </a:cubicBezTo>
                <a:cubicBezTo>
                  <a:pt x="2972237" y="816375"/>
                  <a:pt x="2977020" y="816052"/>
                  <a:pt x="2988471" y="822283"/>
                </a:cubicBezTo>
                <a:cubicBezTo>
                  <a:pt x="2999921" y="828514"/>
                  <a:pt x="3008719" y="835709"/>
                  <a:pt x="3014864" y="843868"/>
                </a:cubicBezTo>
                <a:cubicBezTo>
                  <a:pt x="3021008" y="852028"/>
                  <a:pt x="3022285" y="860413"/>
                  <a:pt x="3018693" y="869025"/>
                </a:cubicBezTo>
                <a:cubicBezTo>
                  <a:pt x="3015101" y="877636"/>
                  <a:pt x="3010454" y="879393"/>
                  <a:pt x="3004754" y="874295"/>
                </a:cubicBezTo>
                <a:cubicBezTo>
                  <a:pt x="2999054" y="869197"/>
                  <a:pt x="2993622" y="861851"/>
                  <a:pt x="2988460" y="852257"/>
                </a:cubicBezTo>
                <a:cubicBezTo>
                  <a:pt x="2975195" y="858467"/>
                  <a:pt x="2961349" y="865286"/>
                  <a:pt x="2946923" y="872714"/>
                </a:cubicBezTo>
                <a:cubicBezTo>
                  <a:pt x="2932497" y="880142"/>
                  <a:pt x="2921645" y="886688"/>
                  <a:pt x="2914368" y="892353"/>
                </a:cubicBezTo>
                <a:cubicBezTo>
                  <a:pt x="2907090" y="898017"/>
                  <a:pt x="2901483" y="895762"/>
                  <a:pt x="2897547" y="885588"/>
                </a:cubicBezTo>
                <a:cubicBezTo>
                  <a:pt x="2893610" y="875413"/>
                  <a:pt x="2894259" y="868594"/>
                  <a:pt x="2899493" y="865131"/>
                </a:cubicBezTo>
                <a:cubicBezTo>
                  <a:pt x="2904727" y="861668"/>
                  <a:pt x="2909725" y="856911"/>
                  <a:pt x="2914486" y="850859"/>
                </a:cubicBezTo>
                <a:cubicBezTo>
                  <a:pt x="2919247" y="844808"/>
                  <a:pt x="2924280" y="835712"/>
                  <a:pt x="2929586" y="823573"/>
                </a:cubicBezTo>
                <a:cubicBezTo>
                  <a:pt x="2934892" y="811434"/>
                  <a:pt x="2936813" y="803895"/>
                  <a:pt x="2935351" y="800955"/>
                </a:cubicBezTo>
                <a:cubicBezTo>
                  <a:pt x="2926173" y="803508"/>
                  <a:pt x="2918060" y="805494"/>
                  <a:pt x="2911012" y="806914"/>
                </a:cubicBezTo>
                <a:cubicBezTo>
                  <a:pt x="2903964" y="808333"/>
                  <a:pt x="2897199" y="809269"/>
                  <a:pt x="2890717" y="809721"/>
                </a:cubicBezTo>
                <a:cubicBezTo>
                  <a:pt x="2884235" y="810172"/>
                  <a:pt x="2877370" y="807143"/>
                  <a:pt x="2870121" y="800633"/>
                </a:cubicBezTo>
                <a:cubicBezTo>
                  <a:pt x="2862872" y="794122"/>
                  <a:pt x="2865177" y="790290"/>
                  <a:pt x="2877036" y="789135"/>
                </a:cubicBezTo>
                <a:cubicBezTo>
                  <a:pt x="2888896" y="787981"/>
                  <a:pt x="2903383" y="786056"/>
                  <a:pt x="2920498" y="783360"/>
                </a:cubicBezTo>
                <a:cubicBezTo>
                  <a:pt x="2937613" y="780664"/>
                  <a:pt x="2952376" y="777986"/>
                  <a:pt x="2964788" y="775326"/>
                </a:cubicBezTo>
                <a:cubicBezTo>
                  <a:pt x="2977199" y="772666"/>
                  <a:pt x="2988553" y="769722"/>
                  <a:pt x="2998849" y="766496"/>
                </a:cubicBezTo>
                <a:cubicBezTo>
                  <a:pt x="3001423" y="765689"/>
                  <a:pt x="3003918" y="765228"/>
                  <a:pt x="3006334" y="765112"/>
                </a:cubicBezTo>
                <a:close/>
                <a:moveTo>
                  <a:pt x="855166" y="756407"/>
                </a:moveTo>
                <a:cubicBezTo>
                  <a:pt x="845945" y="758171"/>
                  <a:pt x="833848" y="759842"/>
                  <a:pt x="818878" y="761419"/>
                </a:cubicBezTo>
                <a:lnTo>
                  <a:pt x="818878" y="834533"/>
                </a:lnTo>
                <a:cubicBezTo>
                  <a:pt x="834351" y="833716"/>
                  <a:pt x="846446" y="832583"/>
                  <a:pt x="855166" y="831134"/>
                </a:cubicBezTo>
                <a:lnTo>
                  <a:pt x="855166" y="804999"/>
                </a:lnTo>
                <a:cubicBezTo>
                  <a:pt x="851064" y="805903"/>
                  <a:pt x="846590" y="806354"/>
                  <a:pt x="841744" y="806354"/>
                </a:cubicBezTo>
                <a:cubicBezTo>
                  <a:pt x="836164" y="806354"/>
                  <a:pt x="830930" y="803583"/>
                  <a:pt x="826041" y="798041"/>
                </a:cubicBezTo>
                <a:cubicBezTo>
                  <a:pt x="821150" y="792498"/>
                  <a:pt x="822570" y="789125"/>
                  <a:pt x="830300" y="787920"/>
                </a:cubicBezTo>
                <a:cubicBezTo>
                  <a:pt x="838029" y="786715"/>
                  <a:pt x="846317" y="785002"/>
                  <a:pt x="855166" y="782779"/>
                </a:cubicBezTo>
                <a:close/>
                <a:moveTo>
                  <a:pt x="6492060" y="754857"/>
                </a:moveTo>
                <a:cubicBezTo>
                  <a:pt x="6493235" y="754546"/>
                  <a:pt x="6494643" y="754633"/>
                  <a:pt x="6496285" y="755117"/>
                </a:cubicBezTo>
                <a:cubicBezTo>
                  <a:pt x="6502853" y="757053"/>
                  <a:pt x="6510981" y="761351"/>
                  <a:pt x="6520667" y="768012"/>
                </a:cubicBezTo>
                <a:cubicBezTo>
                  <a:pt x="6530354" y="774673"/>
                  <a:pt x="6533000" y="780477"/>
                  <a:pt x="6528605" y="785425"/>
                </a:cubicBezTo>
                <a:cubicBezTo>
                  <a:pt x="6524210" y="790372"/>
                  <a:pt x="6520119" y="796001"/>
                  <a:pt x="6516333" y="802310"/>
                </a:cubicBezTo>
                <a:cubicBezTo>
                  <a:pt x="6512547" y="808620"/>
                  <a:pt x="6505657" y="821774"/>
                  <a:pt x="6495661" y="841771"/>
                </a:cubicBezTo>
                <a:cubicBezTo>
                  <a:pt x="6485667" y="861769"/>
                  <a:pt x="6470946" y="884107"/>
                  <a:pt x="6451501" y="908787"/>
                </a:cubicBezTo>
                <a:cubicBezTo>
                  <a:pt x="6479608" y="907051"/>
                  <a:pt x="6501538" y="904818"/>
                  <a:pt x="6517291" y="902086"/>
                </a:cubicBezTo>
                <a:cubicBezTo>
                  <a:pt x="6533043" y="899354"/>
                  <a:pt x="6545139" y="903083"/>
                  <a:pt x="6553579" y="913271"/>
                </a:cubicBezTo>
                <a:cubicBezTo>
                  <a:pt x="6562017" y="923460"/>
                  <a:pt x="6562649" y="928884"/>
                  <a:pt x="6555471" y="929544"/>
                </a:cubicBezTo>
                <a:cubicBezTo>
                  <a:pt x="6548294" y="930204"/>
                  <a:pt x="6539689" y="930308"/>
                  <a:pt x="6529659" y="929856"/>
                </a:cubicBezTo>
                <a:cubicBezTo>
                  <a:pt x="6519628" y="929404"/>
                  <a:pt x="6504427" y="929401"/>
                  <a:pt x="6484057" y="929845"/>
                </a:cubicBezTo>
                <a:cubicBezTo>
                  <a:pt x="6463687" y="930290"/>
                  <a:pt x="6440301" y="932541"/>
                  <a:pt x="6413901" y="936599"/>
                </a:cubicBezTo>
                <a:cubicBezTo>
                  <a:pt x="6387501" y="940658"/>
                  <a:pt x="6370780" y="943361"/>
                  <a:pt x="6363739" y="944709"/>
                </a:cubicBezTo>
                <a:cubicBezTo>
                  <a:pt x="6356698" y="946057"/>
                  <a:pt x="6348169" y="942163"/>
                  <a:pt x="6338153" y="933029"/>
                </a:cubicBezTo>
                <a:cubicBezTo>
                  <a:pt x="6328135" y="923894"/>
                  <a:pt x="6325562" y="918922"/>
                  <a:pt x="6330431" y="918111"/>
                </a:cubicBezTo>
                <a:cubicBezTo>
                  <a:pt x="6335299" y="917301"/>
                  <a:pt x="6341354" y="917125"/>
                  <a:pt x="6348595" y="917584"/>
                </a:cubicBezTo>
                <a:cubicBezTo>
                  <a:pt x="6355837" y="918043"/>
                  <a:pt x="6384145" y="915677"/>
                  <a:pt x="6433519" y="910486"/>
                </a:cubicBezTo>
                <a:cubicBezTo>
                  <a:pt x="6455402" y="870204"/>
                  <a:pt x="6470143" y="839143"/>
                  <a:pt x="6477743" y="817303"/>
                </a:cubicBezTo>
                <a:cubicBezTo>
                  <a:pt x="6485344" y="795463"/>
                  <a:pt x="6488692" y="779155"/>
                  <a:pt x="6487789" y="768378"/>
                </a:cubicBezTo>
                <a:cubicBezTo>
                  <a:pt x="6487111" y="760295"/>
                  <a:pt x="6488535" y="755788"/>
                  <a:pt x="6492060" y="754857"/>
                </a:cubicBezTo>
                <a:close/>
                <a:moveTo>
                  <a:pt x="2544471" y="753011"/>
                </a:moveTo>
                <a:cubicBezTo>
                  <a:pt x="2547658" y="752798"/>
                  <a:pt x="2551936" y="753303"/>
                  <a:pt x="2557307" y="754525"/>
                </a:cubicBezTo>
                <a:cubicBezTo>
                  <a:pt x="2568048" y="756970"/>
                  <a:pt x="2575171" y="761233"/>
                  <a:pt x="2578678" y="767313"/>
                </a:cubicBezTo>
                <a:cubicBezTo>
                  <a:pt x="2582184" y="773393"/>
                  <a:pt x="2582746" y="780520"/>
                  <a:pt x="2580366" y="788694"/>
                </a:cubicBezTo>
                <a:cubicBezTo>
                  <a:pt x="2577986" y="796868"/>
                  <a:pt x="2572027" y="798467"/>
                  <a:pt x="2562491" y="793491"/>
                </a:cubicBezTo>
                <a:cubicBezTo>
                  <a:pt x="2555880" y="788773"/>
                  <a:pt x="2549674" y="782137"/>
                  <a:pt x="2543874" y="773583"/>
                </a:cubicBezTo>
                <a:cubicBezTo>
                  <a:pt x="2538073" y="765029"/>
                  <a:pt x="2536177" y="759103"/>
                  <a:pt x="2538184" y="755805"/>
                </a:cubicBezTo>
                <a:cubicBezTo>
                  <a:pt x="2539188" y="754156"/>
                  <a:pt x="2541284" y="753225"/>
                  <a:pt x="2544471" y="753011"/>
                </a:cubicBezTo>
                <a:close/>
                <a:moveTo>
                  <a:pt x="7160531" y="749298"/>
                </a:moveTo>
                <a:cubicBezTo>
                  <a:pt x="7163617" y="749090"/>
                  <a:pt x="7167009" y="749711"/>
                  <a:pt x="7170705" y="751159"/>
                </a:cubicBezTo>
                <a:cubicBezTo>
                  <a:pt x="7178098" y="754056"/>
                  <a:pt x="7184766" y="758196"/>
                  <a:pt x="7190710" y="763581"/>
                </a:cubicBezTo>
                <a:cubicBezTo>
                  <a:pt x="7196653" y="768966"/>
                  <a:pt x="7197037" y="774239"/>
                  <a:pt x="7191861" y="779402"/>
                </a:cubicBezTo>
                <a:cubicBezTo>
                  <a:pt x="7186684" y="784564"/>
                  <a:pt x="7181177" y="794380"/>
                  <a:pt x="7175341" y="808850"/>
                </a:cubicBezTo>
                <a:cubicBezTo>
                  <a:pt x="7183429" y="821326"/>
                  <a:pt x="7182575" y="827854"/>
                  <a:pt x="7172781" y="828435"/>
                </a:cubicBezTo>
                <a:cubicBezTo>
                  <a:pt x="7162987" y="829016"/>
                  <a:pt x="7141993" y="830998"/>
                  <a:pt x="7109799" y="834382"/>
                </a:cubicBezTo>
                <a:cubicBezTo>
                  <a:pt x="7105583" y="847188"/>
                  <a:pt x="7101041" y="849038"/>
                  <a:pt x="7096172" y="839932"/>
                </a:cubicBezTo>
                <a:cubicBezTo>
                  <a:pt x="7091303" y="830826"/>
                  <a:pt x="7087317" y="819619"/>
                  <a:pt x="7084213" y="806311"/>
                </a:cubicBezTo>
                <a:cubicBezTo>
                  <a:pt x="7081108" y="793004"/>
                  <a:pt x="7077494" y="782689"/>
                  <a:pt x="7073371" y="775369"/>
                </a:cubicBezTo>
                <a:cubicBezTo>
                  <a:pt x="7069248" y="768048"/>
                  <a:pt x="7070363" y="764388"/>
                  <a:pt x="7076715" y="764388"/>
                </a:cubicBezTo>
                <a:cubicBezTo>
                  <a:pt x="7081635" y="764388"/>
                  <a:pt x="7086693" y="764832"/>
                  <a:pt x="7091891" y="765721"/>
                </a:cubicBezTo>
                <a:cubicBezTo>
                  <a:pt x="7097090" y="766610"/>
                  <a:pt x="7107200" y="765546"/>
                  <a:pt x="7122221" y="762527"/>
                </a:cubicBezTo>
                <a:cubicBezTo>
                  <a:pt x="7137242" y="759509"/>
                  <a:pt x="7147231" y="756135"/>
                  <a:pt x="7152185" y="752406"/>
                </a:cubicBezTo>
                <a:cubicBezTo>
                  <a:pt x="7154662" y="750542"/>
                  <a:pt x="7157444" y="749506"/>
                  <a:pt x="7160531" y="749298"/>
                </a:cubicBezTo>
                <a:close/>
                <a:moveTo>
                  <a:pt x="5105037" y="748320"/>
                </a:moveTo>
                <a:lnTo>
                  <a:pt x="5037710" y="848063"/>
                </a:lnTo>
                <a:lnTo>
                  <a:pt x="5105037" y="848063"/>
                </a:lnTo>
                <a:close/>
                <a:moveTo>
                  <a:pt x="907177" y="748320"/>
                </a:moveTo>
                <a:cubicBezTo>
                  <a:pt x="900796" y="749223"/>
                  <a:pt x="892400" y="750420"/>
                  <a:pt x="881989" y="751912"/>
                </a:cubicBezTo>
                <a:cubicBezTo>
                  <a:pt x="881301" y="760788"/>
                  <a:pt x="880956" y="769435"/>
                  <a:pt x="880956" y="777853"/>
                </a:cubicBezTo>
                <a:cubicBezTo>
                  <a:pt x="882835" y="777954"/>
                  <a:pt x="887327" y="776853"/>
                  <a:pt x="894432" y="774551"/>
                </a:cubicBezTo>
                <a:cubicBezTo>
                  <a:pt x="901538" y="772250"/>
                  <a:pt x="907819" y="774132"/>
                  <a:pt x="913276" y="780198"/>
                </a:cubicBezTo>
                <a:cubicBezTo>
                  <a:pt x="918732" y="786264"/>
                  <a:pt x="917115" y="791003"/>
                  <a:pt x="908425" y="794416"/>
                </a:cubicBezTo>
                <a:cubicBezTo>
                  <a:pt x="899735" y="797829"/>
                  <a:pt x="890485" y="800296"/>
                  <a:pt x="880676" y="801816"/>
                </a:cubicBezTo>
                <a:cubicBezTo>
                  <a:pt x="879974" y="812442"/>
                  <a:pt x="879622" y="821548"/>
                  <a:pt x="879622" y="829134"/>
                </a:cubicBezTo>
                <a:cubicBezTo>
                  <a:pt x="891811" y="828288"/>
                  <a:pt x="907500" y="826667"/>
                  <a:pt x="926687" y="824272"/>
                </a:cubicBezTo>
                <a:cubicBezTo>
                  <a:pt x="926687" y="781768"/>
                  <a:pt x="925031" y="758257"/>
                  <a:pt x="921718" y="753740"/>
                </a:cubicBezTo>
                <a:cubicBezTo>
                  <a:pt x="918406" y="749223"/>
                  <a:pt x="913559" y="747416"/>
                  <a:pt x="907177" y="748320"/>
                </a:cubicBezTo>
                <a:close/>
                <a:moveTo>
                  <a:pt x="1367098" y="742012"/>
                </a:moveTo>
                <a:cubicBezTo>
                  <a:pt x="1375147" y="741399"/>
                  <a:pt x="1382266" y="743480"/>
                  <a:pt x="1388456" y="748255"/>
                </a:cubicBezTo>
                <a:cubicBezTo>
                  <a:pt x="1396709" y="754622"/>
                  <a:pt x="1399333" y="759577"/>
                  <a:pt x="1396329" y="763119"/>
                </a:cubicBezTo>
                <a:cubicBezTo>
                  <a:pt x="1393324" y="766661"/>
                  <a:pt x="1385503" y="768905"/>
                  <a:pt x="1372861" y="769851"/>
                </a:cubicBezTo>
                <a:cubicBezTo>
                  <a:pt x="1360220" y="770798"/>
                  <a:pt x="1349404" y="771719"/>
                  <a:pt x="1340413" y="772615"/>
                </a:cubicBezTo>
                <a:cubicBezTo>
                  <a:pt x="1331421" y="773512"/>
                  <a:pt x="1324115" y="774089"/>
                  <a:pt x="1318494" y="774347"/>
                </a:cubicBezTo>
                <a:cubicBezTo>
                  <a:pt x="1327499" y="779165"/>
                  <a:pt x="1330877" y="784482"/>
                  <a:pt x="1328625" y="790297"/>
                </a:cubicBezTo>
                <a:cubicBezTo>
                  <a:pt x="1326374" y="796112"/>
                  <a:pt x="1326148" y="811578"/>
                  <a:pt x="1327948" y="836695"/>
                </a:cubicBezTo>
                <a:cubicBezTo>
                  <a:pt x="1329747" y="861812"/>
                  <a:pt x="1330647" y="882716"/>
                  <a:pt x="1330647" y="899408"/>
                </a:cubicBezTo>
                <a:cubicBezTo>
                  <a:pt x="1330647" y="916373"/>
                  <a:pt x="1328227" y="928974"/>
                  <a:pt x="1323387" y="937212"/>
                </a:cubicBezTo>
                <a:cubicBezTo>
                  <a:pt x="1318547" y="945451"/>
                  <a:pt x="1312069" y="952022"/>
                  <a:pt x="1303953" y="956927"/>
                </a:cubicBezTo>
                <a:cubicBezTo>
                  <a:pt x="1295836" y="961831"/>
                  <a:pt x="1290218" y="959515"/>
                  <a:pt x="1287099" y="949979"/>
                </a:cubicBezTo>
                <a:cubicBezTo>
                  <a:pt x="1283981" y="940443"/>
                  <a:pt x="1276484" y="930293"/>
                  <a:pt x="1264610" y="919531"/>
                </a:cubicBezTo>
                <a:cubicBezTo>
                  <a:pt x="1252737" y="908769"/>
                  <a:pt x="1254450" y="905187"/>
                  <a:pt x="1269752" y="908787"/>
                </a:cubicBezTo>
                <a:cubicBezTo>
                  <a:pt x="1285052" y="912386"/>
                  <a:pt x="1294502" y="912719"/>
                  <a:pt x="1298102" y="909787"/>
                </a:cubicBezTo>
                <a:cubicBezTo>
                  <a:pt x="1301701" y="906854"/>
                  <a:pt x="1303056" y="884989"/>
                  <a:pt x="1302168" y="844191"/>
                </a:cubicBezTo>
                <a:cubicBezTo>
                  <a:pt x="1301278" y="803393"/>
                  <a:pt x="1298224" y="781331"/>
                  <a:pt x="1293004" y="778004"/>
                </a:cubicBezTo>
                <a:cubicBezTo>
                  <a:pt x="1279926" y="778878"/>
                  <a:pt x="1269009" y="779997"/>
                  <a:pt x="1260254" y="781359"/>
                </a:cubicBezTo>
                <a:cubicBezTo>
                  <a:pt x="1251500" y="782722"/>
                  <a:pt x="1243021" y="779556"/>
                  <a:pt x="1234819" y="771863"/>
                </a:cubicBezTo>
                <a:cubicBezTo>
                  <a:pt x="1226616" y="764169"/>
                  <a:pt x="1230187" y="760322"/>
                  <a:pt x="1245531" y="760322"/>
                </a:cubicBezTo>
                <a:cubicBezTo>
                  <a:pt x="1258795" y="760322"/>
                  <a:pt x="1273017" y="759207"/>
                  <a:pt x="1288196" y="756977"/>
                </a:cubicBezTo>
                <a:cubicBezTo>
                  <a:pt x="1303376" y="754748"/>
                  <a:pt x="1316038" y="752751"/>
                  <a:pt x="1326183" y="750987"/>
                </a:cubicBezTo>
                <a:cubicBezTo>
                  <a:pt x="1336329" y="749223"/>
                  <a:pt x="1347181" y="746735"/>
                  <a:pt x="1358739" y="743523"/>
                </a:cubicBezTo>
                <a:cubicBezTo>
                  <a:pt x="1361629" y="742720"/>
                  <a:pt x="1364415" y="742216"/>
                  <a:pt x="1367098" y="742012"/>
                </a:cubicBezTo>
                <a:close/>
                <a:moveTo>
                  <a:pt x="5777544" y="741436"/>
                </a:moveTo>
                <a:cubicBezTo>
                  <a:pt x="5785976" y="741436"/>
                  <a:pt x="5793724" y="745097"/>
                  <a:pt x="5800786" y="752417"/>
                </a:cubicBezTo>
                <a:cubicBezTo>
                  <a:pt x="5807849" y="759738"/>
                  <a:pt x="5804400" y="764463"/>
                  <a:pt x="5790440" y="766593"/>
                </a:cubicBezTo>
                <a:cubicBezTo>
                  <a:pt x="5776480" y="768722"/>
                  <a:pt x="5751510" y="772332"/>
                  <a:pt x="5715530" y="777423"/>
                </a:cubicBezTo>
                <a:cubicBezTo>
                  <a:pt x="5729928" y="781782"/>
                  <a:pt x="5734854" y="787260"/>
                  <a:pt x="5730307" y="793857"/>
                </a:cubicBezTo>
                <a:cubicBezTo>
                  <a:pt x="5725762" y="800453"/>
                  <a:pt x="5722611" y="816045"/>
                  <a:pt x="5720854" y="840631"/>
                </a:cubicBezTo>
                <a:cubicBezTo>
                  <a:pt x="5719097" y="865217"/>
                  <a:pt x="5720739" y="882967"/>
                  <a:pt x="5725780" y="893880"/>
                </a:cubicBezTo>
                <a:cubicBezTo>
                  <a:pt x="5730820" y="904793"/>
                  <a:pt x="5745687" y="910461"/>
                  <a:pt x="5770381" y="910884"/>
                </a:cubicBezTo>
                <a:cubicBezTo>
                  <a:pt x="5795075" y="911307"/>
                  <a:pt x="5812151" y="909468"/>
                  <a:pt x="5821608" y="905366"/>
                </a:cubicBezTo>
                <a:cubicBezTo>
                  <a:pt x="5831066" y="901265"/>
                  <a:pt x="5838426" y="890012"/>
                  <a:pt x="5843688" y="871606"/>
                </a:cubicBezTo>
                <a:cubicBezTo>
                  <a:pt x="5848951" y="853200"/>
                  <a:pt x="5852515" y="845514"/>
                  <a:pt x="5854379" y="848547"/>
                </a:cubicBezTo>
                <a:cubicBezTo>
                  <a:pt x="5856243" y="851580"/>
                  <a:pt x="5857401" y="860732"/>
                  <a:pt x="5857853" y="876005"/>
                </a:cubicBezTo>
                <a:cubicBezTo>
                  <a:pt x="5858305" y="891277"/>
                  <a:pt x="5860119" y="902129"/>
                  <a:pt x="5863295" y="908561"/>
                </a:cubicBezTo>
                <a:cubicBezTo>
                  <a:pt x="5866472" y="914992"/>
                  <a:pt x="5864249" y="921374"/>
                  <a:pt x="5856627" y="927705"/>
                </a:cubicBezTo>
                <a:cubicBezTo>
                  <a:pt x="5849005" y="934036"/>
                  <a:pt x="5830201" y="938342"/>
                  <a:pt x="5800216" y="940622"/>
                </a:cubicBezTo>
                <a:cubicBezTo>
                  <a:pt x="5770230" y="942902"/>
                  <a:pt x="5747846" y="941192"/>
                  <a:pt x="5733061" y="935492"/>
                </a:cubicBezTo>
                <a:cubicBezTo>
                  <a:pt x="5718276" y="929791"/>
                  <a:pt x="5708708" y="921123"/>
                  <a:pt x="5704355" y="909486"/>
                </a:cubicBezTo>
                <a:cubicBezTo>
                  <a:pt x="5700003" y="897849"/>
                  <a:pt x="5698053" y="885598"/>
                  <a:pt x="5698505" y="872735"/>
                </a:cubicBezTo>
                <a:cubicBezTo>
                  <a:pt x="5698956" y="859872"/>
                  <a:pt x="5699630" y="843442"/>
                  <a:pt x="5700527" y="823444"/>
                </a:cubicBezTo>
                <a:cubicBezTo>
                  <a:pt x="5701423" y="803447"/>
                  <a:pt x="5700881" y="789203"/>
                  <a:pt x="5698902" y="780714"/>
                </a:cubicBezTo>
                <a:cubicBezTo>
                  <a:pt x="5694858" y="782349"/>
                  <a:pt x="5689158" y="783668"/>
                  <a:pt x="5681802" y="784672"/>
                </a:cubicBezTo>
                <a:lnTo>
                  <a:pt x="5688663" y="788135"/>
                </a:lnTo>
                <a:cubicBezTo>
                  <a:pt x="5693081" y="793082"/>
                  <a:pt x="5692740" y="799460"/>
                  <a:pt x="5687642" y="807269"/>
                </a:cubicBezTo>
                <a:cubicBezTo>
                  <a:pt x="5682544" y="815077"/>
                  <a:pt x="5674754" y="827872"/>
                  <a:pt x="5664271" y="845654"/>
                </a:cubicBezTo>
                <a:cubicBezTo>
                  <a:pt x="5653788" y="863436"/>
                  <a:pt x="5641613" y="878561"/>
                  <a:pt x="5627746" y="891030"/>
                </a:cubicBezTo>
                <a:cubicBezTo>
                  <a:pt x="5613880" y="903499"/>
                  <a:pt x="5599873" y="912752"/>
                  <a:pt x="5585726" y="918789"/>
                </a:cubicBezTo>
                <a:cubicBezTo>
                  <a:pt x="5571579" y="924826"/>
                  <a:pt x="5564004" y="926382"/>
                  <a:pt x="5563000" y="923457"/>
                </a:cubicBezTo>
                <a:cubicBezTo>
                  <a:pt x="5561997" y="920531"/>
                  <a:pt x="5567242" y="914645"/>
                  <a:pt x="5578735" y="905797"/>
                </a:cubicBezTo>
                <a:cubicBezTo>
                  <a:pt x="5590229" y="896949"/>
                  <a:pt x="5601314" y="886523"/>
                  <a:pt x="5611990" y="874521"/>
                </a:cubicBezTo>
                <a:cubicBezTo>
                  <a:pt x="5622666" y="862518"/>
                  <a:pt x="5633117" y="847618"/>
                  <a:pt x="5643341" y="829822"/>
                </a:cubicBezTo>
                <a:cubicBezTo>
                  <a:pt x="5653566" y="812026"/>
                  <a:pt x="5658678" y="798353"/>
                  <a:pt x="5658678" y="788802"/>
                </a:cubicBezTo>
                <a:cubicBezTo>
                  <a:pt x="5646747" y="792358"/>
                  <a:pt x="5635781" y="795273"/>
                  <a:pt x="5625778" y="797546"/>
                </a:cubicBezTo>
                <a:cubicBezTo>
                  <a:pt x="5615776" y="799819"/>
                  <a:pt x="5605713" y="797026"/>
                  <a:pt x="5595588" y="789168"/>
                </a:cubicBezTo>
                <a:cubicBezTo>
                  <a:pt x="5585464" y="781309"/>
                  <a:pt x="5586623" y="776796"/>
                  <a:pt x="5599062" y="775627"/>
                </a:cubicBezTo>
                <a:cubicBezTo>
                  <a:pt x="5611502" y="774458"/>
                  <a:pt x="5626036" y="772343"/>
                  <a:pt x="5642664" y="769281"/>
                </a:cubicBezTo>
                <a:cubicBezTo>
                  <a:pt x="5659291" y="766220"/>
                  <a:pt x="5677396" y="762466"/>
                  <a:pt x="5696977" y="758021"/>
                </a:cubicBezTo>
                <a:cubicBezTo>
                  <a:pt x="5716559" y="753575"/>
                  <a:pt x="5733190" y="749700"/>
                  <a:pt x="5746870" y="746394"/>
                </a:cubicBezTo>
                <a:cubicBezTo>
                  <a:pt x="5760551" y="743089"/>
                  <a:pt x="5770776" y="741436"/>
                  <a:pt x="5777544" y="741436"/>
                </a:cubicBezTo>
                <a:close/>
                <a:moveTo>
                  <a:pt x="5440437" y="720603"/>
                </a:moveTo>
                <a:cubicBezTo>
                  <a:pt x="5430678" y="720180"/>
                  <a:pt x="5421848" y="725393"/>
                  <a:pt x="5413946" y="736241"/>
                </a:cubicBezTo>
                <a:cubicBezTo>
                  <a:pt x="5406045" y="747090"/>
                  <a:pt x="5400768" y="764610"/>
                  <a:pt x="5398115" y="788802"/>
                </a:cubicBezTo>
                <a:cubicBezTo>
                  <a:pt x="5395477" y="812980"/>
                  <a:pt x="5396373" y="834579"/>
                  <a:pt x="5400804" y="853602"/>
                </a:cubicBezTo>
                <a:cubicBezTo>
                  <a:pt x="5405235" y="872624"/>
                  <a:pt x="5412086" y="885677"/>
                  <a:pt x="5421357" y="892761"/>
                </a:cubicBezTo>
                <a:cubicBezTo>
                  <a:pt x="5430628" y="899845"/>
                  <a:pt x="5439935" y="901333"/>
                  <a:pt x="5449277" y="897225"/>
                </a:cubicBezTo>
                <a:cubicBezTo>
                  <a:pt x="5458620" y="893116"/>
                  <a:pt x="5465693" y="883863"/>
                  <a:pt x="5470497" y="869466"/>
                </a:cubicBezTo>
                <a:cubicBezTo>
                  <a:pt x="5475301" y="855068"/>
                  <a:pt x="5477703" y="839201"/>
                  <a:pt x="5477703" y="821863"/>
                </a:cubicBezTo>
                <a:cubicBezTo>
                  <a:pt x="5477703" y="804526"/>
                  <a:pt x="5477044" y="788813"/>
                  <a:pt x="5475724" y="774723"/>
                </a:cubicBezTo>
                <a:cubicBezTo>
                  <a:pt x="5474405" y="760634"/>
                  <a:pt x="5470634" y="748198"/>
                  <a:pt x="5464410" y="737414"/>
                </a:cubicBezTo>
                <a:cubicBezTo>
                  <a:pt x="5458186" y="726630"/>
                  <a:pt x="5450195" y="721027"/>
                  <a:pt x="5440437" y="720603"/>
                </a:cubicBezTo>
                <a:close/>
                <a:moveTo>
                  <a:pt x="5268987" y="720603"/>
                </a:moveTo>
                <a:cubicBezTo>
                  <a:pt x="5259228" y="720180"/>
                  <a:pt x="5250398" y="725393"/>
                  <a:pt x="5242496" y="736241"/>
                </a:cubicBezTo>
                <a:cubicBezTo>
                  <a:pt x="5234595" y="747090"/>
                  <a:pt x="5229318" y="764610"/>
                  <a:pt x="5226665" y="788802"/>
                </a:cubicBezTo>
                <a:cubicBezTo>
                  <a:pt x="5224027" y="812980"/>
                  <a:pt x="5224923" y="834579"/>
                  <a:pt x="5229354" y="853602"/>
                </a:cubicBezTo>
                <a:cubicBezTo>
                  <a:pt x="5233785" y="872624"/>
                  <a:pt x="5240636" y="885677"/>
                  <a:pt x="5249907" y="892761"/>
                </a:cubicBezTo>
                <a:cubicBezTo>
                  <a:pt x="5259178" y="899845"/>
                  <a:pt x="5268485" y="901333"/>
                  <a:pt x="5277827" y="897225"/>
                </a:cubicBezTo>
                <a:cubicBezTo>
                  <a:pt x="5287170" y="893116"/>
                  <a:pt x="5294243" y="883863"/>
                  <a:pt x="5299047" y="869466"/>
                </a:cubicBezTo>
                <a:cubicBezTo>
                  <a:pt x="5303851" y="855068"/>
                  <a:pt x="5306253" y="839201"/>
                  <a:pt x="5306253" y="821863"/>
                </a:cubicBezTo>
                <a:cubicBezTo>
                  <a:pt x="5306253" y="804526"/>
                  <a:pt x="5305594" y="788813"/>
                  <a:pt x="5304274" y="774723"/>
                </a:cubicBezTo>
                <a:cubicBezTo>
                  <a:pt x="5302955" y="760634"/>
                  <a:pt x="5299184" y="748198"/>
                  <a:pt x="5292960" y="737414"/>
                </a:cubicBezTo>
                <a:cubicBezTo>
                  <a:pt x="5286736" y="726630"/>
                  <a:pt x="5278745" y="721027"/>
                  <a:pt x="5268987" y="720603"/>
                </a:cubicBezTo>
                <a:close/>
                <a:moveTo>
                  <a:pt x="7209836" y="719528"/>
                </a:moveTo>
                <a:cubicBezTo>
                  <a:pt x="7196781" y="718926"/>
                  <a:pt x="7171007" y="721324"/>
                  <a:pt x="7132513" y="726723"/>
                </a:cubicBezTo>
                <a:lnTo>
                  <a:pt x="7044407" y="737048"/>
                </a:lnTo>
                <a:cubicBezTo>
                  <a:pt x="7047964" y="775881"/>
                  <a:pt x="7051477" y="820078"/>
                  <a:pt x="7054947" y="869638"/>
                </a:cubicBezTo>
                <a:cubicBezTo>
                  <a:pt x="7108437" y="866110"/>
                  <a:pt x="7144348" y="862754"/>
                  <a:pt x="7162682" y="859571"/>
                </a:cubicBezTo>
                <a:cubicBezTo>
                  <a:pt x="7181015" y="856387"/>
                  <a:pt x="7193241" y="857717"/>
                  <a:pt x="7199357" y="863561"/>
                </a:cubicBezTo>
                <a:cubicBezTo>
                  <a:pt x="7205473" y="869405"/>
                  <a:pt x="7209721" y="869362"/>
                  <a:pt x="7212101" y="863432"/>
                </a:cubicBezTo>
                <a:cubicBezTo>
                  <a:pt x="7214482" y="857502"/>
                  <a:pt x="7217024" y="845041"/>
                  <a:pt x="7219727" y="826047"/>
                </a:cubicBezTo>
                <a:cubicBezTo>
                  <a:pt x="7222431" y="807053"/>
                  <a:pt x="7224453" y="785687"/>
                  <a:pt x="7225793" y="761946"/>
                </a:cubicBezTo>
                <a:cubicBezTo>
                  <a:pt x="7227134" y="738206"/>
                  <a:pt x="7224753" y="724601"/>
                  <a:pt x="7218651" y="721130"/>
                </a:cubicBezTo>
                <a:cubicBezTo>
                  <a:pt x="7217126" y="720263"/>
                  <a:pt x="7214187" y="719729"/>
                  <a:pt x="7209836" y="719528"/>
                </a:cubicBezTo>
                <a:close/>
                <a:moveTo>
                  <a:pt x="2990192" y="712387"/>
                </a:moveTo>
                <a:cubicBezTo>
                  <a:pt x="2998129" y="711031"/>
                  <a:pt x="3005761" y="713444"/>
                  <a:pt x="3013089" y="719625"/>
                </a:cubicBezTo>
                <a:cubicBezTo>
                  <a:pt x="3020417" y="725805"/>
                  <a:pt x="3017319" y="730527"/>
                  <a:pt x="3003797" y="733789"/>
                </a:cubicBezTo>
                <a:cubicBezTo>
                  <a:pt x="2990274" y="737052"/>
                  <a:pt x="2975780" y="740063"/>
                  <a:pt x="2960314" y="742824"/>
                </a:cubicBezTo>
                <a:cubicBezTo>
                  <a:pt x="2944848" y="745584"/>
                  <a:pt x="2932160" y="745036"/>
                  <a:pt x="2922251" y="741178"/>
                </a:cubicBezTo>
                <a:cubicBezTo>
                  <a:pt x="2911754" y="733463"/>
                  <a:pt x="2911625" y="728652"/>
                  <a:pt x="2921864" y="726745"/>
                </a:cubicBezTo>
                <a:cubicBezTo>
                  <a:pt x="2932103" y="724837"/>
                  <a:pt x="2944066" y="722306"/>
                  <a:pt x="2957754" y="719152"/>
                </a:cubicBezTo>
                <a:cubicBezTo>
                  <a:pt x="2971442" y="715997"/>
                  <a:pt x="2982254" y="713742"/>
                  <a:pt x="2990192" y="712387"/>
                </a:cubicBezTo>
                <a:close/>
                <a:moveTo>
                  <a:pt x="137518" y="710488"/>
                </a:moveTo>
                <a:cubicBezTo>
                  <a:pt x="141119" y="710893"/>
                  <a:pt x="144784" y="711788"/>
                  <a:pt x="148513" y="713172"/>
                </a:cubicBezTo>
                <a:cubicBezTo>
                  <a:pt x="158321" y="715366"/>
                  <a:pt x="164208" y="719403"/>
                  <a:pt x="166173" y="725282"/>
                </a:cubicBezTo>
                <a:cubicBezTo>
                  <a:pt x="168138" y="731161"/>
                  <a:pt x="176035" y="744813"/>
                  <a:pt x="189866" y="766238"/>
                </a:cubicBezTo>
                <a:cubicBezTo>
                  <a:pt x="203697" y="787662"/>
                  <a:pt x="219084" y="808179"/>
                  <a:pt x="236027" y="827789"/>
                </a:cubicBezTo>
                <a:cubicBezTo>
                  <a:pt x="252970" y="847400"/>
                  <a:pt x="269117" y="861589"/>
                  <a:pt x="284469" y="870358"/>
                </a:cubicBezTo>
                <a:cubicBezTo>
                  <a:pt x="299820" y="879127"/>
                  <a:pt x="311231" y="885864"/>
                  <a:pt x="318702" y="890567"/>
                </a:cubicBezTo>
                <a:cubicBezTo>
                  <a:pt x="326174" y="895271"/>
                  <a:pt x="326629" y="898383"/>
                  <a:pt x="320068" y="899903"/>
                </a:cubicBezTo>
                <a:cubicBezTo>
                  <a:pt x="313508" y="901423"/>
                  <a:pt x="303265" y="902183"/>
                  <a:pt x="289341" y="902183"/>
                </a:cubicBezTo>
                <a:cubicBezTo>
                  <a:pt x="275388" y="902183"/>
                  <a:pt x="263349" y="900982"/>
                  <a:pt x="253225" y="898580"/>
                </a:cubicBezTo>
                <a:cubicBezTo>
                  <a:pt x="243101" y="896178"/>
                  <a:pt x="234002" y="887853"/>
                  <a:pt x="225928" y="873606"/>
                </a:cubicBezTo>
                <a:cubicBezTo>
                  <a:pt x="217854" y="859359"/>
                  <a:pt x="205622" y="838505"/>
                  <a:pt x="189232" y="811044"/>
                </a:cubicBezTo>
                <a:cubicBezTo>
                  <a:pt x="172840" y="783582"/>
                  <a:pt x="160164" y="764018"/>
                  <a:pt x="151201" y="752353"/>
                </a:cubicBezTo>
                <a:cubicBezTo>
                  <a:pt x="142239" y="740687"/>
                  <a:pt x="134212" y="731122"/>
                  <a:pt x="127121" y="723658"/>
                </a:cubicBezTo>
                <a:cubicBezTo>
                  <a:pt x="120029" y="716194"/>
                  <a:pt x="119958" y="711888"/>
                  <a:pt x="126906" y="710741"/>
                </a:cubicBezTo>
                <a:cubicBezTo>
                  <a:pt x="130380" y="710167"/>
                  <a:pt x="133917" y="710083"/>
                  <a:pt x="137518" y="710488"/>
                </a:cubicBezTo>
                <a:close/>
                <a:moveTo>
                  <a:pt x="6505073" y="705455"/>
                </a:moveTo>
                <a:cubicBezTo>
                  <a:pt x="6509102" y="706437"/>
                  <a:pt x="6513193" y="708482"/>
                  <a:pt x="6517344" y="711591"/>
                </a:cubicBezTo>
                <a:cubicBezTo>
                  <a:pt x="6525647" y="717807"/>
                  <a:pt x="6525468" y="723217"/>
                  <a:pt x="6516806" y="727820"/>
                </a:cubicBezTo>
                <a:cubicBezTo>
                  <a:pt x="6508145" y="732423"/>
                  <a:pt x="6492131" y="736302"/>
                  <a:pt x="6468763" y="739457"/>
                </a:cubicBezTo>
                <a:cubicBezTo>
                  <a:pt x="6445396" y="742612"/>
                  <a:pt x="6425219" y="745104"/>
                  <a:pt x="6408233" y="746932"/>
                </a:cubicBezTo>
                <a:cubicBezTo>
                  <a:pt x="6391247" y="748760"/>
                  <a:pt x="6377219" y="749223"/>
                  <a:pt x="6366148" y="748320"/>
                </a:cubicBezTo>
                <a:cubicBezTo>
                  <a:pt x="6363609" y="789218"/>
                  <a:pt x="6359139" y="821559"/>
                  <a:pt x="6352737" y="845342"/>
                </a:cubicBezTo>
                <a:cubicBezTo>
                  <a:pt x="6346333" y="869125"/>
                  <a:pt x="6337837" y="888846"/>
                  <a:pt x="6327247" y="904506"/>
                </a:cubicBezTo>
                <a:cubicBezTo>
                  <a:pt x="6316657" y="920165"/>
                  <a:pt x="6301399" y="934717"/>
                  <a:pt x="6281473" y="948161"/>
                </a:cubicBezTo>
                <a:cubicBezTo>
                  <a:pt x="6261547" y="961605"/>
                  <a:pt x="6258844" y="959580"/>
                  <a:pt x="6273363" y="942084"/>
                </a:cubicBezTo>
                <a:cubicBezTo>
                  <a:pt x="6287883" y="924589"/>
                  <a:pt x="6300255" y="904958"/>
                  <a:pt x="6310480" y="883189"/>
                </a:cubicBezTo>
                <a:cubicBezTo>
                  <a:pt x="6320704" y="861421"/>
                  <a:pt x="6327842" y="838372"/>
                  <a:pt x="6331893" y="814044"/>
                </a:cubicBezTo>
                <a:cubicBezTo>
                  <a:pt x="6335944" y="789716"/>
                  <a:pt x="6337969" y="771830"/>
                  <a:pt x="6337969" y="760387"/>
                </a:cubicBezTo>
                <a:cubicBezTo>
                  <a:pt x="6337969" y="749201"/>
                  <a:pt x="6336844" y="739418"/>
                  <a:pt x="6334593" y="731036"/>
                </a:cubicBezTo>
                <a:cubicBezTo>
                  <a:pt x="6332341" y="722654"/>
                  <a:pt x="6334754" y="719446"/>
                  <a:pt x="6341831" y="721410"/>
                </a:cubicBezTo>
                <a:cubicBezTo>
                  <a:pt x="6348907" y="723375"/>
                  <a:pt x="6356181" y="726444"/>
                  <a:pt x="6363653" y="730617"/>
                </a:cubicBezTo>
                <a:cubicBezTo>
                  <a:pt x="6394384" y="728021"/>
                  <a:pt x="6421699" y="723791"/>
                  <a:pt x="6445597" y="717925"/>
                </a:cubicBezTo>
                <a:cubicBezTo>
                  <a:pt x="6469495" y="712060"/>
                  <a:pt x="6485351" y="707984"/>
                  <a:pt x="6493167" y="705697"/>
                </a:cubicBezTo>
                <a:cubicBezTo>
                  <a:pt x="6497075" y="704553"/>
                  <a:pt x="6501043" y="704473"/>
                  <a:pt x="6505073" y="705455"/>
                </a:cubicBezTo>
                <a:close/>
                <a:moveTo>
                  <a:pt x="7223806" y="692917"/>
                </a:moveTo>
                <a:cubicBezTo>
                  <a:pt x="7228297" y="692958"/>
                  <a:pt x="7232781" y="693934"/>
                  <a:pt x="7237258" y="695845"/>
                </a:cubicBezTo>
                <a:cubicBezTo>
                  <a:pt x="7246213" y="699667"/>
                  <a:pt x="7255229" y="705353"/>
                  <a:pt x="7264307" y="712903"/>
                </a:cubicBezTo>
                <a:cubicBezTo>
                  <a:pt x="7273385" y="720453"/>
                  <a:pt x="7274514" y="727878"/>
                  <a:pt x="7267695" y="735177"/>
                </a:cubicBezTo>
                <a:cubicBezTo>
                  <a:pt x="7260877" y="742476"/>
                  <a:pt x="7255911" y="763907"/>
                  <a:pt x="7252799" y="799471"/>
                </a:cubicBezTo>
                <a:cubicBezTo>
                  <a:pt x="7249687" y="835035"/>
                  <a:pt x="7246751" y="859962"/>
                  <a:pt x="7243991" y="874252"/>
                </a:cubicBezTo>
                <a:cubicBezTo>
                  <a:pt x="7241231" y="888542"/>
                  <a:pt x="7235473" y="901495"/>
                  <a:pt x="7226718" y="913110"/>
                </a:cubicBezTo>
                <a:cubicBezTo>
                  <a:pt x="7217963" y="924726"/>
                  <a:pt x="7211026" y="925317"/>
                  <a:pt x="7205907" y="914885"/>
                </a:cubicBezTo>
                <a:cubicBezTo>
                  <a:pt x="7200787" y="904452"/>
                  <a:pt x="7197661" y="896773"/>
                  <a:pt x="7196528" y="891847"/>
                </a:cubicBezTo>
                <a:cubicBezTo>
                  <a:pt x="7195395" y="886921"/>
                  <a:pt x="7188437" y="884039"/>
                  <a:pt x="7175653" y="883200"/>
                </a:cubicBezTo>
                <a:cubicBezTo>
                  <a:pt x="7162869" y="882361"/>
                  <a:pt x="7147133" y="882834"/>
                  <a:pt x="7128448" y="884620"/>
                </a:cubicBezTo>
                <a:cubicBezTo>
                  <a:pt x="7109763" y="886405"/>
                  <a:pt x="7085664" y="888151"/>
                  <a:pt x="7056152" y="889857"/>
                </a:cubicBezTo>
                <a:cubicBezTo>
                  <a:pt x="7055349" y="897831"/>
                  <a:pt x="7052553" y="903004"/>
                  <a:pt x="7047763" y="905377"/>
                </a:cubicBezTo>
                <a:cubicBezTo>
                  <a:pt x="7042973" y="907750"/>
                  <a:pt x="7038947" y="903911"/>
                  <a:pt x="7035685" y="893858"/>
                </a:cubicBezTo>
                <a:cubicBezTo>
                  <a:pt x="7032423" y="883806"/>
                  <a:pt x="7030117" y="870459"/>
                  <a:pt x="7028769" y="853817"/>
                </a:cubicBezTo>
                <a:cubicBezTo>
                  <a:pt x="7027421" y="837175"/>
                  <a:pt x="7024729" y="814736"/>
                  <a:pt x="7020693" y="786500"/>
                </a:cubicBezTo>
                <a:cubicBezTo>
                  <a:pt x="7016655" y="758264"/>
                  <a:pt x="7011923" y="738514"/>
                  <a:pt x="7006495" y="727250"/>
                </a:cubicBezTo>
                <a:cubicBezTo>
                  <a:pt x="7001068" y="715986"/>
                  <a:pt x="7002965" y="711315"/>
                  <a:pt x="7012185" y="713236"/>
                </a:cubicBezTo>
                <a:cubicBezTo>
                  <a:pt x="7021405" y="715158"/>
                  <a:pt x="7028665" y="716509"/>
                  <a:pt x="7033964" y="717291"/>
                </a:cubicBezTo>
                <a:cubicBezTo>
                  <a:pt x="7039263" y="718072"/>
                  <a:pt x="7067729" y="715567"/>
                  <a:pt x="7119360" y="709773"/>
                </a:cubicBezTo>
                <a:cubicBezTo>
                  <a:pt x="7170992" y="703980"/>
                  <a:pt x="7201311" y="699254"/>
                  <a:pt x="7210316" y="695598"/>
                </a:cubicBezTo>
                <a:cubicBezTo>
                  <a:pt x="7214819" y="693769"/>
                  <a:pt x="7219315" y="692876"/>
                  <a:pt x="7223806" y="692917"/>
                </a:cubicBezTo>
                <a:close/>
                <a:moveTo>
                  <a:pt x="5111985" y="690134"/>
                </a:moveTo>
                <a:lnTo>
                  <a:pt x="5138937" y="690134"/>
                </a:lnTo>
                <a:lnTo>
                  <a:pt x="5138937" y="848063"/>
                </a:lnTo>
                <a:lnTo>
                  <a:pt x="5171332" y="848063"/>
                </a:lnTo>
                <a:lnTo>
                  <a:pt x="5171332" y="877898"/>
                </a:lnTo>
                <a:lnTo>
                  <a:pt x="5138937" y="877898"/>
                </a:lnTo>
                <a:lnTo>
                  <a:pt x="5138937" y="929178"/>
                </a:lnTo>
                <a:lnTo>
                  <a:pt x="5105037" y="929178"/>
                </a:lnTo>
                <a:lnTo>
                  <a:pt x="5105037" y="877898"/>
                </a:lnTo>
                <a:lnTo>
                  <a:pt x="5001099" y="877898"/>
                </a:lnTo>
                <a:lnTo>
                  <a:pt x="5001099" y="850300"/>
                </a:lnTo>
                <a:close/>
                <a:moveTo>
                  <a:pt x="5440824" y="688800"/>
                </a:moveTo>
                <a:cubicBezTo>
                  <a:pt x="5457939" y="688800"/>
                  <a:pt x="5472634" y="695648"/>
                  <a:pt x="5484909" y="709343"/>
                </a:cubicBezTo>
                <a:cubicBezTo>
                  <a:pt x="5497184" y="723038"/>
                  <a:pt x="5505147" y="739913"/>
                  <a:pt x="5508796" y="759967"/>
                </a:cubicBezTo>
                <a:cubicBezTo>
                  <a:pt x="5512446" y="780022"/>
                  <a:pt x="5513586" y="803060"/>
                  <a:pt x="5512217" y="829080"/>
                </a:cubicBezTo>
                <a:cubicBezTo>
                  <a:pt x="5510847" y="855100"/>
                  <a:pt x="5506165" y="876571"/>
                  <a:pt x="5498170" y="893493"/>
                </a:cubicBezTo>
                <a:cubicBezTo>
                  <a:pt x="5490175" y="910414"/>
                  <a:pt x="5478004" y="922170"/>
                  <a:pt x="5461656" y="928759"/>
                </a:cubicBezTo>
                <a:cubicBezTo>
                  <a:pt x="5445308" y="935348"/>
                  <a:pt x="5428993" y="934645"/>
                  <a:pt x="5412710" y="926651"/>
                </a:cubicBezTo>
                <a:cubicBezTo>
                  <a:pt x="5396427" y="918656"/>
                  <a:pt x="5385001" y="908087"/>
                  <a:pt x="5378433" y="894945"/>
                </a:cubicBezTo>
                <a:cubicBezTo>
                  <a:pt x="5371865" y="881802"/>
                  <a:pt x="5367198" y="868078"/>
                  <a:pt x="5364430" y="853774"/>
                </a:cubicBezTo>
                <a:cubicBezTo>
                  <a:pt x="5361662" y="839470"/>
                  <a:pt x="5360730" y="820250"/>
                  <a:pt x="5361633" y="796115"/>
                </a:cubicBezTo>
                <a:cubicBezTo>
                  <a:pt x="5362551" y="771981"/>
                  <a:pt x="5365978" y="752833"/>
                  <a:pt x="5371915" y="738672"/>
                </a:cubicBezTo>
                <a:cubicBezTo>
                  <a:pt x="5377852" y="724511"/>
                  <a:pt x="5386542" y="712659"/>
                  <a:pt x="5397986" y="703116"/>
                </a:cubicBezTo>
                <a:cubicBezTo>
                  <a:pt x="5409429" y="693572"/>
                  <a:pt x="5423709" y="688800"/>
                  <a:pt x="5440824" y="688800"/>
                </a:cubicBezTo>
                <a:close/>
                <a:moveTo>
                  <a:pt x="5269374" y="688800"/>
                </a:moveTo>
                <a:cubicBezTo>
                  <a:pt x="5286489" y="688800"/>
                  <a:pt x="5301184" y="695648"/>
                  <a:pt x="5313459" y="709343"/>
                </a:cubicBezTo>
                <a:cubicBezTo>
                  <a:pt x="5325734" y="723038"/>
                  <a:pt x="5333697" y="739913"/>
                  <a:pt x="5337346" y="759967"/>
                </a:cubicBezTo>
                <a:cubicBezTo>
                  <a:pt x="5340996" y="780022"/>
                  <a:pt x="5342136" y="803060"/>
                  <a:pt x="5340767" y="829080"/>
                </a:cubicBezTo>
                <a:cubicBezTo>
                  <a:pt x="5339397" y="855100"/>
                  <a:pt x="5334715" y="876571"/>
                  <a:pt x="5326720" y="893493"/>
                </a:cubicBezTo>
                <a:cubicBezTo>
                  <a:pt x="5318725" y="910414"/>
                  <a:pt x="5306554" y="922170"/>
                  <a:pt x="5290206" y="928759"/>
                </a:cubicBezTo>
                <a:cubicBezTo>
                  <a:pt x="5273858" y="935348"/>
                  <a:pt x="5257543" y="934645"/>
                  <a:pt x="5241260" y="926651"/>
                </a:cubicBezTo>
                <a:cubicBezTo>
                  <a:pt x="5224977" y="918656"/>
                  <a:pt x="5213551" y="908087"/>
                  <a:pt x="5206983" y="894945"/>
                </a:cubicBezTo>
                <a:cubicBezTo>
                  <a:pt x="5200415" y="881802"/>
                  <a:pt x="5195748" y="868078"/>
                  <a:pt x="5192980" y="853774"/>
                </a:cubicBezTo>
                <a:cubicBezTo>
                  <a:pt x="5190212" y="839470"/>
                  <a:pt x="5189280" y="820250"/>
                  <a:pt x="5190183" y="796115"/>
                </a:cubicBezTo>
                <a:cubicBezTo>
                  <a:pt x="5191101" y="771981"/>
                  <a:pt x="5194528" y="752833"/>
                  <a:pt x="5200465" y="738672"/>
                </a:cubicBezTo>
                <a:cubicBezTo>
                  <a:pt x="5206402" y="724511"/>
                  <a:pt x="5215092" y="712659"/>
                  <a:pt x="5226536" y="703116"/>
                </a:cubicBezTo>
                <a:cubicBezTo>
                  <a:pt x="5237979" y="693572"/>
                  <a:pt x="5252259" y="688800"/>
                  <a:pt x="5269374" y="688800"/>
                </a:cubicBezTo>
                <a:close/>
                <a:moveTo>
                  <a:pt x="6838036" y="683079"/>
                </a:moveTo>
                <a:cubicBezTo>
                  <a:pt x="6843137" y="682842"/>
                  <a:pt x="6849033" y="683409"/>
                  <a:pt x="6855723" y="684778"/>
                </a:cubicBezTo>
                <a:cubicBezTo>
                  <a:pt x="6870694" y="686929"/>
                  <a:pt x="6878179" y="694135"/>
                  <a:pt x="6878179" y="706396"/>
                </a:cubicBezTo>
                <a:cubicBezTo>
                  <a:pt x="6878179" y="719044"/>
                  <a:pt x="6867579" y="719761"/>
                  <a:pt x="6846377" y="708547"/>
                </a:cubicBezTo>
                <a:cubicBezTo>
                  <a:pt x="6825175" y="697333"/>
                  <a:pt x="6818087" y="689883"/>
                  <a:pt x="6825113" y="686198"/>
                </a:cubicBezTo>
                <a:cubicBezTo>
                  <a:pt x="6828627" y="684355"/>
                  <a:pt x="6832935" y="683315"/>
                  <a:pt x="6838036" y="683079"/>
                </a:cubicBezTo>
                <a:close/>
                <a:moveTo>
                  <a:pt x="2574316" y="681667"/>
                </a:moveTo>
                <a:cubicBezTo>
                  <a:pt x="2576430" y="681513"/>
                  <a:pt x="2579038" y="681672"/>
                  <a:pt x="2582141" y="682143"/>
                </a:cubicBezTo>
                <a:cubicBezTo>
                  <a:pt x="2594552" y="684029"/>
                  <a:pt x="2604253" y="687746"/>
                  <a:pt x="2611244" y="693296"/>
                </a:cubicBezTo>
                <a:cubicBezTo>
                  <a:pt x="2618235" y="698846"/>
                  <a:pt x="2620587" y="706704"/>
                  <a:pt x="2618300" y="716871"/>
                </a:cubicBezTo>
                <a:cubicBezTo>
                  <a:pt x="2616012" y="727039"/>
                  <a:pt x="2607275" y="727340"/>
                  <a:pt x="2592089" y="717775"/>
                </a:cubicBezTo>
                <a:cubicBezTo>
                  <a:pt x="2579886" y="708382"/>
                  <a:pt x="2572074" y="699624"/>
                  <a:pt x="2568654" y="691500"/>
                </a:cubicBezTo>
                <a:cubicBezTo>
                  <a:pt x="2566089" y="685407"/>
                  <a:pt x="2567976" y="682130"/>
                  <a:pt x="2574316" y="681667"/>
                </a:cubicBezTo>
                <a:close/>
                <a:moveTo>
                  <a:pt x="2018222" y="678898"/>
                </a:moveTo>
                <a:cubicBezTo>
                  <a:pt x="2023186" y="679383"/>
                  <a:pt x="2030968" y="681982"/>
                  <a:pt x="2041569" y="686692"/>
                </a:cubicBezTo>
                <a:cubicBezTo>
                  <a:pt x="2062771" y="696114"/>
                  <a:pt x="2066184" y="703302"/>
                  <a:pt x="2051808" y="708257"/>
                </a:cubicBezTo>
                <a:cubicBezTo>
                  <a:pt x="2037432" y="713211"/>
                  <a:pt x="2025114" y="718589"/>
                  <a:pt x="2014853" y="724389"/>
                </a:cubicBezTo>
                <a:cubicBezTo>
                  <a:pt x="2004593" y="730190"/>
                  <a:pt x="1990801" y="736733"/>
                  <a:pt x="1973478" y="744017"/>
                </a:cubicBezTo>
                <a:cubicBezTo>
                  <a:pt x="1976189" y="758530"/>
                  <a:pt x="1977544" y="771615"/>
                  <a:pt x="1977544" y="783274"/>
                </a:cubicBezTo>
                <a:cubicBezTo>
                  <a:pt x="1985244" y="783274"/>
                  <a:pt x="2002194" y="780388"/>
                  <a:pt x="2028394" y="774616"/>
                </a:cubicBezTo>
                <a:cubicBezTo>
                  <a:pt x="2054594" y="768844"/>
                  <a:pt x="2072039" y="764341"/>
                  <a:pt x="2080729" y="761107"/>
                </a:cubicBezTo>
                <a:cubicBezTo>
                  <a:pt x="2089419" y="757874"/>
                  <a:pt x="2098464" y="758809"/>
                  <a:pt x="2107864" y="763915"/>
                </a:cubicBezTo>
                <a:cubicBezTo>
                  <a:pt x="2117264" y="769020"/>
                  <a:pt x="2118601" y="773734"/>
                  <a:pt x="2111875" y="778058"/>
                </a:cubicBezTo>
                <a:cubicBezTo>
                  <a:pt x="2105150" y="782381"/>
                  <a:pt x="2096739" y="785479"/>
                  <a:pt x="2086644" y="787350"/>
                </a:cubicBezTo>
                <a:cubicBezTo>
                  <a:pt x="2076548" y="789221"/>
                  <a:pt x="2060875" y="791570"/>
                  <a:pt x="2039622" y="794395"/>
                </a:cubicBezTo>
                <a:cubicBezTo>
                  <a:pt x="2046821" y="798439"/>
                  <a:pt x="2049069" y="804035"/>
                  <a:pt x="2046366" y="811183"/>
                </a:cubicBezTo>
                <a:cubicBezTo>
                  <a:pt x="2043663" y="818332"/>
                  <a:pt x="2042978" y="834142"/>
                  <a:pt x="2044312" y="858614"/>
                </a:cubicBezTo>
                <a:cubicBezTo>
                  <a:pt x="2045645" y="883085"/>
                  <a:pt x="2046086" y="902169"/>
                  <a:pt x="2045634" y="915863"/>
                </a:cubicBezTo>
                <a:cubicBezTo>
                  <a:pt x="2045183" y="929558"/>
                  <a:pt x="2042447" y="943977"/>
                  <a:pt x="2037428" y="959121"/>
                </a:cubicBezTo>
                <a:cubicBezTo>
                  <a:pt x="2032409" y="974264"/>
                  <a:pt x="2027896" y="975641"/>
                  <a:pt x="2023888" y="963251"/>
                </a:cubicBezTo>
                <a:cubicBezTo>
                  <a:pt x="2019879" y="950861"/>
                  <a:pt x="2017876" y="931831"/>
                  <a:pt x="2017876" y="906162"/>
                </a:cubicBezTo>
                <a:cubicBezTo>
                  <a:pt x="2017876" y="881053"/>
                  <a:pt x="2017653" y="859843"/>
                  <a:pt x="2017209" y="842535"/>
                </a:cubicBezTo>
                <a:cubicBezTo>
                  <a:pt x="2016764" y="825226"/>
                  <a:pt x="2015810" y="811366"/>
                  <a:pt x="2014348" y="800955"/>
                </a:cubicBezTo>
                <a:cubicBezTo>
                  <a:pt x="2004353" y="801859"/>
                  <a:pt x="1992085" y="802310"/>
                  <a:pt x="1977544" y="802310"/>
                </a:cubicBezTo>
                <a:cubicBezTo>
                  <a:pt x="1977544" y="824323"/>
                  <a:pt x="1973590" y="846256"/>
                  <a:pt x="1965681" y="868111"/>
                </a:cubicBezTo>
                <a:cubicBezTo>
                  <a:pt x="1957772" y="889965"/>
                  <a:pt x="1945371" y="905384"/>
                  <a:pt x="1928479" y="914368"/>
                </a:cubicBezTo>
                <a:cubicBezTo>
                  <a:pt x="1911586" y="923353"/>
                  <a:pt x="1906782" y="922951"/>
                  <a:pt x="1914067" y="913164"/>
                </a:cubicBezTo>
                <a:cubicBezTo>
                  <a:pt x="1921352" y="903377"/>
                  <a:pt x="1928780" y="891356"/>
                  <a:pt x="1936352" y="877102"/>
                </a:cubicBezTo>
                <a:cubicBezTo>
                  <a:pt x="1943923" y="862848"/>
                  <a:pt x="1948605" y="844180"/>
                  <a:pt x="1950398" y="821100"/>
                </a:cubicBezTo>
                <a:cubicBezTo>
                  <a:pt x="1952190" y="798019"/>
                  <a:pt x="1951989" y="780155"/>
                  <a:pt x="1949795" y="767507"/>
                </a:cubicBezTo>
                <a:cubicBezTo>
                  <a:pt x="1947601" y="754859"/>
                  <a:pt x="1944676" y="745817"/>
                  <a:pt x="1941019" y="740382"/>
                </a:cubicBezTo>
                <a:cubicBezTo>
                  <a:pt x="1937362" y="734947"/>
                  <a:pt x="1937768" y="731283"/>
                  <a:pt x="1942235" y="729390"/>
                </a:cubicBezTo>
                <a:cubicBezTo>
                  <a:pt x="1946702" y="727498"/>
                  <a:pt x="1951714" y="727229"/>
                  <a:pt x="1957270" y="728584"/>
                </a:cubicBezTo>
                <a:cubicBezTo>
                  <a:pt x="1962827" y="729939"/>
                  <a:pt x="1970012" y="727845"/>
                  <a:pt x="1978823" y="722303"/>
                </a:cubicBezTo>
                <a:cubicBezTo>
                  <a:pt x="1987636" y="716760"/>
                  <a:pt x="1995670" y="710823"/>
                  <a:pt x="2002926" y="704492"/>
                </a:cubicBezTo>
                <a:cubicBezTo>
                  <a:pt x="2010182" y="698161"/>
                  <a:pt x="2013136" y="691256"/>
                  <a:pt x="2011788" y="683778"/>
                </a:cubicBezTo>
                <a:cubicBezTo>
                  <a:pt x="2011114" y="680039"/>
                  <a:pt x="2013259" y="678412"/>
                  <a:pt x="2018222" y="678898"/>
                </a:cubicBezTo>
                <a:close/>
                <a:moveTo>
                  <a:pt x="589473" y="678898"/>
                </a:moveTo>
                <a:cubicBezTo>
                  <a:pt x="594436" y="679383"/>
                  <a:pt x="602219" y="681982"/>
                  <a:pt x="612819" y="686692"/>
                </a:cubicBezTo>
                <a:cubicBezTo>
                  <a:pt x="634022" y="696114"/>
                  <a:pt x="637435" y="703302"/>
                  <a:pt x="623059" y="708257"/>
                </a:cubicBezTo>
                <a:cubicBezTo>
                  <a:pt x="608682" y="713211"/>
                  <a:pt x="596364" y="718589"/>
                  <a:pt x="586104" y="724389"/>
                </a:cubicBezTo>
                <a:cubicBezTo>
                  <a:pt x="575843" y="730190"/>
                  <a:pt x="562051" y="736733"/>
                  <a:pt x="544728" y="744017"/>
                </a:cubicBezTo>
                <a:cubicBezTo>
                  <a:pt x="547439" y="758530"/>
                  <a:pt x="548794" y="771615"/>
                  <a:pt x="548794" y="783274"/>
                </a:cubicBezTo>
                <a:cubicBezTo>
                  <a:pt x="556494" y="783274"/>
                  <a:pt x="573445" y="780388"/>
                  <a:pt x="599644" y="774616"/>
                </a:cubicBezTo>
                <a:cubicBezTo>
                  <a:pt x="625844" y="768844"/>
                  <a:pt x="643289" y="764341"/>
                  <a:pt x="651979" y="761107"/>
                </a:cubicBezTo>
                <a:cubicBezTo>
                  <a:pt x="660669" y="757874"/>
                  <a:pt x="669714" y="758809"/>
                  <a:pt x="679114" y="763915"/>
                </a:cubicBezTo>
                <a:cubicBezTo>
                  <a:pt x="688514" y="769020"/>
                  <a:pt x="689851" y="773734"/>
                  <a:pt x="683126" y="778058"/>
                </a:cubicBezTo>
                <a:cubicBezTo>
                  <a:pt x="676400" y="782381"/>
                  <a:pt x="667990" y="785479"/>
                  <a:pt x="657895" y="787350"/>
                </a:cubicBezTo>
                <a:cubicBezTo>
                  <a:pt x="647799" y="789221"/>
                  <a:pt x="632125" y="791570"/>
                  <a:pt x="610873" y="794395"/>
                </a:cubicBezTo>
                <a:cubicBezTo>
                  <a:pt x="618071" y="798439"/>
                  <a:pt x="620320" y="804035"/>
                  <a:pt x="617616" y="811183"/>
                </a:cubicBezTo>
                <a:cubicBezTo>
                  <a:pt x="614913" y="818332"/>
                  <a:pt x="614228" y="834142"/>
                  <a:pt x="615562" y="858614"/>
                </a:cubicBezTo>
                <a:cubicBezTo>
                  <a:pt x="616896" y="883085"/>
                  <a:pt x="617336" y="902169"/>
                  <a:pt x="616885" y="915863"/>
                </a:cubicBezTo>
                <a:cubicBezTo>
                  <a:pt x="616433" y="929558"/>
                  <a:pt x="613698" y="943977"/>
                  <a:pt x="608679" y="959121"/>
                </a:cubicBezTo>
                <a:cubicBezTo>
                  <a:pt x="603660" y="974264"/>
                  <a:pt x="599146" y="975641"/>
                  <a:pt x="595139" y="963251"/>
                </a:cubicBezTo>
                <a:cubicBezTo>
                  <a:pt x="591129" y="950861"/>
                  <a:pt x="589126" y="931831"/>
                  <a:pt x="589126" y="906162"/>
                </a:cubicBezTo>
                <a:cubicBezTo>
                  <a:pt x="589126" y="881053"/>
                  <a:pt x="588903" y="859843"/>
                  <a:pt x="588459" y="842535"/>
                </a:cubicBezTo>
                <a:cubicBezTo>
                  <a:pt x="588014" y="825226"/>
                  <a:pt x="587061" y="811366"/>
                  <a:pt x="585599" y="800955"/>
                </a:cubicBezTo>
                <a:cubicBezTo>
                  <a:pt x="575603" y="801859"/>
                  <a:pt x="563335" y="802310"/>
                  <a:pt x="548794" y="802310"/>
                </a:cubicBezTo>
                <a:cubicBezTo>
                  <a:pt x="548794" y="824323"/>
                  <a:pt x="544840" y="846256"/>
                  <a:pt x="536931" y="868111"/>
                </a:cubicBezTo>
                <a:cubicBezTo>
                  <a:pt x="529022" y="889965"/>
                  <a:pt x="516622" y="905384"/>
                  <a:pt x="499729" y="914368"/>
                </a:cubicBezTo>
                <a:cubicBezTo>
                  <a:pt x="482836" y="923353"/>
                  <a:pt x="478033" y="922951"/>
                  <a:pt x="485317" y="913164"/>
                </a:cubicBezTo>
                <a:cubicBezTo>
                  <a:pt x="492602" y="903377"/>
                  <a:pt x="500030" y="891356"/>
                  <a:pt x="507602" y="877102"/>
                </a:cubicBezTo>
                <a:cubicBezTo>
                  <a:pt x="515173" y="862848"/>
                  <a:pt x="519855" y="844180"/>
                  <a:pt x="521648" y="821100"/>
                </a:cubicBezTo>
                <a:cubicBezTo>
                  <a:pt x="523441" y="798019"/>
                  <a:pt x="523240" y="780155"/>
                  <a:pt x="521045" y="767507"/>
                </a:cubicBezTo>
                <a:cubicBezTo>
                  <a:pt x="518852" y="754859"/>
                  <a:pt x="515926" y="745817"/>
                  <a:pt x="512270" y="740382"/>
                </a:cubicBezTo>
                <a:cubicBezTo>
                  <a:pt x="508612" y="734947"/>
                  <a:pt x="509018" y="731283"/>
                  <a:pt x="513485" y="729390"/>
                </a:cubicBezTo>
                <a:cubicBezTo>
                  <a:pt x="517952" y="727498"/>
                  <a:pt x="522964" y="727229"/>
                  <a:pt x="528521" y="728584"/>
                </a:cubicBezTo>
                <a:cubicBezTo>
                  <a:pt x="534078" y="729939"/>
                  <a:pt x="541262" y="727845"/>
                  <a:pt x="550074" y="722303"/>
                </a:cubicBezTo>
                <a:cubicBezTo>
                  <a:pt x="558885" y="716760"/>
                  <a:pt x="566920" y="710823"/>
                  <a:pt x="574176" y="704492"/>
                </a:cubicBezTo>
                <a:cubicBezTo>
                  <a:pt x="581432" y="698161"/>
                  <a:pt x="584386" y="691256"/>
                  <a:pt x="583039" y="683778"/>
                </a:cubicBezTo>
                <a:cubicBezTo>
                  <a:pt x="582365" y="680039"/>
                  <a:pt x="584509" y="678412"/>
                  <a:pt x="589473" y="678898"/>
                </a:cubicBezTo>
                <a:close/>
                <a:moveTo>
                  <a:pt x="4881957" y="678005"/>
                </a:moveTo>
                <a:cubicBezTo>
                  <a:pt x="4885997" y="678663"/>
                  <a:pt x="4890310" y="680684"/>
                  <a:pt x="4894896" y="684068"/>
                </a:cubicBezTo>
                <a:cubicBezTo>
                  <a:pt x="4904067" y="690837"/>
                  <a:pt x="4910555" y="697616"/>
                  <a:pt x="4914362" y="704406"/>
                </a:cubicBezTo>
                <a:cubicBezTo>
                  <a:pt x="4918170" y="711196"/>
                  <a:pt x="4915836" y="715674"/>
                  <a:pt x="4907361" y="717839"/>
                </a:cubicBezTo>
                <a:cubicBezTo>
                  <a:pt x="4898886" y="720005"/>
                  <a:pt x="4886862" y="725981"/>
                  <a:pt x="4871288" y="735768"/>
                </a:cubicBezTo>
                <a:cubicBezTo>
                  <a:pt x="4855715" y="745555"/>
                  <a:pt x="4840479" y="755949"/>
                  <a:pt x="4825579" y="766947"/>
                </a:cubicBezTo>
                <a:cubicBezTo>
                  <a:pt x="4837280" y="771967"/>
                  <a:pt x="4841758" y="776874"/>
                  <a:pt x="4839012" y="781671"/>
                </a:cubicBezTo>
                <a:cubicBezTo>
                  <a:pt x="4836266" y="786468"/>
                  <a:pt x="4834459" y="794950"/>
                  <a:pt x="4833592" y="807118"/>
                </a:cubicBezTo>
                <a:cubicBezTo>
                  <a:pt x="4832724" y="819286"/>
                  <a:pt x="4832960" y="837032"/>
                  <a:pt x="4834302" y="860356"/>
                </a:cubicBezTo>
                <a:cubicBezTo>
                  <a:pt x="4835642" y="883680"/>
                  <a:pt x="4836083" y="901226"/>
                  <a:pt x="4835624" y="912992"/>
                </a:cubicBezTo>
                <a:cubicBezTo>
                  <a:pt x="4835165" y="924758"/>
                  <a:pt x="4829677" y="937374"/>
                  <a:pt x="4819158" y="950839"/>
                </a:cubicBezTo>
                <a:cubicBezTo>
                  <a:pt x="4808640" y="964305"/>
                  <a:pt x="4800444" y="966072"/>
                  <a:pt x="4794572" y="956141"/>
                </a:cubicBezTo>
                <a:cubicBezTo>
                  <a:pt x="4788700" y="946211"/>
                  <a:pt x="4780225" y="935610"/>
                  <a:pt x="4769147" y="924338"/>
                </a:cubicBezTo>
                <a:cubicBezTo>
                  <a:pt x="4758069" y="913067"/>
                  <a:pt x="4758460" y="909005"/>
                  <a:pt x="4770319" y="912153"/>
                </a:cubicBezTo>
                <a:cubicBezTo>
                  <a:pt x="4782179" y="915301"/>
                  <a:pt x="4790345" y="916742"/>
                  <a:pt x="4794819" y="916476"/>
                </a:cubicBezTo>
                <a:cubicBezTo>
                  <a:pt x="4799293" y="916211"/>
                  <a:pt x="4802140" y="912823"/>
                  <a:pt x="4803359" y="906313"/>
                </a:cubicBezTo>
                <a:cubicBezTo>
                  <a:pt x="4804578" y="899802"/>
                  <a:pt x="4805410" y="883838"/>
                  <a:pt x="4805854" y="858420"/>
                </a:cubicBezTo>
                <a:cubicBezTo>
                  <a:pt x="4806299" y="833002"/>
                  <a:pt x="4805646" y="813302"/>
                  <a:pt x="4803896" y="799320"/>
                </a:cubicBezTo>
                <a:cubicBezTo>
                  <a:pt x="4802147" y="785339"/>
                  <a:pt x="4798774" y="774440"/>
                  <a:pt x="4793776" y="766625"/>
                </a:cubicBezTo>
                <a:cubicBezTo>
                  <a:pt x="4788778" y="758809"/>
                  <a:pt x="4789406" y="755379"/>
                  <a:pt x="4795658" y="756332"/>
                </a:cubicBezTo>
                <a:cubicBezTo>
                  <a:pt x="4801911" y="757286"/>
                  <a:pt x="4807754" y="758157"/>
                  <a:pt x="4813189" y="758946"/>
                </a:cubicBezTo>
                <a:cubicBezTo>
                  <a:pt x="4835258" y="738281"/>
                  <a:pt x="4850463" y="723472"/>
                  <a:pt x="4858802" y="714516"/>
                </a:cubicBezTo>
                <a:cubicBezTo>
                  <a:pt x="4867140" y="705561"/>
                  <a:pt x="4862659" y="702657"/>
                  <a:pt x="4845358" y="705804"/>
                </a:cubicBezTo>
                <a:cubicBezTo>
                  <a:pt x="4828056" y="708952"/>
                  <a:pt x="4808482" y="712745"/>
                  <a:pt x="4786635" y="717183"/>
                </a:cubicBezTo>
                <a:cubicBezTo>
                  <a:pt x="4764788" y="721622"/>
                  <a:pt x="4750508" y="725221"/>
                  <a:pt x="4743797" y="727982"/>
                </a:cubicBezTo>
                <a:cubicBezTo>
                  <a:pt x="4737086" y="730742"/>
                  <a:pt x="4729955" y="730674"/>
                  <a:pt x="4722405" y="727777"/>
                </a:cubicBezTo>
                <a:cubicBezTo>
                  <a:pt x="4714855" y="724880"/>
                  <a:pt x="4708316" y="719679"/>
                  <a:pt x="4702788" y="712171"/>
                </a:cubicBezTo>
                <a:cubicBezTo>
                  <a:pt x="4697259" y="704664"/>
                  <a:pt x="4700307" y="701370"/>
                  <a:pt x="4711929" y="702287"/>
                </a:cubicBezTo>
                <a:cubicBezTo>
                  <a:pt x="4723552" y="703205"/>
                  <a:pt x="4740947" y="702549"/>
                  <a:pt x="4764113" y="700319"/>
                </a:cubicBezTo>
                <a:cubicBezTo>
                  <a:pt x="4787280" y="698089"/>
                  <a:pt x="4809080" y="695200"/>
                  <a:pt x="4829515" y="691651"/>
                </a:cubicBezTo>
                <a:cubicBezTo>
                  <a:pt x="4849950" y="688101"/>
                  <a:pt x="4863663" y="684258"/>
                  <a:pt x="4870653" y="680121"/>
                </a:cubicBezTo>
                <a:cubicBezTo>
                  <a:pt x="4874149" y="678053"/>
                  <a:pt x="4877917" y="677347"/>
                  <a:pt x="4881957" y="678005"/>
                </a:cubicBezTo>
                <a:close/>
                <a:moveTo>
                  <a:pt x="5739775" y="677694"/>
                </a:moveTo>
                <a:cubicBezTo>
                  <a:pt x="5749704" y="676926"/>
                  <a:pt x="5757755" y="679169"/>
                  <a:pt x="5763928" y="684423"/>
                </a:cubicBezTo>
                <a:cubicBezTo>
                  <a:pt x="5772159" y="691428"/>
                  <a:pt x="5769585" y="696856"/>
                  <a:pt x="5756206" y="700706"/>
                </a:cubicBezTo>
                <a:cubicBezTo>
                  <a:pt x="5742826" y="704557"/>
                  <a:pt x="5730781" y="707601"/>
                  <a:pt x="5720068" y="709838"/>
                </a:cubicBezTo>
                <a:cubicBezTo>
                  <a:pt x="5709356" y="712075"/>
                  <a:pt x="5697877" y="713874"/>
                  <a:pt x="5685630" y="715237"/>
                </a:cubicBezTo>
                <a:cubicBezTo>
                  <a:pt x="5673384" y="716599"/>
                  <a:pt x="5662457" y="713910"/>
                  <a:pt x="5652849" y="707170"/>
                </a:cubicBezTo>
                <a:cubicBezTo>
                  <a:pt x="5643241" y="700430"/>
                  <a:pt x="5643517" y="696139"/>
                  <a:pt x="5653677" y="694296"/>
                </a:cubicBezTo>
                <a:cubicBezTo>
                  <a:pt x="5663837" y="692454"/>
                  <a:pt x="5675277" y="690629"/>
                  <a:pt x="5687997" y="688822"/>
                </a:cubicBezTo>
                <a:cubicBezTo>
                  <a:pt x="5700573" y="686284"/>
                  <a:pt x="5714315" y="683165"/>
                  <a:pt x="5729221" y="679465"/>
                </a:cubicBezTo>
                <a:cubicBezTo>
                  <a:pt x="5732948" y="678540"/>
                  <a:pt x="5736466" y="677950"/>
                  <a:pt x="5739775" y="677694"/>
                </a:cubicBezTo>
                <a:close/>
                <a:moveTo>
                  <a:pt x="4177878" y="675090"/>
                </a:moveTo>
                <a:cubicBezTo>
                  <a:pt x="4180762" y="675372"/>
                  <a:pt x="4183794" y="676497"/>
                  <a:pt x="4186974" y="678465"/>
                </a:cubicBezTo>
                <a:cubicBezTo>
                  <a:pt x="4193334" y="682401"/>
                  <a:pt x="4198271" y="686298"/>
                  <a:pt x="4201784" y="690156"/>
                </a:cubicBezTo>
                <a:cubicBezTo>
                  <a:pt x="4205298" y="694013"/>
                  <a:pt x="4205211" y="698215"/>
                  <a:pt x="4201526" y="702761"/>
                </a:cubicBezTo>
                <a:cubicBezTo>
                  <a:pt x="4197840" y="707307"/>
                  <a:pt x="4194915" y="715108"/>
                  <a:pt x="4192750" y="726164"/>
                </a:cubicBezTo>
                <a:cubicBezTo>
                  <a:pt x="4190584" y="737220"/>
                  <a:pt x="4188114" y="751062"/>
                  <a:pt x="4185339" y="767690"/>
                </a:cubicBezTo>
                <a:cubicBezTo>
                  <a:pt x="4182565" y="784317"/>
                  <a:pt x="4179901" y="794904"/>
                  <a:pt x="4177348" y="799450"/>
                </a:cubicBezTo>
                <a:cubicBezTo>
                  <a:pt x="4190627" y="797800"/>
                  <a:pt x="4200071" y="795588"/>
                  <a:pt x="4205677" y="792814"/>
                </a:cubicBezTo>
                <a:cubicBezTo>
                  <a:pt x="4211284" y="790039"/>
                  <a:pt x="4217046" y="790648"/>
                  <a:pt x="4222961" y="794642"/>
                </a:cubicBezTo>
                <a:cubicBezTo>
                  <a:pt x="4228876" y="798636"/>
                  <a:pt x="4234225" y="803400"/>
                  <a:pt x="4239008" y="808936"/>
                </a:cubicBezTo>
                <a:cubicBezTo>
                  <a:pt x="4243790" y="814471"/>
                  <a:pt x="4244353" y="820164"/>
                  <a:pt x="4240696" y="826015"/>
                </a:cubicBezTo>
                <a:cubicBezTo>
                  <a:pt x="4237039" y="831866"/>
                  <a:pt x="4234326" y="842542"/>
                  <a:pt x="4232555" y="858044"/>
                </a:cubicBezTo>
                <a:cubicBezTo>
                  <a:pt x="4230783" y="873545"/>
                  <a:pt x="4227826" y="890295"/>
                  <a:pt x="4223682" y="908292"/>
                </a:cubicBezTo>
                <a:cubicBezTo>
                  <a:pt x="4219537" y="926289"/>
                  <a:pt x="4211331" y="940794"/>
                  <a:pt x="4199063" y="951807"/>
                </a:cubicBezTo>
                <a:cubicBezTo>
                  <a:pt x="4186795" y="962820"/>
                  <a:pt x="4179023" y="963494"/>
                  <a:pt x="4175746" y="953829"/>
                </a:cubicBezTo>
                <a:cubicBezTo>
                  <a:pt x="4172469" y="944164"/>
                  <a:pt x="4166267" y="933341"/>
                  <a:pt x="4157139" y="921359"/>
                </a:cubicBezTo>
                <a:cubicBezTo>
                  <a:pt x="4148012" y="909378"/>
                  <a:pt x="4149550" y="905671"/>
                  <a:pt x="4161753" y="910238"/>
                </a:cubicBezTo>
                <a:cubicBezTo>
                  <a:pt x="4173957" y="914806"/>
                  <a:pt x="4181220" y="917280"/>
                  <a:pt x="4183543" y="917660"/>
                </a:cubicBezTo>
                <a:cubicBezTo>
                  <a:pt x="4185866" y="918040"/>
                  <a:pt x="4188552" y="915670"/>
                  <a:pt x="4191599" y="910550"/>
                </a:cubicBezTo>
                <a:cubicBezTo>
                  <a:pt x="4194646" y="905431"/>
                  <a:pt x="4197507" y="895518"/>
                  <a:pt x="4200182" y="880812"/>
                </a:cubicBezTo>
                <a:cubicBezTo>
                  <a:pt x="4202856" y="866106"/>
                  <a:pt x="4204641" y="852982"/>
                  <a:pt x="4205538" y="841438"/>
                </a:cubicBezTo>
                <a:cubicBezTo>
                  <a:pt x="4206434" y="829894"/>
                  <a:pt x="4205491" y="822734"/>
                  <a:pt x="4202709" y="819960"/>
                </a:cubicBezTo>
                <a:cubicBezTo>
                  <a:pt x="4199927" y="817185"/>
                  <a:pt x="4192348" y="816249"/>
                  <a:pt x="4179973" y="817153"/>
                </a:cubicBezTo>
                <a:cubicBezTo>
                  <a:pt x="4167597" y="818056"/>
                  <a:pt x="4154447" y="819813"/>
                  <a:pt x="4140523" y="822423"/>
                </a:cubicBezTo>
                <a:cubicBezTo>
                  <a:pt x="4126598" y="825033"/>
                  <a:pt x="4116288" y="828406"/>
                  <a:pt x="4109591" y="832543"/>
                </a:cubicBezTo>
                <a:cubicBezTo>
                  <a:pt x="4102894" y="836680"/>
                  <a:pt x="4098090" y="834687"/>
                  <a:pt x="4095179" y="826563"/>
                </a:cubicBezTo>
                <a:cubicBezTo>
                  <a:pt x="4092268" y="818440"/>
                  <a:pt x="4092164" y="812055"/>
                  <a:pt x="4094867" y="807408"/>
                </a:cubicBezTo>
                <a:cubicBezTo>
                  <a:pt x="4097570" y="802762"/>
                  <a:pt x="4100044" y="790974"/>
                  <a:pt x="4102288" y="772045"/>
                </a:cubicBezTo>
                <a:cubicBezTo>
                  <a:pt x="4104532" y="753116"/>
                  <a:pt x="4103855" y="739228"/>
                  <a:pt x="4100255" y="730380"/>
                </a:cubicBezTo>
                <a:cubicBezTo>
                  <a:pt x="4096656" y="721532"/>
                  <a:pt x="4099510" y="718535"/>
                  <a:pt x="4108817" y="721389"/>
                </a:cubicBezTo>
                <a:cubicBezTo>
                  <a:pt x="4118123" y="724242"/>
                  <a:pt x="4125125" y="727315"/>
                  <a:pt x="4129821" y="730606"/>
                </a:cubicBezTo>
                <a:cubicBezTo>
                  <a:pt x="4134518" y="733897"/>
                  <a:pt x="4135712" y="738095"/>
                  <a:pt x="4133403" y="743200"/>
                </a:cubicBezTo>
                <a:cubicBezTo>
                  <a:pt x="4131094" y="748305"/>
                  <a:pt x="4128617" y="759240"/>
                  <a:pt x="4125971" y="776003"/>
                </a:cubicBezTo>
                <a:cubicBezTo>
                  <a:pt x="4123325" y="792767"/>
                  <a:pt x="4122002" y="802411"/>
                  <a:pt x="4122002" y="804935"/>
                </a:cubicBezTo>
                <a:cubicBezTo>
                  <a:pt x="4122002" y="804877"/>
                  <a:pt x="4124297" y="804644"/>
                  <a:pt x="4128886" y="804236"/>
                </a:cubicBezTo>
                <a:cubicBezTo>
                  <a:pt x="4133475" y="803827"/>
                  <a:pt x="4143276" y="802891"/>
                  <a:pt x="4158290" y="801428"/>
                </a:cubicBezTo>
                <a:cubicBezTo>
                  <a:pt x="4154691" y="796080"/>
                  <a:pt x="4154469" y="786708"/>
                  <a:pt x="4157623" y="773315"/>
                </a:cubicBezTo>
                <a:cubicBezTo>
                  <a:pt x="4160778" y="759921"/>
                  <a:pt x="4163252" y="744828"/>
                  <a:pt x="4165044" y="728035"/>
                </a:cubicBezTo>
                <a:cubicBezTo>
                  <a:pt x="4166837" y="711243"/>
                  <a:pt x="4166593" y="702553"/>
                  <a:pt x="4164313" y="701965"/>
                </a:cubicBezTo>
                <a:cubicBezTo>
                  <a:pt x="4162033" y="701377"/>
                  <a:pt x="4154494" y="702205"/>
                  <a:pt x="4141695" y="704449"/>
                </a:cubicBezTo>
                <a:cubicBezTo>
                  <a:pt x="4128896" y="706694"/>
                  <a:pt x="4118374" y="708715"/>
                  <a:pt x="4110129" y="710515"/>
                </a:cubicBezTo>
                <a:cubicBezTo>
                  <a:pt x="4101883" y="712315"/>
                  <a:pt x="4094577" y="709594"/>
                  <a:pt x="4088209" y="702352"/>
                </a:cubicBezTo>
                <a:cubicBezTo>
                  <a:pt x="4081842" y="695110"/>
                  <a:pt x="4082732" y="691489"/>
                  <a:pt x="4090877" y="691489"/>
                </a:cubicBezTo>
                <a:cubicBezTo>
                  <a:pt x="4096369" y="691489"/>
                  <a:pt x="4104321" y="691056"/>
                  <a:pt x="4114732" y="690188"/>
                </a:cubicBezTo>
                <a:cubicBezTo>
                  <a:pt x="4125143" y="689320"/>
                  <a:pt x="4135608" y="687571"/>
                  <a:pt x="4146126" y="684939"/>
                </a:cubicBezTo>
                <a:cubicBezTo>
                  <a:pt x="4156645" y="682308"/>
                  <a:pt x="4164492" y="679587"/>
                  <a:pt x="4169669" y="676776"/>
                </a:cubicBezTo>
                <a:cubicBezTo>
                  <a:pt x="4172258" y="675371"/>
                  <a:pt x="4174994" y="674809"/>
                  <a:pt x="4177878" y="675090"/>
                </a:cubicBezTo>
                <a:close/>
                <a:moveTo>
                  <a:pt x="3815928" y="675090"/>
                </a:moveTo>
                <a:cubicBezTo>
                  <a:pt x="3818812" y="675372"/>
                  <a:pt x="3821844" y="676497"/>
                  <a:pt x="3825024" y="678465"/>
                </a:cubicBezTo>
                <a:cubicBezTo>
                  <a:pt x="3831384" y="682401"/>
                  <a:pt x="3836321" y="686298"/>
                  <a:pt x="3839834" y="690156"/>
                </a:cubicBezTo>
                <a:cubicBezTo>
                  <a:pt x="3843347" y="694013"/>
                  <a:pt x="3843261" y="698215"/>
                  <a:pt x="3839576" y="702761"/>
                </a:cubicBezTo>
                <a:cubicBezTo>
                  <a:pt x="3835890" y="707307"/>
                  <a:pt x="3832965" y="715108"/>
                  <a:pt x="3830799" y="726164"/>
                </a:cubicBezTo>
                <a:cubicBezTo>
                  <a:pt x="3828634" y="737220"/>
                  <a:pt x="3826164" y="751062"/>
                  <a:pt x="3823389" y="767690"/>
                </a:cubicBezTo>
                <a:cubicBezTo>
                  <a:pt x="3820614" y="784317"/>
                  <a:pt x="3817951" y="794904"/>
                  <a:pt x="3815398" y="799450"/>
                </a:cubicBezTo>
                <a:cubicBezTo>
                  <a:pt x="3828677" y="797800"/>
                  <a:pt x="3838120" y="795588"/>
                  <a:pt x="3843727" y="792814"/>
                </a:cubicBezTo>
                <a:cubicBezTo>
                  <a:pt x="3849334" y="790039"/>
                  <a:pt x="3855095" y="790648"/>
                  <a:pt x="3861011" y="794642"/>
                </a:cubicBezTo>
                <a:cubicBezTo>
                  <a:pt x="3866926" y="798636"/>
                  <a:pt x="3872275" y="803400"/>
                  <a:pt x="3877057" y="808936"/>
                </a:cubicBezTo>
                <a:cubicBezTo>
                  <a:pt x="3881840" y="814471"/>
                  <a:pt x="3882403" y="820164"/>
                  <a:pt x="3878746" y="826015"/>
                </a:cubicBezTo>
                <a:cubicBezTo>
                  <a:pt x="3875089" y="831866"/>
                  <a:pt x="3872376" y="842542"/>
                  <a:pt x="3870604" y="858044"/>
                </a:cubicBezTo>
                <a:cubicBezTo>
                  <a:pt x="3868833" y="873545"/>
                  <a:pt x="3865876" y="890295"/>
                  <a:pt x="3861731" y="908292"/>
                </a:cubicBezTo>
                <a:cubicBezTo>
                  <a:pt x="3857587" y="926289"/>
                  <a:pt x="3849381" y="940794"/>
                  <a:pt x="3837113" y="951807"/>
                </a:cubicBezTo>
                <a:cubicBezTo>
                  <a:pt x="3824845" y="962820"/>
                  <a:pt x="3817073" y="963494"/>
                  <a:pt x="3813795" y="953829"/>
                </a:cubicBezTo>
                <a:cubicBezTo>
                  <a:pt x="3810519" y="944164"/>
                  <a:pt x="3804317" y="933341"/>
                  <a:pt x="3795189" y="921359"/>
                </a:cubicBezTo>
                <a:cubicBezTo>
                  <a:pt x="3786062" y="909378"/>
                  <a:pt x="3787600" y="905671"/>
                  <a:pt x="3799803" y="910238"/>
                </a:cubicBezTo>
                <a:cubicBezTo>
                  <a:pt x="3812007" y="914806"/>
                  <a:pt x="3819270" y="917280"/>
                  <a:pt x="3821593" y="917660"/>
                </a:cubicBezTo>
                <a:cubicBezTo>
                  <a:pt x="3823916" y="918040"/>
                  <a:pt x="3826602" y="915670"/>
                  <a:pt x="3829649" y="910550"/>
                </a:cubicBezTo>
                <a:cubicBezTo>
                  <a:pt x="3832696" y="905431"/>
                  <a:pt x="3835557" y="895518"/>
                  <a:pt x="3838231" y="880812"/>
                </a:cubicBezTo>
                <a:cubicBezTo>
                  <a:pt x="3840906" y="866106"/>
                  <a:pt x="3842691" y="852982"/>
                  <a:pt x="3843587" y="841438"/>
                </a:cubicBezTo>
                <a:cubicBezTo>
                  <a:pt x="3844484" y="829894"/>
                  <a:pt x="3843541" y="822734"/>
                  <a:pt x="3840759" y="819960"/>
                </a:cubicBezTo>
                <a:cubicBezTo>
                  <a:pt x="3837977" y="817185"/>
                  <a:pt x="3830398" y="816249"/>
                  <a:pt x="3818022" y="817153"/>
                </a:cubicBezTo>
                <a:cubicBezTo>
                  <a:pt x="3805647" y="818056"/>
                  <a:pt x="3792497" y="819813"/>
                  <a:pt x="3778572" y="822423"/>
                </a:cubicBezTo>
                <a:cubicBezTo>
                  <a:pt x="3764648" y="825033"/>
                  <a:pt x="3754338" y="828406"/>
                  <a:pt x="3747640" y="832543"/>
                </a:cubicBezTo>
                <a:cubicBezTo>
                  <a:pt x="3740944" y="836680"/>
                  <a:pt x="3736140" y="834687"/>
                  <a:pt x="3733229" y="826563"/>
                </a:cubicBezTo>
                <a:cubicBezTo>
                  <a:pt x="3730318" y="818440"/>
                  <a:pt x="3730214" y="812055"/>
                  <a:pt x="3732917" y="807408"/>
                </a:cubicBezTo>
                <a:cubicBezTo>
                  <a:pt x="3735620" y="802762"/>
                  <a:pt x="3738094" y="790974"/>
                  <a:pt x="3740338" y="772045"/>
                </a:cubicBezTo>
                <a:cubicBezTo>
                  <a:pt x="3742582" y="753116"/>
                  <a:pt x="3741905" y="739228"/>
                  <a:pt x="3738305" y="730380"/>
                </a:cubicBezTo>
                <a:cubicBezTo>
                  <a:pt x="3734706" y="721532"/>
                  <a:pt x="3737560" y="718535"/>
                  <a:pt x="3746866" y="721389"/>
                </a:cubicBezTo>
                <a:cubicBezTo>
                  <a:pt x="3756173" y="724242"/>
                  <a:pt x="3763175" y="727315"/>
                  <a:pt x="3767871" y="730606"/>
                </a:cubicBezTo>
                <a:cubicBezTo>
                  <a:pt x="3772568" y="733897"/>
                  <a:pt x="3773762" y="738095"/>
                  <a:pt x="3771452" y="743200"/>
                </a:cubicBezTo>
                <a:cubicBezTo>
                  <a:pt x="3769144" y="748305"/>
                  <a:pt x="3766666" y="759240"/>
                  <a:pt x="3764021" y="776003"/>
                </a:cubicBezTo>
                <a:cubicBezTo>
                  <a:pt x="3761375" y="792767"/>
                  <a:pt x="3760052" y="802411"/>
                  <a:pt x="3760052" y="804935"/>
                </a:cubicBezTo>
                <a:cubicBezTo>
                  <a:pt x="3760052" y="804877"/>
                  <a:pt x="3762347" y="804644"/>
                  <a:pt x="3766935" y="804236"/>
                </a:cubicBezTo>
                <a:cubicBezTo>
                  <a:pt x="3771524" y="803827"/>
                  <a:pt x="3781326" y="802891"/>
                  <a:pt x="3796340" y="801428"/>
                </a:cubicBezTo>
                <a:cubicBezTo>
                  <a:pt x="3792741" y="796080"/>
                  <a:pt x="3792519" y="786708"/>
                  <a:pt x="3795673" y="773315"/>
                </a:cubicBezTo>
                <a:cubicBezTo>
                  <a:pt x="3798828" y="759921"/>
                  <a:pt x="3801302" y="744828"/>
                  <a:pt x="3803094" y="728035"/>
                </a:cubicBezTo>
                <a:cubicBezTo>
                  <a:pt x="3804887" y="711243"/>
                  <a:pt x="3804643" y="702553"/>
                  <a:pt x="3802363" y="701965"/>
                </a:cubicBezTo>
                <a:cubicBezTo>
                  <a:pt x="3800083" y="701377"/>
                  <a:pt x="3792543" y="702205"/>
                  <a:pt x="3779745" y="704449"/>
                </a:cubicBezTo>
                <a:cubicBezTo>
                  <a:pt x="3766946" y="706694"/>
                  <a:pt x="3756424" y="708715"/>
                  <a:pt x="3748178" y="710515"/>
                </a:cubicBezTo>
                <a:cubicBezTo>
                  <a:pt x="3739933" y="712315"/>
                  <a:pt x="3732626" y="709594"/>
                  <a:pt x="3726259" y="702352"/>
                </a:cubicBezTo>
                <a:cubicBezTo>
                  <a:pt x="3719892" y="695110"/>
                  <a:pt x="3720782" y="691489"/>
                  <a:pt x="3728926" y="691489"/>
                </a:cubicBezTo>
                <a:cubicBezTo>
                  <a:pt x="3734419" y="691489"/>
                  <a:pt x="3742370" y="691056"/>
                  <a:pt x="3752781" y="690188"/>
                </a:cubicBezTo>
                <a:cubicBezTo>
                  <a:pt x="3763192" y="689320"/>
                  <a:pt x="3773657" y="687571"/>
                  <a:pt x="3784176" y="684939"/>
                </a:cubicBezTo>
                <a:cubicBezTo>
                  <a:pt x="3794694" y="682308"/>
                  <a:pt x="3802542" y="679587"/>
                  <a:pt x="3807719" y="676776"/>
                </a:cubicBezTo>
                <a:cubicBezTo>
                  <a:pt x="3810307" y="675371"/>
                  <a:pt x="3813044" y="674809"/>
                  <a:pt x="3815928" y="675090"/>
                </a:cubicBezTo>
                <a:close/>
                <a:moveTo>
                  <a:pt x="2720251" y="674727"/>
                </a:moveTo>
                <a:cubicBezTo>
                  <a:pt x="2722600" y="674064"/>
                  <a:pt x="2726349" y="674568"/>
                  <a:pt x="2731498" y="676238"/>
                </a:cubicBezTo>
                <a:cubicBezTo>
                  <a:pt x="2741794" y="679580"/>
                  <a:pt x="2750143" y="684208"/>
                  <a:pt x="2756546" y="690123"/>
                </a:cubicBezTo>
                <a:cubicBezTo>
                  <a:pt x="2762949" y="696039"/>
                  <a:pt x="2760974" y="700653"/>
                  <a:pt x="2750620" y="703965"/>
                </a:cubicBezTo>
                <a:cubicBezTo>
                  <a:pt x="2740267" y="707278"/>
                  <a:pt x="2722944" y="713874"/>
                  <a:pt x="2698651" y="723755"/>
                </a:cubicBezTo>
                <a:cubicBezTo>
                  <a:pt x="2714856" y="727368"/>
                  <a:pt x="2721363" y="733212"/>
                  <a:pt x="2718172" y="741286"/>
                </a:cubicBezTo>
                <a:cubicBezTo>
                  <a:pt x="2714981" y="749359"/>
                  <a:pt x="2712525" y="759749"/>
                  <a:pt x="2710805" y="772454"/>
                </a:cubicBezTo>
                <a:cubicBezTo>
                  <a:pt x="2739485" y="767048"/>
                  <a:pt x="2761960" y="762771"/>
                  <a:pt x="2778229" y="759623"/>
                </a:cubicBezTo>
                <a:cubicBezTo>
                  <a:pt x="2794498" y="756476"/>
                  <a:pt x="2807124" y="759813"/>
                  <a:pt x="2816109" y="769636"/>
                </a:cubicBezTo>
                <a:cubicBezTo>
                  <a:pt x="2825092" y="779459"/>
                  <a:pt x="2823530" y="784661"/>
                  <a:pt x="2811419" y="785242"/>
                </a:cubicBezTo>
                <a:cubicBezTo>
                  <a:pt x="2799309" y="785823"/>
                  <a:pt x="2784133" y="786558"/>
                  <a:pt x="2765893" y="787447"/>
                </a:cubicBezTo>
                <a:cubicBezTo>
                  <a:pt x="2747652" y="788336"/>
                  <a:pt x="2728587" y="790437"/>
                  <a:pt x="2708697" y="793749"/>
                </a:cubicBezTo>
                <a:cubicBezTo>
                  <a:pt x="2706460" y="803429"/>
                  <a:pt x="2703563" y="818823"/>
                  <a:pt x="2700006" y="839932"/>
                </a:cubicBezTo>
                <a:cubicBezTo>
                  <a:pt x="2719294" y="837422"/>
                  <a:pt x="2731641" y="834096"/>
                  <a:pt x="2737047" y="829951"/>
                </a:cubicBezTo>
                <a:cubicBezTo>
                  <a:pt x="2742454" y="825807"/>
                  <a:pt x="2749315" y="825663"/>
                  <a:pt x="2757633" y="829521"/>
                </a:cubicBezTo>
                <a:cubicBezTo>
                  <a:pt x="2765950" y="833379"/>
                  <a:pt x="2773274" y="838208"/>
                  <a:pt x="2779605" y="844008"/>
                </a:cubicBezTo>
                <a:cubicBezTo>
                  <a:pt x="2785937" y="849809"/>
                  <a:pt x="2786051" y="855516"/>
                  <a:pt x="2779950" y="861130"/>
                </a:cubicBezTo>
                <a:cubicBezTo>
                  <a:pt x="2773848" y="866745"/>
                  <a:pt x="2766545" y="878572"/>
                  <a:pt x="2758041" y="896612"/>
                </a:cubicBezTo>
                <a:cubicBezTo>
                  <a:pt x="2769743" y="912027"/>
                  <a:pt x="2767922" y="919735"/>
                  <a:pt x="2752578" y="919735"/>
                </a:cubicBezTo>
                <a:cubicBezTo>
                  <a:pt x="2741048" y="919735"/>
                  <a:pt x="2729436" y="920187"/>
                  <a:pt x="2717742" y="921090"/>
                </a:cubicBezTo>
                <a:cubicBezTo>
                  <a:pt x="2706047" y="921994"/>
                  <a:pt x="2690406" y="923263"/>
                  <a:pt x="2670817" y="924898"/>
                </a:cubicBezTo>
                <a:cubicBezTo>
                  <a:pt x="2670329" y="926862"/>
                  <a:pt x="2668508" y="930092"/>
                  <a:pt x="2665353" y="934588"/>
                </a:cubicBezTo>
                <a:cubicBezTo>
                  <a:pt x="2662199" y="939084"/>
                  <a:pt x="2658624" y="937926"/>
                  <a:pt x="2654630" y="931114"/>
                </a:cubicBezTo>
                <a:cubicBezTo>
                  <a:pt x="2650637" y="924303"/>
                  <a:pt x="2647295" y="911239"/>
                  <a:pt x="2644607" y="891922"/>
                </a:cubicBezTo>
                <a:cubicBezTo>
                  <a:pt x="2641918" y="872606"/>
                  <a:pt x="2638530" y="858664"/>
                  <a:pt x="2634443" y="850096"/>
                </a:cubicBezTo>
                <a:cubicBezTo>
                  <a:pt x="2630356" y="841527"/>
                  <a:pt x="2631668" y="837720"/>
                  <a:pt x="2638379" y="838674"/>
                </a:cubicBezTo>
                <a:cubicBezTo>
                  <a:pt x="2645091" y="839627"/>
                  <a:pt x="2650680" y="840774"/>
                  <a:pt x="2655147" y="842115"/>
                </a:cubicBezTo>
                <a:cubicBezTo>
                  <a:pt x="2659614" y="843456"/>
                  <a:pt x="2662654" y="844105"/>
                  <a:pt x="2664267" y="844062"/>
                </a:cubicBezTo>
                <a:cubicBezTo>
                  <a:pt x="2665880" y="844019"/>
                  <a:pt x="2670165" y="844127"/>
                  <a:pt x="2677119" y="844385"/>
                </a:cubicBezTo>
                <a:cubicBezTo>
                  <a:pt x="2678769" y="828711"/>
                  <a:pt x="2680497" y="813338"/>
                  <a:pt x="2682303" y="798266"/>
                </a:cubicBezTo>
                <a:cubicBezTo>
                  <a:pt x="2659044" y="802755"/>
                  <a:pt x="2642961" y="805899"/>
                  <a:pt x="2634056" y="807699"/>
                </a:cubicBezTo>
                <a:cubicBezTo>
                  <a:pt x="2625151" y="809499"/>
                  <a:pt x="2615894" y="806329"/>
                  <a:pt x="2606286" y="798191"/>
                </a:cubicBezTo>
                <a:cubicBezTo>
                  <a:pt x="2596678" y="790053"/>
                  <a:pt x="2599094" y="785984"/>
                  <a:pt x="2613535" y="785984"/>
                </a:cubicBezTo>
                <a:cubicBezTo>
                  <a:pt x="2625839" y="785984"/>
                  <a:pt x="2649292" y="783023"/>
                  <a:pt x="2683895" y="777100"/>
                </a:cubicBezTo>
                <a:cubicBezTo>
                  <a:pt x="2684627" y="771120"/>
                  <a:pt x="2684992" y="763750"/>
                  <a:pt x="2684992" y="754988"/>
                </a:cubicBezTo>
                <a:cubicBezTo>
                  <a:pt x="2684992" y="746656"/>
                  <a:pt x="2683781" y="739486"/>
                  <a:pt x="2681357" y="733477"/>
                </a:cubicBezTo>
                <a:cubicBezTo>
                  <a:pt x="2667189" y="737952"/>
                  <a:pt x="2654132" y="740870"/>
                  <a:pt x="2642187" y="742232"/>
                </a:cubicBezTo>
                <a:cubicBezTo>
                  <a:pt x="2630241" y="743594"/>
                  <a:pt x="2632174" y="739862"/>
                  <a:pt x="2647984" y="731036"/>
                </a:cubicBezTo>
                <a:cubicBezTo>
                  <a:pt x="2663794" y="722210"/>
                  <a:pt x="2679539" y="713032"/>
                  <a:pt x="2695220" y="703503"/>
                </a:cubicBezTo>
                <a:cubicBezTo>
                  <a:pt x="2710901" y="693974"/>
                  <a:pt x="2718294" y="686212"/>
                  <a:pt x="2717398" y="680218"/>
                </a:cubicBezTo>
                <a:cubicBezTo>
                  <a:pt x="2716949" y="677221"/>
                  <a:pt x="2717900" y="675391"/>
                  <a:pt x="2720251" y="674727"/>
                </a:cubicBezTo>
                <a:close/>
                <a:moveTo>
                  <a:pt x="4388155" y="671495"/>
                </a:moveTo>
                <a:cubicBezTo>
                  <a:pt x="4392611" y="671660"/>
                  <a:pt x="4399858" y="674618"/>
                  <a:pt x="4409896" y="680368"/>
                </a:cubicBezTo>
                <a:cubicBezTo>
                  <a:pt x="4421426" y="690751"/>
                  <a:pt x="4425233" y="698132"/>
                  <a:pt x="4421318" y="702513"/>
                </a:cubicBezTo>
                <a:cubicBezTo>
                  <a:pt x="4417403" y="706894"/>
                  <a:pt x="4411029" y="716373"/>
                  <a:pt x="4402196" y="730950"/>
                </a:cubicBezTo>
                <a:cubicBezTo>
                  <a:pt x="4393362" y="745527"/>
                  <a:pt x="4385045" y="760007"/>
                  <a:pt x="4377244" y="774390"/>
                </a:cubicBezTo>
                <a:cubicBezTo>
                  <a:pt x="4389849" y="780413"/>
                  <a:pt x="4395463" y="790272"/>
                  <a:pt x="4394086" y="803967"/>
                </a:cubicBezTo>
                <a:cubicBezTo>
                  <a:pt x="4392710" y="817662"/>
                  <a:pt x="4391598" y="840993"/>
                  <a:pt x="4390752" y="873961"/>
                </a:cubicBezTo>
                <a:cubicBezTo>
                  <a:pt x="4390752" y="901968"/>
                  <a:pt x="4388927" y="921772"/>
                  <a:pt x="4385278" y="933373"/>
                </a:cubicBezTo>
                <a:cubicBezTo>
                  <a:pt x="4381628" y="944974"/>
                  <a:pt x="4375978" y="944773"/>
                  <a:pt x="4368328" y="932771"/>
                </a:cubicBezTo>
                <a:cubicBezTo>
                  <a:pt x="4360677" y="920768"/>
                  <a:pt x="4358429" y="910332"/>
                  <a:pt x="4361584" y="901462"/>
                </a:cubicBezTo>
                <a:cubicBezTo>
                  <a:pt x="4364739" y="892593"/>
                  <a:pt x="4366987" y="878106"/>
                  <a:pt x="4368328" y="858001"/>
                </a:cubicBezTo>
                <a:cubicBezTo>
                  <a:pt x="4369669" y="837896"/>
                  <a:pt x="4370120" y="821576"/>
                  <a:pt x="4369683" y="809043"/>
                </a:cubicBezTo>
                <a:cubicBezTo>
                  <a:pt x="4369245" y="796510"/>
                  <a:pt x="4368625" y="788866"/>
                  <a:pt x="4367822" y="786113"/>
                </a:cubicBezTo>
                <a:cubicBezTo>
                  <a:pt x="4359204" y="799349"/>
                  <a:pt x="4350306" y="811474"/>
                  <a:pt x="4341128" y="822487"/>
                </a:cubicBezTo>
                <a:cubicBezTo>
                  <a:pt x="4331950" y="833500"/>
                  <a:pt x="4319453" y="844137"/>
                  <a:pt x="4303635" y="854398"/>
                </a:cubicBezTo>
                <a:cubicBezTo>
                  <a:pt x="4287818" y="864658"/>
                  <a:pt x="4286958" y="861034"/>
                  <a:pt x="4301054" y="843524"/>
                </a:cubicBezTo>
                <a:cubicBezTo>
                  <a:pt x="4315151" y="826015"/>
                  <a:pt x="4329111" y="805666"/>
                  <a:pt x="4342935" y="782478"/>
                </a:cubicBezTo>
                <a:cubicBezTo>
                  <a:pt x="4356759" y="759290"/>
                  <a:pt x="4367482" y="739020"/>
                  <a:pt x="4375103" y="721668"/>
                </a:cubicBezTo>
                <a:cubicBezTo>
                  <a:pt x="4382725" y="704317"/>
                  <a:pt x="4385410" y="690220"/>
                  <a:pt x="4383159" y="679379"/>
                </a:cubicBezTo>
                <a:cubicBezTo>
                  <a:pt x="4382034" y="673958"/>
                  <a:pt x="4383699" y="671331"/>
                  <a:pt x="4388155" y="671495"/>
                </a:cubicBezTo>
                <a:close/>
                <a:moveTo>
                  <a:pt x="1549156" y="669744"/>
                </a:moveTo>
                <a:cubicBezTo>
                  <a:pt x="1550776" y="669431"/>
                  <a:pt x="1552893" y="669509"/>
                  <a:pt x="1555505" y="669979"/>
                </a:cubicBezTo>
                <a:cubicBezTo>
                  <a:pt x="1565952" y="671858"/>
                  <a:pt x="1575427" y="675199"/>
                  <a:pt x="1583931" y="680003"/>
                </a:cubicBezTo>
                <a:cubicBezTo>
                  <a:pt x="1592435" y="684807"/>
                  <a:pt x="1594381" y="690070"/>
                  <a:pt x="1589772" y="695791"/>
                </a:cubicBezTo>
                <a:cubicBezTo>
                  <a:pt x="1585161" y="701513"/>
                  <a:pt x="1579816" y="719869"/>
                  <a:pt x="1573735" y="750858"/>
                </a:cubicBezTo>
                <a:cubicBezTo>
                  <a:pt x="1592607" y="744950"/>
                  <a:pt x="1605029" y="739199"/>
                  <a:pt x="1611002" y="733606"/>
                </a:cubicBezTo>
                <a:cubicBezTo>
                  <a:pt x="1616975" y="728014"/>
                  <a:pt x="1623922" y="727128"/>
                  <a:pt x="1631845" y="730950"/>
                </a:cubicBezTo>
                <a:cubicBezTo>
                  <a:pt x="1639768" y="734772"/>
                  <a:pt x="1647140" y="739626"/>
                  <a:pt x="1653957" y="745512"/>
                </a:cubicBezTo>
                <a:cubicBezTo>
                  <a:pt x="1660777" y="751399"/>
                  <a:pt x="1660246" y="757361"/>
                  <a:pt x="1652366" y="763398"/>
                </a:cubicBezTo>
                <a:cubicBezTo>
                  <a:pt x="1644486" y="769435"/>
                  <a:pt x="1638169" y="779588"/>
                  <a:pt x="1633416" y="793857"/>
                </a:cubicBezTo>
                <a:cubicBezTo>
                  <a:pt x="1628661" y="808125"/>
                  <a:pt x="1625625" y="826649"/>
                  <a:pt x="1624306" y="849429"/>
                </a:cubicBezTo>
                <a:cubicBezTo>
                  <a:pt x="1622987" y="872208"/>
                  <a:pt x="1627077" y="886900"/>
                  <a:pt x="1636577" y="893503"/>
                </a:cubicBezTo>
                <a:cubicBezTo>
                  <a:pt x="1646078" y="900107"/>
                  <a:pt x="1659088" y="903194"/>
                  <a:pt x="1675608" y="902764"/>
                </a:cubicBezTo>
                <a:cubicBezTo>
                  <a:pt x="1692128" y="902333"/>
                  <a:pt x="1704023" y="900100"/>
                  <a:pt x="1711293" y="896063"/>
                </a:cubicBezTo>
                <a:cubicBezTo>
                  <a:pt x="1718564" y="892026"/>
                  <a:pt x="1724942" y="879414"/>
                  <a:pt x="1730427" y="858227"/>
                </a:cubicBezTo>
                <a:cubicBezTo>
                  <a:pt x="1735912" y="837039"/>
                  <a:pt x="1739052" y="836741"/>
                  <a:pt x="1739849" y="857334"/>
                </a:cubicBezTo>
                <a:cubicBezTo>
                  <a:pt x="1740644" y="877926"/>
                  <a:pt x="1742853" y="893701"/>
                  <a:pt x="1746473" y="904657"/>
                </a:cubicBezTo>
                <a:cubicBezTo>
                  <a:pt x="1750095" y="915612"/>
                  <a:pt x="1746180" y="922887"/>
                  <a:pt x="1734729" y="926479"/>
                </a:cubicBezTo>
                <a:cubicBezTo>
                  <a:pt x="1723279" y="930071"/>
                  <a:pt x="1705292" y="932096"/>
                  <a:pt x="1680770" y="932555"/>
                </a:cubicBezTo>
                <a:cubicBezTo>
                  <a:pt x="1656248" y="933014"/>
                  <a:pt x="1637947" y="929383"/>
                  <a:pt x="1625865" y="921660"/>
                </a:cubicBezTo>
                <a:cubicBezTo>
                  <a:pt x="1613784" y="913938"/>
                  <a:pt x="1606324" y="903162"/>
                  <a:pt x="1603484" y="889330"/>
                </a:cubicBezTo>
                <a:cubicBezTo>
                  <a:pt x="1600645" y="875499"/>
                  <a:pt x="1600587" y="857155"/>
                  <a:pt x="1603311" y="834296"/>
                </a:cubicBezTo>
                <a:cubicBezTo>
                  <a:pt x="1606037" y="811438"/>
                  <a:pt x="1608736" y="792867"/>
                  <a:pt x="1611410" y="778585"/>
                </a:cubicBezTo>
                <a:cubicBezTo>
                  <a:pt x="1614085" y="764302"/>
                  <a:pt x="1614591" y="757035"/>
                  <a:pt x="1612927" y="756784"/>
                </a:cubicBezTo>
                <a:cubicBezTo>
                  <a:pt x="1611264" y="756533"/>
                  <a:pt x="1597095" y="761047"/>
                  <a:pt x="1570422" y="770325"/>
                </a:cubicBezTo>
                <a:cubicBezTo>
                  <a:pt x="1565288" y="794273"/>
                  <a:pt x="1557674" y="816801"/>
                  <a:pt x="1547578" y="837910"/>
                </a:cubicBezTo>
                <a:cubicBezTo>
                  <a:pt x="1537483" y="859019"/>
                  <a:pt x="1525069" y="876940"/>
                  <a:pt x="1510334" y="891675"/>
                </a:cubicBezTo>
                <a:cubicBezTo>
                  <a:pt x="1495599" y="906410"/>
                  <a:pt x="1478835" y="917244"/>
                  <a:pt x="1460043" y="924177"/>
                </a:cubicBezTo>
                <a:cubicBezTo>
                  <a:pt x="1441250" y="931111"/>
                  <a:pt x="1441630" y="926446"/>
                  <a:pt x="1461182" y="910185"/>
                </a:cubicBezTo>
                <a:cubicBezTo>
                  <a:pt x="1480735" y="893923"/>
                  <a:pt x="1497159" y="874721"/>
                  <a:pt x="1510452" y="852580"/>
                </a:cubicBezTo>
                <a:cubicBezTo>
                  <a:pt x="1523745" y="830439"/>
                  <a:pt x="1533991" y="806032"/>
                  <a:pt x="1541190" y="779359"/>
                </a:cubicBezTo>
                <a:cubicBezTo>
                  <a:pt x="1523882" y="786529"/>
                  <a:pt x="1510961" y="791695"/>
                  <a:pt x="1502429" y="794857"/>
                </a:cubicBezTo>
                <a:cubicBezTo>
                  <a:pt x="1493896" y="798019"/>
                  <a:pt x="1483826" y="795725"/>
                  <a:pt x="1472217" y="787974"/>
                </a:cubicBezTo>
                <a:cubicBezTo>
                  <a:pt x="1460609" y="780223"/>
                  <a:pt x="1461867" y="775491"/>
                  <a:pt x="1475992" y="773777"/>
                </a:cubicBezTo>
                <a:cubicBezTo>
                  <a:pt x="1490118" y="772063"/>
                  <a:pt x="1501128" y="770328"/>
                  <a:pt x="1509022" y="768571"/>
                </a:cubicBezTo>
                <a:cubicBezTo>
                  <a:pt x="1516916" y="766815"/>
                  <a:pt x="1529065" y="763477"/>
                  <a:pt x="1545470" y="758558"/>
                </a:cubicBezTo>
                <a:cubicBezTo>
                  <a:pt x="1552512" y="718908"/>
                  <a:pt x="1553333" y="693762"/>
                  <a:pt x="1547933" y="683122"/>
                </a:cubicBezTo>
                <a:cubicBezTo>
                  <a:pt x="1543884" y="675141"/>
                  <a:pt x="1544291" y="670682"/>
                  <a:pt x="1549156" y="669744"/>
                </a:cubicBezTo>
                <a:close/>
                <a:moveTo>
                  <a:pt x="4017066" y="668647"/>
                </a:moveTo>
                <a:cubicBezTo>
                  <a:pt x="4018752" y="668730"/>
                  <a:pt x="4020830" y="669249"/>
                  <a:pt x="4023302" y="670205"/>
                </a:cubicBezTo>
                <a:cubicBezTo>
                  <a:pt x="4033190" y="674027"/>
                  <a:pt x="4040865" y="678289"/>
                  <a:pt x="4046329" y="682993"/>
                </a:cubicBezTo>
                <a:cubicBezTo>
                  <a:pt x="4051793" y="687696"/>
                  <a:pt x="4052908" y="692801"/>
                  <a:pt x="4049674" y="698308"/>
                </a:cubicBezTo>
                <a:cubicBezTo>
                  <a:pt x="4046440" y="703815"/>
                  <a:pt x="4043461" y="712007"/>
                  <a:pt x="4040736" y="722884"/>
                </a:cubicBezTo>
                <a:cubicBezTo>
                  <a:pt x="4038012" y="733761"/>
                  <a:pt x="4034506" y="749381"/>
                  <a:pt x="4030218" y="769744"/>
                </a:cubicBezTo>
                <a:lnTo>
                  <a:pt x="4050739" y="766367"/>
                </a:lnTo>
                <a:cubicBezTo>
                  <a:pt x="4051355" y="764044"/>
                  <a:pt x="4051438" y="759526"/>
                  <a:pt x="4050986" y="752815"/>
                </a:cubicBezTo>
                <a:cubicBezTo>
                  <a:pt x="4050534" y="746104"/>
                  <a:pt x="4056410" y="746036"/>
                  <a:pt x="4068614" y="752611"/>
                </a:cubicBezTo>
                <a:cubicBezTo>
                  <a:pt x="4080817" y="759186"/>
                  <a:pt x="4085521" y="765076"/>
                  <a:pt x="4082724" y="770282"/>
                </a:cubicBezTo>
                <a:cubicBezTo>
                  <a:pt x="4079928" y="775487"/>
                  <a:pt x="4075393" y="788630"/>
                  <a:pt x="4069119" y="809710"/>
                </a:cubicBezTo>
                <a:cubicBezTo>
                  <a:pt x="4062845" y="830790"/>
                  <a:pt x="4055729" y="849346"/>
                  <a:pt x="4047770" y="865379"/>
                </a:cubicBezTo>
                <a:cubicBezTo>
                  <a:pt x="4058253" y="874671"/>
                  <a:pt x="4065373" y="883451"/>
                  <a:pt x="4069130" y="891718"/>
                </a:cubicBezTo>
                <a:cubicBezTo>
                  <a:pt x="4072887" y="899985"/>
                  <a:pt x="4071758" y="908073"/>
                  <a:pt x="4065742" y="915982"/>
                </a:cubicBezTo>
                <a:cubicBezTo>
                  <a:pt x="4059726" y="923890"/>
                  <a:pt x="4053710" y="922775"/>
                  <a:pt x="4047695" y="912637"/>
                </a:cubicBezTo>
                <a:cubicBezTo>
                  <a:pt x="4041679" y="902498"/>
                  <a:pt x="4036635" y="893170"/>
                  <a:pt x="4032562" y="884652"/>
                </a:cubicBezTo>
                <a:cubicBezTo>
                  <a:pt x="4029293" y="891134"/>
                  <a:pt x="4021169" y="899010"/>
                  <a:pt x="4008191" y="908281"/>
                </a:cubicBezTo>
                <a:cubicBezTo>
                  <a:pt x="3995213" y="917552"/>
                  <a:pt x="3982343" y="923578"/>
                  <a:pt x="3969580" y="926360"/>
                </a:cubicBezTo>
                <a:cubicBezTo>
                  <a:pt x="3956817" y="929142"/>
                  <a:pt x="3958416" y="924421"/>
                  <a:pt x="3974377" y="912196"/>
                </a:cubicBezTo>
                <a:cubicBezTo>
                  <a:pt x="3990338" y="899971"/>
                  <a:pt x="4004850" y="885068"/>
                  <a:pt x="4017914" y="867487"/>
                </a:cubicBezTo>
                <a:cubicBezTo>
                  <a:pt x="4013167" y="861822"/>
                  <a:pt x="4009231" y="857208"/>
                  <a:pt x="4006105" y="853645"/>
                </a:cubicBezTo>
                <a:cubicBezTo>
                  <a:pt x="4002978" y="850081"/>
                  <a:pt x="4000117" y="847195"/>
                  <a:pt x="3997522" y="844987"/>
                </a:cubicBezTo>
                <a:cubicBezTo>
                  <a:pt x="3994927" y="842779"/>
                  <a:pt x="3994313" y="838380"/>
                  <a:pt x="3995683" y="831790"/>
                </a:cubicBezTo>
                <a:cubicBezTo>
                  <a:pt x="3997052" y="825201"/>
                  <a:pt x="3999967" y="812671"/>
                  <a:pt x="4004427" y="794201"/>
                </a:cubicBezTo>
                <a:cubicBezTo>
                  <a:pt x="3982042" y="801256"/>
                  <a:pt x="3967960" y="805946"/>
                  <a:pt x="3962181" y="808269"/>
                </a:cubicBezTo>
                <a:cubicBezTo>
                  <a:pt x="3956402" y="810592"/>
                  <a:pt x="3948948" y="805878"/>
                  <a:pt x="3939821" y="794126"/>
                </a:cubicBezTo>
                <a:cubicBezTo>
                  <a:pt x="3930693" y="782374"/>
                  <a:pt x="3931987" y="777398"/>
                  <a:pt x="3943703" y="779198"/>
                </a:cubicBezTo>
                <a:cubicBezTo>
                  <a:pt x="3955419" y="780997"/>
                  <a:pt x="3976234" y="779423"/>
                  <a:pt x="4006148" y="774476"/>
                </a:cubicBezTo>
                <a:cubicBezTo>
                  <a:pt x="4010392" y="753238"/>
                  <a:pt x="4013189" y="734664"/>
                  <a:pt x="4014537" y="718754"/>
                </a:cubicBezTo>
                <a:cubicBezTo>
                  <a:pt x="4015885" y="702843"/>
                  <a:pt x="4015211" y="689819"/>
                  <a:pt x="4012515" y="679680"/>
                </a:cubicBezTo>
                <a:cubicBezTo>
                  <a:pt x="4010493" y="672076"/>
                  <a:pt x="4012010" y="668399"/>
                  <a:pt x="4017066" y="668647"/>
                </a:cubicBezTo>
                <a:close/>
                <a:moveTo>
                  <a:pt x="3655116" y="668647"/>
                </a:moveTo>
                <a:cubicBezTo>
                  <a:pt x="3656802" y="668730"/>
                  <a:pt x="3658880" y="669249"/>
                  <a:pt x="3661352" y="670205"/>
                </a:cubicBezTo>
                <a:cubicBezTo>
                  <a:pt x="3671240" y="674027"/>
                  <a:pt x="3678915" y="678289"/>
                  <a:pt x="3684379" y="682993"/>
                </a:cubicBezTo>
                <a:cubicBezTo>
                  <a:pt x="3689842" y="687696"/>
                  <a:pt x="3690958" y="692801"/>
                  <a:pt x="3687723" y="698308"/>
                </a:cubicBezTo>
                <a:cubicBezTo>
                  <a:pt x="3684490" y="703815"/>
                  <a:pt x="3681511" y="712007"/>
                  <a:pt x="3678786" y="722884"/>
                </a:cubicBezTo>
                <a:cubicBezTo>
                  <a:pt x="3676062" y="733761"/>
                  <a:pt x="3672556" y="749381"/>
                  <a:pt x="3668267" y="769744"/>
                </a:cubicBezTo>
                <a:lnTo>
                  <a:pt x="3688788" y="766367"/>
                </a:lnTo>
                <a:cubicBezTo>
                  <a:pt x="3689405" y="764044"/>
                  <a:pt x="3689487" y="759526"/>
                  <a:pt x="3689036" y="752815"/>
                </a:cubicBezTo>
                <a:cubicBezTo>
                  <a:pt x="3688584" y="746104"/>
                  <a:pt x="3694460" y="746036"/>
                  <a:pt x="3706663" y="752611"/>
                </a:cubicBezTo>
                <a:cubicBezTo>
                  <a:pt x="3718867" y="759186"/>
                  <a:pt x="3723570" y="765076"/>
                  <a:pt x="3720774" y="770282"/>
                </a:cubicBezTo>
                <a:cubicBezTo>
                  <a:pt x="3717978" y="775487"/>
                  <a:pt x="3713443" y="788630"/>
                  <a:pt x="3707169" y="809710"/>
                </a:cubicBezTo>
                <a:cubicBezTo>
                  <a:pt x="3700895" y="830790"/>
                  <a:pt x="3693779" y="849346"/>
                  <a:pt x="3685820" y="865379"/>
                </a:cubicBezTo>
                <a:cubicBezTo>
                  <a:pt x="3696303" y="874671"/>
                  <a:pt x="3703423" y="883451"/>
                  <a:pt x="3707180" y="891718"/>
                </a:cubicBezTo>
                <a:cubicBezTo>
                  <a:pt x="3710937" y="899985"/>
                  <a:pt x="3709808" y="908073"/>
                  <a:pt x="3703792" y="915982"/>
                </a:cubicBezTo>
                <a:cubicBezTo>
                  <a:pt x="3697776" y="923890"/>
                  <a:pt x="3691760" y="922775"/>
                  <a:pt x="3685745" y="912637"/>
                </a:cubicBezTo>
                <a:cubicBezTo>
                  <a:pt x="3679729" y="902498"/>
                  <a:pt x="3674685" y="893170"/>
                  <a:pt x="3670612" y="884652"/>
                </a:cubicBezTo>
                <a:cubicBezTo>
                  <a:pt x="3667342" y="891134"/>
                  <a:pt x="3659219" y="899010"/>
                  <a:pt x="3646241" y="908281"/>
                </a:cubicBezTo>
                <a:cubicBezTo>
                  <a:pt x="3633263" y="917552"/>
                  <a:pt x="3620393" y="923578"/>
                  <a:pt x="3607630" y="926360"/>
                </a:cubicBezTo>
                <a:cubicBezTo>
                  <a:pt x="3594867" y="929142"/>
                  <a:pt x="3596466" y="924421"/>
                  <a:pt x="3612427" y="912196"/>
                </a:cubicBezTo>
                <a:cubicBezTo>
                  <a:pt x="3628387" y="899971"/>
                  <a:pt x="3642900" y="885068"/>
                  <a:pt x="3655963" y="867487"/>
                </a:cubicBezTo>
                <a:cubicBezTo>
                  <a:pt x="3651217" y="861822"/>
                  <a:pt x="3647281" y="857208"/>
                  <a:pt x="3644154" y="853645"/>
                </a:cubicBezTo>
                <a:cubicBezTo>
                  <a:pt x="3641028" y="850081"/>
                  <a:pt x="3638167" y="847195"/>
                  <a:pt x="3635572" y="844987"/>
                </a:cubicBezTo>
                <a:cubicBezTo>
                  <a:pt x="3632977" y="842779"/>
                  <a:pt x="3632363" y="838380"/>
                  <a:pt x="3633733" y="831790"/>
                </a:cubicBezTo>
                <a:cubicBezTo>
                  <a:pt x="3635102" y="825201"/>
                  <a:pt x="3638017" y="812671"/>
                  <a:pt x="3642477" y="794201"/>
                </a:cubicBezTo>
                <a:cubicBezTo>
                  <a:pt x="3620092" y="801256"/>
                  <a:pt x="3606010" y="805946"/>
                  <a:pt x="3600230" y="808269"/>
                </a:cubicBezTo>
                <a:cubicBezTo>
                  <a:pt x="3594452" y="810592"/>
                  <a:pt x="3586998" y="805878"/>
                  <a:pt x="3577870" y="794126"/>
                </a:cubicBezTo>
                <a:cubicBezTo>
                  <a:pt x="3568743" y="782374"/>
                  <a:pt x="3570037" y="777398"/>
                  <a:pt x="3581753" y="779198"/>
                </a:cubicBezTo>
                <a:cubicBezTo>
                  <a:pt x="3593469" y="780997"/>
                  <a:pt x="3614284" y="779423"/>
                  <a:pt x="3644197" y="774476"/>
                </a:cubicBezTo>
                <a:cubicBezTo>
                  <a:pt x="3648442" y="753238"/>
                  <a:pt x="3651239" y="734664"/>
                  <a:pt x="3652586" y="718754"/>
                </a:cubicBezTo>
                <a:cubicBezTo>
                  <a:pt x="3653935" y="702843"/>
                  <a:pt x="3653261" y="689819"/>
                  <a:pt x="3650564" y="679680"/>
                </a:cubicBezTo>
                <a:cubicBezTo>
                  <a:pt x="3648543" y="672076"/>
                  <a:pt x="3650060" y="668399"/>
                  <a:pt x="3655116" y="668647"/>
                </a:cubicBezTo>
                <a:close/>
                <a:moveTo>
                  <a:pt x="6697213" y="665849"/>
                </a:moveTo>
                <a:cubicBezTo>
                  <a:pt x="6701501" y="665849"/>
                  <a:pt x="6709113" y="668158"/>
                  <a:pt x="6720047" y="672775"/>
                </a:cubicBezTo>
                <a:cubicBezTo>
                  <a:pt x="6730981" y="677393"/>
                  <a:pt x="6734875" y="683183"/>
                  <a:pt x="6731727" y="690145"/>
                </a:cubicBezTo>
                <a:cubicBezTo>
                  <a:pt x="6728579" y="697107"/>
                  <a:pt x="6727005" y="715545"/>
                  <a:pt x="6727005" y="745459"/>
                </a:cubicBezTo>
                <a:cubicBezTo>
                  <a:pt x="6733043" y="742949"/>
                  <a:pt x="6738663" y="740970"/>
                  <a:pt x="6743869" y="739522"/>
                </a:cubicBezTo>
                <a:cubicBezTo>
                  <a:pt x="6749075" y="738073"/>
                  <a:pt x="6753413" y="739769"/>
                  <a:pt x="6756883" y="744609"/>
                </a:cubicBezTo>
                <a:cubicBezTo>
                  <a:pt x="6760353" y="749449"/>
                  <a:pt x="6759278" y="754339"/>
                  <a:pt x="6753657" y="759279"/>
                </a:cubicBezTo>
                <a:cubicBezTo>
                  <a:pt x="6748035" y="764219"/>
                  <a:pt x="6739151" y="769127"/>
                  <a:pt x="6727005" y="774003"/>
                </a:cubicBezTo>
                <a:lnTo>
                  <a:pt x="6727005" y="814292"/>
                </a:lnTo>
                <a:cubicBezTo>
                  <a:pt x="6733473" y="809273"/>
                  <a:pt x="6739811" y="805544"/>
                  <a:pt x="6746020" y="803106"/>
                </a:cubicBezTo>
                <a:cubicBezTo>
                  <a:pt x="6752229" y="800669"/>
                  <a:pt x="6753309" y="802895"/>
                  <a:pt x="6749257" y="809785"/>
                </a:cubicBezTo>
                <a:cubicBezTo>
                  <a:pt x="6745207" y="816676"/>
                  <a:pt x="6737789" y="824688"/>
                  <a:pt x="6727005" y="833823"/>
                </a:cubicBezTo>
                <a:cubicBezTo>
                  <a:pt x="6727005" y="862073"/>
                  <a:pt x="6727224" y="884555"/>
                  <a:pt x="6727661" y="901269"/>
                </a:cubicBezTo>
                <a:cubicBezTo>
                  <a:pt x="6728099" y="917982"/>
                  <a:pt x="6724041" y="931763"/>
                  <a:pt x="6715487" y="942611"/>
                </a:cubicBezTo>
                <a:cubicBezTo>
                  <a:pt x="6706933" y="953460"/>
                  <a:pt x="6700924" y="954532"/>
                  <a:pt x="6697461" y="945827"/>
                </a:cubicBezTo>
                <a:cubicBezTo>
                  <a:pt x="6693997" y="937123"/>
                  <a:pt x="6687681" y="927196"/>
                  <a:pt x="6678511" y="916046"/>
                </a:cubicBezTo>
                <a:cubicBezTo>
                  <a:pt x="6669340" y="904897"/>
                  <a:pt x="6668730" y="900243"/>
                  <a:pt x="6676682" y="902086"/>
                </a:cubicBezTo>
                <a:cubicBezTo>
                  <a:pt x="6684633" y="903929"/>
                  <a:pt x="6690313" y="904829"/>
                  <a:pt x="6693718" y="904786"/>
                </a:cubicBezTo>
                <a:cubicBezTo>
                  <a:pt x="6697123" y="904743"/>
                  <a:pt x="6699447" y="899727"/>
                  <a:pt x="6700687" y="889739"/>
                </a:cubicBezTo>
                <a:cubicBezTo>
                  <a:pt x="6701928" y="879751"/>
                  <a:pt x="6702548" y="865006"/>
                  <a:pt x="6702548" y="845503"/>
                </a:cubicBezTo>
                <a:cubicBezTo>
                  <a:pt x="6684737" y="861808"/>
                  <a:pt x="6671067" y="873757"/>
                  <a:pt x="6661539" y="881350"/>
                </a:cubicBezTo>
                <a:cubicBezTo>
                  <a:pt x="6652009" y="888943"/>
                  <a:pt x="6642065" y="887911"/>
                  <a:pt x="6631704" y="878253"/>
                </a:cubicBezTo>
                <a:cubicBezTo>
                  <a:pt x="6621343" y="868594"/>
                  <a:pt x="6618883" y="863418"/>
                  <a:pt x="6624326" y="862722"/>
                </a:cubicBezTo>
                <a:cubicBezTo>
                  <a:pt x="6629768" y="862027"/>
                  <a:pt x="6638129" y="859295"/>
                  <a:pt x="6649407" y="854527"/>
                </a:cubicBezTo>
                <a:cubicBezTo>
                  <a:pt x="6660685" y="849759"/>
                  <a:pt x="6678399" y="839617"/>
                  <a:pt x="6702548" y="824100"/>
                </a:cubicBezTo>
                <a:lnTo>
                  <a:pt x="6702548" y="780714"/>
                </a:lnTo>
                <a:cubicBezTo>
                  <a:pt x="6695019" y="782507"/>
                  <a:pt x="6688068" y="783855"/>
                  <a:pt x="6681694" y="784758"/>
                </a:cubicBezTo>
                <a:cubicBezTo>
                  <a:pt x="6675320" y="785661"/>
                  <a:pt x="6668203" y="783424"/>
                  <a:pt x="6660345" y="778047"/>
                </a:cubicBezTo>
                <a:cubicBezTo>
                  <a:pt x="6652487" y="772669"/>
                  <a:pt x="6652185" y="769292"/>
                  <a:pt x="6659441" y="767915"/>
                </a:cubicBezTo>
                <a:cubicBezTo>
                  <a:pt x="6666697" y="766539"/>
                  <a:pt x="6681067" y="762143"/>
                  <a:pt x="6702548" y="754730"/>
                </a:cubicBezTo>
                <a:cubicBezTo>
                  <a:pt x="6702548" y="741537"/>
                  <a:pt x="6702329" y="728580"/>
                  <a:pt x="6701892" y="715860"/>
                </a:cubicBezTo>
                <a:cubicBezTo>
                  <a:pt x="6701455" y="703141"/>
                  <a:pt x="6698977" y="691626"/>
                  <a:pt x="6694460" y="681315"/>
                </a:cubicBezTo>
                <a:cubicBezTo>
                  <a:pt x="6689943" y="671004"/>
                  <a:pt x="6690861" y="665849"/>
                  <a:pt x="6697213" y="665849"/>
                </a:cubicBezTo>
                <a:close/>
                <a:moveTo>
                  <a:pt x="2350273" y="664234"/>
                </a:moveTo>
                <a:cubicBezTo>
                  <a:pt x="2352161" y="664176"/>
                  <a:pt x="2354496" y="664560"/>
                  <a:pt x="2357276" y="665387"/>
                </a:cubicBezTo>
                <a:cubicBezTo>
                  <a:pt x="2368397" y="668692"/>
                  <a:pt x="2376746" y="672539"/>
                  <a:pt x="2382325" y="676927"/>
                </a:cubicBezTo>
                <a:cubicBezTo>
                  <a:pt x="2387903" y="681315"/>
                  <a:pt x="2388559" y="686133"/>
                  <a:pt x="2384293" y="691382"/>
                </a:cubicBezTo>
                <a:cubicBezTo>
                  <a:pt x="2380027" y="696630"/>
                  <a:pt x="2374986" y="705062"/>
                  <a:pt x="2369171" y="716678"/>
                </a:cubicBezTo>
                <a:cubicBezTo>
                  <a:pt x="2363356" y="728293"/>
                  <a:pt x="2354784" y="740138"/>
                  <a:pt x="2343456" y="752213"/>
                </a:cubicBezTo>
                <a:cubicBezTo>
                  <a:pt x="2371806" y="751424"/>
                  <a:pt x="2389334" y="748528"/>
                  <a:pt x="2396037" y="743523"/>
                </a:cubicBezTo>
                <a:cubicBezTo>
                  <a:pt x="2402741" y="738518"/>
                  <a:pt x="2410510" y="737944"/>
                  <a:pt x="2419344" y="741802"/>
                </a:cubicBezTo>
                <a:cubicBezTo>
                  <a:pt x="2428178" y="745659"/>
                  <a:pt x="2435287" y="750481"/>
                  <a:pt x="2440671" y="756268"/>
                </a:cubicBezTo>
                <a:cubicBezTo>
                  <a:pt x="2446056" y="762054"/>
                  <a:pt x="2446461" y="767439"/>
                  <a:pt x="2441887" y="772422"/>
                </a:cubicBezTo>
                <a:cubicBezTo>
                  <a:pt x="2437312" y="777405"/>
                  <a:pt x="2434140" y="789221"/>
                  <a:pt x="2432368" y="807871"/>
                </a:cubicBezTo>
                <a:cubicBezTo>
                  <a:pt x="2430598" y="826520"/>
                  <a:pt x="2429038" y="845277"/>
                  <a:pt x="2427690" y="864142"/>
                </a:cubicBezTo>
                <a:cubicBezTo>
                  <a:pt x="2426342" y="883006"/>
                  <a:pt x="2422363" y="899279"/>
                  <a:pt x="2415752" y="912960"/>
                </a:cubicBezTo>
                <a:cubicBezTo>
                  <a:pt x="2409141" y="926640"/>
                  <a:pt x="2398884" y="937040"/>
                  <a:pt x="2384981" y="944160"/>
                </a:cubicBezTo>
                <a:cubicBezTo>
                  <a:pt x="2371078" y="951280"/>
                  <a:pt x="2363600" y="949491"/>
                  <a:pt x="2362546" y="938793"/>
                </a:cubicBezTo>
                <a:cubicBezTo>
                  <a:pt x="2361492" y="928096"/>
                  <a:pt x="2355770" y="915921"/>
                  <a:pt x="2345381" y="902269"/>
                </a:cubicBezTo>
                <a:cubicBezTo>
                  <a:pt x="2334991" y="888617"/>
                  <a:pt x="2336396" y="884989"/>
                  <a:pt x="2349597" y="891385"/>
                </a:cubicBezTo>
                <a:cubicBezTo>
                  <a:pt x="2362797" y="897780"/>
                  <a:pt x="2372014" y="901380"/>
                  <a:pt x="2377248" y="902183"/>
                </a:cubicBezTo>
                <a:cubicBezTo>
                  <a:pt x="2382483" y="902986"/>
                  <a:pt x="2387354" y="898178"/>
                  <a:pt x="2391864" y="887760"/>
                </a:cubicBezTo>
                <a:cubicBezTo>
                  <a:pt x="2396375" y="877342"/>
                  <a:pt x="2399529" y="861564"/>
                  <a:pt x="2401329" y="840427"/>
                </a:cubicBezTo>
                <a:cubicBezTo>
                  <a:pt x="2403129" y="819289"/>
                  <a:pt x="2404029" y="801608"/>
                  <a:pt x="2404029" y="787382"/>
                </a:cubicBezTo>
                <a:cubicBezTo>
                  <a:pt x="2404029" y="774548"/>
                  <a:pt x="2402792" y="767302"/>
                  <a:pt x="2400318" y="765646"/>
                </a:cubicBezTo>
                <a:cubicBezTo>
                  <a:pt x="2397844" y="763990"/>
                  <a:pt x="2391696" y="764395"/>
                  <a:pt x="2381873" y="766861"/>
                </a:cubicBezTo>
                <a:lnTo>
                  <a:pt x="2353737" y="773917"/>
                </a:lnTo>
                <a:cubicBezTo>
                  <a:pt x="2346912" y="774849"/>
                  <a:pt x="2340846" y="772612"/>
                  <a:pt x="2335540" y="767206"/>
                </a:cubicBezTo>
                <a:cubicBezTo>
                  <a:pt x="2321816" y="782793"/>
                  <a:pt x="2307530" y="794789"/>
                  <a:pt x="2292680" y="803192"/>
                </a:cubicBezTo>
                <a:cubicBezTo>
                  <a:pt x="2288968" y="805293"/>
                  <a:pt x="2286173" y="806572"/>
                  <a:pt x="2284295" y="807028"/>
                </a:cubicBezTo>
                <a:lnTo>
                  <a:pt x="2282633" y="806394"/>
                </a:lnTo>
                <a:lnTo>
                  <a:pt x="2282315" y="811958"/>
                </a:lnTo>
                <a:cubicBezTo>
                  <a:pt x="2282109" y="819289"/>
                  <a:pt x="2282230" y="828352"/>
                  <a:pt x="2282678" y="839147"/>
                </a:cubicBezTo>
                <a:cubicBezTo>
                  <a:pt x="2283574" y="860736"/>
                  <a:pt x="2282865" y="877084"/>
                  <a:pt x="2280549" y="888190"/>
                </a:cubicBezTo>
                <a:cubicBezTo>
                  <a:pt x="2278233" y="899297"/>
                  <a:pt x="2275121" y="908231"/>
                  <a:pt x="2271213" y="914992"/>
                </a:cubicBezTo>
                <a:cubicBezTo>
                  <a:pt x="2267306" y="921754"/>
                  <a:pt x="2263122" y="921854"/>
                  <a:pt x="2258662" y="915293"/>
                </a:cubicBezTo>
                <a:cubicBezTo>
                  <a:pt x="2254202" y="908733"/>
                  <a:pt x="2250789" y="903284"/>
                  <a:pt x="2248423" y="898946"/>
                </a:cubicBezTo>
                <a:cubicBezTo>
                  <a:pt x="2246057" y="894608"/>
                  <a:pt x="2243745" y="892263"/>
                  <a:pt x="2241486" y="891912"/>
                </a:cubicBezTo>
                <a:cubicBezTo>
                  <a:pt x="2239227" y="891560"/>
                  <a:pt x="2228003" y="893034"/>
                  <a:pt x="2207812" y="896332"/>
                </a:cubicBezTo>
                <a:cubicBezTo>
                  <a:pt x="2203108" y="916437"/>
                  <a:pt x="2197741" y="921937"/>
                  <a:pt x="2191711" y="912830"/>
                </a:cubicBezTo>
                <a:cubicBezTo>
                  <a:pt x="2185681" y="903724"/>
                  <a:pt x="2182666" y="891600"/>
                  <a:pt x="2182666" y="876457"/>
                </a:cubicBezTo>
                <a:cubicBezTo>
                  <a:pt x="2182666" y="862188"/>
                  <a:pt x="2182225" y="844460"/>
                  <a:pt x="2181343" y="823272"/>
                </a:cubicBezTo>
                <a:cubicBezTo>
                  <a:pt x="2180461" y="802085"/>
                  <a:pt x="2177313" y="786748"/>
                  <a:pt x="2171900" y="777262"/>
                </a:cubicBezTo>
                <a:cubicBezTo>
                  <a:pt x="2166487" y="767776"/>
                  <a:pt x="2167408" y="763033"/>
                  <a:pt x="2174664" y="763033"/>
                </a:cubicBezTo>
                <a:cubicBezTo>
                  <a:pt x="2179454" y="763033"/>
                  <a:pt x="2185054" y="763470"/>
                  <a:pt x="2191464" y="764345"/>
                </a:cubicBezTo>
                <a:cubicBezTo>
                  <a:pt x="2198347" y="755698"/>
                  <a:pt x="2206026" y="742325"/>
                  <a:pt x="2214501" y="724228"/>
                </a:cubicBezTo>
                <a:cubicBezTo>
                  <a:pt x="2222976" y="706131"/>
                  <a:pt x="2225640" y="691873"/>
                  <a:pt x="2222492" y="681455"/>
                </a:cubicBezTo>
                <a:cubicBezTo>
                  <a:pt x="2219345" y="671037"/>
                  <a:pt x="2227271" y="669950"/>
                  <a:pt x="2246272" y="678196"/>
                </a:cubicBezTo>
                <a:cubicBezTo>
                  <a:pt x="2262476" y="686026"/>
                  <a:pt x="2267485" y="692920"/>
                  <a:pt x="2261297" y="698878"/>
                </a:cubicBezTo>
                <a:cubicBezTo>
                  <a:pt x="2255109" y="704836"/>
                  <a:pt x="2248445" y="713172"/>
                  <a:pt x="2241303" y="723884"/>
                </a:cubicBezTo>
                <a:cubicBezTo>
                  <a:pt x="2234162" y="734596"/>
                  <a:pt x="2223220" y="748083"/>
                  <a:pt x="2208478" y="764345"/>
                </a:cubicBezTo>
                <a:cubicBezTo>
                  <a:pt x="2225830" y="761850"/>
                  <a:pt x="2237890" y="757626"/>
                  <a:pt x="2244659" y="751675"/>
                </a:cubicBezTo>
                <a:cubicBezTo>
                  <a:pt x="2251427" y="745724"/>
                  <a:pt x="2258755" y="744670"/>
                  <a:pt x="2266642" y="748513"/>
                </a:cubicBezTo>
                <a:cubicBezTo>
                  <a:pt x="2274530" y="752356"/>
                  <a:pt x="2281431" y="756357"/>
                  <a:pt x="2287346" y="760516"/>
                </a:cubicBezTo>
                <a:cubicBezTo>
                  <a:pt x="2293261" y="764675"/>
                  <a:pt x="2294598" y="769554"/>
                  <a:pt x="2291358" y="775154"/>
                </a:cubicBezTo>
                <a:cubicBezTo>
                  <a:pt x="2288117" y="780754"/>
                  <a:pt x="2285636" y="787422"/>
                  <a:pt x="2283915" y="795158"/>
                </a:cubicBezTo>
                <a:cubicBezTo>
                  <a:pt x="2283485" y="797092"/>
                  <a:pt x="2283136" y="799459"/>
                  <a:pt x="2282870" y="802259"/>
                </a:cubicBezTo>
                <a:lnTo>
                  <a:pt x="2282849" y="802631"/>
                </a:lnTo>
                <a:lnTo>
                  <a:pt x="2284037" y="799897"/>
                </a:lnTo>
                <a:cubicBezTo>
                  <a:pt x="2285829" y="797064"/>
                  <a:pt x="2288538" y="793409"/>
                  <a:pt x="2292164" y="788931"/>
                </a:cubicBezTo>
                <a:cubicBezTo>
                  <a:pt x="2306669" y="771020"/>
                  <a:pt x="2319941" y="750546"/>
                  <a:pt x="2331980" y="727508"/>
                </a:cubicBezTo>
                <a:cubicBezTo>
                  <a:pt x="2344019" y="704471"/>
                  <a:pt x="2348464" y="687531"/>
                  <a:pt x="2345316" y="676690"/>
                </a:cubicBezTo>
                <a:cubicBezTo>
                  <a:pt x="2342956" y="668559"/>
                  <a:pt x="2344608" y="664407"/>
                  <a:pt x="2350273" y="664234"/>
                </a:cubicBezTo>
                <a:close/>
                <a:moveTo>
                  <a:pt x="954050" y="663797"/>
                </a:moveTo>
                <a:cubicBezTo>
                  <a:pt x="962065" y="663371"/>
                  <a:pt x="969148" y="665887"/>
                  <a:pt x="975300" y="671345"/>
                </a:cubicBezTo>
                <a:cubicBezTo>
                  <a:pt x="983503" y="678623"/>
                  <a:pt x="984829" y="683588"/>
                  <a:pt x="979280" y="686241"/>
                </a:cubicBezTo>
                <a:cubicBezTo>
                  <a:pt x="973731" y="688894"/>
                  <a:pt x="967030" y="690679"/>
                  <a:pt x="959179" y="691597"/>
                </a:cubicBezTo>
                <a:cubicBezTo>
                  <a:pt x="951328" y="692515"/>
                  <a:pt x="941002" y="693633"/>
                  <a:pt x="928203" y="694952"/>
                </a:cubicBezTo>
                <a:cubicBezTo>
                  <a:pt x="915405" y="696272"/>
                  <a:pt x="897412" y="698287"/>
                  <a:pt x="874224" y="700997"/>
                </a:cubicBezTo>
                <a:cubicBezTo>
                  <a:pt x="883215" y="704094"/>
                  <a:pt x="887018" y="707715"/>
                  <a:pt x="885635" y="711860"/>
                </a:cubicBezTo>
                <a:cubicBezTo>
                  <a:pt x="884251" y="716004"/>
                  <a:pt x="883143" y="723604"/>
                  <a:pt x="882311" y="734660"/>
                </a:cubicBezTo>
                <a:cubicBezTo>
                  <a:pt x="896480" y="733011"/>
                  <a:pt x="906707" y="730574"/>
                  <a:pt x="912996" y="727347"/>
                </a:cubicBezTo>
                <a:cubicBezTo>
                  <a:pt x="919284" y="724120"/>
                  <a:pt x="926017" y="723948"/>
                  <a:pt x="933194" y="726831"/>
                </a:cubicBezTo>
                <a:cubicBezTo>
                  <a:pt x="940371" y="729713"/>
                  <a:pt x="947183" y="733732"/>
                  <a:pt x="953629" y="738887"/>
                </a:cubicBezTo>
                <a:cubicBezTo>
                  <a:pt x="960075" y="744043"/>
                  <a:pt x="961272" y="750220"/>
                  <a:pt x="957221" y="757418"/>
                </a:cubicBezTo>
                <a:cubicBezTo>
                  <a:pt x="953170" y="764617"/>
                  <a:pt x="951976" y="785375"/>
                  <a:pt x="953640" y="819691"/>
                </a:cubicBezTo>
                <a:lnTo>
                  <a:pt x="961964" y="819841"/>
                </a:lnTo>
                <a:cubicBezTo>
                  <a:pt x="975702" y="818020"/>
                  <a:pt x="988164" y="815740"/>
                  <a:pt x="999349" y="813001"/>
                </a:cubicBezTo>
                <a:cubicBezTo>
                  <a:pt x="1010534" y="810262"/>
                  <a:pt x="1020594" y="814320"/>
                  <a:pt x="1029528" y="825176"/>
                </a:cubicBezTo>
                <a:cubicBezTo>
                  <a:pt x="1038462" y="836031"/>
                  <a:pt x="1033909" y="841459"/>
                  <a:pt x="1015869" y="841459"/>
                </a:cubicBezTo>
                <a:cubicBezTo>
                  <a:pt x="1000697" y="841459"/>
                  <a:pt x="980026" y="842277"/>
                  <a:pt x="953854" y="843911"/>
                </a:cubicBezTo>
                <a:cubicBezTo>
                  <a:pt x="953854" y="862611"/>
                  <a:pt x="954299" y="879052"/>
                  <a:pt x="955189" y="893235"/>
                </a:cubicBezTo>
                <a:cubicBezTo>
                  <a:pt x="956078" y="907417"/>
                  <a:pt x="955568" y="919502"/>
                  <a:pt x="953661" y="929490"/>
                </a:cubicBezTo>
                <a:cubicBezTo>
                  <a:pt x="951754" y="939478"/>
                  <a:pt x="946616" y="949122"/>
                  <a:pt x="938249" y="958422"/>
                </a:cubicBezTo>
                <a:cubicBezTo>
                  <a:pt x="929881" y="967721"/>
                  <a:pt x="923299" y="967438"/>
                  <a:pt x="918502" y="957572"/>
                </a:cubicBezTo>
                <a:cubicBezTo>
                  <a:pt x="913706" y="947706"/>
                  <a:pt x="905324" y="938008"/>
                  <a:pt x="893357" y="928479"/>
                </a:cubicBezTo>
                <a:cubicBezTo>
                  <a:pt x="881390" y="918950"/>
                  <a:pt x="882914" y="915759"/>
                  <a:pt x="897928" y="918907"/>
                </a:cubicBezTo>
                <a:cubicBezTo>
                  <a:pt x="912942" y="922055"/>
                  <a:pt x="921715" y="921775"/>
                  <a:pt x="924246" y="918068"/>
                </a:cubicBezTo>
                <a:cubicBezTo>
                  <a:pt x="926777" y="914361"/>
                  <a:pt x="927816" y="905151"/>
                  <a:pt x="927364" y="890438"/>
                </a:cubicBezTo>
                <a:cubicBezTo>
                  <a:pt x="926913" y="875725"/>
                  <a:pt x="926687" y="860747"/>
                  <a:pt x="926687" y="845503"/>
                </a:cubicBezTo>
                <a:cubicBezTo>
                  <a:pt x="883236" y="849074"/>
                  <a:pt x="847221" y="852960"/>
                  <a:pt x="818641" y="857162"/>
                </a:cubicBezTo>
                <a:cubicBezTo>
                  <a:pt x="817852" y="872133"/>
                  <a:pt x="816773" y="886488"/>
                  <a:pt x="815404" y="900225"/>
                </a:cubicBezTo>
                <a:cubicBezTo>
                  <a:pt x="814034" y="913963"/>
                  <a:pt x="810642" y="925823"/>
                  <a:pt x="805229" y="935803"/>
                </a:cubicBezTo>
                <a:cubicBezTo>
                  <a:pt x="799816" y="945784"/>
                  <a:pt x="794187" y="944978"/>
                  <a:pt x="788344" y="933384"/>
                </a:cubicBezTo>
                <a:cubicBezTo>
                  <a:pt x="782500" y="921789"/>
                  <a:pt x="781600" y="910486"/>
                  <a:pt x="785644" y="899473"/>
                </a:cubicBezTo>
                <a:cubicBezTo>
                  <a:pt x="789688" y="888459"/>
                  <a:pt x="792614" y="875417"/>
                  <a:pt x="794420" y="860345"/>
                </a:cubicBezTo>
                <a:cubicBezTo>
                  <a:pt x="778259" y="862970"/>
                  <a:pt x="765715" y="864977"/>
                  <a:pt x="756788" y="866368"/>
                </a:cubicBezTo>
                <a:cubicBezTo>
                  <a:pt x="747862" y="867759"/>
                  <a:pt x="739304" y="864382"/>
                  <a:pt x="731116" y="856237"/>
                </a:cubicBezTo>
                <a:cubicBezTo>
                  <a:pt x="722927" y="848092"/>
                  <a:pt x="724261" y="844019"/>
                  <a:pt x="735116" y="844019"/>
                </a:cubicBezTo>
                <a:cubicBezTo>
                  <a:pt x="743047" y="844019"/>
                  <a:pt x="763295" y="841932"/>
                  <a:pt x="795862" y="837759"/>
                </a:cubicBezTo>
                <a:cubicBezTo>
                  <a:pt x="796693" y="814069"/>
                  <a:pt x="797109" y="796374"/>
                  <a:pt x="797109" y="784672"/>
                </a:cubicBezTo>
                <a:cubicBezTo>
                  <a:pt x="797109" y="772856"/>
                  <a:pt x="795087" y="762692"/>
                  <a:pt x="791043" y="754181"/>
                </a:cubicBezTo>
                <a:cubicBezTo>
                  <a:pt x="786999" y="745670"/>
                  <a:pt x="788053" y="741881"/>
                  <a:pt x="794205" y="742813"/>
                </a:cubicBezTo>
                <a:cubicBezTo>
                  <a:pt x="800357" y="743745"/>
                  <a:pt x="805341" y="744419"/>
                  <a:pt x="809155" y="744835"/>
                </a:cubicBezTo>
                <a:cubicBezTo>
                  <a:pt x="812970" y="745251"/>
                  <a:pt x="828306" y="743444"/>
                  <a:pt x="855166" y="739414"/>
                </a:cubicBezTo>
                <a:cubicBezTo>
                  <a:pt x="855166" y="722507"/>
                  <a:pt x="853839" y="710626"/>
                  <a:pt x="851186" y="703772"/>
                </a:cubicBezTo>
                <a:cubicBezTo>
                  <a:pt x="835842" y="705507"/>
                  <a:pt x="824334" y="707052"/>
                  <a:pt x="816662" y="708407"/>
                </a:cubicBezTo>
                <a:cubicBezTo>
                  <a:pt x="808991" y="709762"/>
                  <a:pt x="801627" y="710902"/>
                  <a:pt x="794571" y="711827"/>
                </a:cubicBezTo>
                <a:cubicBezTo>
                  <a:pt x="787515" y="712752"/>
                  <a:pt x="779653" y="709443"/>
                  <a:pt x="770985" y="701900"/>
                </a:cubicBezTo>
                <a:cubicBezTo>
                  <a:pt x="762316" y="694357"/>
                  <a:pt x="764159" y="690303"/>
                  <a:pt x="776513" y="689736"/>
                </a:cubicBezTo>
                <a:cubicBezTo>
                  <a:pt x="788867" y="689170"/>
                  <a:pt x="806463" y="687539"/>
                  <a:pt x="829299" y="684843"/>
                </a:cubicBezTo>
                <a:cubicBezTo>
                  <a:pt x="852136" y="682147"/>
                  <a:pt x="874371" y="678995"/>
                  <a:pt x="896003" y="675389"/>
                </a:cubicBezTo>
                <a:cubicBezTo>
                  <a:pt x="917635" y="671782"/>
                  <a:pt x="934209" y="668387"/>
                  <a:pt x="945724" y="665204"/>
                </a:cubicBezTo>
                <a:cubicBezTo>
                  <a:pt x="948603" y="664408"/>
                  <a:pt x="951378" y="663939"/>
                  <a:pt x="954050" y="663797"/>
                </a:cubicBezTo>
                <a:close/>
                <a:moveTo>
                  <a:pt x="4494189" y="662255"/>
                </a:moveTo>
                <a:cubicBezTo>
                  <a:pt x="4496136" y="662242"/>
                  <a:pt x="4498598" y="662587"/>
                  <a:pt x="4501573" y="663289"/>
                </a:cubicBezTo>
                <a:cubicBezTo>
                  <a:pt x="4513476" y="666100"/>
                  <a:pt x="4522725" y="669384"/>
                  <a:pt x="4529322" y="673141"/>
                </a:cubicBezTo>
                <a:cubicBezTo>
                  <a:pt x="4535918" y="676898"/>
                  <a:pt x="4537417" y="682000"/>
                  <a:pt x="4533817" y="688446"/>
                </a:cubicBezTo>
                <a:cubicBezTo>
                  <a:pt x="4530218" y="694892"/>
                  <a:pt x="4528418" y="719747"/>
                  <a:pt x="4528418" y="763011"/>
                </a:cubicBezTo>
                <a:cubicBezTo>
                  <a:pt x="4543059" y="761276"/>
                  <a:pt x="4556837" y="758591"/>
                  <a:pt x="4569750" y="754955"/>
                </a:cubicBezTo>
                <a:cubicBezTo>
                  <a:pt x="4582664" y="751320"/>
                  <a:pt x="4592953" y="753643"/>
                  <a:pt x="4600618" y="761925"/>
                </a:cubicBezTo>
                <a:cubicBezTo>
                  <a:pt x="4608283" y="770206"/>
                  <a:pt x="4608623" y="775856"/>
                  <a:pt x="4601639" y="778875"/>
                </a:cubicBezTo>
                <a:cubicBezTo>
                  <a:pt x="4594656" y="781894"/>
                  <a:pt x="4585521" y="783403"/>
                  <a:pt x="4574235" y="783403"/>
                </a:cubicBezTo>
                <a:cubicBezTo>
                  <a:pt x="4563652" y="783403"/>
                  <a:pt x="4548380" y="784206"/>
                  <a:pt x="4528418" y="785812"/>
                </a:cubicBezTo>
                <a:cubicBezTo>
                  <a:pt x="4528418" y="817834"/>
                  <a:pt x="4529544" y="847783"/>
                  <a:pt x="4531795" y="875661"/>
                </a:cubicBezTo>
                <a:cubicBezTo>
                  <a:pt x="4534047" y="903538"/>
                  <a:pt x="4533753" y="922446"/>
                  <a:pt x="4530913" y="932383"/>
                </a:cubicBezTo>
                <a:cubicBezTo>
                  <a:pt x="4528074" y="942321"/>
                  <a:pt x="4523410" y="950796"/>
                  <a:pt x="4516921" y="957809"/>
                </a:cubicBezTo>
                <a:cubicBezTo>
                  <a:pt x="4510432" y="964821"/>
                  <a:pt x="4504760" y="963810"/>
                  <a:pt x="4499906" y="954776"/>
                </a:cubicBezTo>
                <a:cubicBezTo>
                  <a:pt x="4495052" y="945741"/>
                  <a:pt x="4486868" y="935140"/>
                  <a:pt x="4475352" y="922973"/>
                </a:cubicBezTo>
                <a:cubicBezTo>
                  <a:pt x="4463837" y="910805"/>
                  <a:pt x="4464081" y="906316"/>
                  <a:pt x="4476084" y="909507"/>
                </a:cubicBezTo>
                <a:cubicBezTo>
                  <a:pt x="4488086" y="912698"/>
                  <a:pt x="4496185" y="914275"/>
                  <a:pt x="4500380" y="914239"/>
                </a:cubicBezTo>
                <a:cubicBezTo>
                  <a:pt x="4504574" y="914204"/>
                  <a:pt x="4506445" y="904545"/>
                  <a:pt x="4505994" y="885265"/>
                </a:cubicBezTo>
                <a:cubicBezTo>
                  <a:pt x="4505542" y="865985"/>
                  <a:pt x="4504893" y="833386"/>
                  <a:pt x="4504047" y="787468"/>
                </a:cubicBezTo>
                <a:cubicBezTo>
                  <a:pt x="4464153" y="794638"/>
                  <a:pt x="4440814" y="799353"/>
                  <a:pt x="4434031" y="801611"/>
                </a:cubicBezTo>
                <a:cubicBezTo>
                  <a:pt x="4427248" y="803870"/>
                  <a:pt x="4418310" y="800798"/>
                  <a:pt x="4407218" y="792394"/>
                </a:cubicBezTo>
                <a:cubicBezTo>
                  <a:pt x="4396126" y="783991"/>
                  <a:pt x="4395918" y="779477"/>
                  <a:pt x="4406595" y="778853"/>
                </a:cubicBezTo>
                <a:cubicBezTo>
                  <a:pt x="4417271" y="778230"/>
                  <a:pt x="4431518" y="777025"/>
                  <a:pt x="4449336" y="775240"/>
                </a:cubicBezTo>
                <a:cubicBezTo>
                  <a:pt x="4467153" y="773454"/>
                  <a:pt x="4485362" y="770948"/>
                  <a:pt x="4503961" y="767722"/>
                </a:cubicBezTo>
                <a:cubicBezTo>
                  <a:pt x="4503961" y="740762"/>
                  <a:pt x="4502860" y="720238"/>
                  <a:pt x="4500659" y="706149"/>
                </a:cubicBezTo>
                <a:cubicBezTo>
                  <a:pt x="4498458" y="692059"/>
                  <a:pt x="4495084" y="680691"/>
                  <a:pt x="4490539" y="672044"/>
                </a:cubicBezTo>
                <a:cubicBezTo>
                  <a:pt x="4487129" y="665559"/>
                  <a:pt x="4488346" y="662296"/>
                  <a:pt x="4494189" y="662255"/>
                </a:cubicBezTo>
                <a:close/>
                <a:moveTo>
                  <a:pt x="6779555" y="661805"/>
                </a:moveTo>
                <a:cubicBezTo>
                  <a:pt x="6784574" y="661805"/>
                  <a:pt x="6792368" y="663608"/>
                  <a:pt x="6802937" y="667215"/>
                </a:cubicBezTo>
                <a:cubicBezTo>
                  <a:pt x="6813505" y="670821"/>
                  <a:pt x="6817661" y="676127"/>
                  <a:pt x="6815402" y="683133"/>
                </a:cubicBezTo>
                <a:cubicBezTo>
                  <a:pt x="6813143" y="690138"/>
                  <a:pt x="6812455" y="700893"/>
                  <a:pt x="6813337" y="715398"/>
                </a:cubicBezTo>
                <a:cubicBezTo>
                  <a:pt x="6814219" y="729903"/>
                  <a:pt x="6816143" y="744419"/>
                  <a:pt x="6819112" y="758946"/>
                </a:cubicBezTo>
                <a:cubicBezTo>
                  <a:pt x="6827143" y="754844"/>
                  <a:pt x="6833976" y="750897"/>
                  <a:pt x="6839611" y="747104"/>
                </a:cubicBezTo>
                <a:cubicBezTo>
                  <a:pt x="6845247" y="743311"/>
                  <a:pt x="6852407" y="743996"/>
                  <a:pt x="6861090" y="749158"/>
                </a:cubicBezTo>
                <a:cubicBezTo>
                  <a:pt x="6869773" y="754321"/>
                  <a:pt x="6869837" y="759487"/>
                  <a:pt x="6861283" y="764657"/>
                </a:cubicBezTo>
                <a:cubicBezTo>
                  <a:pt x="6852729" y="769826"/>
                  <a:pt x="6840365" y="775989"/>
                  <a:pt x="6824189" y="783145"/>
                </a:cubicBezTo>
                <a:cubicBezTo>
                  <a:pt x="6827745" y="802776"/>
                  <a:pt x="6830398" y="814959"/>
                  <a:pt x="6832147" y="819691"/>
                </a:cubicBezTo>
                <a:cubicBezTo>
                  <a:pt x="6845656" y="805680"/>
                  <a:pt x="6852673" y="793631"/>
                  <a:pt x="6853195" y="783543"/>
                </a:cubicBezTo>
                <a:cubicBezTo>
                  <a:pt x="6853719" y="773454"/>
                  <a:pt x="6857139" y="769676"/>
                  <a:pt x="6863456" y="772207"/>
                </a:cubicBezTo>
                <a:cubicBezTo>
                  <a:pt x="6869773" y="774738"/>
                  <a:pt x="6876054" y="779904"/>
                  <a:pt x="6882299" y="787705"/>
                </a:cubicBezTo>
                <a:cubicBezTo>
                  <a:pt x="6888544" y="795506"/>
                  <a:pt x="6888286" y="801751"/>
                  <a:pt x="6881525" y="806440"/>
                </a:cubicBezTo>
                <a:cubicBezTo>
                  <a:pt x="6874763" y="811130"/>
                  <a:pt x="6868955" y="815898"/>
                  <a:pt x="6864101" y="820745"/>
                </a:cubicBezTo>
                <a:cubicBezTo>
                  <a:pt x="6859247" y="825592"/>
                  <a:pt x="6851787" y="833264"/>
                  <a:pt x="6841719" y="843761"/>
                </a:cubicBezTo>
                <a:cubicBezTo>
                  <a:pt x="6849535" y="859420"/>
                  <a:pt x="6858527" y="872775"/>
                  <a:pt x="6868693" y="883824"/>
                </a:cubicBezTo>
                <a:cubicBezTo>
                  <a:pt x="6878861" y="894873"/>
                  <a:pt x="6887003" y="902018"/>
                  <a:pt x="6893119" y="905259"/>
                </a:cubicBezTo>
                <a:cubicBezTo>
                  <a:pt x="6899235" y="908500"/>
                  <a:pt x="6902823" y="909901"/>
                  <a:pt x="6903885" y="909464"/>
                </a:cubicBezTo>
                <a:cubicBezTo>
                  <a:pt x="6904946" y="909027"/>
                  <a:pt x="6910373" y="899806"/>
                  <a:pt x="6920167" y="881802"/>
                </a:cubicBezTo>
                <a:cubicBezTo>
                  <a:pt x="6929963" y="863798"/>
                  <a:pt x="6933285" y="865171"/>
                  <a:pt x="6930138" y="885921"/>
                </a:cubicBezTo>
                <a:cubicBezTo>
                  <a:pt x="6926991" y="906671"/>
                  <a:pt x="6926542" y="924019"/>
                  <a:pt x="6928793" y="937965"/>
                </a:cubicBezTo>
                <a:cubicBezTo>
                  <a:pt x="6931045" y="951911"/>
                  <a:pt x="6924803" y="956321"/>
                  <a:pt x="6910069" y="951194"/>
                </a:cubicBezTo>
                <a:cubicBezTo>
                  <a:pt x="6895334" y="946067"/>
                  <a:pt x="6880593" y="937051"/>
                  <a:pt x="6865843" y="924145"/>
                </a:cubicBezTo>
                <a:cubicBezTo>
                  <a:pt x="6851095" y="911239"/>
                  <a:pt x="6836227" y="889076"/>
                  <a:pt x="6821241" y="857656"/>
                </a:cubicBezTo>
                <a:cubicBezTo>
                  <a:pt x="6809196" y="868168"/>
                  <a:pt x="6798255" y="875062"/>
                  <a:pt x="6788417" y="878339"/>
                </a:cubicBezTo>
                <a:cubicBezTo>
                  <a:pt x="6778579" y="881615"/>
                  <a:pt x="6767431" y="883935"/>
                  <a:pt x="6754969" y="885297"/>
                </a:cubicBezTo>
                <a:cubicBezTo>
                  <a:pt x="6742507" y="886660"/>
                  <a:pt x="6742009" y="883792"/>
                  <a:pt x="6753473" y="876693"/>
                </a:cubicBezTo>
                <a:cubicBezTo>
                  <a:pt x="6764939" y="869595"/>
                  <a:pt x="6775016" y="863439"/>
                  <a:pt x="6783706" y="858227"/>
                </a:cubicBezTo>
                <a:cubicBezTo>
                  <a:pt x="6792397" y="853014"/>
                  <a:pt x="6802234" y="845898"/>
                  <a:pt x="6813219" y="836878"/>
                </a:cubicBezTo>
                <a:cubicBezTo>
                  <a:pt x="6809733" y="828173"/>
                  <a:pt x="6805589" y="812600"/>
                  <a:pt x="6800785" y="790157"/>
                </a:cubicBezTo>
                <a:cubicBezTo>
                  <a:pt x="6786803" y="795563"/>
                  <a:pt x="6775709" y="797255"/>
                  <a:pt x="6767499" y="795234"/>
                </a:cubicBezTo>
                <a:cubicBezTo>
                  <a:pt x="6759289" y="793212"/>
                  <a:pt x="6758428" y="789892"/>
                  <a:pt x="6764917" y="785274"/>
                </a:cubicBezTo>
                <a:cubicBezTo>
                  <a:pt x="6771407" y="780657"/>
                  <a:pt x="6782107" y="775086"/>
                  <a:pt x="6797021" y="768561"/>
                </a:cubicBezTo>
                <a:cubicBezTo>
                  <a:pt x="6793465" y="751969"/>
                  <a:pt x="6789686" y="733244"/>
                  <a:pt x="6785685" y="712387"/>
                </a:cubicBezTo>
                <a:cubicBezTo>
                  <a:pt x="6781684" y="691529"/>
                  <a:pt x="6777849" y="677884"/>
                  <a:pt x="6774177" y="671452"/>
                </a:cubicBezTo>
                <a:cubicBezTo>
                  <a:pt x="6770507" y="665021"/>
                  <a:pt x="6772299" y="661805"/>
                  <a:pt x="6779555" y="661805"/>
                </a:cubicBezTo>
                <a:close/>
                <a:moveTo>
                  <a:pt x="3067942" y="660526"/>
                </a:moveTo>
                <a:cubicBezTo>
                  <a:pt x="3069626" y="660445"/>
                  <a:pt x="3071740" y="660703"/>
                  <a:pt x="3074286" y="661300"/>
                </a:cubicBezTo>
                <a:cubicBezTo>
                  <a:pt x="3084468" y="663687"/>
                  <a:pt x="3092595" y="667003"/>
                  <a:pt x="3098668" y="671248"/>
                </a:cubicBezTo>
                <a:cubicBezTo>
                  <a:pt x="3104741" y="675493"/>
                  <a:pt x="3106175" y="680627"/>
                  <a:pt x="3102970" y="686649"/>
                </a:cubicBezTo>
                <a:cubicBezTo>
                  <a:pt x="3099765" y="692672"/>
                  <a:pt x="3097492" y="701230"/>
                  <a:pt x="3096151" y="712322"/>
                </a:cubicBezTo>
                <a:cubicBezTo>
                  <a:pt x="3094810" y="723414"/>
                  <a:pt x="3092383" y="734911"/>
                  <a:pt x="3088870" y="746814"/>
                </a:cubicBezTo>
                <a:cubicBezTo>
                  <a:pt x="3104300" y="742655"/>
                  <a:pt x="3114080" y="738916"/>
                  <a:pt x="3118210" y="735596"/>
                </a:cubicBezTo>
                <a:cubicBezTo>
                  <a:pt x="3122340" y="732276"/>
                  <a:pt x="3129022" y="732527"/>
                  <a:pt x="3138258" y="736349"/>
                </a:cubicBezTo>
                <a:cubicBezTo>
                  <a:pt x="3147493" y="740171"/>
                  <a:pt x="3154846" y="744451"/>
                  <a:pt x="3160317" y="749191"/>
                </a:cubicBezTo>
                <a:cubicBezTo>
                  <a:pt x="3165787" y="753930"/>
                  <a:pt x="3166017" y="759939"/>
                  <a:pt x="3161005" y="767216"/>
                </a:cubicBezTo>
                <a:cubicBezTo>
                  <a:pt x="3155993" y="774494"/>
                  <a:pt x="3152379" y="788117"/>
                  <a:pt x="3150164" y="808086"/>
                </a:cubicBezTo>
                <a:cubicBezTo>
                  <a:pt x="3147948" y="828055"/>
                  <a:pt x="3144327" y="849447"/>
                  <a:pt x="3139301" y="872262"/>
                </a:cubicBezTo>
                <a:cubicBezTo>
                  <a:pt x="3134275" y="895077"/>
                  <a:pt x="3128220" y="911683"/>
                  <a:pt x="3121135" y="922080"/>
                </a:cubicBezTo>
                <a:cubicBezTo>
                  <a:pt x="3114051" y="932477"/>
                  <a:pt x="3105677" y="940084"/>
                  <a:pt x="3096011" y="944902"/>
                </a:cubicBezTo>
                <a:cubicBezTo>
                  <a:pt x="3086346" y="949721"/>
                  <a:pt x="3080718" y="947240"/>
                  <a:pt x="3079126" y="937460"/>
                </a:cubicBezTo>
                <a:cubicBezTo>
                  <a:pt x="3077534" y="927680"/>
                  <a:pt x="3072210" y="916631"/>
                  <a:pt x="3063155" y="904312"/>
                </a:cubicBezTo>
                <a:cubicBezTo>
                  <a:pt x="3054099" y="891994"/>
                  <a:pt x="3055271" y="888585"/>
                  <a:pt x="3066671" y="894084"/>
                </a:cubicBezTo>
                <a:cubicBezTo>
                  <a:pt x="3078072" y="899584"/>
                  <a:pt x="3085582" y="902509"/>
                  <a:pt x="3089204" y="902860"/>
                </a:cubicBezTo>
                <a:cubicBezTo>
                  <a:pt x="3092824" y="903212"/>
                  <a:pt x="3096603" y="900785"/>
                  <a:pt x="3100540" y="895579"/>
                </a:cubicBezTo>
                <a:cubicBezTo>
                  <a:pt x="3104476" y="890374"/>
                  <a:pt x="3108663" y="879339"/>
                  <a:pt x="3113102" y="862475"/>
                </a:cubicBezTo>
                <a:cubicBezTo>
                  <a:pt x="3117540" y="845611"/>
                  <a:pt x="3121110" y="825319"/>
                  <a:pt x="3123814" y="801601"/>
                </a:cubicBezTo>
                <a:cubicBezTo>
                  <a:pt x="3126516" y="777882"/>
                  <a:pt x="3126516" y="764646"/>
                  <a:pt x="3123814" y="761893"/>
                </a:cubicBezTo>
                <a:cubicBezTo>
                  <a:pt x="3121110" y="759139"/>
                  <a:pt x="3116848" y="758404"/>
                  <a:pt x="3111026" y="759688"/>
                </a:cubicBezTo>
                <a:cubicBezTo>
                  <a:pt x="3105204" y="760971"/>
                  <a:pt x="3097166" y="763190"/>
                  <a:pt x="3086912" y="766345"/>
                </a:cubicBezTo>
                <a:cubicBezTo>
                  <a:pt x="3080875" y="796531"/>
                  <a:pt x="3072605" y="823953"/>
                  <a:pt x="3062101" y="848611"/>
                </a:cubicBezTo>
                <a:cubicBezTo>
                  <a:pt x="3051596" y="873269"/>
                  <a:pt x="3039676" y="893184"/>
                  <a:pt x="3026339" y="908356"/>
                </a:cubicBezTo>
                <a:cubicBezTo>
                  <a:pt x="3013003" y="923528"/>
                  <a:pt x="2996218" y="935742"/>
                  <a:pt x="2975984" y="944999"/>
                </a:cubicBezTo>
                <a:cubicBezTo>
                  <a:pt x="2955750" y="954256"/>
                  <a:pt x="2953825" y="951441"/>
                  <a:pt x="2970209" y="936556"/>
                </a:cubicBezTo>
                <a:cubicBezTo>
                  <a:pt x="2986592" y="921671"/>
                  <a:pt x="3001918" y="903527"/>
                  <a:pt x="3016187" y="882124"/>
                </a:cubicBezTo>
                <a:cubicBezTo>
                  <a:pt x="3030455" y="860722"/>
                  <a:pt x="3044731" y="823771"/>
                  <a:pt x="3059014" y="771271"/>
                </a:cubicBezTo>
                <a:cubicBezTo>
                  <a:pt x="3052302" y="773953"/>
                  <a:pt x="3046341" y="775523"/>
                  <a:pt x="3041128" y="775982"/>
                </a:cubicBezTo>
                <a:cubicBezTo>
                  <a:pt x="3035915" y="776441"/>
                  <a:pt x="3030172" y="773046"/>
                  <a:pt x="3023898" y="765797"/>
                </a:cubicBezTo>
                <a:cubicBezTo>
                  <a:pt x="3017624" y="758548"/>
                  <a:pt x="3020811" y="754923"/>
                  <a:pt x="3033459" y="754923"/>
                </a:cubicBezTo>
                <a:cubicBezTo>
                  <a:pt x="3042953" y="754923"/>
                  <a:pt x="3052496" y="753819"/>
                  <a:pt x="3062090" y="751611"/>
                </a:cubicBezTo>
                <a:cubicBezTo>
                  <a:pt x="3065445" y="735679"/>
                  <a:pt x="3067571" y="720277"/>
                  <a:pt x="3068468" y="705406"/>
                </a:cubicBezTo>
                <a:cubicBezTo>
                  <a:pt x="3069364" y="690536"/>
                  <a:pt x="3068012" y="678870"/>
                  <a:pt x="3064413" y="670409"/>
                </a:cubicBezTo>
                <a:cubicBezTo>
                  <a:pt x="3061713" y="664064"/>
                  <a:pt x="3062890" y="660769"/>
                  <a:pt x="3067942" y="660526"/>
                </a:cubicBezTo>
                <a:close/>
                <a:moveTo>
                  <a:pt x="6413041" y="659837"/>
                </a:moveTo>
                <a:cubicBezTo>
                  <a:pt x="6425301" y="661249"/>
                  <a:pt x="6435454" y="664218"/>
                  <a:pt x="6443499" y="668742"/>
                </a:cubicBezTo>
                <a:cubicBezTo>
                  <a:pt x="6451544" y="673266"/>
                  <a:pt x="6455567" y="680419"/>
                  <a:pt x="6455567" y="690199"/>
                </a:cubicBezTo>
                <a:cubicBezTo>
                  <a:pt x="6455567" y="701054"/>
                  <a:pt x="6452111" y="705991"/>
                  <a:pt x="6445199" y="705009"/>
                </a:cubicBezTo>
                <a:cubicBezTo>
                  <a:pt x="6438287" y="704026"/>
                  <a:pt x="6429912" y="699599"/>
                  <a:pt x="6420075" y="691726"/>
                </a:cubicBezTo>
                <a:cubicBezTo>
                  <a:pt x="6411843" y="684412"/>
                  <a:pt x="6405548" y="676916"/>
                  <a:pt x="6401188" y="669237"/>
                </a:cubicBezTo>
                <a:cubicBezTo>
                  <a:pt x="6396829" y="661558"/>
                  <a:pt x="6400779" y="658424"/>
                  <a:pt x="6413041" y="659837"/>
                </a:cubicBezTo>
                <a:close/>
                <a:moveTo>
                  <a:pt x="1873122" y="656836"/>
                </a:moveTo>
                <a:cubicBezTo>
                  <a:pt x="1877402" y="655632"/>
                  <a:pt x="1885752" y="658069"/>
                  <a:pt x="1898171" y="664150"/>
                </a:cubicBezTo>
                <a:cubicBezTo>
                  <a:pt x="1910589" y="670230"/>
                  <a:pt x="1914529" y="676791"/>
                  <a:pt x="1909991" y="683832"/>
                </a:cubicBezTo>
                <a:cubicBezTo>
                  <a:pt x="1905452" y="690873"/>
                  <a:pt x="1902774" y="708712"/>
                  <a:pt x="1901957" y="737349"/>
                </a:cubicBezTo>
                <a:cubicBezTo>
                  <a:pt x="1914074" y="732861"/>
                  <a:pt x="1921825" y="733879"/>
                  <a:pt x="1925209" y="740404"/>
                </a:cubicBezTo>
                <a:cubicBezTo>
                  <a:pt x="1928593" y="746929"/>
                  <a:pt x="1920843" y="754909"/>
                  <a:pt x="1901957" y="764345"/>
                </a:cubicBezTo>
                <a:lnTo>
                  <a:pt x="1901957" y="784607"/>
                </a:lnTo>
                <a:cubicBezTo>
                  <a:pt x="1905857" y="780363"/>
                  <a:pt x="1910654" y="777502"/>
                  <a:pt x="1916347" y="776025"/>
                </a:cubicBezTo>
                <a:cubicBezTo>
                  <a:pt x="1922040" y="774548"/>
                  <a:pt x="1922818" y="777082"/>
                  <a:pt x="1918681" y="783629"/>
                </a:cubicBezTo>
                <a:cubicBezTo>
                  <a:pt x="1914544" y="790175"/>
                  <a:pt x="1908969" y="796954"/>
                  <a:pt x="1901957" y="803967"/>
                </a:cubicBezTo>
                <a:cubicBezTo>
                  <a:pt x="1901957" y="840649"/>
                  <a:pt x="1902172" y="864006"/>
                  <a:pt x="1902602" y="874037"/>
                </a:cubicBezTo>
                <a:cubicBezTo>
                  <a:pt x="1903032" y="884068"/>
                  <a:pt x="1902297" y="893597"/>
                  <a:pt x="1900397" y="902624"/>
                </a:cubicBezTo>
                <a:cubicBezTo>
                  <a:pt x="1898497" y="911651"/>
                  <a:pt x="1893955" y="919685"/>
                  <a:pt x="1886770" y="926726"/>
                </a:cubicBezTo>
                <a:cubicBezTo>
                  <a:pt x="1879586" y="933767"/>
                  <a:pt x="1874316" y="933190"/>
                  <a:pt x="1870960" y="924995"/>
                </a:cubicBezTo>
                <a:cubicBezTo>
                  <a:pt x="1867604" y="916799"/>
                  <a:pt x="1861105" y="907772"/>
                  <a:pt x="1851461" y="897913"/>
                </a:cubicBezTo>
                <a:cubicBezTo>
                  <a:pt x="1841817" y="888054"/>
                  <a:pt x="1842692" y="884250"/>
                  <a:pt x="1854085" y="886502"/>
                </a:cubicBezTo>
                <a:cubicBezTo>
                  <a:pt x="1865479" y="888753"/>
                  <a:pt x="1872007" y="888678"/>
                  <a:pt x="1873670" y="886276"/>
                </a:cubicBezTo>
                <a:cubicBezTo>
                  <a:pt x="1875334" y="883874"/>
                  <a:pt x="1876610" y="873538"/>
                  <a:pt x="1877499" y="855269"/>
                </a:cubicBezTo>
                <a:cubicBezTo>
                  <a:pt x="1878388" y="836999"/>
                  <a:pt x="1878833" y="824746"/>
                  <a:pt x="1878833" y="818508"/>
                </a:cubicBezTo>
                <a:cubicBezTo>
                  <a:pt x="1869239" y="832016"/>
                  <a:pt x="1859918" y="842621"/>
                  <a:pt x="1850870" y="850321"/>
                </a:cubicBezTo>
                <a:cubicBezTo>
                  <a:pt x="1841821" y="858022"/>
                  <a:pt x="1834719" y="864769"/>
                  <a:pt x="1829563" y="870563"/>
                </a:cubicBezTo>
                <a:cubicBezTo>
                  <a:pt x="1824408" y="876356"/>
                  <a:pt x="1818041" y="877292"/>
                  <a:pt x="1810462" y="873370"/>
                </a:cubicBezTo>
                <a:cubicBezTo>
                  <a:pt x="1802884" y="869448"/>
                  <a:pt x="1797539" y="864945"/>
                  <a:pt x="1794427" y="859861"/>
                </a:cubicBezTo>
                <a:cubicBezTo>
                  <a:pt x="1791315" y="854778"/>
                  <a:pt x="1796112" y="850497"/>
                  <a:pt x="1808817" y="847020"/>
                </a:cubicBezTo>
                <a:cubicBezTo>
                  <a:pt x="1821522" y="843542"/>
                  <a:pt x="1844861" y="827865"/>
                  <a:pt x="1878833" y="799987"/>
                </a:cubicBezTo>
                <a:lnTo>
                  <a:pt x="1878833" y="771271"/>
                </a:lnTo>
                <a:cubicBezTo>
                  <a:pt x="1868479" y="774870"/>
                  <a:pt x="1860015" y="777118"/>
                  <a:pt x="1853440" y="778015"/>
                </a:cubicBezTo>
                <a:cubicBezTo>
                  <a:pt x="1846865" y="778911"/>
                  <a:pt x="1838433" y="777731"/>
                  <a:pt x="1828144" y="774476"/>
                </a:cubicBezTo>
                <a:cubicBezTo>
                  <a:pt x="1817855" y="771221"/>
                  <a:pt x="1818708" y="767209"/>
                  <a:pt x="1830704" y="762441"/>
                </a:cubicBezTo>
                <a:cubicBezTo>
                  <a:pt x="1842699" y="757673"/>
                  <a:pt x="1858742" y="751525"/>
                  <a:pt x="1878833" y="743996"/>
                </a:cubicBezTo>
                <a:lnTo>
                  <a:pt x="1878833" y="700997"/>
                </a:lnTo>
                <a:cubicBezTo>
                  <a:pt x="1878833" y="688277"/>
                  <a:pt x="1876811" y="678038"/>
                  <a:pt x="1872767" y="670280"/>
                </a:cubicBezTo>
                <a:cubicBezTo>
                  <a:pt x="1868723" y="662522"/>
                  <a:pt x="1868841" y="658041"/>
                  <a:pt x="1873122" y="656836"/>
                </a:cubicBezTo>
                <a:close/>
                <a:moveTo>
                  <a:pt x="444372" y="656836"/>
                </a:moveTo>
                <a:cubicBezTo>
                  <a:pt x="448652" y="655632"/>
                  <a:pt x="457002" y="658069"/>
                  <a:pt x="469421" y="664150"/>
                </a:cubicBezTo>
                <a:cubicBezTo>
                  <a:pt x="481840" y="670230"/>
                  <a:pt x="485780" y="676791"/>
                  <a:pt x="481241" y="683832"/>
                </a:cubicBezTo>
                <a:cubicBezTo>
                  <a:pt x="476702" y="690873"/>
                  <a:pt x="474024" y="708712"/>
                  <a:pt x="473207" y="737349"/>
                </a:cubicBezTo>
                <a:cubicBezTo>
                  <a:pt x="485324" y="732861"/>
                  <a:pt x="493075" y="733879"/>
                  <a:pt x="496460" y="740404"/>
                </a:cubicBezTo>
                <a:cubicBezTo>
                  <a:pt x="499844" y="746929"/>
                  <a:pt x="492093" y="754909"/>
                  <a:pt x="473207" y="764345"/>
                </a:cubicBezTo>
                <a:lnTo>
                  <a:pt x="473207" y="784607"/>
                </a:lnTo>
                <a:cubicBezTo>
                  <a:pt x="477107" y="780363"/>
                  <a:pt x="481904" y="777502"/>
                  <a:pt x="487597" y="776025"/>
                </a:cubicBezTo>
                <a:cubicBezTo>
                  <a:pt x="493290" y="774548"/>
                  <a:pt x="494068" y="777082"/>
                  <a:pt x="489931" y="783629"/>
                </a:cubicBezTo>
                <a:cubicBezTo>
                  <a:pt x="485794" y="790175"/>
                  <a:pt x="480219" y="796954"/>
                  <a:pt x="473207" y="803967"/>
                </a:cubicBezTo>
                <a:cubicBezTo>
                  <a:pt x="473207" y="840649"/>
                  <a:pt x="473422" y="864006"/>
                  <a:pt x="473852" y="874037"/>
                </a:cubicBezTo>
                <a:cubicBezTo>
                  <a:pt x="474282" y="884068"/>
                  <a:pt x="473547" y="893597"/>
                  <a:pt x="471648" y="902624"/>
                </a:cubicBezTo>
                <a:cubicBezTo>
                  <a:pt x="469747" y="911651"/>
                  <a:pt x="465205" y="919685"/>
                  <a:pt x="458021" y="926726"/>
                </a:cubicBezTo>
                <a:cubicBezTo>
                  <a:pt x="450836" y="933767"/>
                  <a:pt x="445566" y="933190"/>
                  <a:pt x="442210" y="924995"/>
                </a:cubicBezTo>
                <a:cubicBezTo>
                  <a:pt x="438854" y="916799"/>
                  <a:pt x="432355" y="907772"/>
                  <a:pt x="422712" y="897913"/>
                </a:cubicBezTo>
                <a:cubicBezTo>
                  <a:pt x="413068" y="888054"/>
                  <a:pt x="413942" y="884250"/>
                  <a:pt x="425335" y="886502"/>
                </a:cubicBezTo>
                <a:cubicBezTo>
                  <a:pt x="436729" y="888753"/>
                  <a:pt x="443257" y="888678"/>
                  <a:pt x="444921" y="886276"/>
                </a:cubicBezTo>
                <a:cubicBezTo>
                  <a:pt x="446584" y="883874"/>
                  <a:pt x="447860" y="873538"/>
                  <a:pt x="448749" y="855269"/>
                </a:cubicBezTo>
                <a:cubicBezTo>
                  <a:pt x="449639" y="836999"/>
                  <a:pt x="450083" y="824746"/>
                  <a:pt x="450083" y="818508"/>
                </a:cubicBezTo>
                <a:cubicBezTo>
                  <a:pt x="440489" y="832016"/>
                  <a:pt x="431169" y="842621"/>
                  <a:pt x="422120" y="850321"/>
                </a:cubicBezTo>
                <a:cubicBezTo>
                  <a:pt x="413071" y="858022"/>
                  <a:pt x="405969" y="864769"/>
                  <a:pt x="400813" y="870563"/>
                </a:cubicBezTo>
                <a:cubicBezTo>
                  <a:pt x="395659" y="876356"/>
                  <a:pt x="389292" y="877292"/>
                  <a:pt x="381712" y="873370"/>
                </a:cubicBezTo>
                <a:cubicBezTo>
                  <a:pt x="374134" y="869448"/>
                  <a:pt x="368788" y="864945"/>
                  <a:pt x="365676" y="859861"/>
                </a:cubicBezTo>
                <a:cubicBezTo>
                  <a:pt x="362565" y="854778"/>
                  <a:pt x="367362" y="850497"/>
                  <a:pt x="380067" y="847020"/>
                </a:cubicBezTo>
                <a:cubicBezTo>
                  <a:pt x="392772" y="843542"/>
                  <a:pt x="416111" y="827865"/>
                  <a:pt x="450083" y="799987"/>
                </a:cubicBezTo>
                <a:lnTo>
                  <a:pt x="450083" y="771271"/>
                </a:lnTo>
                <a:cubicBezTo>
                  <a:pt x="439730" y="774870"/>
                  <a:pt x="431265" y="777118"/>
                  <a:pt x="424690" y="778015"/>
                </a:cubicBezTo>
                <a:cubicBezTo>
                  <a:pt x="418116" y="778911"/>
                  <a:pt x="409683" y="777731"/>
                  <a:pt x="399394" y="774476"/>
                </a:cubicBezTo>
                <a:cubicBezTo>
                  <a:pt x="389105" y="771221"/>
                  <a:pt x="389958" y="767209"/>
                  <a:pt x="401954" y="762441"/>
                </a:cubicBezTo>
                <a:cubicBezTo>
                  <a:pt x="413950" y="757673"/>
                  <a:pt x="429992" y="751525"/>
                  <a:pt x="450083" y="743996"/>
                </a:cubicBezTo>
                <a:lnTo>
                  <a:pt x="450083" y="700997"/>
                </a:lnTo>
                <a:cubicBezTo>
                  <a:pt x="450083" y="688277"/>
                  <a:pt x="448061" y="678038"/>
                  <a:pt x="444017" y="670280"/>
                </a:cubicBezTo>
                <a:cubicBezTo>
                  <a:pt x="439974" y="662522"/>
                  <a:pt x="440091" y="658041"/>
                  <a:pt x="444372" y="656836"/>
                </a:cubicBezTo>
                <a:close/>
                <a:moveTo>
                  <a:pt x="1168387" y="653193"/>
                </a:moveTo>
                <a:cubicBezTo>
                  <a:pt x="1172579" y="652682"/>
                  <a:pt x="1179881" y="654262"/>
                  <a:pt x="1190292" y="657933"/>
                </a:cubicBezTo>
                <a:cubicBezTo>
                  <a:pt x="1203772" y="663397"/>
                  <a:pt x="1208475" y="670553"/>
                  <a:pt x="1204403" y="679400"/>
                </a:cubicBezTo>
                <a:cubicBezTo>
                  <a:pt x="1200330" y="688248"/>
                  <a:pt x="1197871" y="709364"/>
                  <a:pt x="1197025" y="742748"/>
                </a:cubicBezTo>
                <a:cubicBezTo>
                  <a:pt x="1198717" y="742003"/>
                  <a:pt x="1203998" y="740468"/>
                  <a:pt x="1212867" y="738145"/>
                </a:cubicBezTo>
                <a:cubicBezTo>
                  <a:pt x="1221737" y="735822"/>
                  <a:pt x="1227613" y="737335"/>
                  <a:pt x="1230495" y="742684"/>
                </a:cubicBezTo>
                <a:cubicBezTo>
                  <a:pt x="1233377" y="748033"/>
                  <a:pt x="1231538" y="753611"/>
                  <a:pt x="1224978" y="759419"/>
                </a:cubicBezTo>
                <a:cubicBezTo>
                  <a:pt x="1218417" y="765227"/>
                  <a:pt x="1209099" y="770145"/>
                  <a:pt x="1197025" y="774175"/>
                </a:cubicBezTo>
                <a:lnTo>
                  <a:pt x="1197025" y="794050"/>
                </a:lnTo>
                <a:cubicBezTo>
                  <a:pt x="1203793" y="787899"/>
                  <a:pt x="1210210" y="784335"/>
                  <a:pt x="1216277" y="783360"/>
                </a:cubicBezTo>
                <a:cubicBezTo>
                  <a:pt x="1222343" y="782385"/>
                  <a:pt x="1219510" y="789254"/>
                  <a:pt x="1207780" y="803967"/>
                </a:cubicBezTo>
                <a:lnTo>
                  <a:pt x="1195669" y="814851"/>
                </a:lnTo>
                <a:cubicBezTo>
                  <a:pt x="1195669" y="849024"/>
                  <a:pt x="1195885" y="872398"/>
                  <a:pt x="1196315" y="884975"/>
                </a:cubicBezTo>
                <a:cubicBezTo>
                  <a:pt x="1196745" y="897551"/>
                  <a:pt x="1196243" y="907682"/>
                  <a:pt x="1194809" y="915369"/>
                </a:cubicBezTo>
                <a:cubicBezTo>
                  <a:pt x="1193375" y="923055"/>
                  <a:pt x="1188909" y="930878"/>
                  <a:pt x="1181408" y="938836"/>
                </a:cubicBezTo>
                <a:cubicBezTo>
                  <a:pt x="1173909" y="946795"/>
                  <a:pt x="1167989" y="946265"/>
                  <a:pt x="1163652" y="937245"/>
                </a:cubicBezTo>
                <a:cubicBezTo>
                  <a:pt x="1159313" y="928225"/>
                  <a:pt x="1151390" y="918527"/>
                  <a:pt x="1139883" y="908152"/>
                </a:cubicBezTo>
                <a:cubicBezTo>
                  <a:pt x="1128375" y="897777"/>
                  <a:pt x="1128676" y="893711"/>
                  <a:pt x="1140786" y="895956"/>
                </a:cubicBezTo>
                <a:cubicBezTo>
                  <a:pt x="1152896" y="898200"/>
                  <a:pt x="1160131" y="899239"/>
                  <a:pt x="1162490" y="899075"/>
                </a:cubicBezTo>
                <a:cubicBezTo>
                  <a:pt x="1164849" y="898910"/>
                  <a:pt x="1166667" y="893693"/>
                  <a:pt x="1167943" y="883426"/>
                </a:cubicBezTo>
                <a:cubicBezTo>
                  <a:pt x="1169219" y="873158"/>
                  <a:pt x="1169857" y="855118"/>
                  <a:pt x="1169857" y="829306"/>
                </a:cubicBezTo>
                <a:cubicBezTo>
                  <a:pt x="1145752" y="851920"/>
                  <a:pt x="1130257" y="867247"/>
                  <a:pt x="1123374" y="875284"/>
                </a:cubicBezTo>
                <a:cubicBezTo>
                  <a:pt x="1116490" y="883322"/>
                  <a:pt x="1109940" y="886090"/>
                  <a:pt x="1103724" y="883587"/>
                </a:cubicBezTo>
                <a:cubicBezTo>
                  <a:pt x="1097507" y="881085"/>
                  <a:pt x="1091678" y="875872"/>
                  <a:pt x="1086236" y="867949"/>
                </a:cubicBezTo>
                <a:cubicBezTo>
                  <a:pt x="1080794" y="860026"/>
                  <a:pt x="1083805" y="854785"/>
                  <a:pt x="1095270" y="852225"/>
                </a:cubicBezTo>
                <a:cubicBezTo>
                  <a:pt x="1106735" y="849665"/>
                  <a:pt x="1132049" y="834906"/>
                  <a:pt x="1171213" y="807946"/>
                </a:cubicBezTo>
                <a:lnTo>
                  <a:pt x="1171213" y="780714"/>
                </a:lnTo>
                <a:cubicBezTo>
                  <a:pt x="1159196" y="784285"/>
                  <a:pt x="1148835" y="786303"/>
                  <a:pt x="1140130" y="786769"/>
                </a:cubicBezTo>
                <a:cubicBezTo>
                  <a:pt x="1131425" y="787235"/>
                  <a:pt x="1123631" y="785095"/>
                  <a:pt x="1116748" y="780348"/>
                </a:cubicBezTo>
                <a:cubicBezTo>
                  <a:pt x="1109866" y="775602"/>
                  <a:pt x="1110865" y="772024"/>
                  <a:pt x="1119749" y="769615"/>
                </a:cubicBezTo>
                <a:cubicBezTo>
                  <a:pt x="1128632" y="767206"/>
                  <a:pt x="1145787" y="761340"/>
                  <a:pt x="1171213" y="752019"/>
                </a:cubicBezTo>
                <a:lnTo>
                  <a:pt x="1171213" y="702352"/>
                </a:lnTo>
                <a:cubicBezTo>
                  <a:pt x="1171213" y="684169"/>
                  <a:pt x="1169187" y="670384"/>
                  <a:pt x="1165136" y="660998"/>
                </a:cubicBezTo>
                <a:cubicBezTo>
                  <a:pt x="1163110" y="656306"/>
                  <a:pt x="1164194" y="653704"/>
                  <a:pt x="1168387" y="653193"/>
                </a:cubicBezTo>
                <a:close/>
                <a:moveTo>
                  <a:pt x="5238769" y="238251"/>
                </a:moveTo>
                <a:cubicBezTo>
                  <a:pt x="5242752" y="237607"/>
                  <a:pt x="5247154" y="237905"/>
                  <a:pt x="5251976" y="239146"/>
                </a:cubicBezTo>
                <a:cubicBezTo>
                  <a:pt x="5261620" y="241627"/>
                  <a:pt x="5267919" y="246843"/>
                  <a:pt x="5270873" y="254795"/>
                </a:cubicBezTo>
                <a:cubicBezTo>
                  <a:pt x="5273827" y="262746"/>
                  <a:pt x="5273411" y="272695"/>
                  <a:pt x="5269626" y="284640"/>
                </a:cubicBezTo>
                <a:cubicBezTo>
                  <a:pt x="5265839" y="296586"/>
                  <a:pt x="5258963" y="308011"/>
                  <a:pt x="5248997" y="318917"/>
                </a:cubicBezTo>
                <a:cubicBezTo>
                  <a:pt x="5239030" y="329823"/>
                  <a:pt x="5229422" y="335759"/>
                  <a:pt x="5220173" y="336727"/>
                </a:cubicBezTo>
                <a:cubicBezTo>
                  <a:pt x="5210923" y="337695"/>
                  <a:pt x="5209116" y="335211"/>
                  <a:pt x="5214752" y="329274"/>
                </a:cubicBezTo>
                <a:cubicBezTo>
                  <a:pt x="5220388" y="323337"/>
                  <a:pt x="5225583" y="317347"/>
                  <a:pt x="5230337" y="311302"/>
                </a:cubicBezTo>
                <a:cubicBezTo>
                  <a:pt x="5235090" y="305258"/>
                  <a:pt x="5239224" y="298020"/>
                  <a:pt x="5242737" y="289588"/>
                </a:cubicBezTo>
                <a:cubicBezTo>
                  <a:pt x="5236413" y="289588"/>
                  <a:pt x="5231097" y="287971"/>
                  <a:pt x="5226788" y="284737"/>
                </a:cubicBezTo>
                <a:cubicBezTo>
                  <a:pt x="5222478" y="281503"/>
                  <a:pt x="5219560" y="277273"/>
                  <a:pt x="5218033" y="272046"/>
                </a:cubicBezTo>
                <a:cubicBezTo>
                  <a:pt x="5216506" y="266819"/>
                  <a:pt x="5216226" y="261936"/>
                  <a:pt x="5217194" y="257397"/>
                </a:cubicBezTo>
                <a:cubicBezTo>
                  <a:pt x="5218162" y="252859"/>
                  <a:pt x="5221790" y="248062"/>
                  <a:pt x="5228078" y="243007"/>
                </a:cubicBezTo>
                <a:cubicBezTo>
                  <a:pt x="5231222" y="240480"/>
                  <a:pt x="5234786" y="238894"/>
                  <a:pt x="5238769" y="238251"/>
                </a:cubicBezTo>
                <a:close/>
                <a:moveTo>
                  <a:pt x="892164" y="225450"/>
                </a:moveTo>
                <a:cubicBezTo>
                  <a:pt x="894140" y="224974"/>
                  <a:pt x="897170" y="225198"/>
                  <a:pt x="901251" y="226121"/>
                </a:cubicBezTo>
                <a:cubicBezTo>
                  <a:pt x="917578" y="229814"/>
                  <a:pt x="932965" y="235159"/>
                  <a:pt x="947413" y="242157"/>
                </a:cubicBezTo>
                <a:cubicBezTo>
                  <a:pt x="961860" y="249155"/>
                  <a:pt x="973293" y="258577"/>
                  <a:pt x="981711" y="270422"/>
                </a:cubicBezTo>
                <a:cubicBezTo>
                  <a:pt x="990129" y="282267"/>
                  <a:pt x="992322" y="292470"/>
                  <a:pt x="988293" y="301031"/>
                </a:cubicBezTo>
                <a:cubicBezTo>
                  <a:pt x="984263" y="309592"/>
                  <a:pt x="973615" y="306681"/>
                  <a:pt x="956350" y="292298"/>
                </a:cubicBezTo>
                <a:cubicBezTo>
                  <a:pt x="939084" y="277915"/>
                  <a:pt x="921231" y="263352"/>
                  <a:pt x="902789" y="248610"/>
                </a:cubicBezTo>
                <a:cubicBezTo>
                  <a:pt x="889776" y="234596"/>
                  <a:pt x="886234" y="226876"/>
                  <a:pt x="892164" y="225450"/>
                </a:cubicBezTo>
                <a:close/>
                <a:moveTo>
                  <a:pt x="5078011" y="220755"/>
                </a:moveTo>
                <a:cubicBezTo>
                  <a:pt x="5073050" y="220755"/>
                  <a:pt x="5065310" y="221633"/>
                  <a:pt x="5054791" y="223390"/>
                </a:cubicBezTo>
                <a:cubicBezTo>
                  <a:pt x="5044272" y="225146"/>
                  <a:pt x="5032696" y="226806"/>
                  <a:pt x="5020062" y="228369"/>
                </a:cubicBezTo>
                <a:cubicBezTo>
                  <a:pt x="5020923" y="241992"/>
                  <a:pt x="5021719" y="252898"/>
                  <a:pt x="5022451" y="261086"/>
                </a:cubicBezTo>
                <a:lnTo>
                  <a:pt x="5075882" y="257387"/>
                </a:lnTo>
                <a:cubicBezTo>
                  <a:pt x="5080858" y="241627"/>
                  <a:pt x="5083346" y="231187"/>
                  <a:pt x="5083346" y="226068"/>
                </a:cubicBezTo>
                <a:cubicBezTo>
                  <a:pt x="5083346" y="222526"/>
                  <a:pt x="5081568" y="220755"/>
                  <a:pt x="5078011" y="220755"/>
                </a:cubicBezTo>
                <a:close/>
                <a:moveTo>
                  <a:pt x="5737353" y="215234"/>
                </a:moveTo>
                <a:cubicBezTo>
                  <a:pt x="5738859" y="215457"/>
                  <a:pt x="5740546" y="216060"/>
                  <a:pt x="5742418" y="217044"/>
                </a:cubicBezTo>
                <a:cubicBezTo>
                  <a:pt x="5749903" y="220980"/>
                  <a:pt x="5755467" y="225229"/>
                  <a:pt x="5759110" y="229789"/>
                </a:cubicBezTo>
                <a:cubicBezTo>
                  <a:pt x="5763355" y="236658"/>
                  <a:pt x="5763132" y="241268"/>
                  <a:pt x="5758443" y="243620"/>
                </a:cubicBezTo>
                <a:cubicBezTo>
                  <a:pt x="5753754" y="245972"/>
                  <a:pt x="5745587" y="252303"/>
                  <a:pt x="5733943" y="262614"/>
                </a:cubicBezTo>
                <a:cubicBezTo>
                  <a:pt x="5722299" y="272924"/>
                  <a:pt x="5707367" y="284228"/>
                  <a:pt x="5689148" y="296525"/>
                </a:cubicBezTo>
                <a:cubicBezTo>
                  <a:pt x="5670928" y="308821"/>
                  <a:pt x="5652749" y="316812"/>
                  <a:pt x="5634608" y="320498"/>
                </a:cubicBezTo>
                <a:cubicBezTo>
                  <a:pt x="5616468" y="324183"/>
                  <a:pt x="5615937" y="320738"/>
                  <a:pt x="5633016" y="310162"/>
                </a:cubicBezTo>
                <a:cubicBezTo>
                  <a:pt x="5650095" y="299586"/>
                  <a:pt x="5669917" y="284561"/>
                  <a:pt x="5692482" y="265087"/>
                </a:cubicBezTo>
                <a:cubicBezTo>
                  <a:pt x="5715046" y="245613"/>
                  <a:pt x="5727138" y="231754"/>
                  <a:pt x="5728759" y="223508"/>
                </a:cubicBezTo>
                <a:cubicBezTo>
                  <a:pt x="5729974" y="217324"/>
                  <a:pt x="5732839" y="214566"/>
                  <a:pt x="5737353" y="215234"/>
                </a:cubicBezTo>
                <a:close/>
                <a:moveTo>
                  <a:pt x="599104" y="197064"/>
                </a:moveTo>
                <a:cubicBezTo>
                  <a:pt x="605928" y="196806"/>
                  <a:pt x="611873" y="199766"/>
                  <a:pt x="616939" y="205945"/>
                </a:cubicBezTo>
                <a:cubicBezTo>
                  <a:pt x="623693" y="214183"/>
                  <a:pt x="622022" y="219152"/>
                  <a:pt x="611927" y="220851"/>
                </a:cubicBezTo>
                <a:cubicBezTo>
                  <a:pt x="601831" y="222551"/>
                  <a:pt x="590194" y="224081"/>
                  <a:pt x="577016" y="225444"/>
                </a:cubicBezTo>
                <a:cubicBezTo>
                  <a:pt x="563837" y="226806"/>
                  <a:pt x="551924" y="228154"/>
                  <a:pt x="541276" y="229488"/>
                </a:cubicBezTo>
                <a:cubicBezTo>
                  <a:pt x="530629" y="230821"/>
                  <a:pt x="522032" y="232173"/>
                  <a:pt x="515486" y="233542"/>
                </a:cubicBezTo>
                <a:cubicBezTo>
                  <a:pt x="508939" y="234912"/>
                  <a:pt x="501579" y="231069"/>
                  <a:pt x="493405" y="222013"/>
                </a:cubicBezTo>
                <a:cubicBezTo>
                  <a:pt x="485231" y="212957"/>
                  <a:pt x="486472" y="208888"/>
                  <a:pt x="497126" y="209806"/>
                </a:cubicBezTo>
                <a:cubicBezTo>
                  <a:pt x="507781" y="210724"/>
                  <a:pt x="515267" y="210745"/>
                  <a:pt x="519583" y="209870"/>
                </a:cubicBezTo>
                <a:cubicBezTo>
                  <a:pt x="524703" y="209024"/>
                  <a:pt x="535580" y="207701"/>
                  <a:pt x="552214" y="205902"/>
                </a:cubicBezTo>
                <a:cubicBezTo>
                  <a:pt x="568849" y="204102"/>
                  <a:pt x="582107" y="201600"/>
                  <a:pt x="591987" y="198395"/>
                </a:cubicBezTo>
                <a:cubicBezTo>
                  <a:pt x="594457" y="197593"/>
                  <a:pt x="596830" y="197150"/>
                  <a:pt x="599104" y="197064"/>
                </a:cubicBezTo>
                <a:close/>
                <a:moveTo>
                  <a:pt x="237154" y="197064"/>
                </a:moveTo>
                <a:cubicBezTo>
                  <a:pt x="243978" y="196806"/>
                  <a:pt x="249923" y="199766"/>
                  <a:pt x="254989" y="205945"/>
                </a:cubicBezTo>
                <a:cubicBezTo>
                  <a:pt x="261743" y="214183"/>
                  <a:pt x="260073" y="219152"/>
                  <a:pt x="249977" y="220851"/>
                </a:cubicBezTo>
                <a:cubicBezTo>
                  <a:pt x="239882" y="222551"/>
                  <a:pt x="228244" y="224081"/>
                  <a:pt x="215066" y="225444"/>
                </a:cubicBezTo>
                <a:cubicBezTo>
                  <a:pt x="201887" y="226806"/>
                  <a:pt x="189974" y="228154"/>
                  <a:pt x="179327" y="229488"/>
                </a:cubicBezTo>
                <a:cubicBezTo>
                  <a:pt x="168679" y="230821"/>
                  <a:pt x="160082" y="232173"/>
                  <a:pt x="153535" y="233542"/>
                </a:cubicBezTo>
                <a:cubicBezTo>
                  <a:pt x="146989" y="234912"/>
                  <a:pt x="139629" y="231069"/>
                  <a:pt x="131455" y="222013"/>
                </a:cubicBezTo>
                <a:cubicBezTo>
                  <a:pt x="123282" y="212957"/>
                  <a:pt x="124522" y="208888"/>
                  <a:pt x="135177" y="209806"/>
                </a:cubicBezTo>
                <a:cubicBezTo>
                  <a:pt x="145831" y="210724"/>
                  <a:pt x="153317" y="210745"/>
                  <a:pt x="157633" y="209870"/>
                </a:cubicBezTo>
                <a:cubicBezTo>
                  <a:pt x="162753" y="209024"/>
                  <a:pt x="173630" y="207701"/>
                  <a:pt x="190264" y="205902"/>
                </a:cubicBezTo>
                <a:cubicBezTo>
                  <a:pt x="206899" y="204102"/>
                  <a:pt x="220157" y="201600"/>
                  <a:pt x="230037" y="198395"/>
                </a:cubicBezTo>
                <a:cubicBezTo>
                  <a:pt x="232507" y="197593"/>
                  <a:pt x="234879" y="197150"/>
                  <a:pt x="237154" y="197064"/>
                </a:cubicBezTo>
                <a:close/>
                <a:moveTo>
                  <a:pt x="2395518" y="187037"/>
                </a:moveTo>
                <a:cubicBezTo>
                  <a:pt x="2396861" y="186668"/>
                  <a:pt x="2398909" y="186894"/>
                  <a:pt x="2401662" y="187715"/>
                </a:cubicBezTo>
                <a:cubicBezTo>
                  <a:pt x="2412676" y="190999"/>
                  <a:pt x="2422757" y="194921"/>
                  <a:pt x="2431906" y="199481"/>
                </a:cubicBezTo>
                <a:cubicBezTo>
                  <a:pt x="2442446" y="204270"/>
                  <a:pt x="2450810" y="210989"/>
                  <a:pt x="2456998" y="219636"/>
                </a:cubicBezTo>
                <a:cubicBezTo>
                  <a:pt x="2463186" y="228283"/>
                  <a:pt x="2465215" y="237153"/>
                  <a:pt x="2463085" y="246244"/>
                </a:cubicBezTo>
                <a:cubicBezTo>
                  <a:pt x="2460956" y="255336"/>
                  <a:pt x="2457213" y="259627"/>
                  <a:pt x="2451857" y="259118"/>
                </a:cubicBezTo>
                <a:cubicBezTo>
                  <a:pt x="2446501" y="258609"/>
                  <a:pt x="2439818" y="253640"/>
                  <a:pt x="2431809" y="244212"/>
                </a:cubicBezTo>
                <a:cubicBezTo>
                  <a:pt x="2423800" y="234783"/>
                  <a:pt x="2414020" y="222189"/>
                  <a:pt x="2402469" y="206429"/>
                </a:cubicBezTo>
                <a:cubicBezTo>
                  <a:pt x="2393806" y="194609"/>
                  <a:pt x="2391489" y="188145"/>
                  <a:pt x="2395518" y="187037"/>
                </a:cubicBezTo>
                <a:close/>
                <a:moveTo>
                  <a:pt x="5717288" y="180081"/>
                </a:moveTo>
                <a:cubicBezTo>
                  <a:pt x="5721178" y="180897"/>
                  <a:pt x="5726565" y="183958"/>
                  <a:pt x="5733448" y="189263"/>
                </a:cubicBezTo>
                <a:cubicBezTo>
                  <a:pt x="5741307" y="199947"/>
                  <a:pt x="5742192" y="206439"/>
                  <a:pt x="5736105" y="208741"/>
                </a:cubicBezTo>
                <a:cubicBezTo>
                  <a:pt x="5730017" y="211043"/>
                  <a:pt x="5722747" y="215976"/>
                  <a:pt x="5714293" y="223540"/>
                </a:cubicBezTo>
                <a:cubicBezTo>
                  <a:pt x="5705840" y="231105"/>
                  <a:pt x="5694762" y="239454"/>
                  <a:pt x="5681060" y="248589"/>
                </a:cubicBezTo>
                <a:cubicBezTo>
                  <a:pt x="5667358" y="257724"/>
                  <a:pt x="5655029" y="263689"/>
                  <a:pt x="5644073" y="266485"/>
                </a:cubicBezTo>
                <a:cubicBezTo>
                  <a:pt x="5633117" y="269282"/>
                  <a:pt x="5632453" y="266174"/>
                  <a:pt x="5642083" y="257161"/>
                </a:cubicBezTo>
                <a:cubicBezTo>
                  <a:pt x="5651713" y="248148"/>
                  <a:pt x="5665010" y="235600"/>
                  <a:pt x="5681974" y="219518"/>
                </a:cubicBezTo>
                <a:cubicBezTo>
                  <a:pt x="5698938" y="203435"/>
                  <a:pt x="5708317" y="191719"/>
                  <a:pt x="5710109" y="184370"/>
                </a:cubicBezTo>
                <a:cubicBezTo>
                  <a:pt x="5711006" y="180695"/>
                  <a:pt x="5713399" y="179266"/>
                  <a:pt x="5717288" y="180081"/>
                </a:cubicBezTo>
                <a:close/>
                <a:moveTo>
                  <a:pt x="2297132" y="179401"/>
                </a:moveTo>
                <a:cubicBezTo>
                  <a:pt x="2298208" y="179828"/>
                  <a:pt x="2299116" y="180935"/>
                  <a:pt x="2299854" y="182724"/>
                </a:cubicBezTo>
                <a:cubicBezTo>
                  <a:pt x="2302808" y="189880"/>
                  <a:pt x="2303819" y="198886"/>
                  <a:pt x="2302887" y="209741"/>
                </a:cubicBezTo>
                <a:cubicBezTo>
                  <a:pt x="2301955" y="220597"/>
                  <a:pt x="2297155" y="233019"/>
                  <a:pt x="2288486" y="247008"/>
                </a:cubicBezTo>
                <a:cubicBezTo>
                  <a:pt x="2279817" y="260997"/>
                  <a:pt x="2272837" y="262829"/>
                  <a:pt x="2267546" y="252504"/>
                </a:cubicBezTo>
                <a:cubicBezTo>
                  <a:pt x="2262254" y="242179"/>
                  <a:pt x="2262114" y="233037"/>
                  <a:pt x="2267126" y="225078"/>
                </a:cubicBezTo>
                <a:cubicBezTo>
                  <a:pt x="2272138" y="217119"/>
                  <a:pt x="2277390" y="206744"/>
                  <a:pt x="2282882" y="193953"/>
                </a:cubicBezTo>
                <a:cubicBezTo>
                  <a:pt x="2289153" y="182972"/>
                  <a:pt x="2293903" y="178121"/>
                  <a:pt x="2297132" y="179401"/>
                </a:cubicBezTo>
                <a:close/>
                <a:moveTo>
                  <a:pt x="3927902" y="156954"/>
                </a:moveTo>
                <a:cubicBezTo>
                  <a:pt x="3930221" y="157265"/>
                  <a:pt x="3933025" y="157900"/>
                  <a:pt x="3936316" y="158859"/>
                </a:cubicBezTo>
                <a:cubicBezTo>
                  <a:pt x="3949481" y="162695"/>
                  <a:pt x="3958956" y="168506"/>
                  <a:pt x="3964742" y="176293"/>
                </a:cubicBezTo>
                <a:cubicBezTo>
                  <a:pt x="3970529" y="184079"/>
                  <a:pt x="3971956" y="193659"/>
                  <a:pt x="3969023" y="205031"/>
                </a:cubicBezTo>
                <a:cubicBezTo>
                  <a:pt x="3966090" y="216402"/>
                  <a:pt x="3956845" y="213721"/>
                  <a:pt x="3941285" y="196986"/>
                </a:cubicBezTo>
                <a:cubicBezTo>
                  <a:pt x="3929598" y="180796"/>
                  <a:pt x="3922557" y="169435"/>
                  <a:pt x="3920162" y="162903"/>
                </a:cubicBezTo>
                <a:cubicBezTo>
                  <a:pt x="3918366" y="158004"/>
                  <a:pt x="3920946" y="156021"/>
                  <a:pt x="3927902" y="156954"/>
                </a:cubicBezTo>
                <a:close/>
                <a:moveTo>
                  <a:pt x="5692191" y="141898"/>
                </a:moveTo>
                <a:cubicBezTo>
                  <a:pt x="5695633" y="141152"/>
                  <a:pt x="5700795" y="142522"/>
                  <a:pt x="5707679" y="146006"/>
                </a:cubicBezTo>
                <a:cubicBezTo>
                  <a:pt x="5720111" y="155801"/>
                  <a:pt x="5723844" y="162447"/>
                  <a:pt x="5718875" y="165946"/>
                </a:cubicBezTo>
                <a:cubicBezTo>
                  <a:pt x="5713906" y="169445"/>
                  <a:pt x="5708030" y="174163"/>
                  <a:pt x="5701247" y="180100"/>
                </a:cubicBezTo>
                <a:cubicBezTo>
                  <a:pt x="5694464" y="186037"/>
                  <a:pt x="5686233" y="192874"/>
                  <a:pt x="5676553" y="200610"/>
                </a:cubicBezTo>
                <a:cubicBezTo>
                  <a:pt x="5666873" y="208347"/>
                  <a:pt x="5655401" y="214538"/>
                  <a:pt x="5642137" y="219184"/>
                </a:cubicBezTo>
                <a:cubicBezTo>
                  <a:pt x="5628872" y="223831"/>
                  <a:pt x="5627087" y="221622"/>
                  <a:pt x="5636781" y="212559"/>
                </a:cubicBezTo>
                <a:cubicBezTo>
                  <a:pt x="5646475" y="203496"/>
                  <a:pt x="5657273" y="192347"/>
                  <a:pt x="5669175" y="179111"/>
                </a:cubicBezTo>
                <a:cubicBezTo>
                  <a:pt x="5681078" y="165875"/>
                  <a:pt x="5687029" y="156331"/>
                  <a:pt x="5687029" y="150480"/>
                </a:cubicBezTo>
                <a:cubicBezTo>
                  <a:pt x="5687029" y="145504"/>
                  <a:pt x="5688749" y="142643"/>
                  <a:pt x="5692191" y="141898"/>
                </a:cubicBezTo>
                <a:close/>
                <a:moveTo>
                  <a:pt x="6152695" y="140414"/>
                </a:moveTo>
                <a:cubicBezTo>
                  <a:pt x="6145259" y="140844"/>
                  <a:pt x="6129166" y="142708"/>
                  <a:pt x="6104415" y="146006"/>
                </a:cubicBezTo>
                <a:cubicBezTo>
                  <a:pt x="6106165" y="178587"/>
                  <a:pt x="6107426" y="200750"/>
                  <a:pt x="6108201" y="212495"/>
                </a:cubicBezTo>
                <a:cubicBezTo>
                  <a:pt x="6125537" y="209899"/>
                  <a:pt x="6143255" y="207361"/>
                  <a:pt x="6161353" y="204880"/>
                </a:cubicBezTo>
                <a:cubicBezTo>
                  <a:pt x="6163776" y="192791"/>
                  <a:pt x="6165436" y="180190"/>
                  <a:pt x="6166332" y="167076"/>
                </a:cubicBezTo>
                <a:cubicBezTo>
                  <a:pt x="6167229" y="153961"/>
                  <a:pt x="6167039" y="146132"/>
                  <a:pt x="6165762" y="143586"/>
                </a:cubicBezTo>
                <a:cubicBezTo>
                  <a:pt x="6164486" y="141041"/>
                  <a:pt x="6160131" y="139983"/>
                  <a:pt x="6152695" y="140414"/>
                </a:cubicBezTo>
                <a:close/>
                <a:moveTo>
                  <a:pt x="477078" y="134369"/>
                </a:moveTo>
                <a:lnTo>
                  <a:pt x="456214" y="141683"/>
                </a:lnTo>
                <a:lnTo>
                  <a:pt x="443501" y="189027"/>
                </a:lnTo>
                <a:cubicBezTo>
                  <a:pt x="447975" y="192583"/>
                  <a:pt x="452421" y="196355"/>
                  <a:pt x="456838" y="200341"/>
                </a:cubicBezTo>
                <a:cubicBezTo>
                  <a:pt x="462315" y="190074"/>
                  <a:pt x="466610" y="178967"/>
                  <a:pt x="469722" y="167022"/>
                </a:cubicBezTo>
                <a:cubicBezTo>
                  <a:pt x="472834" y="155076"/>
                  <a:pt x="475286" y="144192"/>
                  <a:pt x="477078" y="134369"/>
                </a:cubicBezTo>
                <a:close/>
                <a:moveTo>
                  <a:pt x="115129" y="134369"/>
                </a:moveTo>
                <a:lnTo>
                  <a:pt x="94264" y="141683"/>
                </a:lnTo>
                <a:lnTo>
                  <a:pt x="81551" y="189027"/>
                </a:lnTo>
                <a:cubicBezTo>
                  <a:pt x="86025" y="192583"/>
                  <a:pt x="90471" y="196355"/>
                  <a:pt x="94888" y="200341"/>
                </a:cubicBezTo>
                <a:cubicBezTo>
                  <a:pt x="100366" y="190074"/>
                  <a:pt x="104661" y="178967"/>
                  <a:pt x="107772" y="167022"/>
                </a:cubicBezTo>
                <a:cubicBezTo>
                  <a:pt x="110884" y="155076"/>
                  <a:pt x="113336" y="144192"/>
                  <a:pt x="115129" y="134369"/>
                </a:cubicBezTo>
                <a:close/>
                <a:moveTo>
                  <a:pt x="4182396" y="133213"/>
                </a:moveTo>
                <a:cubicBezTo>
                  <a:pt x="4184992" y="132858"/>
                  <a:pt x="4187825" y="133523"/>
                  <a:pt x="4190898" y="135208"/>
                </a:cubicBezTo>
                <a:cubicBezTo>
                  <a:pt x="4197043" y="138578"/>
                  <a:pt x="4202861" y="142604"/>
                  <a:pt x="4208353" y="147286"/>
                </a:cubicBezTo>
                <a:cubicBezTo>
                  <a:pt x="4213846" y="151968"/>
                  <a:pt x="4213742" y="155976"/>
                  <a:pt x="4208042" y="159310"/>
                </a:cubicBezTo>
                <a:cubicBezTo>
                  <a:pt x="4202341" y="162644"/>
                  <a:pt x="4197842" y="168524"/>
                  <a:pt x="4194544" y="176949"/>
                </a:cubicBezTo>
                <a:cubicBezTo>
                  <a:pt x="4191245" y="185374"/>
                  <a:pt x="4192522" y="193838"/>
                  <a:pt x="4198373" y="202342"/>
                </a:cubicBezTo>
                <a:cubicBezTo>
                  <a:pt x="4204223" y="210845"/>
                  <a:pt x="4204898" y="223630"/>
                  <a:pt x="4200395" y="240695"/>
                </a:cubicBezTo>
                <a:cubicBezTo>
                  <a:pt x="4237120" y="251694"/>
                  <a:pt x="4270181" y="259419"/>
                  <a:pt x="4299579" y="263872"/>
                </a:cubicBezTo>
                <a:cubicBezTo>
                  <a:pt x="4328976" y="268325"/>
                  <a:pt x="4352128" y="270551"/>
                  <a:pt x="4369036" y="270551"/>
                </a:cubicBezTo>
                <a:cubicBezTo>
                  <a:pt x="4386832" y="270551"/>
                  <a:pt x="4405245" y="268748"/>
                  <a:pt x="4424274" y="265141"/>
                </a:cubicBezTo>
                <a:cubicBezTo>
                  <a:pt x="4443303" y="261535"/>
                  <a:pt x="4443411" y="266002"/>
                  <a:pt x="4424597" y="278542"/>
                </a:cubicBezTo>
                <a:cubicBezTo>
                  <a:pt x="4405782" y="291083"/>
                  <a:pt x="4390015" y="299432"/>
                  <a:pt x="4377295" y="303591"/>
                </a:cubicBezTo>
                <a:cubicBezTo>
                  <a:pt x="4364576" y="307749"/>
                  <a:pt x="4349432" y="306882"/>
                  <a:pt x="4331866" y="300988"/>
                </a:cubicBezTo>
                <a:cubicBezTo>
                  <a:pt x="4314299" y="295094"/>
                  <a:pt x="4292301" y="287874"/>
                  <a:pt x="4265872" y="279327"/>
                </a:cubicBezTo>
                <a:cubicBezTo>
                  <a:pt x="4239443" y="270780"/>
                  <a:pt x="4219725" y="264729"/>
                  <a:pt x="4206719" y="261172"/>
                </a:cubicBezTo>
                <a:cubicBezTo>
                  <a:pt x="4193712" y="257616"/>
                  <a:pt x="4183086" y="257835"/>
                  <a:pt x="4174840" y="261829"/>
                </a:cubicBezTo>
                <a:cubicBezTo>
                  <a:pt x="4166595" y="265822"/>
                  <a:pt x="4159199" y="268748"/>
                  <a:pt x="4152652" y="270605"/>
                </a:cubicBezTo>
                <a:cubicBezTo>
                  <a:pt x="4146106" y="272462"/>
                  <a:pt x="4138452" y="269318"/>
                  <a:pt x="4129690" y="261172"/>
                </a:cubicBezTo>
                <a:cubicBezTo>
                  <a:pt x="4120928" y="253027"/>
                  <a:pt x="4122427" y="248955"/>
                  <a:pt x="4134186" y="248955"/>
                </a:cubicBezTo>
                <a:cubicBezTo>
                  <a:pt x="4143622" y="248955"/>
                  <a:pt x="4159833" y="246087"/>
                  <a:pt x="4182821" y="240350"/>
                </a:cubicBezTo>
                <a:cubicBezTo>
                  <a:pt x="4183638" y="229638"/>
                  <a:pt x="4181347" y="219059"/>
                  <a:pt x="4175948" y="208612"/>
                </a:cubicBezTo>
                <a:cubicBezTo>
                  <a:pt x="4170549" y="198165"/>
                  <a:pt x="4168975" y="188787"/>
                  <a:pt x="4171227" y="180476"/>
                </a:cubicBezTo>
                <a:cubicBezTo>
                  <a:pt x="4173478" y="172166"/>
                  <a:pt x="4174493" y="166904"/>
                  <a:pt x="4174270" y="164688"/>
                </a:cubicBezTo>
                <a:cubicBezTo>
                  <a:pt x="4174048" y="162472"/>
                  <a:pt x="4172718" y="162225"/>
                  <a:pt x="4170280" y="163946"/>
                </a:cubicBezTo>
                <a:cubicBezTo>
                  <a:pt x="4167842" y="165667"/>
                  <a:pt x="4163759" y="167240"/>
                  <a:pt x="4158030" y="168667"/>
                </a:cubicBezTo>
                <a:cubicBezTo>
                  <a:pt x="4152301" y="170094"/>
                  <a:pt x="4146207" y="167735"/>
                  <a:pt x="4139746" y="161590"/>
                </a:cubicBezTo>
                <a:cubicBezTo>
                  <a:pt x="4133286" y="155446"/>
                  <a:pt x="4134333" y="152065"/>
                  <a:pt x="4142887" y="151448"/>
                </a:cubicBezTo>
                <a:cubicBezTo>
                  <a:pt x="4151441" y="150832"/>
                  <a:pt x="4157926" y="149523"/>
                  <a:pt x="4162343" y="147523"/>
                </a:cubicBezTo>
                <a:cubicBezTo>
                  <a:pt x="4166760" y="145522"/>
                  <a:pt x="4171087" y="142127"/>
                  <a:pt x="4175324" y="137338"/>
                </a:cubicBezTo>
                <a:cubicBezTo>
                  <a:pt x="4177443" y="134943"/>
                  <a:pt x="4179800" y="133568"/>
                  <a:pt x="4182396" y="133213"/>
                </a:cubicBezTo>
                <a:close/>
                <a:moveTo>
                  <a:pt x="1687924" y="130649"/>
                </a:moveTo>
                <a:cubicBezTo>
                  <a:pt x="1704105" y="129566"/>
                  <a:pt x="1717677" y="131938"/>
                  <a:pt x="1728642" y="137768"/>
                </a:cubicBezTo>
                <a:cubicBezTo>
                  <a:pt x="1743262" y="145540"/>
                  <a:pt x="1749700" y="152538"/>
                  <a:pt x="1747958" y="158762"/>
                </a:cubicBezTo>
                <a:cubicBezTo>
                  <a:pt x="1746215" y="164986"/>
                  <a:pt x="1739182" y="167649"/>
                  <a:pt x="1726857" y="166753"/>
                </a:cubicBezTo>
                <a:cubicBezTo>
                  <a:pt x="1714531" y="165857"/>
                  <a:pt x="1697211" y="165409"/>
                  <a:pt x="1674898" y="165409"/>
                </a:cubicBezTo>
                <a:cubicBezTo>
                  <a:pt x="1652614" y="165409"/>
                  <a:pt x="1628673" y="166531"/>
                  <a:pt x="1603075" y="168775"/>
                </a:cubicBezTo>
                <a:cubicBezTo>
                  <a:pt x="1577478" y="171019"/>
                  <a:pt x="1556053" y="173690"/>
                  <a:pt x="1538803" y="176787"/>
                </a:cubicBezTo>
                <a:cubicBezTo>
                  <a:pt x="1521552" y="179885"/>
                  <a:pt x="1506493" y="182810"/>
                  <a:pt x="1493631" y="185564"/>
                </a:cubicBezTo>
                <a:cubicBezTo>
                  <a:pt x="1480767" y="188317"/>
                  <a:pt x="1467381" y="185327"/>
                  <a:pt x="1453471" y="176594"/>
                </a:cubicBezTo>
                <a:cubicBezTo>
                  <a:pt x="1440866" y="162727"/>
                  <a:pt x="1439970" y="156478"/>
                  <a:pt x="1450782" y="157848"/>
                </a:cubicBezTo>
                <a:cubicBezTo>
                  <a:pt x="1461595" y="159217"/>
                  <a:pt x="1480119" y="158787"/>
                  <a:pt x="1506354" y="156557"/>
                </a:cubicBezTo>
                <a:cubicBezTo>
                  <a:pt x="1532590" y="154327"/>
                  <a:pt x="1560596" y="150954"/>
                  <a:pt x="1590373" y="146436"/>
                </a:cubicBezTo>
                <a:cubicBezTo>
                  <a:pt x="1620151" y="141919"/>
                  <a:pt x="1646985" y="137402"/>
                  <a:pt x="1670876" y="132885"/>
                </a:cubicBezTo>
                <a:cubicBezTo>
                  <a:pt x="1676849" y="131756"/>
                  <a:pt x="1682531" y="131010"/>
                  <a:pt x="1687924" y="130649"/>
                </a:cubicBezTo>
                <a:close/>
                <a:moveTo>
                  <a:pt x="3851770" y="129626"/>
                </a:moveTo>
                <a:cubicBezTo>
                  <a:pt x="3846844" y="130064"/>
                  <a:pt x="3834307" y="132290"/>
                  <a:pt x="3814159" y="136305"/>
                </a:cubicBezTo>
                <a:lnTo>
                  <a:pt x="3815342" y="174701"/>
                </a:lnTo>
                <a:cubicBezTo>
                  <a:pt x="3823272" y="173955"/>
                  <a:pt x="3829873" y="172191"/>
                  <a:pt x="3835143" y="169409"/>
                </a:cubicBezTo>
                <a:cubicBezTo>
                  <a:pt x="3840413" y="166627"/>
                  <a:pt x="3846106" y="168244"/>
                  <a:pt x="3852222" y="174260"/>
                </a:cubicBezTo>
                <a:cubicBezTo>
                  <a:pt x="3858338" y="180276"/>
                  <a:pt x="3856581" y="185252"/>
                  <a:pt x="3846952" y="189188"/>
                </a:cubicBezTo>
                <a:cubicBezTo>
                  <a:pt x="3837322" y="193125"/>
                  <a:pt x="3826843" y="195093"/>
                  <a:pt x="3815515" y="195093"/>
                </a:cubicBezTo>
                <a:lnTo>
                  <a:pt x="3816676" y="230026"/>
                </a:lnTo>
                <a:cubicBezTo>
                  <a:pt x="3821207" y="230155"/>
                  <a:pt x="3827962" y="228387"/>
                  <a:pt x="3836939" y="224723"/>
                </a:cubicBezTo>
                <a:cubicBezTo>
                  <a:pt x="3845916" y="221059"/>
                  <a:pt x="3851935" y="221253"/>
                  <a:pt x="3854997" y="225304"/>
                </a:cubicBezTo>
                <a:cubicBezTo>
                  <a:pt x="3858058" y="229355"/>
                  <a:pt x="3860313" y="229097"/>
                  <a:pt x="3861762" y="224530"/>
                </a:cubicBezTo>
                <a:cubicBezTo>
                  <a:pt x="3863210" y="219962"/>
                  <a:pt x="3864160" y="204446"/>
                  <a:pt x="3864612" y="177981"/>
                </a:cubicBezTo>
                <a:cubicBezTo>
                  <a:pt x="3865064" y="151516"/>
                  <a:pt x="3864268" y="136732"/>
                  <a:pt x="3862224" y="133627"/>
                </a:cubicBezTo>
                <a:cubicBezTo>
                  <a:pt x="3860181" y="130522"/>
                  <a:pt x="3856696" y="129189"/>
                  <a:pt x="3851770" y="129626"/>
                </a:cubicBezTo>
                <a:close/>
                <a:moveTo>
                  <a:pt x="791703" y="124497"/>
                </a:moveTo>
                <a:cubicBezTo>
                  <a:pt x="794057" y="124451"/>
                  <a:pt x="796975" y="124842"/>
                  <a:pt x="800455" y="125668"/>
                </a:cubicBezTo>
                <a:cubicBezTo>
                  <a:pt x="814371" y="128974"/>
                  <a:pt x="824295" y="133602"/>
                  <a:pt x="830224" y="139553"/>
                </a:cubicBezTo>
                <a:cubicBezTo>
                  <a:pt x="836154" y="145504"/>
                  <a:pt x="838542" y="153101"/>
                  <a:pt x="837387" y="162343"/>
                </a:cubicBezTo>
                <a:cubicBezTo>
                  <a:pt x="836233" y="171586"/>
                  <a:pt x="831751" y="174511"/>
                  <a:pt x="823943" y="171120"/>
                </a:cubicBezTo>
                <a:cubicBezTo>
                  <a:pt x="816135" y="167728"/>
                  <a:pt x="808932" y="162494"/>
                  <a:pt x="802336" y="155417"/>
                </a:cubicBezTo>
                <a:cubicBezTo>
                  <a:pt x="795740" y="148340"/>
                  <a:pt x="790190" y="142091"/>
                  <a:pt x="785687" y="136671"/>
                </a:cubicBezTo>
                <a:cubicBezTo>
                  <a:pt x="782633" y="128690"/>
                  <a:pt x="784638" y="124632"/>
                  <a:pt x="791703" y="124497"/>
                </a:cubicBezTo>
                <a:close/>
                <a:moveTo>
                  <a:pt x="2707739" y="122237"/>
                </a:moveTo>
                <a:cubicBezTo>
                  <a:pt x="2711877" y="121886"/>
                  <a:pt x="2719545" y="123843"/>
                  <a:pt x="2730745" y="128110"/>
                </a:cubicBezTo>
                <a:cubicBezTo>
                  <a:pt x="2741744" y="133272"/>
                  <a:pt x="2746114" y="139783"/>
                  <a:pt x="2743855" y="147641"/>
                </a:cubicBezTo>
                <a:cubicBezTo>
                  <a:pt x="2741597" y="155499"/>
                  <a:pt x="2740686" y="175988"/>
                  <a:pt x="2741123" y="209107"/>
                </a:cubicBezTo>
                <a:cubicBezTo>
                  <a:pt x="2741561" y="242225"/>
                  <a:pt x="2741321" y="265951"/>
                  <a:pt x="2740403" y="280284"/>
                </a:cubicBezTo>
                <a:cubicBezTo>
                  <a:pt x="2739485" y="294617"/>
                  <a:pt x="2736653" y="304476"/>
                  <a:pt x="2731906" y="309861"/>
                </a:cubicBezTo>
                <a:cubicBezTo>
                  <a:pt x="2727160" y="315246"/>
                  <a:pt x="2721979" y="312403"/>
                  <a:pt x="2716365" y="301332"/>
                </a:cubicBezTo>
                <a:cubicBezTo>
                  <a:pt x="2710751" y="290262"/>
                  <a:pt x="2709295" y="278513"/>
                  <a:pt x="2711998" y="266088"/>
                </a:cubicBezTo>
                <a:cubicBezTo>
                  <a:pt x="2714702" y="253662"/>
                  <a:pt x="2715827" y="230395"/>
                  <a:pt x="2715376" y="196287"/>
                </a:cubicBezTo>
                <a:cubicBezTo>
                  <a:pt x="2714924" y="162178"/>
                  <a:pt x="2711773" y="140155"/>
                  <a:pt x="2705922" y="130218"/>
                </a:cubicBezTo>
                <a:cubicBezTo>
                  <a:pt x="2702996" y="125249"/>
                  <a:pt x="2703602" y="122589"/>
                  <a:pt x="2707739" y="122237"/>
                </a:cubicBezTo>
                <a:close/>
                <a:moveTo>
                  <a:pt x="5072548" y="122216"/>
                </a:moveTo>
                <a:cubicBezTo>
                  <a:pt x="5057032" y="123965"/>
                  <a:pt x="5044218" y="125622"/>
                  <a:pt x="5034109" y="127185"/>
                </a:cubicBezTo>
                <a:lnTo>
                  <a:pt x="5025461" y="157149"/>
                </a:lnTo>
                <a:cubicBezTo>
                  <a:pt x="5041838" y="156317"/>
                  <a:pt x="5054522" y="155155"/>
                  <a:pt x="5063513" y="153664"/>
                </a:cubicBezTo>
                <a:cubicBezTo>
                  <a:pt x="5066855" y="138607"/>
                  <a:pt x="5069866" y="128124"/>
                  <a:pt x="5072548" y="122216"/>
                </a:cubicBezTo>
                <a:close/>
                <a:moveTo>
                  <a:pt x="2433224" y="111657"/>
                </a:moveTo>
                <a:cubicBezTo>
                  <a:pt x="2439358" y="112361"/>
                  <a:pt x="2444475" y="114099"/>
                  <a:pt x="2448576" y="116870"/>
                </a:cubicBezTo>
                <a:cubicBezTo>
                  <a:pt x="2456779" y="122413"/>
                  <a:pt x="2460558" y="127615"/>
                  <a:pt x="2459912" y="132476"/>
                </a:cubicBezTo>
                <a:cubicBezTo>
                  <a:pt x="2459267" y="137338"/>
                  <a:pt x="2454700" y="139542"/>
                  <a:pt x="2446210" y="139091"/>
                </a:cubicBezTo>
                <a:cubicBezTo>
                  <a:pt x="2437721" y="138639"/>
                  <a:pt x="2425941" y="138413"/>
                  <a:pt x="2410869" y="138413"/>
                </a:cubicBezTo>
                <a:cubicBezTo>
                  <a:pt x="2395955" y="138413"/>
                  <a:pt x="2380231" y="139453"/>
                  <a:pt x="2363697" y="141532"/>
                </a:cubicBezTo>
                <a:cubicBezTo>
                  <a:pt x="2370006" y="147283"/>
                  <a:pt x="2372484" y="153409"/>
                  <a:pt x="2371129" y="159913"/>
                </a:cubicBezTo>
                <a:cubicBezTo>
                  <a:pt x="2369773" y="166416"/>
                  <a:pt x="2369096" y="181269"/>
                  <a:pt x="2369096" y="204471"/>
                </a:cubicBezTo>
                <a:cubicBezTo>
                  <a:pt x="2369096" y="228749"/>
                  <a:pt x="2369318" y="245728"/>
                  <a:pt x="2369763" y="255408"/>
                </a:cubicBezTo>
                <a:cubicBezTo>
                  <a:pt x="2370207" y="265087"/>
                  <a:pt x="2369003" y="274211"/>
                  <a:pt x="2366149" y="282780"/>
                </a:cubicBezTo>
                <a:cubicBezTo>
                  <a:pt x="2363295" y="291348"/>
                  <a:pt x="2358584" y="298898"/>
                  <a:pt x="2352017" y="305430"/>
                </a:cubicBezTo>
                <a:cubicBezTo>
                  <a:pt x="2345449" y="311962"/>
                  <a:pt x="2340007" y="310714"/>
                  <a:pt x="2335690" y="301687"/>
                </a:cubicBezTo>
                <a:cubicBezTo>
                  <a:pt x="2331374" y="292660"/>
                  <a:pt x="2323913" y="282959"/>
                  <a:pt x="2313309" y="272584"/>
                </a:cubicBezTo>
                <a:cubicBezTo>
                  <a:pt x="2302704" y="262209"/>
                  <a:pt x="2302278" y="258165"/>
                  <a:pt x="2312029" y="260452"/>
                </a:cubicBezTo>
                <a:cubicBezTo>
                  <a:pt x="2321780" y="262739"/>
                  <a:pt x="2328434" y="263865"/>
                  <a:pt x="2331991" y="263829"/>
                </a:cubicBezTo>
                <a:cubicBezTo>
                  <a:pt x="2335547" y="263793"/>
                  <a:pt x="2337870" y="261954"/>
                  <a:pt x="2338960" y="258312"/>
                </a:cubicBezTo>
                <a:cubicBezTo>
                  <a:pt x="2340050" y="254669"/>
                  <a:pt x="2340821" y="243681"/>
                  <a:pt x="2341272" y="225347"/>
                </a:cubicBezTo>
                <a:cubicBezTo>
                  <a:pt x="2341724" y="207013"/>
                  <a:pt x="2341731" y="190006"/>
                  <a:pt x="2341294" y="174325"/>
                </a:cubicBezTo>
                <a:cubicBezTo>
                  <a:pt x="2340856" y="158644"/>
                  <a:pt x="2339182" y="148924"/>
                  <a:pt x="2336271" y="145167"/>
                </a:cubicBezTo>
                <a:cubicBezTo>
                  <a:pt x="2316883" y="148767"/>
                  <a:pt x="2302686" y="151466"/>
                  <a:pt x="2293681" y="153266"/>
                </a:cubicBezTo>
                <a:cubicBezTo>
                  <a:pt x="2284675" y="155066"/>
                  <a:pt x="2276071" y="151893"/>
                  <a:pt x="2267868" y="143748"/>
                </a:cubicBezTo>
                <a:cubicBezTo>
                  <a:pt x="2259666" y="135602"/>
                  <a:pt x="2262340" y="131530"/>
                  <a:pt x="2275892" y="131530"/>
                </a:cubicBezTo>
                <a:cubicBezTo>
                  <a:pt x="2286446" y="131530"/>
                  <a:pt x="2307648" y="129063"/>
                  <a:pt x="2339498" y="124130"/>
                </a:cubicBezTo>
                <a:cubicBezTo>
                  <a:pt x="2371347" y="119197"/>
                  <a:pt x="2395439" y="115368"/>
                  <a:pt x="2411772" y="112644"/>
                </a:cubicBezTo>
                <a:cubicBezTo>
                  <a:pt x="2419939" y="111281"/>
                  <a:pt x="2427089" y="110952"/>
                  <a:pt x="2433224" y="111657"/>
                </a:cubicBezTo>
                <a:close/>
                <a:moveTo>
                  <a:pt x="2961912" y="100619"/>
                </a:moveTo>
                <a:lnTo>
                  <a:pt x="2894585" y="200363"/>
                </a:lnTo>
                <a:lnTo>
                  <a:pt x="2961912" y="200363"/>
                </a:lnTo>
                <a:close/>
                <a:moveTo>
                  <a:pt x="7263073" y="94312"/>
                </a:moveTo>
                <a:cubicBezTo>
                  <a:pt x="7271121" y="93699"/>
                  <a:pt x="7278241" y="95780"/>
                  <a:pt x="7284429" y="100555"/>
                </a:cubicBezTo>
                <a:cubicBezTo>
                  <a:pt x="7292683" y="106922"/>
                  <a:pt x="7295307" y="111877"/>
                  <a:pt x="7292303" y="115419"/>
                </a:cubicBezTo>
                <a:cubicBezTo>
                  <a:pt x="7289299" y="118961"/>
                  <a:pt x="7281476" y="121205"/>
                  <a:pt x="7268835" y="122151"/>
                </a:cubicBezTo>
                <a:cubicBezTo>
                  <a:pt x="7256194" y="123098"/>
                  <a:pt x="7245378" y="124019"/>
                  <a:pt x="7236387" y="124915"/>
                </a:cubicBezTo>
                <a:cubicBezTo>
                  <a:pt x="7227395" y="125812"/>
                  <a:pt x="7220089" y="126389"/>
                  <a:pt x="7214467" y="126647"/>
                </a:cubicBezTo>
                <a:cubicBezTo>
                  <a:pt x="7223473" y="131465"/>
                  <a:pt x="7226851" y="136782"/>
                  <a:pt x="7224599" y="142597"/>
                </a:cubicBezTo>
                <a:cubicBezTo>
                  <a:pt x="7222348" y="148412"/>
                  <a:pt x="7222122" y="163878"/>
                  <a:pt x="7223921" y="188995"/>
                </a:cubicBezTo>
                <a:cubicBezTo>
                  <a:pt x="7225721" y="214111"/>
                  <a:pt x="7226621" y="235016"/>
                  <a:pt x="7226621" y="251708"/>
                </a:cubicBezTo>
                <a:cubicBezTo>
                  <a:pt x="7226621" y="268672"/>
                  <a:pt x="7224201" y="281274"/>
                  <a:pt x="7219361" y="289512"/>
                </a:cubicBezTo>
                <a:cubicBezTo>
                  <a:pt x="7214521" y="297751"/>
                  <a:pt x="7208043" y="304322"/>
                  <a:pt x="7199927" y="309226"/>
                </a:cubicBezTo>
                <a:cubicBezTo>
                  <a:pt x="7191811" y="314131"/>
                  <a:pt x="7186192" y="311815"/>
                  <a:pt x="7183073" y="302279"/>
                </a:cubicBezTo>
                <a:cubicBezTo>
                  <a:pt x="7179954" y="292742"/>
                  <a:pt x="7172458" y="282593"/>
                  <a:pt x="7160585" y="271831"/>
                </a:cubicBezTo>
                <a:cubicBezTo>
                  <a:pt x="7148711" y="261068"/>
                  <a:pt x="7150425" y="257487"/>
                  <a:pt x="7165725" y="261086"/>
                </a:cubicBezTo>
                <a:cubicBezTo>
                  <a:pt x="7181027" y="264686"/>
                  <a:pt x="7190477" y="265019"/>
                  <a:pt x="7194076" y="262087"/>
                </a:cubicBezTo>
                <a:cubicBezTo>
                  <a:pt x="7197675" y="259154"/>
                  <a:pt x="7199031" y="237289"/>
                  <a:pt x="7198141" y="196491"/>
                </a:cubicBezTo>
                <a:cubicBezTo>
                  <a:pt x="7197253" y="155693"/>
                  <a:pt x="7194198" y="133631"/>
                  <a:pt x="7188978" y="130304"/>
                </a:cubicBezTo>
                <a:cubicBezTo>
                  <a:pt x="7175899" y="131178"/>
                  <a:pt x="7164983" y="132297"/>
                  <a:pt x="7156228" y="133659"/>
                </a:cubicBezTo>
                <a:cubicBezTo>
                  <a:pt x="7147473" y="135022"/>
                  <a:pt x="7138995" y="131856"/>
                  <a:pt x="7130793" y="124162"/>
                </a:cubicBezTo>
                <a:cubicBezTo>
                  <a:pt x="7122590" y="116469"/>
                  <a:pt x="7126161" y="112622"/>
                  <a:pt x="7141505" y="112622"/>
                </a:cubicBezTo>
                <a:cubicBezTo>
                  <a:pt x="7154769" y="112622"/>
                  <a:pt x="7168991" y="111507"/>
                  <a:pt x="7184170" y="109277"/>
                </a:cubicBezTo>
                <a:cubicBezTo>
                  <a:pt x="7199349" y="107047"/>
                  <a:pt x="7212012" y="105051"/>
                  <a:pt x="7222157" y="103287"/>
                </a:cubicBezTo>
                <a:cubicBezTo>
                  <a:pt x="7232303" y="101523"/>
                  <a:pt x="7243155" y="99035"/>
                  <a:pt x="7254713" y="95823"/>
                </a:cubicBezTo>
                <a:cubicBezTo>
                  <a:pt x="7257603" y="95020"/>
                  <a:pt x="7260389" y="94516"/>
                  <a:pt x="7263073" y="94312"/>
                </a:cubicBezTo>
                <a:close/>
                <a:moveTo>
                  <a:pt x="3634419" y="93736"/>
                </a:moveTo>
                <a:cubicBezTo>
                  <a:pt x="3642851" y="93736"/>
                  <a:pt x="3650598" y="97396"/>
                  <a:pt x="3657661" y="104717"/>
                </a:cubicBezTo>
                <a:cubicBezTo>
                  <a:pt x="3664724" y="112038"/>
                  <a:pt x="3661275" y="116763"/>
                  <a:pt x="3647315" y="118892"/>
                </a:cubicBezTo>
                <a:cubicBezTo>
                  <a:pt x="3633354" y="121022"/>
                  <a:pt x="3608384" y="124632"/>
                  <a:pt x="3572405" y="129723"/>
                </a:cubicBezTo>
                <a:cubicBezTo>
                  <a:pt x="3586803" y="134082"/>
                  <a:pt x="3591728" y="139560"/>
                  <a:pt x="3587183" y="146157"/>
                </a:cubicBezTo>
                <a:cubicBezTo>
                  <a:pt x="3582637" y="152753"/>
                  <a:pt x="3579485" y="168345"/>
                  <a:pt x="3577729" y="192931"/>
                </a:cubicBezTo>
                <a:cubicBezTo>
                  <a:pt x="3575972" y="217517"/>
                  <a:pt x="3577614" y="235267"/>
                  <a:pt x="3582655" y="246180"/>
                </a:cubicBezTo>
                <a:cubicBezTo>
                  <a:pt x="3587695" y="257093"/>
                  <a:pt x="3602562" y="262761"/>
                  <a:pt x="3627256" y="263184"/>
                </a:cubicBezTo>
                <a:cubicBezTo>
                  <a:pt x="3651950" y="263607"/>
                  <a:pt x="3669026" y="261768"/>
                  <a:pt x="3678483" y="257666"/>
                </a:cubicBezTo>
                <a:cubicBezTo>
                  <a:pt x="3687940" y="253565"/>
                  <a:pt x="3695301" y="242311"/>
                  <a:pt x="3700563" y="223906"/>
                </a:cubicBezTo>
                <a:cubicBezTo>
                  <a:pt x="3705826" y="205500"/>
                  <a:pt x="3709390" y="197814"/>
                  <a:pt x="3711254" y="200847"/>
                </a:cubicBezTo>
                <a:cubicBezTo>
                  <a:pt x="3713118" y="203880"/>
                  <a:pt x="3714276" y="213032"/>
                  <a:pt x="3714728" y="228305"/>
                </a:cubicBezTo>
                <a:cubicBezTo>
                  <a:pt x="3715180" y="243577"/>
                  <a:pt x="3716994" y="254429"/>
                  <a:pt x="3720170" y="260861"/>
                </a:cubicBezTo>
                <a:cubicBezTo>
                  <a:pt x="3723346" y="267292"/>
                  <a:pt x="3721124" y="273674"/>
                  <a:pt x="3713502" y="280005"/>
                </a:cubicBezTo>
                <a:cubicBezTo>
                  <a:pt x="3705880" y="286336"/>
                  <a:pt x="3687076" y="290642"/>
                  <a:pt x="3657091" y="292922"/>
                </a:cubicBezTo>
                <a:cubicBezTo>
                  <a:pt x="3627106" y="295202"/>
                  <a:pt x="3604721" y="293492"/>
                  <a:pt x="3589936" y="287791"/>
                </a:cubicBezTo>
                <a:cubicBezTo>
                  <a:pt x="3575151" y="282091"/>
                  <a:pt x="3565583" y="273423"/>
                  <a:pt x="3561230" y="261785"/>
                </a:cubicBezTo>
                <a:cubicBezTo>
                  <a:pt x="3556878" y="250148"/>
                  <a:pt x="3554928" y="237898"/>
                  <a:pt x="3555380" y="225035"/>
                </a:cubicBezTo>
                <a:cubicBezTo>
                  <a:pt x="3555831" y="212172"/>
                  <a:pt x="3556505" y="195742"/>
                  <a:pt x="3557401" y="175744"/>
                </a:cubicBezTo>
                <a:cubicBezTo>
                  <a:pt x="3558298" y="155747"/>
                  <a:pt x="3557756" y="141503"/>
                  <a:pt x="3555777" y="133014"/>
                </a:cubicBezTo>
                <a:cubicBezTo>
                  <a:pt x="3551734" y="134649"/>
                  <a:pt x="3546033" y="135968"/>
                  <a:pt x="3538677" y="136972"/>
                </a:cubicBezTo>
                <a:lnTo>
                  <a:pt x="3545539" y="140435"/>
                </a:lnTo>
                <a:cubicBezTo>
                  <a:pt x="3549955" y="145382"/>
                  <a:pt x="3549615" y="151760"/>
                  <a:pt x="3544517" y="159568"/>
                </a:cubicBezTo>
                <a:cubicBezTo>
                  <a:pt x="3539419" y="167377"/>
                  <a:pt x="3531629" y="180172"/>
                  <a:pt x="3521146" y="197954"/>
                </a:cubicBezTo>
                <a:cubicBezTo>
                  <a:pt x="3510663" y="215735"/>
                  <a:pt x="3498488" y="230861"/>
                  <a:pt x="3484621" y="243330"/>
                </a:cubicBezTo>
                <a:cubicBezTo>
                  <a:pt x="3470754" y="255798"/>
                  <a:pt x="3456747" y="265051"/>
                  <a:pt x="3442601" y="271089"/>
                </a:cubicBezTo>
                <a:cubicBezTo>
                  <a:pt x="3428454" y="277126"/>
                  <a:pt x="3420879" y="278682"/>
                  <a:pt x="3419875" y="275756"/>
                </a:cubicBezTo>
                <a:cubicBezTo>
                  <a:pt x="3418872" y="272831"/>
                  <a:pt x="3424116" y="266944"/>
                  <a:pt x="3435610" y="258096"/>
                </a:cubicBezTo>
                <a:cubicBezTo>
                  <a:pt x="3447104" y="249249"/>
                  <a:pt x="3458189" y="238823"/>
                  <a:pt x="3468865" y="226820"/>
                </a:cubicBezTo>
                <a:cubicBezTo>
                  <a:pt x="3479541" y="214818"/>
                  <a:pt x="3489992" y="199918"/>
                  <a:pt x="3500216" y="182122"/>
                </a:cubicBezTo>
                <a:cubicBezTo>
                  <a:pt x="3510441" y="164326"/>
                  <a:pt x="3515553" y="150652"/>
                  <a:pt x="3515553" y="141102"/>
                </a:cubicBezTo>
                <a:cubicBezTo>
                  <a:pt x="3503622" y="144658"/>
                  <a:pt x="3492655" y="147573"/>
                  <a:pt x="3482653" y="149846"/>
                </a:cubicBezTo>
                <a:cubicBezTo>
                  <a:pt x="3472651" y="152119"/>
                  <a:pt x="3462588" y="149326"/>
                  <a:pt x="3452463" y="141468"/>
                </a:cubicBezTo>
                <a:cubicBezTo>
                  <a:pt x="3442339" y="133609"/>
                  <a:pt x="3443497" y="129096"/>
                  <a:pt x="3455937" y="127927"/>
                </a:cubicBezTo>
                <a:cubicBezTo>
                  <a:pt x="3468378" y="126758"/>
                  <a:pt x="3482911" y="124643"/>
                  <a:pt x="3499539" y="121581"/>
                </a:cubicBezTo>
                <a:cubicBezTo>
                  <a:pt x="3516166" y="118520"/>
                  <a:pt x="3534271" y="114766"/>
                  <a:pt x="3553852" y="110321"/>
                </a:cubicBezTo>
                <a:cubicBezTo>
                  <a:pt x="3573434" y="105875"/>
                  <a:pt x="3590065" y="102000"/>
                  <a:pt x="3603745" y="98694"/>
                </a:cubicBezTo>
                <a:cubicBezTo>
                  <a:pt x="3617426" y="95389"/>
                  <a:pt x="3627651" y="93736"/>
                  <a:pt x="3634419" y="93736"/>
                </a:cubicBezTo>
                <a:close/>
                <a:moveTo>
                  <a:pt x="4928044" y="88595"/>
                </a:moveTo>
                <a:cubicBezTo>
                  <a:pt x="4930319" y="88495"/>
                  <a:pt x="4932702" y="88939"/>
                  <a:pt x="4935194" y="89929"/>
                </a:cubicBezTo>
                <a:cubicBezTo>
                  <a:pt x="4940177" y="91908"/>
                  <a:pt x="4945669" y="95174"/>
                  <a:pt x="4951671" y="99727"/>
                </a:cubicBezTo>
                <a:cubicBezTo>
                  <a:pt x="4957672" y="104280"/>
                  <a:pt x="4957306" y="108987"/>
                  <a:pt x="4950574" y="113848"/>
                </a:cubicBezTo>
                <a:cubicBezTo>
                  <a:pt x="4943841" y="118710"/>
                  <a:pt x="4938130" y="124338"/>
                  <a:pt x="4933440" y="130734"/>
                </a:cubicBezTo>
                <a:cubicBezTo>
                  <a:pt x="4928751" y="137130"/>
                  <a:pt x="4922979" y="146494"/>
                  <a:pt x="4916124" y="158826"/>
                </a:cubicBezTo>
                <a:lnTo>
                  <a:pt x="4921954" y="167517"/>
                </a:lnTo>
                <a:cubicBezTo>
                  <a:pt x="4925338" y="168879"/>
                  <a:pt x="4928027" y="169474"/>
                  <a:pt x="4930021" y="169302"/>
                </a:cubicBezTo>
                <a:cubicBezTo>
                  <a:pt x="4937750" y="159049"/>
                  <a:pt x="4941614" y="150975"/>
                  <a:pt x="4941614" y="145081"/>
                </a:cubicBezTo>
                <a:cubicBezTo>
                  <a:pt x="4941614" y="135129"/>
                  <a:pt x="4947491" y="133986"/>
                  <a:pt x="4959242" y="141650"/>
                </a:cubicBezTo>
                <a:cubicBezTo>
                  <a:pt x="4970994" y="149315"/>
                  <a:pt x="4973841" y="154653"/>
                  <a:pt x="4967782" y="157665"/>
                </a:cubicBezTo>
                <a:cubicBezTo>
                  <a:pt x="4961723" y="160676"/>
                  <a:pt x="4952606" y="167165"/>
                  <a:pt x="4940432" y="177132"/>
                </a:cubicBezTo>
                <a:cubicBezTo>
                  <a:pt x="4949595" y="180616"/>
                  <a:pt x="4955933" y="184445"/>
                  <a:pt x="4959446" y="188618"/>
                </a:cubicBezTo>
                <a:cubicBezTo>
                  <a:pt x="4962960" y="192791"/>
                  <a:pt x="4963125" y="198291"/>
                  <a:pt x="4959941" y="205117"/>
                </a:cubicBezTo>
                <a:cubicBezTo>
                  <a:pt x="4956757" y="211943"/>
                  <a:pt x="4951369" y="211849"/>
                  <a:pt x="4943776" y="204837"/>
                </a:cubicBezTo>
                <a:cubicBezTo>
                  <a:pt x="4936183" y="197825"/>
                  <a:pt x="4929669" y="190081"/>
                  <a:pt x="4924234" y="181606"/>
                </a:cubicBezTo>
                <a:lnTo>
                  <a:pt x="4924234" y="236866"/>
                </a:lnTo>
                <a:cubicBezTo>
                  <a:pt x="4924234" y="255924"/>
                  <a:pt x="4922779" y="273301"/>
                  <a:pt x="4919867" y="288996"/>
                </a:cubicBezTo>
                <a:cubicBezTo>
                  <a:pt x="4916956" y="304691"/>
                  <a:pt x="4911303" y="306057"/>
                  <a:pt x="4902907" y="293094"/>
                </a:cubicBezTo>
                <a:cubicBezTo>
                  <a:pt x="4894511" y="280130"/>
                  <a:pt x="4891893" y="270583"/>
                  <a:pt x="4895055" y="264453"/>
                </a:cubicBezTo>
                <a:cubicBezTo>
                  <a:pt x="4898217" y="258322"/>
                  <a:pt x="4900695" y="242347"/>
                  <a:pt x="4902487" y="216528"/>
                </a:cubicBezTo>
                <a:cubicBezTo>
                  <a:pt x="4904280" y="190708"/>
                  <a:pt x="4904832" y="176816"/>
                  <a:pt x="4904143" y="174852"/>
                </a:cubicBezTo>
                <a:cubicBezTo>
                  <a:pt x="4896830" y="184961"/>
                  <a:pt x="4888179" y="195014"/>
                  <a:pt x="4878191" y="205009"/>
                </a:cubicBezTo>
                <a:cubicBezTo>
                  <a:pt x="4868204" y="215004"/>
                  <a:pt x="4856254" y="223275"/>
                  <a:pt x="4842344" y="229821"/>
                </a:cubicBezTo>
                <a:cubicBezTo>
                  <a:pt x="4828434" y="236367"/>
                  <a:pt x="4825656" y="234424"/>
                  <a:pt x="4834009" y="223992"/>
                </a:cubicBezTo>
                <a:cubicBezTo>
                  <a:pt x="4842362" y="213559"/>
                  <a:pt x="4851439" y="203439"/>
                  <a:pt x="4861241" y="193630"/>
                </a:cubicBezTo>
                <a:cubicBezTo>
                  <a:pt x="4871043" y="183821"/>
                  <a:pt x="4882164" y="168743"/>
                  <a:pt x="4894604" y="148394"/>
                </a:cubicBezTo>
                <a:cubicBezTo>
                  <a:pt x="4907044" y="128045"/>
                  <a:pt x="4913199" y="117469"/>
                  <a:pt x="4913071" y="116666"/>
                </a:cubicBezTo>
                <a:cubicBezTo>
                  <a:pt x="4912942" y="115863"/>
                  <a:pt x="4908123" y="117186"/>
                  <a:pt x="4898615" y="120635"/>
                </a:cubicBezTo>
                <a:cubicBezTo>
                  <a:pt x="4889108" y="124084"/>
                  <a:pt x="4880575" y="127457"/>
                  <a:pt x="4873018" y="130755"/>
                </a:cubicBezTo>
                <a:cubicBezTo>
                  <a:pt x="4865461" y="134054"/>
                  <a:pt x="4857007" y="132010"/>
                  <a:pt x="4847657" y="124625"/>
                </a:cubicBezTo>
                <a:cubicBezTo>
                  <a:pt x="4838308" y="117240"/>
                  <a:pt x="4836626" y="113185"/>
                  <a:pt x="4842613" y="112461"/>
                </a:cubicBezTo>
                <a:cubicBezTo>
                  <a:pt x="4848600" y="111737"/>
                  <a:pt x="4856043" y="110704"/>
                  <a:pt x="4864941" y="109363"/>
                </a:cubicBezTo>
                <a:cubicBezTo>
                  <a:pt x="4873839" y="108023"/>
                  <a:pt x="4884469" y="105144"/>
                  <a:pt x="4896830" y="100727"/>
                </a:cubicBezTo>
                <a:cubicBezTo>
                  <a:pt x="4909191" y="96310"/>
                  <a:pt x="4917430" y="92912"/>
                  <a:pt x="4921546" y="90531"/>
                </a:cubicBezTo>
                <a:cubicBezTo>
                  <a:pt x="4923603" y="89341"/>
                  <a:pt x="4925769" y="88696"/>
                  <a:pt x="4928044" y="88595"/>
                </a:cubicBezTo>
                <a:close/>
                <a:moveTo>
                  <a:pt x="807597" y="82262"/>
                </a:moveTo>
                <a:cubicBezTo>
                  <a:pt x="809809" y="82128"/>
                  <a:pt x="812598" y="82418"/>
                  <a:pt x="815963" y="83132"/>
                </a:cubicBezTo>
                <a:cubicBezTo>
                  <a:pt x="829421" y="85985"/>
                  <a:pt x="839119" y="90391"/>
                  <a:pt x="845055" y="96350"/>
                </a:cubicBezTo>
                <a:cubicBezTo>
                  <a:pt x="850993" y="102308"/>
                  <a:pt x="853383" y="110134"/>
                  <a:pt x="852229" y="119828"/>
                </a:cubicBezTo>
                <a:cubicBezTo>
                  <a:pt x="851075" y="129522"/>
                  <a:pt x="846812" y="132663"/>
                  <a:pt x="839442" y="129250"/>
                </a:cubicBezTo>
                <a:cubicBezTo>
                  <a:pt x="832071" y="125837"/>
                  <a:pt x="825306" y="120814"/>
                  <a:pt x="819147" y="114182"/>
                </a:cubicBezTo>
                <a:cubicBezTo>
                  <a:pt x="812987" y="107549"/>
                  <a:pt x="807678" y="101121"/>
                  <a:pt x="803218" y="94898"/>
                </a:cubicBezTo>
                <a:cubicBezTo>
                  <a:pt x="799497" y="86874"/>
                  <a:pt x="800957" y="82662"/>
                  <a:pt x="807597" y="82262"/>
                </a:cubicBezTo>
                <a:close/>
                <a:moveTo>
                  <a:pt x="3120667" y="74979"/>
                </a:moveTo>
                <a:cubicBezTo>
                  <a:pt x="3115963" y="74076"/>
                  <a:pt x="3109797" y="75262"/>
                  <a:pt x="3102168" y="78539"/>
                </a:cubicBezTo>
                <a:cubicBezTo>
                  <a:pt x="3094539" y="81816"/>
                  <a:pt x="3088423" y="88459"/>
                  <a:pt x="3083820" y="98468"/>
                </a:cubicBezTo>
                <a:cubicBezTo>
                  <a:pt x="3079216" y="108478"/>
                  <a:pt x="3077567" y="119054"/>
                  <a:pt x="3078872" y="130196"/>
                </a:cubicBezTo>
                <a:cubicBezTo>
                  <a:pt x="3080177" y="141339"/>
                  <a:pt x="3084723" y="150190"/>
                  <a:pt x="3092510" y="156751"/>
                </a:cubicBezTo>
                <a:cubicBezTo>
                  <a:pt x="3100297" y="163311"/>
                  <a:pt x="3108513" y="166405"/>
                  <a:pt x="3117161" y="166032"/>
                </a:cubicBezTo>
                <a:cubicBezTo>
                  <a:pt x="3125808" y="165659"/>
                  <a:pt x="3132781" y="163437"/>
                  <a:pt x="3138079" y="159364"/>
                </a:cubicBezTo>
                <a:cubicBezTo>
                  <a:pt x="3143378" y="155292"/>
                  <a:pt x="3148623" y="148050"/>
                  <a:pt x="3153814" y="137639"/>
                </a:cubicBezTo>
                <a:cubicBezTo>
                  <a:pt x="3157327" y="124646"/>
                  <a:pt x="3158245" y="113798"/>
                  <a:pt x="3156568" y="105094"/>
                </a:cubicBezTo>
                <a:cubicBezTo>
                  <a:pt x="3154890" y="96389"/>
                  <a:pt x="3150595" y="89194"/>
                  <a:pt x="3143683" y="83508"/>
                </a:cubicBezTo>
                <a:cubicBezTo>
                  <a:pt x="3136771" y="77822"/>
                  <a:pt x="3129099" y="74979"/>
                  <a:pt x="3120667" y="74979"/>
                </a:cubicBezTo>
                <a:close/>
                <a:moveTo>
                  <a:pt x="5068805" y="70225"/>
                </a:moveTo>
                <a:cubicBezTo>
                  <a:pt x="5063714" y="70656"/>
                  <a:pt x="5051962" y="72599"/>
                  <a:pt x="5033549" y="76055"/>
                </a:cubicBezTo>
                <a:cubicBezTo>
                  <a:pt x="5040748" y="80400"/>
                  <a:pt x="5043412" y="85103"/>
                  <a:pt x="5041541" y="90165"/>
                </a:cubicBezTo>
                <a:cubicBezTo>
                  <a:pt x="5039669" y="95228"/>
                  <a:pt x="5037909" y="100906"/>
                  <a:pt x="5036260" y="107202"/>
                </a:cubicBezTo>
                <a:cubicBezTo>
                  <a:pt x="5039544" y="107216"/>
                  <a:pt x="5051812" y="105187"/>
                  <a:pt x="5073064" y="101114"/>
                </a:cubicBezTo>
                <a:cubicBezTo>
                  <a:pt x="5077208" y="85655"/>
                  <a:pt x="5078808" y="76535"/>
                  <a:pt x="5077861" y="73753"/>
                </a:cubicBezTo>
                <a:cubicBezTo>
                  <a:pt x="5076914" y="70971"/>
                  <a:pt x="5073896" y="69795"/>
                  <a:pt x="5068805" y="70225"/>
                </a:cubicBezTo>
                <a:close/>
                <a:moveTo>
                  <a:pt x="877654" y="66781"/>
                </a:moveTo>
                <a:cubicBezTo>
                  <a:pt x="879391" y="66890"/>
                  <a:pt x="881550" y="67422"/>
                  <a:pt x="884129" y="68375"/>
                </a:cubicBezTo>
                <a:cubicBezTo>
                  <a:pt x="894447" y="72190"/>
                  <a:pt x="903023" y="76682"/>
                  <a:pt x="909856" y="81852"/>
                </a:cubicBezTo>
                <a:cubicBezTo>
                  <a:pt x="916688" y="87021"/>
                  <a:pt x="918255" y="92173"/>
                  <a:pt x="914555" y="97307"/>
                </a:cubicBezTo>
                <a:cubicBezTo>
                  <a:pt x="910855" y="102441"/>
                  <a:pt x="907877" y="111081"/>
                  <a:pt x="905618" y="123227"/>
                </a:cubicBezTo>
                <a:cubicBezTo>
                  <a:pt x="903360" y="135373"/>
                  <a:pt x="899642" y="150731"/>
                  <a:pt x="894465" y="169302"/>
                </a:cubicBezTo>
                <a:cubicBezTo>
                  <a:pt x="931692" y="166678"/>
                  <a:pt x="955145" y="164222"/>
                  <a:pt x="964825" y="161935"/>
                </a:cubicBezTo>
                <a:cubicBezTo>
                  <a:pt x="974505" y="159647"/>
                  <a:pt x="982908" y="159231"/>
                  <a:pt x="990035" y="160687"/>
                </a:cubicBezTo>
                <a:cubicBezTo>
                  <a:pt x="997162" y="162143"/>
                  <a:pt x="1004161" y="167341"/>
                  <a:pt x="1011029" y="176282"/>
                </a:cubicBezTo>
                <a:cubicBezTo>
                  <a:pt x="1017899" y="185223"/>
                  <a:pt x="1010567" y="189471"/>
                  <a:pt x="989035" y="189027"/>
                </a:cubicBezTo>
                <a:cubicBezTo>
                  <a:pt x="967503" y="188582"/>
                  <a:pt x="934323" y="190088"/>
                  <a:pt x="889496" y="193544"/>
                </a:cubicBezTo>
                <a:cubicBezTo>
                  <a:pt x="881638" y="224060"/>
                  <a:pt x="866408" y="248772"/>
                  <a:pt x="843808" y="267679"/>
                </a:cubicBezTo>
                <a:cubicBezTo>
                  <a:pt x="821208" y="286587"/>
                  <a:pt x="796528" y="298565"/>
                  <a:pt x="769769" y="303612"/>
                </a:cubicBezTo>
                <a:cubicBezTo>
                  <a:pt x="743011" y="308660"/>
                  <a:pt x="740892" y="305201"/>
                  <a:pt x="763413" y="293234"/>
                </a:cubicBezTo>
                <a:cubicBezTo>
                  <a:pt x="785935" y="281267"/>
                  <a:pt x="805333" y="268246"/>
                  <a:pt x="821610" y="254171"/>
                </a:cubicBezTo>
                <a:cubicBezTo>
                  <a:pt x="837886" y="240096"/>
                  <a:pt x="851315" y="220403"/>
                  <a:pt x="861898" y="195093"/>
                </a:cubicBezTo>
                <a:cubicBezTo>
                  <a:pt x="815823" y="201359"/>
                  <a:pt x="788473" y="206077"/>
                  <a:pt x="779847" y="209247"/>
                </a:cubicBezTo>
                <a:cubicBezTo>
                  <a:pt x="771221" y="212416"/>
                  <a:pt x="760922" y="208798"/>
                  <a:pt x="748947" y="198395"/>
                </a:cubicBezTo>
                <a:cubicBezTo>
                  <a:pt x="736973" y="187991"/>
                  <a:pt x="737924" y="183248"/>
                  <a:pt x="751798" y="184166"/>
                </a:cubicBezTo>
                <a:cubicBezTo>
                  <a:pt x="765671" y="185083"/>
                  <a:pt x="781486" y="184657"/>
                  <a:pt x="799239" y="182886"/>
                </a:cubicBezTo>
                <a:cubicBezTo>
                  <a:pt x="816992" y="181115"/>
                  <a:pt x="839385" y="178114"/>
                  <a:pt x="866415" y="173884"/>
                </a:cubicBezTo>
                <a:cubicBezTo>
                  <a:pt x="869728" y="160705"/>
                  <a:pt x="872502" y="143719"/>
                  <a:pt x="874739" y="122926"/>
                </a:cubicBezTo>
                <a:cubicBezTo>
                  <a:pt x="876976" y="102132"/>
                  <a:pt x="876522" y="86889"/>
                  <a:pt x="873374" y="77195"/>
                </a:cubicBezTo>
                <a:cubicBezTo>
                  <a:pt x="871013" y="69924"/>
                  <a:pt x="872439" y="66453"/>
                  <a:pt x="877654" y="66781"/>
                </a:cubicBezTo>
                <a:close/>
                <a:moveTo>
                  <a:pt x="4170233" y="50724"/>
                </a:moveTo>
                <a:cubicBezTo>
                  <a:pt x="4172229" y="50563"/>
                  <a:pt x="4174726" y="50778"/>
                  <a:pt x="4177723" y="51372"/>
                </a:cubicBezTo>
                <a:cubicBezTo>
                  <a:pt x="4189711" y="53745"/>
                  <a:pt x="4199412" y="57936"/>
                  <a:pt x="4206826" y="63944"/>
                </a:cubicBezTo>
                <a:cubicBezTo>
                  <a:pt x="4214240" y="69953"/>
                  <a:pt x="4216556" y="77793"/>
                  <a:pt x="4213774" y="87466"/>
                </a:cubicBezTo>
                <a:cubicBezTo>
                  <a:pt x="4210992" y="97138"/>
                  <a:pt x="4205797" y="100254"/>
                  <a:pt x="4198190" y="96812"/>
                </a:cubicBezTo>
                <a:cubicBezTo>
                  <a:pt x="4190582" y="93370"/>
                  <a:pt x="4184108" y="88011"/>
                  <a:pt x="4178766" y="80733"/>
                </a:cubicBezTo>
                <a:cubicBezTo>
                  <a:pt x="4173424" y="73456"/>
                  <a:pt x="4169097" y="67336"/>
                  <a:pt x="4165785" y="62374"/>
                </a:cubicBezTo>
                <a:cubicBezTo>
                  <a:pt x="4162762" y="55093"/>
                  <a:pt x="4164245" y="51210"/>
                  <a:pt x="4170233" y="50724"/>
                </a:cubicBezTo>
                <a:close/>
                <a:moveTo>
                  <a:pt x="2389415" y="50189"/>
                </a:moveTo>
                <a:cubicBezTo>
                  <a:pt x="2395540" y="50282"/>
                  <a:pt x="2401175" y="51619"/>
                  <a:pt x="2406319" y="54200"/>
                </a:cubicBezTo>
                <a:cubicBezTo>
                  <a:pt x="2416608" y="59363"/>
                  <a:pt x="2416963" y="64321"/>
                  <a:pt x="2407384" y="69075"/>
                </a:cubicBezTo>
                <a:cubicBezTo>
                  <a:pt x="2397805" y="73828"/>
                  <a:pt x="2386562" y="77575"/>
                  <a:pt x="2373656" y="80314"/>
                </a:cubicBezTo>
                <a:cubicBezTo>
                  <a:pt x="2360750" y="83053"/>
                  <a:pt x="2349023" y="85322"/>
                  <a:pt x="2338476" y="87122"/>
                </a:cubicBezTo>
                <a:cubicBezTo>
                  <a:pt x="2327929" y="88921"/>
                  <a:pt x="2316872" y="86717"/>
                  <a:pt x="2305307" y="80507"/>
                </a:cubicBezTo>
                <a:cubicBezTo>
                  <a:pt x="2293742" y="74298"/>
                  <a:pt x="2294796" y="70014"/>
                  <a:pt x="2308469" y="67655"/>
                </a:cubicBezTo>
                <a:cubicBezTo>
                  <a:pt x="2322142" y="65296"/>
                  <a:pt x="2332930" y="63238"/>
                  <a:pt x="2340831" y="61481"/>
                </a:cubicBezTo>
                <a:cubicBezTo>
                  <a:pt x="2348733" y="59725"/>
                  <a:pt x="2358312" y="57111"/>
                  <a:pt x="2369569" y="53641"/>
                </a:cubicBezTo>
                <a:cubicBezTo>
                  <a:pt x="2376675" y="51246"/>
                  <a:pt x="2383290" y="50095"/>
                  <a:pt x="2389415" y="50189"/>
                </a:cubicBezTo>
                <a:close/>
                <a:moveTo>
                  <a:pt x="4683155" y="49931"/>
                </a:moveTo>
                <a:cubicBezTo>
                  <a:pt x="4691837" y="49782"/>
                  <a:pt x="4699224" y="52958"/>
                  <a:pt x="4705317" y="59459"/>
                </a:cubicBezTo>
                <a:cubicBezTo>
                  <a:pt x="4713441" y="68128"/>
                  <a:pt x="4706231" y="74230"/>
                  <a:pt x="4683688" y="77765"/>
                </a:cubicBezTo>
                <a:cubicBezTo>
                  <a:pt x="4661146" y="81300"/>
                  <a:pt x="4637771" y="85139"/>
                  <a:pt x="4613565" y="89284"/>
                </a:cubicBezTo>
                <a:cubicBezTo>
                  <a:pt x="4624363" y="94174"/>
                  <a:pt x="4627073" y="99124"/>
                  <a:pt x="4621696" y="104136"/>
                </a:cubicBezTo>
                <a:cubicBezTo>
                  <a:pt x="4616318" y="109148"/>
                  <a:pt x="4611356" y="113870"/>
                  <a:pt x="4606811" y="118301"/>
                </a:cubicBezTo>
                <a:cubicBezTo>
                  <a:pt x="4615945" y="125916"/>
                  <a:pt x="4631131" y="141561"/>
                  <a:pt x="4652369" y="165236"/>
                </a:cubicBezTo>
                <a:cubicBezTo>
                  <a:pt x="4658062" y="157493"/>
                  <a:pt x="4664465" y="147028"/>
                  <a:pt x="4671578" y="133842"/>
                </a:cubicBezTo>
                <a:cubicBezTo>
                  <a:pt x="4678691" y="120656"/>
                  <a:pt x="4681347" y="110672"/>
                  <a:pt x="4679548" y="103889"/>
                </a:cubicBezTo>
                <a:cubicBezTo>
                  <a:pt x="4677748" y="97106"/>
                  <a:pt x="4680727" y="94424"/>
                  <a:pt x="4688485" y="95844"/>
                </a:cubicBezTo>
                <a:cubicBezTo>
                  <a:pt x="4696243" y="97264"/>
                  <a:pt x="4704367" y="100487"/>
                  <a:pt x="4712856" y="105513"/>
                </a:cubicBezTo>
                <a:cubicBezTo>
                  <a:pt x="4721346" y="110539"/>
                  <a:pt x="4722894" y="115082"/>
                  <a:pt x="4717503" y="119140"/>
                </a:cubicBezTo>
                <a:cubicBezTo>
                  <a:pt x="4712110" y="123198"/>
                  <a:pt x="4693662" y="141855"/>
                  <a:pt x="4662157" y="175110"/>
                </a:cubicBezTo>
                <a:cubicBezTo>
                  <a:pt x="4682979" y="193451"/>
                  <a:pt x="4701345" y="207264"/>
                  <a:pt x="4717255" y="216549"/>
                </a:cubicBezTo>
                <a:cubicBezTo>
                  <a:pt x="4733166" y="225835"/>
                  <a:pt x="4750008" y="233023"/>
                  <a:pt x="4767783" y="238113"/>
                </a:cubicBezTo>
                <a:cubicBezTo>
                  <a:pt x="4785557" y="243204"/>
                  <a:pt x="4791713" y="247868"/>
                  <a:pt x="4786249" y="252106"/>
                </a:cubicBezTo>
                <a:cubicBezTo>
                  <a:pt x="4780786" y="256343"/>
                  <a:pt x="4772490" y="258925"/>
                  <a:pt x="4761362" y="259850"/>
                </a:cubicBezTo>
                <a:cubicBezTo>
                  <a:pt x="4750234" y="260774"/>
                  <a:pt x="4738289" y="261237"/>
                  <a:pt x="4725526" y="261237"/>
                </a:cubicBezTo>
                <a:cubicBezTo>
                  <a:pt x="4712605" y="261237"/>
                  <a:pt x="4702291" y="257139"/>
                  <a:pt x="4694583" y="248944"/>
                </a:cubicBezTo>
                <a:cubicBezTo>
                  <a:pt x="4686876" y="240748"/>
                  <a:pt x="4672005" y="222938"/>
                  <a:pt x="4649971" y="195512"/>
                </a:cubicBezTo>
                <a:cubicBezTo>
                  <a:pt x="4627937" y="168087"/>
                  <a:pt x="4610446" y="146802"/>
                  <a:pt x="4597497" y="131659"/>
                </a:cubicBezTo>
                <a:lnTo>
                  <a:pt x="4590613" y="141339"/>
                </a:lnTo>
                <a:cubicBezTo>
                  <a:pt x="4599619" y="150674"/>
                  <a:pt x="4603430" y="160329"/>
                  <a:pt x="4602046" y="170302"/>
                </a:cubicBezTo>
                <a:cubicBezTo>
                  <a:pt x="4600662" y="180276"/>
                  <a:pt x="4599526" y="192770"/>
                  <a:pt x="4598637" y="207784"/>
                </a:cubicBezTo>
                <a:cubicBezTo>
                  <a:pt x="4597747" y="222798"/>
                  <a:pt x="4597088" y="235209"/>
                  <a:pt x="4596658" y="245018"/>
                </a:cubicBezTo>
                <a:cubicBezTo>
                  <a:pt x="4596227" y="254827"/>
                  <a:pt x="4598246" y="257612"/>
                  <a:pt x="4602713" y="253375"/>
                </a:cubicBezTo>
                <a:cubicBezTo>
                  <a:pt x="4607180" y="249137"/>
                  <a:pt x="4617530" y="242387"/>
                  <a:pt x="4633763" y="233123"/>
                </a:cubicBezTo>
                <a:cubicBezTo>
                  <a:pt x="4649996" y="223859"/>
                  <a:pt x="4654520" y="223755"/>
                  <a:pt x="4647336" y="232811"/>
                </a:cubicBezTo>
                <a:cubicBezTo>
                  <a:pt x="4640152" y="241867"/>
                  <a:pt x="4628529" y="255146"/>
                  <a:pt x="4612468" y="272648"/>
                </a:cubicBezTo>
                <a:cubicBezTo>
                  <a:pt x="4596407" y="290150"/>
                  <a:pt x="4585508" y="302297"/>
                  <a:pt x="4579772" y="309087"/>
                </a:cubicBezTo>
                <a:cubicBezTo>
                  <a:pt x="4574036" y="315877"/>
                  <a:pt x="4568085" y="314149"/>
                  <a:pt x="4561918" y="303903"/>
                </a:cubicBezTo>
                <a:cubicBezTo>
                  <a:pt x="4555752" y="293657"/>
                  <a:pt x="4554479" y="284999"/>
                  <a:pt x="4558100" y="277929"/>
                </a:cubicBezTo>
                <a:cubicBezTo>
                  <a:pt x="4561721" y="270859"/>
                  <a:pt x="4564869" y="262861"/>
                  <a:pt x="4567543" y="253934"/>
                </a:cubicBezTo>
                <a:cubicBezTo>
                  <a:pt x="4570218" y="245007"/>
                  <a:pt x="4572681" y="229036"/>
                  <a:pt x="4574932" y="206020"/>
                </a:cubicBezTo>
                <a:cubicBezTo>
                  <a:pt x="4577184" y="183004"/>
                  <a:pt x="4576997" y="167215"/>
                  <a:pt x="4574373" y="158654"/>
                </a:cubicBezTo>
                <a:cubicBezTo>
                  <a:pt x="4556376" y="181398"/>
                  <a:pt x="4541179" y="197584"/>
                  <a:pt x="4528782" y="207214"/>
                </a:cubicBezTo>
                <a:cubicBezTo>
                  <a:pt x="4516385" y="216843"/>
                  <a:pt x="4501295" y="224429"/>
                  <a:pt x="4483513" y="229972"/>
                </a:cubicBezTo>
                <a:cubicBezTo>
                  <a:pt x="4465732" y="235514"/>
                  <a:pt x="4464201" y="232141"/>
                  <a:pt x="4478921" y="219851"/>
                </a:cubicBezTo>
                <a:cubicBezTo>
                  <a:pt x="4493641" y="207562"/>
                  <a:pt x="4509010" y="193634"/>
                  <a:pt x="4525028" y="178067"/>
                </a:cubicBezTo>
                <a:cubicBezTo>
                  <a:pt x="4541046" y="162501"/>
                  <a:pt x="4556183" y="145318"/>
                  <a:pt x="4570437" y="126518"/>
                </a:cubicBezTo>
                <a:cubicBezTo>
                  <a:pt x="4584691" y="107718"/>
                  <a:pt x="4590800" y="97285"/>
                  <a:pt x="4588763" y="95220"/>
                </a:cubicBezTo>
                <a:cubicBezTo>
                  <a:pt x="4582525" y="96081"/>
                  <a:pt x="4572623" y="97644"/>
                  <a:pt x="4559058" y="99910"/>
                </a:cubicBezTo>
                <a:cubicBezTo>
                  <a:pt x="4545492" y="102175"/>
                  <a:pt x="4533385" y="100118"/>
                  <a:pt x="4522737" y="93736"/>
                </a:cubicBezTo>
                <a:cubicBezTo>
                  <a:pt x="4512090" y="87355"/>
                  <a:pt x="4512015" y="83526"/>
                  <a:pt x="4522512" y="82250"/>
                </a:cubicBezTo>
                <a:cubicBezTo>
                  <a:pt x="4533009" y="80973"/>
                  <a:pt x="4546811" y="78984"/>
                  <a:pt x="4563919" y="76281"/>
                </a:cubicBezTo>
                <a:cubicBezTo>
                  <a:pt x="4581027" y="73577"/>
                  <a:pt x="4600476" y="69508"/>
                  <a:pt x="4622266" y="64073"/>
                </a:cubicBezTo>
                <a:cubicBezTo>
                  <a:pt x="4644056" y="58638"/>
                  <a:pt x="4661314" y="54344"/>
                  <a:pt x="4674041" y="51189"/>
                </a:cubicBezTo>
                <a:cubicBezTo>
                  <a:pt x="4677223" y="50400"/>
                  <a:pt x="4680261" y="49981"/>
                  <a:pt x="4683155" y="49931"/>
                </a:cubicBezTo>
                <a:close/>
                <a:moveTo>
                  <a:pt x="3244687" y="46500"/>
                </a:moveTo>
                <a:lnTo>
                  <a:pt x="3359035" y="46500"/>
                </a:lnTo>
                <a:lnTo>
                  <a:pt x="3359035" y="77668"/>
                </a:lnTo>
                <a:lnTo>
                  <a:pt x="3271897" y="77668"/>
                </a:lnTo>
                <a:cubicBezTo>
                  <a:pt x="3267753" y="100182"/>
                  <a:pt x="3263508" y="116774"/>
                  <a:pt x="3259163" y="127443"/>
                </a:cubicBezTo>
                <a:cubicBezTo>
                  <a:pt x="3269087" y="122065"/>
                  <a:pt x="3280322" y="119617"/>
                  <a:pt x="3292870" y="120097"/>
                </a:cubicBezTo>
                <a:cubicBezTo>
                  <a:pt x="3305417" y="120577"/>
                  <a:pt x="3317431" y="123449"/>
                  <a:pt x="3328910" y="128712"/>
                </a:cubicBezTo>
                <a:cubicBezTo>
                  <a:pt x="3340389" y="133975"/>
                  <a:pt x="3348696" y="141041"/>
                  <a:pt x="3353830" y="149910"/>
                </a:cubicBezTo>
                <a:cubicBezTo>
                  <a:pt x="3358964" y="158780"/>
                  <a:pt x="3362685" y="167592"/>
                  <a:pt x="3364994" y="176347"/>
                </a:cubicBezTo>
                <a:cubicBezTo>
                  <a:pt x="3367303" y="185101"/>
                  <a:pt x="3368220" y="194616"/>
                  <a:pt x="3367747" y="204891"/>
                </a:cubicBezTo>
                <a:cubicBezTo>
                  <a:pt x="3367274" y="215165"/>
                  <a:pt x="3365162" y="225691"/>
                  <a:pt x="3361412" y="236468"/>
                </a:cubicBezTo>
                <a:cubicBezTo>
                  <a:pt x="3357662" y="247245"/>
                  <a:pt x="3351951" y="256232"/>
                  <a:pt x="3344279" y="263431"/>
                </a:cubicBezTo>
                <a:cubicBezTo>
                  <a:pt x="3336607" y="270630"/>
                  <a:pt x="3327351" y="276337"/>
                  <a:pt x="3316510" y="280553"/>
                </a:cubicBezTo>
                <a:cubicBezTo>
                  <a:pt x="3305668" y="284769"/>
                  <a:pt x="3293121" y="286415"/>
                  <a:pt x="3278866" y="285490"/>
                </a:cubicBezTo>
                <a:cubicBezTo>
                  <a:pt x="3264612" y="284565"/>
                  <a:pt x="3251054" y="279338"/>
                  <a:pt x="3238190" y="269809"/>
                </a:cubicBezTo>
                <a:cubicBezTo>
                  <a:pt x="3225327" y="260280"/>
                  <a:pt x="3216515" y="243340"/>
                  <a:pt x="3211754" y="218991"/>
                </a:cubicBezTo>
                <a:lnTo>
                  <a:pt x="3243310" y="209784"/>
                </a:lnTo>
                <a:cubicBezTo>
                  <a:pt x="3249892" y="235353"/>
                  <a:pt x="3260063" y="249170"/>
                  <a:pt x="3273822" y="251235"/>
                </a:cubicBezTo>
                <a:cubicBezTo>
                  <a:pt x="3287582" y="253300"/>
                  <a:pt x="3298753" y="251858"/>
                  <a:pt x="3307335" y="246911"/>
                </a:cubicBezTo>
                <a:cubicBezTo>
                  <a:pt x="3315918" y="241964"/>
                  <a:pt x="3322156" y="234959"/>
                  <a:pt x="3326049" y="225896"/>
                </a:cubicBezTo>
                <a:cubicBezTo>
                  <a:pt x="3329943" y="216833"/>
                  <a:pt x="3331671" y="206737"/>
                  <a:pt x="3331233" y="195609"/>
                </a:cubicBezTo>
                <a:cubicBezTo>
                  <a:pt x="3330796" y="184481"/>
                  <a:pt x="3327913" y="175228"/>
                  <a:pt x="3322586" y="167850"/>
                </a:cubicBezTo>
                <a:cubicBezTo>
                  <a:pt x="3317259" y="160472"/>
                  <a:pt x="3310487" y="155521"/>
                  <a:pt x="3302270" y="152997"/>
                </a:cubicBezTo>
                <a:cubicBezTo>
                  <a:pt x="3294053" y="150473"/>
                  <a:pt x="3284750" y="150488"/>
                  <a:pt x="3274360" y="153040"/>
                </a:cubicBezTo>
                <a:cubicBezTo>
                  <a:pt x="3263971" y="155593"/>
                  <a:pt x="3254997" y="161967"/>
                  <a:pt x="3247440" y="172163"/>
                </a:cubicBezTo>
                <a:lnTo>
                  <a:pt x="3218509" y="168872"/>
                </a:lnTo>
                <a:cubicBezTo>
                  <a:pt x="3220315" y="160856"/>
                  <a:pt x="3229041" y="120065"/>
                  <a:pt x="3244687" y="46500"/>
                </a:cubicBezTo>
                <a:close/>
                <a:moveTo>
                  <a:pt x="5089546" y="45765"/>
                </a:moveTo>
                <a:cubicBezTo>
                  <a:pt x="5092285" y="46151"/>
                  <a:pt x="5095083" y="47202"/>
                  <a:pt x="5097941" y="48919"/>
                </a:cubicBezTo>
                <a:cubicBezTo>
                  <a:pt x="5103655" y="52354"/>
                  <a:pt x="5108749" y="56262"/>
                  <a:pt x="5113224" y="60643"/>
                </a:cubicBezTo>
                <a:cubicBezTo>
                  <a:pt x="5117698" y="65023"/>
                  <a:pt x="5118038" y="69329"/>
                  <a:pt x="5114246" y="73559"/>
                </a:cubicBezTo>
                <a:cubicBezTo>
                  <a:pt x="5110453" y="77790"/>
                  <a:pt x="5106054" y="85404"/>
                  <a:pt x="5101049" y="96403"/>
                </a:cubicBezTo>
                <a:cubicBezTo>
                  <a:pt x="5114357" y="95529"/>
                  <a:pt x="5124230" y="95091"/>
                  <a:pt x="5130668" y="95091"/>
                </a:cubicBezTo>
                <a:cubicBezTo>
                  <a:pt x="5139545" y="95091"/>
                  <a:pt x="5146274" y="99160"/>
                  <a:pt x="5150856" y="107298"/>
                </a:cubicBezTo>
                <a:cubicBezTo>
                  <a:pt x="5155438" y="115436"/>
                  <a:pt x="5152699" y="119283"/>
                  <a:pt x="5142639" y="118839"/>
                </a:cubicBezTo>
                <a:cubicBezTo>
                  <a:pt x="5132579" y="118394"/>
                  <a:pt x="5124538" y="118172"/>
                  <a:pt x="5118515" y="118172"/>
                </a:cubicBezTo>
                <a:cubicBezTo>
                  <a:pt x="5112435" y="118172"/>
                  <a:pt x="5105344" y="118538"/>
                  <a:pt x="5097241" y="119269"/>
                </a:cubicBezTo>
                <a:cubicBezTo>
                  <a:pt x="5095090" y="125708"/>
                  <a:pt x="5091857" y="136692"/>
                  <a:pt x="5087540" y="152223"/>
                </a:cubicBezTo>
                <a:cubicBezTo>
                  <a:pt x="5100145" y="161788"/>
                  <a:pt x="5101389" y="167495"/>
                  <a:pt x="5091273" y="169345"/>
                </a:cubicBezTo>
                <a:cubicBezTo>
                  <a:pt x="5081156" y="171195"/>
                  <a:pt x="5057827" y="173862"/>
                  <a:pt x="5021288" y="177347"/>
                </a:cubicBezTo>
                <a:cubicBezTo>
                  <a:pt x="5014807" y="190296"/>
                  <a:pt x="5009451" y="200700"/>
                  <a:pt x="5005220" y="208558"/>
                </a:cubicBezTo>
                <a:cubicBezTo>
                  <a:pt x="5008275" y="208472"/>
                  <a:pt x="5014509" y="208225"/>
                  <a:pt x="5023924" y="207816"/>
                </a:cubicBezTo>
                <a:cubicBezTo>
                  <a:pt x="5033338" y="207407"/>
                  <a:pt x="5043534" y="206106"/>
                  <a:pt x="5054511" y="203912"/>
                </a:cubicBezTo>
                <a:cubicBezTo>
                  <a:pt x="5065489" y="201718"/>
                  <a:pt x="5074251" y="199449"/>
                  <a:pt x="5080797" y="197104"/>
                </a:cubicBezTo>
                <a:cubicBezTo>
                  <a:pt x="5087343" y="194759"/>
                  <a:pt x="5093739" y="195319"/>
                  <a:pt x="5099984" y="198782"/>
                </a:cubicBezTo>
                <a:cubicBezTo>
                  <a:pt x="5106229" y="202245"/>
                  <a:pt x="5112242" y="207146"/>
                  <a:pt x="5118020" y="213484"/>
                </a:cubicBezTo>
                <a:cubicBezTo>
                  <a:pt x="5123800" y="219822"/>
                  <a:pt x="5123409" y="225537"/>
                  <a:pt x="5116848" y="230628"/>
                </a:cubicBezTo>
                <a:cubicBezTo>
                  <a:pt x="5110288" y="235719"/>
                  <a:pt x="5104569" y="244351"/>
                  <a:pt x="5099694" y="256526"/>
                </a:cubicBezTo>
                <a:cubicBezTo>
                  <a:pt x="5111395" y="268285"/>
                  <a:pt x="5108961" y="274710"/>
                  <a:pt x="5092391" y="275799"/>
                </a:cubicBezTo>
                <a:cubicBezTo>
                  <a:pt x="5075821" y="276889"/>
                  <a:pt x="5052823" y="278689"/>
                  <a:pt x="5023396" y="281199"/>
                </a:cubicBezTo>
                <a:cubicBezTo>
                  <a:pt x="5019898" y="295783"/>
                  <a:pt x="5014839" y="299482"/>
                  <a:pt x="5008221" y="292298"/>
                </a:cubicBezTo>
                <a:cubicBezTo>
                  <a:pt x="5001603" y="285113"/>
                  <a:pt x="4998294" y="278782"/>
                  <a:pt x="4998294" y="273304"/>
                </a:cubicBezTo>
                <a:cubicBezTo>
                  <a:pt x="4998294" y="269232"/>
                  <a:pt x="4997405" y="261187"/>
                  <a:pt x="4995627" y="249170"/>
                </a:cubicBezTo>
                <a:cubicBezTo>
                  <a:pt x="4993849" y="237153"/>
                  <a:pt x="4992752" y="228577"/>
                  <a:pt x="4992336" y="223443"/>
                </a:cubicBezTo>
                <a:cubicBezTo>
                  <a:pt x="4986671" y="234313"/>
                  <a:pt x="4978519" y="244835"/>
                  <a:pt x="4967878" y="255010"/>
                </a:cubicBezTo>
                <a:cubicBezTo>
                  <a:pt x="4957238" y="265184"/>
                  <a:pt x="4946601" y="271691"/>
                  <a:pt x="4935968" y="274530"/>
                </a:cubicBezTo>
                <a:cubicBezTo>
                  <a:pt x="4925335" y="277370"/>
                  <a:pt x="4924166" y="274498"/>
                  <a:pt x="4932462" y="265915"/>
                </a:cubicBezTo>
                <a:cubicBezTo>
                  <a:pt x="4940758" y="257333"/>
                  <a:pt x="4951362" y="244803"/>
                  <a:pt x="4964276" y="228326"/>
                </a:cubicBezTo>
                <a:cubicBezTo>
                  <a:pt x="4977189" y="211849"/>
                  <a:pt x="4987632" y="195372"/>
                  <a:pt x="4995605" y="178895"/>
                </a:cubicBezTo>
                <a:lnTo>
                  <a:pt x="4985237" y="181606"/>
                </a:lnTo>
                <a:cubicBezTo>
                  <a:pt x="4981394" y="181606"/>
                  <a:pt x="4976088" y="178433"/>
                  <a:pt x="4969320" y="172087"/>
                </a:cubicBezTo>
                <a:cubicBezTo>
                  <a:pt x="4962551" y="165742"/>
                  <a:pt x="4964143" y="162569"/>
                  <a:pt x="4974095" y="162569"/>
                </a:cubicBezTo>
                <a:cubicBezTo>
                  <a:pt x="4981939" y="162569"/>
                  <a:pt x="4990773" y="161816"/>
                  <a:pt x="5000596" y="160311"/>
                </a:cubicBezTo>
                <a:cubicBezTo>
                  <a:pt x="5005385" y="150746"/>
                  <a:pt x="5008669" y="140299"/>
                  <a:pt x="5010447" y="128970"/>
                </a:cubicBezTo>
                <a:cubicBezTo>
                  <a:pt x="4999205" y="130763"/>
                  <a:pt x="4990891" y="132333"/>
                  <a:pt x="4985506" y="133681"/>
                </a:cubicBezTo>
                <a:cubicBezTo>
                  <a:pt x="4980122" y="135029"/>
                  <a:pt x="4973034" y="132082"/>
                  <a:pt x="4964243" y="124840"/>
                </a:cubicBezTo>
                <a:cubicBezTo>
                  <a:pt x="4955453" y="117598"/>
                  <a:pt x="4956485" y="113977"/>
                  <a:pt x="4967341" y="113977"/>
                </a:cubicBezTo>
                <a:cubicBezTo>
                  <a:pt x="4976246" y="113977"/>
                  <a:pt x="4991669" y="112758"/>
                  <a:pt x="5013610" y="110321"/>
                </a:cubicBezTo>
                <a:cubicBezTo>
                  <a:pt x="5016004" y="99379"/>
                  <a:pt x="5016506" y="89398"/>
                  <a:pt x="5015115" y="80378"/>
                </a:cubicBezTo>
                <a:cubicBezTo>
                  <a:pt x="5011544" y="81267"/>
                  <a:pt x="5008139" y="81938"/>
                  <a:pt x="5004898" y="82389"/>
                </a:cubicBezTo>
                <a:cubicBezTo>
                  <a:pt x="5001657" y="82841"/>
                  <a:pt x="4996599" y="79787"/>
                  <a:pt x="4989722" y="73226"/>
                </a:cubicBezTo>
                <a:cubicBezTo>
                  <a:pt x="4982846" y="66665"/>
                  <a:pt x="4983169" y="63052"/>
                  <a:pt x="4990690" y="62385"/>
                </a:cubicBezTo>
                <a:cubicBezTo>
                  <a:pt x="4998212" y="61718"/>
                  <a:pt x="5006407" y="60940"/>
                  <a:pt x="5015277" y="60051"/>
                </a:cubicBezTo>
                <a:cubicBezTo>
                  <a:pt x="5024146" y="59162"/>
                  <a:pt x="5036092" y="57172"/>
                  <a:pt x="5051113" y="54082"/>
                </a:cubicBezTo>
                <a:cubicBezTo>
                  <a:pt x="5066134" y="50992"/>
                  <a:pt x="5076265" y="48500"/>
                  <a:pt x="5081507" y="46607"/>
                </a:cubicBezTo>
                <a:cubicBezTo>
                  <a:pt x="5084128" y="45661"/>
                  <a:pt x="5086807" y="45380"/>
                  <a:pt x="5089546" y="45765"/>
                </a:cubicBezTo>
                <a:close/>
                <a:moveTo>
                  <a:pt x="2968860" y="42434"/>
                </a:moveTo>
                <a:lnTo>
                  <a:pt x="2995812" y="42434"/>
                </a:lnTo>
                <a:lnTo>
                  <a:pt x="2995812" y="200363"/>
                </a:lnTo>
                <a:lnTo>
                  <a:pt x="3028207" y="200363"/>
                </a:lnTo>
                <a:lnTo>
                  <a:pt x="3028207" y="230198"/>
                </a:lnTo>
                <a:lnTo>
                  <a:pt x="2995812" y="230198"/>
                </a:lnTo>
                <a:lnTo>
                  <a:pt x="2995812" y="281478"/>
                </a:lnTo>
                <a:lnTo>
                  <a:pt x="2961912" y="281478"/>
                </a:lnTo>
                <a:lnTo>
                  <a:pt x="2961912" y="230198"/>
                </a:lnTo>
                <a:lnTo>
                  <a:pt x="2857974" y="230198"/>
                </a:lnTo>
                <a:lnTo>
                  <a:pt x="2857974" y="202600"/>
                </a:lnTo>
                <a:close/>
                <a:moveTo>
                  <a:pt x="3122097" y="41100"/>
                </a:moveTo>
                <a:cubicBezTo>
                  <a:pt x="3131239" y="41100"/>
                  <a:pt x="3140625" y="43026"/>
                  <a:pt x="3150254" y="46876"/>
                </a:cubicBezTo>
                <a:cubicBezTo>
                  <a:pt x="3159884" y="50726"/>
                  <a:pt x="3168463" y="56416"/>
                  <a:pt x="3175991" y="63944"/>
                </a:cubicBezTo>
                <a:cubicBezTo>
                  <a:pt x="3183520" y="71473"/>
                  <a:pt x="3188686" y="79199"/>
                  <a:pt x="3191490" y="87122"/>
                </a:cubicBezTo>
                <a:cubicBezTo>
                  <a:pt x="3194293" y="95045"/>
                  <a:pt x="3195695" y="105255"/>
                  <a:pt x="3195695" y="117752"/>
                </a:cubicBezTo>
                <a:cubicBezTo>
                  <a:pt x="3195695" y="130250"/>
                  <a:pt x="3191081" y="146189"/>
                  <a:pt x="3181853" y="165570"/>
                </a:cubicBezTo>
                <a:cubicBezTo>
                  <a:pt x="3172625" y="184951"/>
                  <a:pt x="3150107" y="224942"/>
                  <a:pt x="3114300" y="285544"/>
                </a:cubicBezTo>
                <a:lnTo>
                  <a:pt x="3078098" y="285544"/>
                </a:lnTo>
                <a:cubicBezTo>
                  <a:pt x="3097959" y="249048"/>
                  <a:pt x="3114156" y="218898"/>
                  <a:pt x="3126690" y="195093"/>
                </a:cubicBezTo>
                <a:cubicBezTo>
                  <a:pt x="3106369" y="198692"/>
                  <a:pt x="3088312" y="195509"/>
                  <a:pt x="3072516" y="185542"/>
                </a:cubicBezTo>
                <a:cubicBezTo>
                  <a:pt x="3056720" y="175576"/>
                  <a:pt x="3047177" y="162074"/>
                  <a:pt x="3043886" y="145038"/>
                </a:cubicBezTo>
                <a:cubicBezTo>
                  <a:pt x="3040595" y="128002"/>
                  <a:pt x="3040777" y="112812"/>
                  <a:pt x="3044434" y="99469"/>
                </a:cubicBezTo>
                <a:cubicBezTo>
                  <a:pt x="3048091" y="86125"/>
                  <a:pt x="3053927" y="74972"/>
                  <a:pt x="3061944" y="66009"/>
                </a:cubicBezTo>
                <a:cubicBezTo>
                  <a:pt x="3069960" y="57047"/>
                  <a:pt x="3079704" y="50655"/>
                  <a:pt x="3091176" y="46833"/>
                </a:cubicBezTo>
                <a:cubicBezTo>
                  <a:pt x="3102648" y="43011"/>
                  <a:pt x="3112955" y="41100"/>
                  <a:pt x="3122097" y="41100"/>
                </a:cubicBezTo>
                <a:close/>
                <a:moveTo>
                  <a:pt x="6491682" y="30305"/>
                </a:moveTo>
                <a:cubicBezTo>
                  <a:pt x="6495723" y="30963"/>
                  <a:pt x="6500035" y="32984"/>
                  <a:pt x="6504621" y="36368"/>
                </a:cubicBezTo>
                <a:cubicBezTo>
                  <a:pt x="6513791" y="43137"/>
                  <a:pt x="6520281" y="49916"/>
                  <a:pt x="6524087" y="56706"/>
                </a:cubicBezTo>
                <a:cubicBezTo>
                  <a:pt x="6527895" y="63496"/>
                  <a:pt x="6525561" y="67974"/>
                  <a:pt x="6517086" y="70139"/>
                </a:cubicBezTo>
                <a:cubicBezTo>
                  <a:pt x="6508611" y="72305"/>
                  <a:pt x="6496587" y="78281"/>
                  <a:pt x="6481013" y="88068"/>
                </a:cubicBezTo>
                <a:cubicBezTo>
                  <a:pt x="6465439" y="97855"/>
                  <a:pt x="6450203" y="108248"/>
                  <a:pt x="6435303" y="119247"/>
                </a:cubicBezTo>
                <a:cubicBezTo>
                  <a:pt x="6447005" y="124266"/>
                  <a:pt x="6451483" y="129174"/>
                  <a:pt x="6448737" y="133971"/>
                </a:cubicBezTo>
                <a:cubicBezTo>
                  <a:pt x="6445991" y="138768"/>
                  <a:pt x="6444184" y="147250"/>
                  <a:pt x="6443317" y="159418"/>
                </a:cubicBezTo>
                <a:cubicBezTo>
                  <a:pt x="6442449" y="171586"/>
                  <a:pt x="6442685" y="189332"/>
                  <a:pt x="6444027" y="212656"/>
                </a:cubicBezTo>
                <a:cubicBezTo>
                  <a:pt x="6445367" y="235980"/>
                  <a:pt x="6445808" y="253526"/>
                  <a:pt x="6445349" y="265292"/>
                </a:cubicBezTo>
                <a:cubicBezTo>
                  <a:pt x="6444890" y="277058"/>
                  <a:pt x="6439401" y="289674"/>
                  <a:pt x="6428883" y="303139"/>
                </a:cubicBezTo>
                <a:cubicBezTo>
                  <a:pt x="6418365" y="316605"/>
                  <a:pt x="6410169" y="318372"/>
                  <a:pt x="6404297" y="308441"/>
                </a:cubicBezTo>
                <a:cubicBezTo>
                  <a:pt x="6398425" y="298511"/>
                  <a:pt x="6389949" y="287910"/>
                  <a:pt x="6378871" y="276638"/>
                </a:cubicBezTo>
                <a:cubicBezTo>
                  <a:pt x="6367794" y="265367"/>
                  <a:pt x="6368185" y="261305"/>
                  <a:pt x="6380043" y="264453"/>
                </a:cubicBezTo>
                <a:cubicBezTo>
                  <a:pt x="6391903" y="267600"/>
                  <a:pt x="6400069" y="269042"/>
                  <a:pt x="6404544" y="268776"/>
                </a:cubicBezTo>
                <a:cubicBezTo>
                  <a:pt x="6409018" y="268511"/>
                  <a:pt x="6411865" y="265123"/>
                  <a:pt x="6413083" y="258613"/>
                </a:cubicBezTo>
                <a:cubicBezTo>
                  <a:pt x="6414303" y="252102"/>
                  <a:pt x="6415135" y="236138"/>
                  <a:pt x="6415579" y="210720"/>
                </a:cubicBezTo>
                <a:cubicBezTo>
                  <a:pt x="6416023" y="185302"/>
                  <a:pt x="6415371" y="165602"/>
                  <a:pt x="6413621" y="151620"/>
                </a:cubicBezTo>
                <a:cubicBezTo>
                  <a:pt x="6411872" y="137639"/>
                  <a:pt x="6408499" y="126740"/>
                  <a:pt x="6403501" y="118925"/>
                </a:cubicBezTo>
                <a:cubicBezTo>
                  <a:pt x="6398503" y="111109"/>
                  <a:pt x="6399131" y="107678"/>
                  <a:pt x="6405383" y="108632"/>
                </a:cubicBezTo>
                <a:cubicBezTo>
                  <a:pt x="6411635" y="109586"/>
                  <a:pt x="6417479" y="110457"/>
                  <a:pt x="6422913" y="111246"/>
                </a:cubicBezTo>
                <a:cubicBezTo>
                  <a:pt x="6444983" y="90581"/>
                  <a:pt x="6460187" y="75771"/>
                  <a:pt x="6468527" y="66816"/>
                </a:cubicBezTo>
                <a:cubicBezTo>
                  <a:pt x="6476865" y="57861"/>
                  <a:pt x="6472384" y="54957"/>
                  <a:pt x="6455083" y="58104"/>
                </a:cubicBezTo>
                <a:cubicBezTo>
                  <a:pt x="6437781" y="61252"/>
                  <a:pt x="6418207" y="65045"/>
                  <a:pt x="6396359" y="69483"/>
                </a:cubicBezTo>
                <a:cubicBezTo>
                  <a:pt x="6374512" y="73922"/>
                  <a:pt x="6360233" y="77521"/>
                  <a:pt x="6353521" y="80281"/>
                </a:cubicBezTo>
                <a:cubicBezTo>
                  <a:pt x="6346810" y="83042"/>
                  <a:pt x="6339680" y="82974"/>
                  <a:pt x="6332129" y="80077"/>
                </a:cubicBezTo>
                <a:cubicBezTo>
                  <a:pt x="6324579" y="77180"/>
                  <a:pt x="6318041" y="71978"/>
                  <a:pt x="6312513" y="64471"/>
                </a:cubicBezTo>
                <a:cubicBezTo>
                  <a:pt x="6306984" y="56964"/>
                  <a:pt x="6310031" y="53670"/>
                  <a:pt x="6321654" y="54587"/>
                </a:cubicBezTo>
                <a:cubicBezTo>
                  <a:pt x="6333277" y="55505"/>
                  <a:pt x="6350671" y="54849"/>
                  <a:pt x="6373838" y="52619"/>
                </a:cubicBezTo>
                <a:cubicBezTo>
                  <a:pt x="6397005" y="50389"/>
                  <a:pt x="6418805" y="47500"/>
                  <a:pt x="6439240" y="43951"/>
                </a:cubicBezTo>
                <a:cubicBezTo>
                  <a:pt x="6459675" y="40401"/>
                  <a:pt x="6473388" y="36558"/>
                  <a:pt x="6480379" y="32421"/>
                </a:cubicBezTo>
                <a:cubicBezTo>
                  <a:pt x="6483875" y="30352"/>
                  <a:pt x="6487643" y="29647"/>
                  <a:pt x="6491682" y="30305"/>
                </a:cubicBezTo>
                <a:close/>
                <a:moveTo>
                  <a:pt x="1310083" y="30305"/>
                </a:moveTo>
                <a:cubicBezTo>
                  <a:pt x="1314124" y="30963"/>
                  <a:pt x="1318437" y="32984"/>
                  <a:pt x="1323022" y="36368"/>
                </a:cubicBezTo>
                <a:cubicBezTo>
                  <a:pt x="1332192" y="43137"/>
                  <a:pt x="1338681" y="49916"/>
                  <a:pt x="1342488" y="56706"/>
                </a:cubicBezTo>
                <a:cubicBezTo>
                  <a:pt x="1346296" y="63496"/>
                  <a:pt x="1343962" y="67974"/>
                  <a:pt x="1335487" y="70139"/>
                </a:cubicBezTo>
                <a:cubicBezTo>
                  <a:pt x="1327012" y="72305"/>
                  <a:pt x="1314988" y="78281"/>
                  <a:pt x="1299414" y="88068"/>
                </a:cubicBezTo>
                <a:cubicBezTo>
                  <a:pt x="1283841" y="97855"/>
                  <a:pt x="1268604" y="108248"/>
                  <a:pt x="1253705" y="119247"/>
                </a:cubicBezTo>
                <a:cubicBezTo>
                  <a:pt x="1265406" y="124266"/>
                  <a:pt x="1269884" y="129174"/>
                  <a:pt x="1267138" y="133971"/>
                </a:cubicBezTo>
                <a:cubicBezTo>
                  <a:pt x="1264392" y="138768"/>
                  <a:pt x="1262585" y="147250"/>
                  <a:pt x="1261717" y="159418"/>
                </a:cubicBezTo>
                <a:cubicBezTo>
                  <a:pt x="1260849" y="171586"/>
                  <a:pt x="1261086" y="189332"/>
                  <a:pt x="1262427" y="212656"/>
                </a:cubicBezTo>
                <a:cubicBezTo>
                  <a:pt x="1263768" y="235980"/>
                  <a:pt x="1264209" y="253526"/>
                  <a:pt x="1263750" y="265292"/>
                </a:cubicBezTo>
                <a:cubicBezTo>
                  <a:pt x="1263291" y="277058"/>
                  <a:pt x="1257802" y="289674"/>
                  <a:pt x="1247284" y="303139"/>
                </a:cubicBezTo>
                <a:cubicBezTo>
                  <a:pt x="1236765" y="316605"/>
                  <a:pt x="1228570" y="318372"/>
                  <a:pt x="1222698" y="308441"/>
                </a:cubicBezTo>
                <a:cubicBezTo>
                  <a:pt x="1216825" y="298511"/>
                  <a:pt x="1208350" y="287910"/>
                  <a:pt x="1197272" y="276638"/>
                </a:cubicBezTo>
                <a:cubicBezTo>
                  <a:pt x="1186194" y="265367"/>
                  <a:pt x="1186585" y="261305"/>
                  <a:pt x="1198444" y="264453"/>
                </a:cubicBezTo>
                <a:cubicBezTo>
                  <a:pt x="1210304" y="267600"/>
                  <a:pt x="1218471" y="269042"/>
                  <a:pt x="1222945" y="268776"/>
                </a:cubicBezTo>
                <a:cubicBezTo>
                  <a:pt x="1227419" y="268511"/>
                  <a:pt x="1230266" y="265123"/>
                  <a:pt x="1231484" y="258613"/>
                </a:cubicBezTo>
                <a:cubicBezTo>
                  <a:pt x="1232704" y="252102"/>
                  <a:pt x="1233535" y="236138"/>
                  <a:pt x="1233980" y="210720"/>
                </a:cubicBezTo>
                <a:cubicBezTo>
                  <a:pt x="1234424" y="185302"/>
                  <a:pt x="1233772" y="165602"/>
                  <a:pt x="1232022" y="151620"/>
                </a:cubicBezTo>
                <a:cubicBezTo>
                  <a:pt x="1230273" y="137639"/>
                  <a:pt x="1226899" y="126740"/>
                  <a:pt x="1221901" y="118925"/>
                </a:cubicBezTo>
                <a:cubicBezTo>
                  <a:pt x="1216905" y="111109"/>
                  <a:pt x="1217532" y="107678"/>
                  <a:pt x="1223784" y="108632"/>
                </a:cubicBezTo>
                <a:cubicBezTo>
                  <a:pt x="1230036" y="109586"/>
                  <a:pt x="1235880" y="110457"/>
                  <a:pt x="1241314" y="111246"/>
                </a:cubicBezTo>
                <a:cubicBezTo>
                  <a:pt x="1263384" y="90581"/>
                  <a:pt x="1278589" y="75771"/>
                  <a:pt x="1286927" y="66816"/>
                </a:cubicBezTo>
                <a:cubicBezTo>
                  <a:pt x="1295267" y="57861"/>
                  <a:pt x="1290784" y="54957"/>
                  <a:pt x="1273483" y="58104"/>
                </a:cubicBezTo>
                <a:cubicBezTo>
                  <a:pt x="1256182" y="61252"/>
                  <a:pt x="1236608" y="65045"/>
                  <a:pt x="1214760" y="69483"/>
                </a:cubicBezTo>
                <a:cubicBezTo>
                  <a:pt x="1192913" y="73922"/>
                  <a:pt x="1178634" y="77521"/>
                  <a:pt x="1171922" y="80281"/>
                </a:cubicBezTo>
                <a:cubicBezTo>
                  <a:pt x="1165211" y="83042"/>
                  <a:pt x="1158081" y="82974"/>
                  <a:pt x="1150530" y="80077"/>
                </a:cubicBezTo>
                <a:cubicBezTo>
                  <a:pt x="1142980" y="77180"/>
                  <a:pt x="1136441" y="71978"/>
                  <a:pt x="1130913" y="64471"/>
                </a:cubicBezTo>
                <a:cubicBezTo>
                  <a:pt x="1125385" y="56964"/>
                  <a:pt x="1128432" y="53670"/>
                  <a:pt x="1140054" y="54587"/>
                </a:cubicBezTo>
                <a:cubicBezTo>
                  <a:pt x="1151678" y="55505"/>
                  <a:pt x="1169072" y="54849"/>
                  <a:pt x="1192239" y="52619"/>
                </a:cubicBezTo>
                <a:cubicBezTo>
                  <a:pt x="1215406" y="50389"/>
                  <a:pt x="1237206" y="47500"/>
                  <a:pt x="1257641" y="43951"/>
                </a:cubicBezTo>
                <a:cubicBezTo>
                  <a:pt x="1278076" y="40401"/>
                  <a:pt x="1291788" y="36558"/>
                  <a:pt x="1298780" y="32421"/>
                </a:cubicBezTo>
                <a:cubicBezTo>
                  <a:pt x="1302275" y="30352"/>
                  <a:pt x="1306042" y="29647"/>
                  <a:pt x="1310083" y="30305"/>
                </a:cubicBezTo>
                <a:close/>
                <a:moveTo>
                  <a:pt x="3596650" y="29994"/>
                </a:moveTo>
                <a:cubicBezTo>
                  <a:pt x="3606579" y="29226"/>
                  <a:pt x="3614630" y="31469"/>
                  <a:pt x="3620803" y="36723"/>
                </a:cubicBezTo>
                <a:cubicBezTo>
                  <a:pt x="3629034" y="43728"/>
                  <a:pt x="3626460" y="49156"/>
                  <a:pt x="3613081" y="53006"/>
                </a:cubicBezTo>
                <a:cubicBezTo>
                  <a:pt x="3599702" y="56857"/>
                  <a:pt x="3587656" y="59900"/>
                  <a:pt x="3576944" y="62138"/>
                </a:cubicBezTo>
                <a:cubicBezTo>
                  <a:pt x="3566231" y="64375"/>
                  <a:pt x="3554752" y="66174"/>
                  <a:pt x="3542506" y="67537"/>
                </a:cubicBezTo>
                <a:cubicBezTo>
                  <a:pt x="3530259" y="68899"/>
                  <a:pt x="3519332" y="66210"/>
                  <a:pt x="3509724" y="59470"/>
                </a:cubicBezTo>
                <a:cubicBezTo>
                  <a:pt x="3500116" y="52730"/>
                  <a:pt x="3500392" y="48439"/>
                  <a:pt x="3510552" y="46596"/>
                </a:cubicBezTo>
                <a:cubicBezTo>
                  <a:pt x="3520712" y="44754"/>
                  <a:pt x="3532152" y="42929"/>
                  <a:pt x="3544872" y="41122"/>
                </a:cubicBezTo>
                <a:cubicBezTo>
                  <a:pt x="3557448" y="38584"/>
                  <a:pt x="3571190" y="35465"/>
                  <a:pt x="3586096" y="31765"/>
                </a:cubicBezTo>
                <a:cubicBezTo>
                  <a:pt x="3589823" y="30840"/>
                  <a:pt x="3593341" y="30250"/>
                  <a:pt x="3596650" y="29994"/>
                </a:cubicBezTo>
                <a:close/>
                <a:moveTo>
                  <a:pt x="606003" y="27390"/>
                </a:moveTo>
                <a:cubicBezTo>
                  <a:pt x="608888" y="27672"/>
                  <a:pt x="611920" y="28797"/>
                  <a:pt x="615100" y="30765"/>
                </a:cubicBezTo>
                <a:cubicBezTo>
                  <a:pt x="621460" y="34701"/>
                  <a:pt x="626397" y="38598"/>
                  <a:pt x="629910" y="42456"/>
                </a:cubicBezTo>
                <a:cubicBezTo>
                  <a:pt x="633423" y="46313"/>
                  <a:pt x="633337" y="50515"/>
                  <a:pt x="629652" y="55061"/>
                </a:cubicBezTo>
                <a:cubicBezTo>
                  <a:pt x="625966" y="59606"/>
                  <a:pt x="623041" y="67408"/>
                  <a:pt x="620875" y="78464"/>
                </a:cubicBezTo>
                <a:cubicBezTo>
                  <a:pt x="618710" y="89520"/>
                  <a:pt x="616240" y="103362"/>
                  <a:pt x="613465" y="119989"/>
                </a:cubicBezTo>
                <a:cubicBezTo>
                  <a:pt x="610690" y="136617"/>
                  <a:pt x="608026" y="147204"/>
                  <a:pt x="605474" y="151749"/>
                </a:cubicBezTo>
                <a:cubicBezTo>
                  <a:pt x="618753" y="150100"/>
                  <a:pt x="628196" y="147888"/>
                  <a:pt x="633803" y="145114"/>
                </a:cubicBezTo>
                <a:cubicBezTo>
                  <a:pt x="639410" y="142339"/>
                  <a:pt x="645171" y="142948"/>
                  <a:pt x="651086" y="146942"/>
                </a:cubicBezTo>
                <a:cubicBezTo>
                  <a:pt x="657002" y="150936"/>
                  <a:pt x="662351" y="155700"/>
                  <a:pt x="667133" y="161236"/>
                </a:cubicBezTo>
                <a:cubicBezTo>
                  <a:pt x="671916" y="166771"/>
                  <a:pt x="672479" y="172464"/>
                  <a:pt x="668821" y="178315"/>
                </a:cubicBezTo>
                <a:cubicBezTo>
                  <a:pt x="665165" y="184166"/>
                  <a:pt x="662451" y="194842"/>
                  <a:pt x="660680" y="210344"/>
                </a:cubicBezTo>
                <a:cubicBezTo>
                  <a:pt x="658910" y="225845"/>
                  <a:pt x="655952" y="242595"/>
                  <a:pt x="651807" y="260592"/>
                </a:cubicBezTo>
                <a:cubicBezTo>
                  <a:pt x="647663" y="278589"/>
                  <a:pt x="639457" y="293094"/>
                  <a:pt x="627188" y="304107"/>
                </a:cubicBezTo>
                <a:cubicBezTo>
                  <a:pt x="614920" y="315120"/>
                  <a:pt x="607148" y="315794"/>
                  <a:pt x="603871" y="306129"/>
                </a:cubicBezTo>
                <a:cubicBezTo>
                  <a:pt x="600595" y="296464"/>
                  <a:pt x="594392" y="285640"/>
                  <a:pt x="585265" y="273659"/>
                </a:cubicBezTo>
                <a:cubicBezTo>
                  <a:pt x="576137" y="261678"/>
                  <a:pt x="577675" y="257971"/>
                  <a:pt x="589879" y="262538"/>
                </a:cubicBezTo>
                <a:cubicBezTo>
                  <a:pt x="602082" y="267106"/>
                  <a:pt x="609346" y="269579"/>
                  <a:pt x="611668" y="269959"/>
                </a:cubicBezTo>
                <a:cubicBezTo>
                  <a:pt x="613992" y="270339"/>
                  <a:pt x="616677" y="267970"/>
                  <a:pt x="619725" y="262850"/>
                </a:cubicBezTo>
                <a:cubicBezTo>
                  <a:pt x="622772" y="257731"/>
                  <a:pt x="625632" y="247818"/>
                  <a:pt x="628307" y="233112"/>
                </a:cubicBezTo>
                <a:cubicBezTo>
                  <a:pt x="630981" y="218406"/>
                  <a:pt x="632767" y="205281"/>
                  <a:pt x="633663" y="193738"/>
                </a:cubicBezTo>
                <a:cubicBezTo>
                  <a:pt x="634559" y="182194"/>
                  <a:pt x="633617" y="175034"/>
                  <a:pt x="630835" y="172260"/>
                </a:cubicBezTo>
                <a:cubicBezTo>
                  <a:pt x="628052" y="169485"/>
                  <a:pt x="620474" y="168549"/>
                  <a:pt x="608098" y="169452"/>
                </a:cubicBezTo>
                <a:cubicBezTo>
                  <a:pt x="595722" y="170356"/>
                  <a:pt x="582573" y="172113"/>
                  <a:pt x="568648" y="174722"/>
                </a:cubicBezTo>
                <a:cubicBezTo>
                  <a:pt x="554724" y="177332"/>
                  <a:pt x="544413" y="180706"/>
                  <a:pt x="537716" y="184843"/>
                </a:cubicBezTo>
                <a:cubicBezTo>
                  <a:pt x="531019" y="188980"/>
                  <a:pt x="526216" y="186987"/>
                  <a:pt x="523304" y="178863"/>
                </a:cubicBezTo>
                <a:cubicBezTo>
                  <a:pt x="520393" y="170740"/>
                  <a:pt x="520289" y="164355"/>
                  <a:pt x="522992" y="159708"/>
                </a:cubicBezTo>
                <a:cubicBezTo>
                  <a:pt x="525696" y="155062"/>
                  <a:pt x="528169" y="143274"/>
                  <a:pt x="530413" y="124345"/>
                </a:cubicBezTo>
                <a:cubicBezTo>
                  <a:pt x="532658" y="105416"/>
                  <a:pt x="531980" y="91528"/>
                  <a:pt x="528381" y="82680"/>
                </a:cubicBezTo>
                <a:cubicBezTo>
                  <a:pt x="524781" y="73832"/>
                  <a:pt x="527635" y="70835"/>
                  <a:pt x="536942" y="73689"/>
                </a:cubicBezTo>
                <a:cubicBezTo>
                  <a:pt x="546249" y="76542"/>
                  <a:pt x="553250" y="79615"/>
                  <a:pt x="557947" y="82906"/>
                </a:cubicBezTo>
                <a:cubicBezTo>
                  <a:pt x="562643" y="86197"/>
                  <a:pt x="563837" y="90395"/>
                  <a:pt x="561529" y="95500"/>
                </a:cubicBezTo>
                <a:cubicBezTo>
                  <a:pt x="559219" y="100605"/>
                  <a:pt x="556743" y="111540"/>
                  <a:pt x="554097" y="128303"/>
                </a:cubicBezTo>
                <a:cubicBezTo>
                  <a:pt x="551451" y="145067"/>
                  <a:pt x="550127" y="154711"/>
                  <a:pt x="550127" y="157235"/>
                </a:cubicBezTo>
                <a:cubicBezTo>
                  <a:pt x="550127" y="157177"/>
                  <a:pt x="552423" y="156944"/>
                  <a:pt x="557012" y="156536"/>
                </a:cubicBezTo>
                <a:cubicBezTo>
                  <a:pt x="561600" y="156127"/>
                  <a:pt x="571401" y="155191"/>
                  <a:pt x="586416" y="153728"/>
                </a:cubicBezTo>
                <a:cubicBezTo>
                  <a:pt x="582816" y="148380"/>
                  <a:pt x="582594" y="139008"/>
                  <a:pt x="585749" y="125614"/>
                </a:cubicBezTo>
                <a:cubicBezTo>
                  <a:pt x="588903" y="112221"/>
                  <a:pt x="591378" y="97128"/>
                  <a:pt x="593170" y="80335"/>
                </a:cubicBezTo>
                <a:cubicBezTo>
                  <a:pt x="594962" y="63543"/>
                  <a:pt x="594718" y="54853"/>
                  <a:pt x="592439" y="54265"/>
                </a:cubicBezTo>
                <a:cubicBezTo>
                  <a:pt x="590159" y="53677"/>
                  <a:pt x="582619" y="54505"/>
                  <a:pt x="569820" y="56749"/>
                </a:cubicBezTo>
                <a:cubicBezTo>
                  <a:pt x="557022" y="58993"/>
                  <a:pt x="546500" y="61015"/>
                  <a:pt x="538254" y="62815"/>
                </a:cubicBezTo>
                <a:cubicBezTo>
                  <a:pt x="530008" y="64615"/>
                  <a:pt x="522702" y="61894"/>
                  <a:pt x="516336" y="54652"/>
                </a:cubicBezTo>
                <a:cubicBezTo>
                  <a:pt x="509968" y="47410"/>
                  <a:pt x="510858" y="43789"/>
                  <a:pt x="519002" y="43789"/>
                </a:cubicBezTo>
                <a:cubicBezTo>
                  <a:pt x="524495" y="43789"/>
                  <a:pt x="532447" y="43355"/>
                  <a:pt x="542857" y="42488"/>
                </a:cubicBezTo>
                <a:cubicBezTo>
                  <a:pt x="553268" y="41620"/>
                  <a:pt x="563733" y="39871"/>
                  <a:pt x="574252" y="37239"/>
                </a:cubicBezTo>
                <a:cubicBezTo>
                  <a:pt x="584770" y="34608"/>
                  <a:pt x="592618" y="31887"/>
                  <a:pt x="597795" y="29076"/>
                </a:cubicBezTo>
                <a:cubicBezTo>
                  <a:pt x="600383" y="27671"/>
                  <a:pt x="603119" y="27109"/>
                  <a:pt x="606003" y="27390"/>
                </a:cubicBezTo>
                <a:close/>
                <a:moveTo>
                  <a:pt x="244054" y="27390"/>
                </a:moveTo>
                <a:cubicBezTo>
                  <a:pt x="246937" y="27672"/>
                  <a:pt x="249970" y="28797"/>
                  <a:pt x="253150" y="30765"/>
                </a:cubicBezTo>
                <a:cubicBezTo>
                  <a:pt x="259510" y="34701"/>
                  <a:pt x="264446" y="38598"/>
                  <a:pt x="267959" y="42456"/>
                </a:cubicBezTo>
                <a:cubicBezTo>
                  <a:pt x="271473" y="46313"/>
                  <a:pt x="271387" y="50515"/>
                  <a:pt x="267701" y="55061"/>
                </a:cubicBezTo>
                <a:cubicBezTo>
                  <a:pt x="264016" y="59606"/>
                  <a:pt x="261090" y="67408"/>
                  <a:pt x="258925" y="78464"/>
                </a:cubicBezTo>
                <a:cubicBezTo>
                  <a:pt x="256759" y="89520"/>
                  <a:pt x="254290" y="103362"/>
                  <a:pt x="251515" y="119989"/>
                </a:cubicBezTo>
                <a:cubicBezTo>
                  <a:pt x="248740" y="136617"/>
                  <a:pt x="246076" y="147204"/>
                  <a:pt x="243524" y="151749"/>
                </a:cubicBezTo>
                <a:cubicBezTo>
                  <a:pt x="256803" y="150100"/>
                  <a:pt x="266246" y="147888"/>
                  <a:pt x="271853" y="145114"/>
                </a:cubicBezTo>
                <a:cubicBezTo>
                  <a:pt x="277460" y="142339"/>
                  <a:pt x="283221" y="142948"/>
                  <a:pt x="289137" y="146942"/>
                </a:cubicBezTo>
                <a:cubicBezTo>
                  <a:pt x="295052" y="150936"/>
                  <a:pt x="300401" y="155700"/>
                  <a:pt x="305184" y="161236"/>
                </a:cubicBezTo>
                <a:cubicBezTo>
                  <a:pt x="309965" y="166771"/>
                  <a:pt x="310528" y="172464"/>
                  <a:pt x="306872" y="178315"/>
                </a:cubicBezTo>
                <a:cubicBezTo>
                  <a:pt x="303215" y="184166"/>
                  <a:pt x="300501" y="194842"/>
                  <a:pt x="298730" y="210344"/>
                </a:cubicBezTo>
                <a:cubicBezTo>
                  <a:pt x="296959" y="225845"/>
                  <a:pt x="294001" y="242595"/>
                  <a:pt x="289857" y="260592"/>
                </a:cubicBezTo>
                <a:cubicBezTo>
                  <a:pt x="285713" y="278589"/>
                  <a:pt x="277506" y="293094"/>
                  <a:pt x="265239" y="304107"/>
                </a:cubicBezTo>
                <a:cubicBezTo>
                  <a:pt x="252971" y="315120"/>
                  <a:pt x="245198" y="315794"/>
                  <a:pt x="241921" y="306129"/>
                </a:cubicBezTo>
                <a:cubicBezTo>
                  <a:pt x="238645" y="296464"/>
                  <a:pt x="232442" y="285640"/>
                  <a:pt x="223315" y="273659"/>
                </a:cubicBezTo>
                <a:cubicBezTo>
                  <a:pt x="214187" y="261678"/>
                  <a:pt x="215726" y="257971"/>
                  <a:pt x="227929" y="262538"/>
                </a:cubicBezTo>
                <a:cubicBezTo>
                  <a:pt x="240133" y="267106"/>
                  <a:pt x="247396" y="269579"/>
                  <a:pt x="249719" y="269959"/>
                </a:cubicBezTo>
                <a:cubicBezTo>
                  <a:pt x="252042" y="270339"/>
                  <a:pt x="254727" y="267970"/>
                  <a:pt x="257774" y="262850"/>
                </a:cubicBezTo>
                <a:cubicBezTo>
                  <a:pt x="260822" y="257731"/>
                  <a:pt x="263682" y="247818"/>
                  <a:pt x="266357" y="233112"/>
                </a:cubicBezTo>
                <a:cubicBezTo>
                  <a:pt x="269031" y="218406"/>
                  <a:pt x="270816" y="205281"/>
                  <a:pt x="271713" y="193738"/>
                </a:cubicBezTo>
                <a:cubicBezTo>
                  <a:pt x="272610" y="182194"/>
                  <a:pt x="271666" y="175034"/>
                  <a:pt x="268884" y="172260"/>
                </a:cubicBezTo>
                <a:cubicBezTo>
                  <a:pt x="266103" y="169485"/>
                  <a:pt x="258524" y="168549"/>
                  <a:pt x="246148" y="169452"/>
                </a:cubicBezTo>
                <a:cubicBezTo>
                  <a:pt x="233773" y="170356"/>
                  <a:pt x="220623" y="172113"/>
                  <a:pt x="206698" y="174722"/>
                </a:cubicBezTo>
                <a:cubicBezTo>
                  <a:pt x="192774" y="177332"/>
                  <a:pt x="182463" y="180706"/>
                  <a:pt x="175767" y="184843"/>
                </a:cubicBezTo>
                <a:cubicBezTo>
                  <a:pt x="169070" y="188980"/>
                  <a:pt x="164266" y="186987"/>
                  <a:pt x="161354" y="178863"/>
                </a:cubicBezTo>
                <a:cubicBezTo>
                  <a:pt x="158444" y="170740"/>
                  <a:pt x="158340" y="164355"/>
                  <a:pt x="161043" y="159708"/>
                </a:cubicBezTo>
                <a:cubicBezTo>
                  <a:pt x="163746" y="155062"/>
                  <a:pt x="166219" y="143274"/>
                  <a:pt x="168464" y="124345"/>
                </a:cubicBezTo>
                <a:cubicBezTo>
                  <a:pt x="170708" y="105416"/>
                  <a:pt x="170030" y="91528"/>
                  <a:pt x="166431" y="82680"/>
                </a:cubicBezTo>
                <a:cubicBezTo>
                  <a:pt x="162832" y="73832"/>
                  <a:pt x="165685" y="70835"/>
                  <a:pt x="174992" y="73689"/>
                </a:cubicBezTo>
                <a:cubicBezTo>
                  <a:pt x="184299" y="76542"/>
                  <a:pt x="191300" y="79615"/>
                  <a:pt x="195997" y="82906"/>
                </a:cubicBezTo>
                <a:cubicBezTo>
                  <a:pt x="200693" y="86197"/>
                  <a:pt x="201887" y="90395"/>
                  <a:pt x="199578" y="95500"/>
                </a:cubicBezTo>
                <a:cubicBezTo>
                  <a:pt x="197269" y="100605"/>
                  <a:pt x="194792" y="111540"/>
                  <a:pt x="192146" y="128303"/>
                </a:cubicBezTo>
                <a:cubicBezTo>
                  <a:pt x="189501" y="145067"/>
                  <a:pt x="188178" y="154711"/>
                  <a:pt x="188178" y="157235"/>
                </a:cubicBezTo>
                <a:cubicBezTo>
                  <a:pt x="188178" y="157177"/>
                  <a:pt x="190472" y="156944"/>
                  <a:pt x="195061" y="156536"/>
                </a:cubicBezTo>
                <a:cubicBezTo>
                  <a:pt x="199650" y="156127"/>
                  <a:pt x="209452" y="155191"/>
                  <a:pt x="224466" y="153728"/>
                </a:cubicBezTo>
                <a:cubicBezTo>
                  <a:pt x="220866" y="148380"/>
                  <a:pt x="220644" y="139008"/>
                  <a:pt x="223799" y="125614"/>
                </a:cubicBezTo>
                <a:cubicBezTo>
                  <a:pt x="226954" y="112221"/>
                  <a:pt x="229427" y="97128"/>
                  <a:pt x="231220" y="80335"/>
                </a:cubicBezTo>
                <a:cubicBezTo>
                  <a:pt x="233013" y="63543"/>
                  <a:pt x="232769" y="54853"/>
                  <a:pt x="230489" y="54265"/>
                </a:cubicBezTo>
                <a:cubicBezTo>
                  <a:pt x="228209" y="53677"/>
                  <a:pt x="220669" y="54505"/>
                  <a:pt x="207871" y="56749"/>
                </a:cubicBezTo>
                <a:cubicBezTo>
                  <a:pt x="195072" y="58993"/>
                  <a:pt x="184550" y="61015"/>
                  <a:pt x="176305" y="62815"/>
                </a:cubicBezTo>
                <a:cubicBezTo>
                  <a:pt x="168058" y="64615"/>
                  <a:pt x="160752" y="61894"/>
                  <a:pt x="154385" y="54652"/>
                </a:cubicBezTo>
                <a:cubicBezTo>
                  <a:pt x="148018" y="47410"/>
                  <a:pt x="148907" y="43789"/>
                  <a:pt x="157052" y="43789"/>
                </a:cubicBezTo>
                <a:cubicBezTo>
                  <a:pt x="162545" y="43789"/>
                  <a:pt x="170496" y="43355"/>
                  <a:pt x="180907" y="42488"/>
                </a:cubicBezTo>
                <a:cubicBezTo>
                  <a:pt x="191318" y="41620"/>
                  <a:pt x="201783" y="39871"/>
                  <a:pt x="212302" y="37239"/>
                </a:cubicBezTo>
                <a:cubicBezTo>
                  <a:pt x="222820" y="34608"/>
                  <a:pt x="230668" y="31887"/>
                  <a:pt x="235845" y="29076"/>
                </a:cubicBezTo>
                <a:cubicBezTo>
                  <a:pt x="238433" y="27671"/>
                  <a:pt x="241169" y="27109"/>
                  <a:pt x="244054" y="27390"/>
                </a:cubicBezTo>
                <a:close/>
                <a:moveTo>
                  <a:pt x="5996339" y="26436"/>
                </a:moveTo>
                <a:cubicBezTo>
                  <a:pt x="6000209" y="26016"/>
                  <a:pt x="6006801" y="27922"/>
                  <a:pt x="6016115" y="32152"/>
                </a:cubicBezTo>
                <a:cubicBezTo>
                  <a:pt x="6029982" y="38591"/>
                  <a:pt x="6035065" y="44467"/>
                  <a:pt x="6031365" y="49780"/>
                </a:cubicBezTo>
                <a:cubicBezTo>
                  <a:pt x="6027665" y="55093"/>
                  <a:pt x="6022769" y="71982"/>
                  <a:pt x="6016674" y="100447"/>
                </a:cubicBezTo>
                <a:cubicBezTo>
                  <a:pt x="6024361" y="98870"/>
                  <a:pt x="6030641" y="96454"/>
                  <a:pt x="6035517" y="93198"/>
                </a:cubicBezTo>
                <a:cubicBezTo>
                  <a:pt x="6040393" y="89943"/>
                  <a:pt x="6046520" y="89531"/>
                  <a:pt x="6053898" y="91962"/>
                </a:cubicBezTo>
                <a:cubicBezTo>
                  <a:pt x="6061276" y="94392"/>
                  <a:pt x="6067489" y="98020"/>
                  <a:pt x="6072536" y="102846"/>
                </a:cubicBezTo>
                <a:cubicBezTo>
                  <a:pt x="6077584" y="107671"/>
                  <a:pt x="6077828" y="113260"/>
                  <a:pt x="6073267" y="119613"/>
                </a:cubicBezTo>
                <a:lnTo>
                  <a:pt x="6070467" y="125300"/>
                </a:lnTo>
                <a:lnTo>
                  <a:pt x="6071902" y="124115"/>
                </a:lnTo>
                <a:cubicBezTo>
                  <a:pt x="6073074" y="123788"/>
                  <a:pt x="6074613" y="123800"/>
                  <a:pt x="6076515" y="124152"/>
                </a:cubicBezTo>
                <a:cubicBezTo>
                  <a:pt x="6084131" y="125557"/>
                  <a:pt x="6090075" y="126683"/>
                  <a:pt x="6094347" y="127529"/>
                </a:cubicBezTo>
                <a:cubicBezTo>
                  <a:pt x="6098621" y="128375"/>
                  <a:pt x="6104587" y="128594"/>
                  <a:pt x="6112245" y="128185"/>
                </a:cubicBezTo>
                <a:cubicBezTo>
                  <a:pt x="6119902" y="127776"/>
                  <a:pt x="6129173" y="126482"/>
                  <a:pt x="6140057" y="124302"/>
                </a:cubicBezTo>
                <a:cubicBezTo>
                  <a:pt x="6150941" y="122123"/>
                  <a:pt x="6159077" y="119402"/>
                  <a:pt x="6164461" y="116139"/>
                </a:cubicBezTo>
                <a:cubicBezTo>
                  <a:pt x="6169845" y="112877"/>
                  <a:pt x="6176865" y="112683"/>
                  <a:pt x="6185519" y="115558"/>
                </a:cubicBezTo>
                <a:cubicBezTo>
                  <a:pt x="6194173" y="118434"/>
                  <a:pt x="6201717" y="122556"/>
                  <a:pt x="6208149" y="127927"/>
                </a:cubicBezTo>
                <a:cubicBezTo>
                  <a:pt x="6214580" y="133297"/>
                  <a:pt x="6215007" y="138793"/>
                  <a:pt x="6209428" y="144414"/>
                </a:cubicBezTo>
                <a:cubicBezTo>
                  <a:pt x="6203849" y="150036"/>
                  <a:pt x="6195841" y="169460"/>
                  <a:pt x="6185401" y="202686"/>
                </a:cubicBezTo>
                <a:cubicBezTo>
                  <a:pt x="6197992" y="217198"/>
                  <a:pt x="6197805" y="224738"/>
                  <a:pt x="6184841" y="225304"/>
                </a:cubicBezTo>
                <a:cubicBezTo>
                  <a:pt x="6171879" y="225870"/>
                  <a:pt x="6146445" y="227874"/>
                  <a:pt x="6108545" y="231316"/>
                </a:cubicBezTo>
                <a:cubicBezTo>
                  <a:pt x="6102349" y="242272"/>
                  <a:pt x="6097399" y="245029"/>
                  <a:pt x="6093692" y="239587"/>
                </a:cubicBezTo>
                <a:cubicBezTo>
                  <a:pt x="6089985" y="234145"/>
                  <a:pt x="6087465" y="225842"/>
                  <a:pt x="6086131" y="214678"/>
                </a:cubicBezTo>
                <a:cubicBezTo>
                  <a:pt x="6084797" y="203514"/>
                  <a:pt x="6083001" y="190009"/>
                  <a:pt x="6080743" y="174163"/>
                </a:cubicBezTo>
                <a:cubicBezTo>
                  <a:pt x="6078484" y="158317"/>
                  <a:pt x="6075311" y="145669"/>
                  <a:pt x="6071224" y="136219"/>
                </a:cubicBezTo>
                <a:cubicBezTo>
                  <a:pt x="6070203" y="133856"/>
                  <a:pt x="6069547" y="131833"/>
                  <a:pt x="6069256" y="130149"/>
                </a:cubicBezTo>
                <a:lnTo>
                  <a:pt x="6069407" y="127455"/>
                </a:lnTo>
                <a:lnTo>
                  <a:pt x="6067479" y="131371"/>
                </a:lnTo>
                <a:cubicBezTo>
                  <a:pt x="6065899" y="136034"/>
                  <a:pt x="6064671" y="141439"/>
                  <a:pt x="6063793" y="147587"/>
                </a:cubicBezTo>
                <a:cubicBezTo>
                  <a:pt x="6062035" y="159884"/>
                  <a:pt x="6059562" y="175594"/>
                  <a:pt x="6056371" y="194716"/>
                </a:cubicBezTo>
                <a:cubicBezTo>
                  <a:pt x="6053181" y="213839"/>
                  <a:pt x="6047821" y="230219"/>
                  <a:pt x="6040293" y="243857"/>
                </a:cubicBezTo>
                <a:cubicBezTo>
                  <a:pt x="6032763" y="257494"/>
                  <a:pt x="6023159" y="266726"/>
                  <a:pt x="6011479" y="271551"/>
                </a:cubicBezTo>
                <a:cubicBezTo>
                  <a:pt x="5999800" y="276377"/>
                  <a:pt x="5993680" y="274728"/>
                  <a:pt x="5993120" y="266604"/>
                </a:cubicBezTo>
                <a:cubicBezTo>
                  <a:pt x="5992561" y="258480"/>
                  <a:pt x="5989119" y="248553"/>
                  <a:pt x="5982795" y="236823"/>
                </a:cubicBezTo>
                <a:cubicBezTo>
                  <a:pt x="5976471" y="225092"/>
                  <a:pt x="5978268" y="221708"/>
                  <a:pt x="5988184" y="226670"/>
                </a:cubicBezTo>
                <a:cubicBezTo>
                  <a:pt x="5998100" y="231632"/>
                  <a:pt x="6004873" y="234112"/>
                  <a:pt x="6008500" y="234112"/>
                </a:cubicBezTo>
                <a:cubicBezTo>
                  <a:pt x="6010995" y="234112"/>
                  <a:pt x="6013871" y="230656"/>
                  <a:pt x="6017125" y="223744"/>
                </a:cubicBezTo>
                <a:cubicBezTo>
                  <a:pt x="6020381" y="216833"/>
                  <a:pt x="6023791" y="206497"/>
                  <a:pt x="6027354" y="192737"/>
                </a:cubicBezTo>
                <a:cubicBezTo>
                  <a:pt x="6030918" y="178978"/>
                  <a:pt x="6033825" y="163358"/>
                  <a:pt x="6036076" y="145877"/>
                </a:cubicBezTo>
                <a:cubicBezTo>
                  <a:pt x="6038328" y="128396"/>
                  <a:pt x="6038597" y="118731"/>
                  <a:pt x="6036883" y="116881"/>
                </a:cubicBezTo>
                <a:cubicBezTo>
                  <a:pt x="6035169" y="115031"/>
                  <a:pt x="6027214" y="116559"/>
                  <a:pt x="6013017" y="121463"/>
                </a:cubicBezTo>
                <a:cubicBezTo>
                  <a:pt x="6001703" y="153700"/>
                  <a:pt x="5991232" y="177608"/>
                  <a:pt x="5981602" y="193189"/>
                </a:cubicBezTo>
                <a:cubicBezTo>
                  <a:pt x="5971972" y="208770"/>
                  <a:pt x="5961651" y="222300"/>
                  <a:pt x="5950638" y="233779"/>
                </a:cubicBezTo>
                <a:cubicBezTo>
                  <a:pt x="5939624" y="245258"/>
                  <a:pt x="5926478" y="254956"/>
                  <a:pt x="5911199" y="262872"/>
                </a:cubicBezTo>
                <a:cubicBezTo>
                  <a:pt x="5895919" y="270788"/>
                  <a:pt x="5895112" y="267321"/>
                  <a:pt x="5908778" y="252472"/>
                </a:cubicBezTo>
                <a:cubicBezTo>
                  <a:pt x="5922445" y="237622"/>
                  <a:pt x="5935749" y="220375"/>
                  <a:pt x="5948691" y="200728"/>
                </a:cubicBezTo>
                <a:cubicBezTo>
                  <a:pt x="5961633" y="181082"/>
                  <a:pt x="5973438" y="156259"/>
                  <a:pt x="5984108" y="126260"/>
                </a:cubicBezTo>
                <a:cubicBezTo>
                  <a:pt x="5970714" y="129730"/>
                  <a:pt x="5959385" y="132849"/>
                  <a:pt x="5950121" y="135617"/>
                </a:cubicBezTo>
                <a:cubicBezTo>
                  <a:pt x="5940858" y="138384"/>
                  <a:pt x="5931386" y="135240"/>
                  <a:pt x="5921706" y="126184"/>
                </a:cubicBezTo>
                <a:cubicBezTo>
                  <a:pt x="5912026" y="117129"/>
                  <a:pt x="5913629" y="113060"/>
                  <a:pt x="5926514" y="113977"/>
                </a:cubicBezTo>
                <a:cubicBezTo>
                  <a:pt x="5939399" y="114895"/>
                  <a:pt x="5959679" y="112421"/>
                  <a:pt x="5987356" y="106556"/>
                </a:cubicBezTo>
                <a:cubicBezTo>
                  <a:pt x="5990597" y="96016"/>
                  <a:pt x="5993117" y="83935"/>
                  <a:pt x="5994917" y="70311"/>
                </a:cubicBezTo>
                <a:cubicBezTo>
                  <a:pt x="5996717" y="56688"/>
                  <a:pt x="5996042" y="44807"/>
                  <a:pt x="5992895" y="34669"/>
                </a:cubicBezTo>
                <a:cubicBezTo>
                  <a:pt x="5991321" y="29600"/>
                  <a:pt x="5992469" y="26855"/>
                  <a:pt x="5996339" y="26436"/>
                </a:cubicBezTo>
                <a:close/>
                <a:moveTo>
                  <a:pt x="955323" y="25199"/>
                </a:moveTo>
                <a:cubicBezTo>
                  <a:pt x="958876" y="25812"/>
                  <a:pt x="962918" y="27434"/>
                  <a:pt x="967449" y="30066"/>
                </a:cubicBezTo>
                <a:cubicBezTo>
                  <a:pt x="976513" y="35329"/>
                  <a:pt x="984557" y="41036"/>
                  <a:pt x="991584" y="47188"/>
                </a:cubicBezTo>
                <a:cubicBezTo>
                  <a:pt x="999729" y="56724"/>
                  <a:pt x="998195" y="62589"/>
                  <a:pt x="986981" y="64783"/>
                </a:cubicBezTo>
                <a:cubicBezTo>
                  <a:pt x="975767" y="66977"/>
                  <a:pt x="962466" y="73047"/>
                  <a:pt x="947079" y="82992"/>
                </a:cubicBezTo>
                <a:cubicBezTo>
                  <a:pt x="931692" y="92937"/>
                  <a:pt x="926508" y="92578"/>
                  <a:pt x="931527" y="81916"/>
                </a:cubicBezTo>
                <a:cubicBezTo>
                  <a:pt x="936546" y="71254"/>
                  <a:pt x="940146" y="63833"/>
                  <a:pt x="942325" y="59653"/>
                </a:cubicBezTo>
                <a:cubicBezTo>
                  <a:pt x="944505" y="55473"/>
                  <a:pt x="942921" y="53383"/>
                  <a:pt x="937572" y="53383"/>
                </a:cubicBezTo>
                <a:cubicBezTo>
                  <a:pt x="929857" y="53383"/>
                  <a:pt x="908511" y="56075"/>
                  <a:pt x="873535" y="61460"/>
                </a:cubicBezTo>
                <a:cubicBezTo>
                  <a:pt x="838559" y="66845"/>
                  <a:pt x="816755" y="71118"/>
                  <a:pt x="808122" y="74280"/>
                </a:cubicBezTo>
                <a:cubicBezTo>
                  <a:pt x="799489" y="77442"/>
                  <a:pt x="789875" y="74276"/>
                  <a:pt x="779278" y="64783"/>
                </a:cubicBezTo>
                <a:cubicBezTo>
                  <a:pt x="768680" y="55290"/>
                  <a:pt x="767906" y="50543"/>
                  <a:pt x="776954" y="50543"/>
                </a:cubicBezTo>
                <a:cubicBezTo>
                  <a:pt x="783752" y="50543"/>
                  <a:pt x="791843" y="50332"/>
                  <a:pt x="801228" y="49909"/>
                </a:cubicBezTo>
                <a:cubicBezTo>
                  <a:pt x="810615" y="49486"/>
                  <a:pt x="828120" y="47700"/>
                  <a:pt x="853746" y="44553"/>
                </a:cubicBezTo>
                <a:cubicBezTo>
                  <a:pt x="879371" y="41405"/>
                  <a:pt x="899889" y="38293"/>
                  <a:pt x="915298" y="35217"/>
                </a:cubicBezTo>
                <a:cubicBezTo>
                  <a:pt x="930706" y="32141"/>
                  <a:pt x="940984" y="29198"/>
                  <a:pt x="946133" y="26387"/>
                </a:cubicBezTo>
                <a:cubicBezTo>
                  <a:pt x="948707" y="24982"/>
                  <a:pt x="951770" y="24586"/>
                  <a:pt x="955323" y="25199"/>
                </a:cubicBezTo>
                <a:close/>
                <a:moveTo>
                  <a:pt x="1887126" y="22285"/>
                </a:moveTo>
                <a:cubicBezTo>
                  <a:pt x="1888556" y="22385"/>
                  <a:pt x="1890280" y="22913"/>
                  <a:pt x="1892298" y="23871"/>
                </a:cubicBezTo>
                <a:cubicBezTo>
                  <a:pt x="1900372" y="27700"/>
                  <a:pt x="1907599" y="32253"/>
                  <a:pt x="1913981" y="37530"/>
                </a:cubicBezTo>
                <a:cubicBezTo>
                  <a:pt x="1920362" y="42807"/>
                  <a:pt x="1921599" y="47647"/>
                  <a:pt x="1917691" y="52049"/>
                </a:cubicBezTo>
                <a:cubicBezTo>
                  <a:pt x="1913783" y="56452"/>
                  <a:pt x="1907162" y="66877"/>
                  <a:pt x="1897826" y="83325"/>
                </a:cubicBezTo>
                <a:cubicBezTo>
                  <a:pt x="1888491" y="99773"/>
                  <a:pt x="1880417" y="113590"/>
                  <a:pt x="1873606" y="124776"/>
                </a:cubicBezTo>
                <a:cubicBezTo>
                  <a:pt x="1875886" y="126625"/>
                  <a:pt x="1879152" y="130856"/>
                  <a:pt x="1883404" y="137467"/>
                </a:cubicBezTo>
                <a:cubicBezTo>
                  <a:pt x="1887656" y="144077"/>
                  <a:pt x="1889111" y="159246"/>
                  <a:pt x="1887770" y="182972"/>
                </a:cubicBezTo>
                <a:cubicBezTo>
                  <a:pt x="1886430" y="206698"/>
                  <a:pt x="1885759" y="227810"/>
                  <a:pt x="1885759" y="246309"/>
                </a:cubicBezTo>
                <a:cubicBezTo>
                  <a:pt x="1885759" y="264765"/>
                  <a:pt x="1883246" y="278840"/>
                  <a:pt x="1878220" y="288534"/>
                </a:cubicBezTo>
                <a:cubicBezTo>
                  <a:pt x="1873193" y="298228"/>
                  <a:pt x="1867766" y="296819"/>
                  <a:pt x="1861936" y="284307"/>
                </a:cubicBezTo>
                <a:cubicBezTo>
                  <a:pt x="1856107" y="271795"/>
                  <a:pt x="1854548" y="261129"/>
                  <a:pt x="1857258" y="252310"/>
                </a:cubicBezTo>
                <a:cubicBezTo>
                  <a:pt x="1859968" y="243491"/>
                  <a:pt x="1862220" y="224673"/>
                  <a:pt x="1864012" y="195856"/>
                </a:cubicBezTo>
                <a:cubicBezTo>
                  <a:pt x="1865805" y="167040"/>
                  <a:pt x="1865052" y="147440"/>
                  <a:pt x="1861754" y="137058"/>
                </a:cubicBezTo>
                <a:cubicBezTo>
                  <a:pt x="1857193" y="146121"/>
                  <a:pt x="1850375" y="155191"/>
                  <a:pt x="1841297" y="164268"/>
                </a:cubicBezTo>
                <a:cubicBezTo>
                  <a:pt x="1832220" y="173346"/>
                  <a:pt x="1821361" y="181430"/>
                  <a:pt x="1808720" y="188521"/>
                </a:cubicBezTo>
                <a:cubicBezTo>
                  <a:pt x="1796080" y="195613"/>
                  <a:pt x="1795904" y="191533"/>
                  <a:pt x="1808194" y="176282"/>
                </a:cubicBezTo>
                <a:cubicBezTo>
                  <a:pt x="1820482" y="161031"/>
                  <a:pt x="1831087" y="146490"/>
                  <a:pt x="1840007" y="132659"/>
                </a:cubicBezTo>
                <a:cubicBezTo>
                  <a:pt x="1848926" y="118828"/>
                  <a:pt x="1858527" y="101225"/>
                  <a:pt x="1868809" y="79851"/>
                </a:cubicBezTo>
                <a:cubicBezTo>
                  <a:pt x="1879091" y="58477"/>
                  <a:pt x="1883558" y="42846"/>
                  <a:pt x="1882210" y="32959"/>
                </a:cubicBezTo>
                <a:cubicBezTo>
                  <a:pt x="1881199" y="25543"/>
                  <a:pt x="1882838" y="21985"/>
                  <a:pt x="1887126" y="22285"/>
                </a:cubicBezTo>
                <a:close/>
                <a:moveTo>
                  <a:pt x="445192" y="20947"/>
                </a:moveTo>
                <a:cubicBezTo>
                  <a:pt x="446877" y="21030"/>
                  <a:pt x="448956" y="21549"/>
                  <a:pt x="451428" y="22505"/>
                </a:cubicBezTo>
                <a:cubicBezTo>
                  <a:pt x="461316" y="26326"/>
                  <a:pt x="468991" y="30589"/>
                  <a:pt x="474454" y="35293"/>
                </a:cubicBezTo>
                <a:cubicBezTo>
                  <a:pt x="479918" y="39996"/>
                  <a:pt x="481033" y="45101"/>
                  <a:pt x="477799" y="50608"/>
                </a:cubicBezTo>
                <a:cubicBezTo>
                  <a:pt x="474566" y="56115"/>
                  <a:pt x="471587" y="64306"/>
                  <a:pt x="468862" y="75184"/>
                </a:cubicBezTo>
                <a:cubicBezTo>
                  <a:pt x="466137" y="86061"/>
                  <a:pt x="462631" y="101681"/>
                  <a:pt x="458344" y="122044"/>
                </a:cubicBezTo>
                <a:lnTo>
                  <a:pt x="478864" y="118667"/>
                </a:lnTo>
                <a:cubicBezTo>
                  <a:pt x="479481" y="116343"/>
                  <a:pt x="479563" y="111826"/>
                  <a:pt x="479111" y="105115"/>
                </a:cubicBezTo>
                <a:cubicBezTo>
                  <a:pt x="478659" y="98404"/>
                  <a:pt x="484536" y="98336"/>
                  <a:pt x="496739" y="104911"/>
                </a:cubicBezTo>
                <a:cubicBezTo>
                  <a:pt x="508943" y="111486"/>
                  <a:pt x="513647" y="117376"/>
                  <a:pt x="510850" y="122581"/>
                </a:cubicBezTo>
                <a:cubicBezTo>
                  <a:pt x="508054" y="127787"/>
                  <a:pt x="503518" y="140930"/>
                  <a:pt x="497245" y="162010"/>
                </a:cubicBezTo>
                <a:cubicBezTo>
                  <a:pt x="490971" y="183090"/>
                  <a:pt x="483854" y="201646"/>
                  <a:pt x="475896" y="217679"/>
                </a:cubicBezTo>
                <a:cubicBezTo>
                  <a:pt x="486379" y="226971"/>
                  <a:pt x="493498" y="235751"/>
                  <a:pt x="497255" y="244018"/>
                </a:cubicBezTo>
                <a:cubicBezTo>
                  <a:pt x="501012" y="252285"/>
                  <a:pt x="499883" y="260373"/>
                  <a:pt x="493868" y="268282"/>
                </a:cubicBezTo>
                <a:cubicBezTo>
                  <a:pt x="487852" y="276190"/>
                  <a:pt x="481836" y="275075"/>
                  <a:pt x="475820" y="264937"/>
                </a:cubicBezTo>
                <a:cubicBezTo>
                  <a:pt x="469805" y="254798"/>
                  <a:pt x="464760" y="245470"/>
                  <a:pt x="460688" y="236952"/>
                </a:cubicBezTo>
                <a:cubicBezTo>
                  <a:pt x="457418" y="243434"/>
                  <a:pt x="449295" y="251310"/>
                  <a:pt x="436317" y="260581"/>
                </a:cubicBezTo>
                <a:cubicBezTo>
                  <a:pt x="423339" y="269852"/>
                  <a:pt x="410468" y="275878"/>
                  <a:pt x="397706" y="278660"/>
                </a:cubicBezTo>
                <a:cubicBezTo>
                  <a:pt x="384943" y="281442"/>
                  <a:pt x="386542" y="276721"/>
                  <a:pt x="402503" y="264496"/>
                </a:cubicBezTo>
                <a:cubicBezTo>
                  <a:pt x="418463" y="252271"/>
                  <a:pt x="432975" y="237368"/>
                  <a:pt x="446039" y="219787"/>
                </a:cubicBezTo>
                <a:cubicBezTo>
                  <a:pt x="441293" y="214122"/>
                  <a:pt x="437357" y="209508"/>
                  <a:pt x="434230" y="205945"/>
                </a:cubicBezTo>
                <a:cubicBezTo>
                  <a:pt x="431104" y="202381"/>
                  <a:pt x="428243" y="199495"/>
                  <a:pt x="425648" y="197287"/>
                </a:cubicBezTo>
                <a:cubicBezTo>
                  <a:pt x="423052" y="195078"/>
                  <a:pt x="422439" y="190680"/>
                  <a:pt x="423808" y="184090"/>
                </a:cubicBezTo>
                <a:cubicBezTo>
                  <a:pt x="425178" y="177501"/>
                  <a:pt x="428092" y="164971"/>
                  <a:pt x="432552" y="146501"/>
                </a:cubicBezTo>
                <a:cubicBezTo>
                  <a:pt x="410168" y="153556"/>
                  <a:pt x="396085" y="158246"/>
                  <a:pt x="390306" y="160569"/>
                </a:cubicBezTo>
                <a:cubicBezTo>
                  <a:pt x="384527" y="162892"/>
                  <a:pt x="377074" y="158177"/>
                  <a:pt x="367946" y="146426"/>
                </a:cubicBezTo>
                <a:cubicBezTo>
                  <a:pt x="358818" y="134674"/>
                  <a:pt x="360113" y="129698"/>
                  <a:pt x="371829" y="131498"/>
                </a:cubicBezTo>
                <a:cubicBezTo>
                  <a:pt x="383545" y="133297"/>
                  <a:pt x="404360" y="131723"/>
                  <a:pt x="434273" y="126776"/>
                </a:cubicBezTo>
                <a:cubicBezTo>
                  <a:pt x="438518" y="105538"/>
                  <a:pt x="441315" y="86964"/>
                  <a:pt x="442662" y="71054"/>
                </a:cubicBezTo>
                <a:cubicBezTo>
                  <a:pt x="444010" y="55143"/>
                  <a:pt x="443336" y="42119"/>
                  <a:pt x="440640" y="31980"/>
                </a:cubicBezTo>
                <a:cubicBezTo>
                  <a:pt x="438618" y="24376"/>
                  <a:pt x="440136" y="20699"/>
                  <a:pt x="445192" y="20947"/>
                </a:cubicBezTo>
                <a:close/>
                <a:moveTo>
                  <a:pt x="83242" y="20947"/>
                </a:moveTo>
                <a:cubicBezTo>
                  <a:pt x="84927" y="21030"/>
                  <a:pt x="87006" y="21549"/>
                  <a:pt x="89477" y="22505"/>
                </a:cubicBezTo>
                <a:cubicBezTo>
                  <a:pt x="99365" y="26326"/>
                  <a:pt x="107041" y="30589"/>
                  <a:pt x="112505" y="35293"/>
                </a:cubicBezTo>
                <a:cubicBezTo>
                  <a:pt x="117968" y="39996"/>
                  <a:pt x="119083" y="45101"/>
                  <a:pt x="115849" y="50608"/>
                </a:cubicBezTo>
                <a:cubicBezTo>
                  <a:pt x="112616" y="56115"/>
                  <a:pt x="109637" y="64306"/>
                  <a:pt x="106912" y="75184"/>
                </a:cubicBezTo>
                <a:cubicBezTo>
                  <a:pt x="104187" y="86061"/>
                  <a:pt x="100681" y="101681"/>
                  <a:pt x="96393" y="122044"/>
                </a:cubicBezTo>
                <a:lnTo>
                  <a:pt x="116914" y="118667"/>
                </a:lnTo>
                <a:cubicBezTo>
                  <a:pt x="117531" y="116343"/>
                  <a:pt x="117613" y="111826"/>
                  <a:pt x="117162" y="105115"/>
                </a:cubicBezTo>
                <a:cubicBezTo>
                  <a:pt x="116710" y="98404"/>
                  <a:pt x="122586" y="98336"/>
                  <a:pt x="134789" y="104911"/>
                </a:cubicBezTo>
                <a:cubicBezTo>
                  <a:pt x="146993" y="111486"/>
                  <a:pt x="151696" y="117376"/>
                  <a:pt x="148900" y="122581"/>
                </a:cubicBezTo>
                <a:cubicBezTo>
                  <a:pt x="146104" y="127787"/>
                  <a:pt x="141568" y="140930"/>
                  <a:pt x="135295" y="162010"/>
                </a:cubicBezTo>
                <a:cubicBezTo>
                  <a:pt x="129021" y="183090"/>
                  <a:pt x="121905" y="201646"/>
                  <a:pt x="113946" y="217679"/>
                </a:cubicBezTo>
                <a:cubicBezTo>
                  <a:pt x="124429" y="226971"/>
                  <a:pt x="131548" y="235751"/>
                  <a:pt x="135305" y="244018"/>
                </a:cubicBezTo>
                <a:cubicBezTo>
                  <a:pt x="139063" y="252285"/>
                  <a:pt x="137933" y="260373"/>
                  <a:pt x="131917" y="268282"/>
                </a:cubicBezTo>
                <a:cubicBezTo>
                  <a:pt x="125902" y="276190"/>
                  <a:pt x="119886" y="275075"/>
                  <a:pt x="113871" y="264937"/>
                </a:cubicBezTo>
                <a:cubicBezTo>
                  <a:pt x="107855" y="254798"/>
                  <a:pt x="102810" y="245470"/>
                  <a:pt x="98738" y="236952"/>
                </a:cubicBezTo>
                <a:cubicBezTo>
                  <a:pt x="95468" y="243434"/>
                  <a:pt x="87345" y="251310"/>
                  <a:pt x="74367" y="260581"/>
                </a:cubicBezTo>
                <a:cubicBezTo>
                  <a:pt x="61388" y="269852"/>
                  <a:pt x="48519" y="275878"/>
                  <a:pt x="35756" y="278660"/>
                </a:cubicBezTo>
                <a:cubicBezTo>
                  <a:pt x="22993" y="281442"/>
                  <a:pt x="24592" y="276721"/>
                  <a:pt x="40553" y="264496"/>
                </a:cubicBezTo>
                <a:cubicBezTo>
                  <a:pt x="56513" y="252271"/>
                  <a:pt x="71025" y="237368"/>
                  <a:pt x="84089" y="219787"/>
                </a:cubicBezTo>
                <a:cubicBezTo>
                  <a:pt x="79342" y="214122"/>
                  <a:pt x="75406" y="209508"/>
                  <a:pt x="72280" y="205945"/>
                </a:cubicBezTo>
                <a:cubicBezTo>
                  <a:pt x="69154" y="202381"/>
                  <a:pt x="66294" y="199495"/>
                  <a:pt x="63698" y="197287"/>
                </a:cubicBezTo>
                <a:cubicBezTo>
                  <a:pt x="61102" y="195078"/>
                  <a:pt x="60489" y="190680"/>
                  <a:pt x="61859" y="184090"/>
                </a:cubicBezTo>
                <a:cubicBezTo>
                  <a:pt x="63228" y="177501"/>
                  <a:pt x="66143" y="164971"/>
                  <a:pt x="70603" y="146501"/>
                </a:cubicBezTo>
                <a:cubicBezTo>
                  <a:pt x="48217" y="153556"/>
                  <a:pt x="34135" y="158246"/>
                  <a:pt x="28356" y="160569"/>
                </a:cubicBezTo>
                <a:cubicBezTo>
                  <a:pt x="22577" y="162892"/>
                  <a:pt x="15124" y="158177"/>
                  <a:pt x="5996" y="146426"/>
                </a:cubicBezTo>
                <a:cubicBezTo>
                  <a:pt x="-3131" y="134674"/>
                  <a:pt x="-1837" y="129698"/>
                  <a:pt x="9879" y="131498"/>
                </a:cubicBezTo>
                <a:cubicBezTo>
                  <a:pt x="21595" y="133297"/>
                  <a:pt x="42410" y="131723"/>
                  <a:pt x="72323" y="126776"/>
                </a:cubicBezTo>
                <a:cubicBezTo>
                  <a:pt x="76568" y="105538"/>
                  <a:pt x="79364" y="86964"/>
                  <a:pt x="80712" y="71054"/>
                </a:cubicBezTo>
                <a:cubicBezTo>
                  <a:pt x="82060" y="55143"/>
                  <a:pt x="81386" y="42119"/>
                  <a:pt x="78690" y="31980"/>
                </a:cubicBezTo>
                <a:cubicBezTo>
                  <a:pt x="76668" y="24376"/>
                  <a:pt x="78185" y="20699"/>
                  <a:pt x="83242" y="20947"/>
                </a:cubicBezTo>
                <a:close/>
                <a:moveTo>
                  <a:pt x="4913350" y="19504"/>
                </a:moveTo>
                <a:cubicBezTo>
                  <a:pt x="4919946" y="19504"/>
                  <a:pt x="4927715" y="20497"/>
                  <a:pt x="4936656" y="22483"/>
                </a:cubicBezTo>
                <a:cubicBezTo>
                  <a:pt x="4945598" y="24469"/>
                  <a:pt x="4952061" y="28531"/>
                  <a:pt x="4956048" y="34669"/>
                </a:cubicBezTo>
                <a:cubicBezTo>
                  <a:pt x="4960035" y="40806"/>
                  <a:pt x="4960268" y="47708"/>
                  <a:pt x="4956747" y="55373"/>
                </a:cubicBezTo>
                <a:cubicBezTo>
                  <a:pt x="4953226" y="63037"/>
                  <a:pt x="4947121" y="64005"/>
                  <a:pt x="4938431" y="58276"/>
                </a:cubicBezTo>
                <a:cubicBezTo>
                  <a:pt x="4929741" y="52548"/>
                  <a:pt x="4921287" y="45575"/>
                  <a:pt x="4913071" y="37358"/>
                </a:cubicBezTo>
                <a:cubicBezTo>
                  <a:pt x="4904208" y="25455"/>
                  <a:pt x="4904301" y="19504"/>
                  <a:pt x="4913350" y="19504"/>
                </a:cubicBezTo>
                <a:close/>
                <a:moveTo>
                  <a:pt x="2596508" y="19039"/>
                </a:moveTo>
                <a:cubicBezTo>
                  <a:pt x="2598027" y="19168"/>
                  <a:pt x="2599856" y="19656"/>
                  <a:pt x="2601995" y="20504"/>
                </a:cubicBezTo>
                <a:cubicBezTo>
                  <a:pt x="2610549" y="23896"/>
                  <a:pt x="2617776" y="28259"/>
                  <a:pt x="2623677" y="33593"/>
                </a:cubicBezTo>
                <a:cubicBezTo>
                  <a:pt x="2629578" y="38928"/>
                  <a:pt x="2630137" y="43976"/>
                  <a:pt x="2625355" y="48737"/>
                </a:cubicBezTo>
                <a:cubicBezTo>
                  <a:pt x="2620572" y="53498"/>
                  <a:pt x="2614395" y="63220"/>
                  <a:pt x="2606824" y="77905"/>
                </a:cubicBezTo>
                <a:cubicBezTo>
                  <a:pt x="2599252" y="92589"/>
                  <a:pt x="2591623" y="105524"/>
                  <a:pt x="2583937" y="116709"/>
                </a:cubicBezTo>
                <a:cubicBezTo>
                  <a:pt x="2596528" y="128196"/>
                  <a:pt x="2601686" y="137058"/>
                  <a:pt x="2599413" y="143296"/>
                </a:cubicBezTo>
                <a:cubicBezTo>
                  <a:pt x="2597141" y="149534"/>
                  <a:pt x="2595778" y="174299"/>
                  <a:pt x="2595326" y="217593"/>
                </a:cubicBezTo>
                <a:cubicBezTo>
                  <a:pt x="2594875" y="260886"/>
                  <a:pt x="2591896" y="286856"/>
                  <a:pt x="2586389" y="295503"/>
                </a:cubicBezTo>
                <a:cubicBezTo>
                  <a:pt x="2580882" y="304150"/>
                  <a:pt x="2575021" y="302447"/>
                  <a:pt x="2568804" y="290394"/>
                </a:cubicBezTo>
                <a:cubicBezTo>
                  <a:pt x="2562588" y="278341"/>
                  <a:pt x="2561057" y="268593"/>
                  <a:pt x="2564212" y="261151"/>
                </a:cubicBezTo>
                <a:cubicBezTo>
                  <a:pt x="2567367" y="253708"/>
                  <a:pt x="2569389" y="238802"/>
                  <a:pt x="2570278" y="216431"/>
                </a:cubicBezTo>
                <a:cubicBezTo>
                  <a:pt x="2571167" y="194060"/>
                  <a:pt x="2571611" y="176128"/>
                  <a:pt x="2571611" y="162634"/>
                </a:cubicBezTo>
                <a:cubicBezTo>
                  <a:pt x="2571611" y="149541"/>
                  <a:pt x="2571031" y="139216"/>
                  <a:pt x="2569869" y="131659"/>
                </a:cubicBezTo>
                <a:cubicBezTo>
                  <a:pt x="2556748" y="151706"/>
                  <a:pt x="2541612" y="166391"/>
                  <a:pt x="2524461" y="175712"/>
                </a:cubicBezTo>
                <a:cubicBezTo>
                  <a:pt x="2507310" y="185033"/>
                  <a:pt x="2504657" y="182732"/>
                  <a:pt x="2516502" y="168807"/>
                </a:cubicBezTo>
                <a:cubicBezTo>
                  <a:pt x="2528347" y="154883"/>
                  <a:pt x="2539866" y="139632"/>
                  <a:pt x="2551058" y="123055"/>
                </a:cubicBezTo>
                <a:cubicBezTo>
                  <a:pt x="2562251" y="106477"/>
                  <a:pt x="2572074" y="88448"/>
                  <a:pt x="2580527" y="68967"/>
                </a:cubicBezTo>
                <a:cubicBezTo>
                  <a:pt x="2588981" y="49486"/>
                  <a:pt x="2592534" y="35691"/>
                  <a:pt x="2591186" y="27581"/>
                </a:cubicBezTo>
                <a:cubicBezTo>
                  <a:pt x="2590175" y="21499"/>
                  <a:pt x="2591949" y="18652"/>
                  <a:pt x="2596508" y="19039"/>
                </a:cubicBezTo>
                <a:close/>
                <a:moveTo>
                  <a:pt x="3959998" y="16534"/>
                </a:moveTo>
                <a:cubicBezTo>
                  <a:pt x="3961886" y="16476"/>
                  <a:pt x="3964221" y="16860"/>
                  <a:pt x="3967001" y="17686"/>
                </a:cubicBezTo>
                <a:cubicBezTo>
                  <a:pt x="3978122" y="20992"/>
                  <a:pt x="3986471" y="24839"/>
                  <a:pt x="3992050" y="29227"/>
                </a:cubicBezTo>
                <a:cubicBezTo>
                  <a:pt x="3997628" y="33615"/>
                  <a:pt x="3998284" y="38433"/>
                  <a:pt x="3994018" y="43682"/>
                </a:cubicBezTo>
                <a:cubicBezTo>
                  <a:pt x="3989752" y="48930"/>
                  <a:pt x="3984711" y="57362"/>
                  <a:pt x="3978896" y="68978"/>
                </a:cubicBezTo>
                <a:cubicBezTo>
                  <a:pt x="3973081" y="80593"/>
                  <a:pt x="3964509" y="92438"/>
                  <a:pt x="3953181" y="104513"/>
                </a:cubicBezTo>
                <a:cubicBezTo>
                  <a:pt x="3981531" y="103724"/>
                  <a:pt x="3999059" y="100827"/>
                  <a:pt x="4005762" y="95823"/>
                </a:cubicBezTo>
                <a:cubicBezTo>
                  <a:pt x="4012467" y="90818"/>
                  <a:pt x="4020235" y="90244"/>
                  <a:pt x="4029069" y="94102"/>
                </a:cubicBezTo>
                <a:cubicBezTo>
                  <a:pt x="4037903" y="97959"/>
                  <a:pt x="4045012" y="102781"/>
                  <a:pt x="4050396" y="108568"/>
                </a:cubicBezTo>
                <a:cubicBezTo>
                  <a:pt x="4055781" y="114354"/>
                  <a:pt x="4056186" y="119739"/>
                  <a:pt x="4051612" y="124722"/>
                </a:cubicBezTo>
                <a:cubicBezTo>
                  <a:pt x="4047037" y="129705"/>
                  <a:pt x="4043865" y="141521"/>
                  <a:pt x="4042093" y="160171"/>
                </a:cubicBezTo>
                <a:cubicBezTo>
                  <a:pt x="4040322" y="178820"/>
                  <a:pt x="4038763" y="197577"/>
                  <a:pt x="4037415" y="216442"/>
                </a:cubicBezTo>
                <a:cubicBezTo>
                  <a:pt x="4036067" y="235306"/>
                  <a:pt x="4032088" y="251579"/>
                  <a:pt x="4025477" y="265259"/>
                </a:cubicBezTo>
                <a:cubicBezTo>
                  <a:pt x="4018866" y="278940"/>
                  <a:pt x="4008609" y="289340"/>
                  <a:pt x="3994706" y="296460"/>
                </a:cubicBezTo>
                <a:cubicBezTo>
                  <a:pt x="3980803" y="303580"/>
                  <a:pt x="3973325" y="301791"/>
                  <a:pt x="3972271" y="291093"/>
                </a:cubicBezTo>
                <a:cubicBezTo>
                  <a:pt x="3971217" y="280396"/>
                  <a:pt x="3965495" y="268221"/>
                  <a:pt x="3955106" y="254569"/>
                </a:cubicBezTo>
                <a:cubicBezTo>
                  <a:pt x="3944716" y="240917"/>
                  <a:pt x="3946122" y="237289"/>
                  <a:pt x="3959322" y="243685"/>
                </a:cubicBezTo>
                <a:cubicBezTo>
                  <a:pt x="3972522" y="250080"/>
                  <a:pt x="3981739" y="253680"/>
                  <a:pt x="3986973" y="254483"/>
                </a:cubicBezTo>
                <a:cubicBezTo>
                  <a:pt x="3992208" y="255286"/>
                  <a:pt x="3997080" y="250478"/>
                  <a:pt x="4001589" y="240060"/>
                </a:cubicBezTo>
                <a:cubicBezTo>
                  <a:pt x="4006100" y="229642"/>
                  <a:pt x="4009254" y="213864"/>
                  <a:pt x="4011054" y="192727"/>
                </a:cubicBezTo>
                <a:cubicBezTo>
                  <a:pt x="4012854" y="171589"/>
                  <a:pt x="4013754" y="153908"/>
                  <a:pt x="4013754" y="139682"/>
                </a:cubicBezTo>
                <a:cubicBezTo>
                  <a:pt x="4013754" y="126848"/>
                  <a:pt x="4012517" y="119602"/>
                  <a:pt x="4010043" y="117946"/>
                </a:cubicBezTo>
                <a:cubicBezTo>
                  <a:pt x="4007569" y="116290"/>
                  <a:pt x="4001421" y="116695"/>
                  <a:pt x="3991598" y="119161"/>
                </a:cubicBezTo>
                <a:lnTo>
                  <a:pt x="3963462" y="126217"/>
                </a:lnTo>
                <a:cubicBezTo>
                  <a:pt x="3956636" y="127149"/>
                  <a:pt x="3950571" y="124912"/>
                  <a:pt x="3945265" y="119506"/>
                </a:cubicBezTo>
                <a:cubicBezTo>
                  <a:pt x="3931541" y="135093"/>
                  <a:pt x="3917255" y="147089"/>
                  <a:pt x="3902405" y="155492"/>
                </a:cubicBezTo>
                <a:cubicBezTo>
                  <a:pt x="3898693" y="157593"/>
                  <a:pt x="3895898" y="158872"/>
                  <a:pt x="3894020" y="159328"/>
                </a:cubicBezTo>
                <a:lnTo>
                  <a:pt x="3892358" y="158694"/>
                </a:lnTo>
                <a:lnTo>
                  <a:pt x="3892040" y="164258"/>
                </a:lnTo>
                <a:cubicBezTo>
                  <a:pt x="3891834" y="171589"/>
                  <a:pt x="3891955" y="180652"/>
                  <a:pt x="3892403" y="191447"/>
                </a:cubicBezTo>
                <a:cubicBezTo>
                  <a:pt x="3893299" y="213036"/>
                  <a:pt x="3892589" y="229384"/>
                  <a:pt x="3890274" y="240490"/>
                </a:cubicBezTo>
                <a:cubicBezTo>
                  <a:pt x="3887958" y="251597"/>
                  <a:pt x="3884846" y="260531"/>
                  <a:pt x="3880938" y="267292"/>
                </a:cubicBezTo>
                <a:cubicBezTo>
                  <a:pt x="3877031" y="274054"/>
                  <a:pt x="3872847" y="274154"/>
                  <a:pt x="3868387" y="267593"/>
                </a:cubicBezTo>
                <a:cubicBezTo>
                  <a:pt x="3863927" y="261033"/>
                  <a:pt x="3860514" y="255583"/>
                  <a:pt x="3858148" y="251245"/>
                </a:cubicBezTo>
                <a:cubicBezTo>
                  <a:pt x="3855782" y="246908"/>
                  <a:pt x="3853469" y="244563"/>
                  <a:pt x="3851211" y="244212"/>
                </a:cubicBezTo>
                <a:cubicBezTo>
                  <a:pt x="3848952" y="243860"/>
                  <a:pt x="3837727" y="245334"/>
                  <a:pt x="3817536" y="248632"/>
                </a:cubicBezTo>
                <a:cubicBezTo>
                  <a:pt x="3812833" y="268737"/>
                  <a:pt x="3807466" y="274236"/>
                  <a:pt x="3801436" y="265130"/>
                </a:cubicBezTo>
                <a:cubicBezTo>
                  <a:pt x="3795406" y="256024"/>
                  <a:pt x="3792391" y="243900"/>
                  <a:pt x="3792391" y="228756"/>
                </a:cubicBezTo>
                <a:cubicBezTo>
                  <a:pt x="3792391" y="214488"/>
                  <a:pt x="3791950" y="196760"/>
                  <a:pt x="3791068" y="175572"/>
                </a:cubicBezTo>
                <a:cubicBezTo>
                  <a:pt x="3790186" y="154385"/>
                  <a:pt x="3787038" y="139048"/>
                  <a:pt x="3781625" y="129562"/>
                </a:cubicBezTo>
                <a:cubicBezTo>
                  <a:pt x="3776212" y="120076"/>
                  <a:pt x="3777133" y="115333"/>
                  <a:pt x="3784389" y="115333"/>
                </a:cubicBezTo>
                <a:cubicBezTo>
                  <a:pt x="3789179" y="115333"/>
                  <a:pt x="3794779" y="115770"/>
                  <a:pt x="3801189" y="116645"/>
                </a:cubicBezTo>
                <a:cubicBezTo>
                  <a:pt x="3808072" y="107997"/>
                  <a:pt x="3815751" y="94625"/>
                  <a:pt x="3824226" y="76528"/>
                </a:cubicBezTo>
                <a:cubicBezTo>
                  <a:pt x="3832701" y="58431"/>
                  <a:pt x="3835365" y="44173"/>
                  <a:pt x="3832217" y="33755"/>
                </a:cubicBezTo>
                <a:cubicBezTo>
                  <a:pt x="3829069" y="23337"/>
                  <a:pt x="3836996" y="22250"/>
                  <a:pt x="3855997" y="30496"/>
                </a:cubicBezTo>
                <a:cubicBezTo>
                  <a:pt x="3872201" y="38326"/>
                  <a:pt x="3877210" y="45220"/>
                  <a:pt x="3871022" y="51178"/>
                </a:cubicBezTo>
                <a:cubicBezTo>
                  <a:pt x="3864834" y="57136"/>
                  <a:pt x="3858169" y="65472"/>
                  <a:pt x="3851028" y="76184"/>
                </a:cubicBezTo>
                <a:cubicBezTo>
                  <a:pt x="3843887" y="86896"/>
                  <a:pt x="3832945" y="100383"/>
                  <a:pt x="3818203" y="116645"/>
                </a:cubicBezTo>
                <a:cubicBezTo>
                  <a:pt x="3835555" y="114149"/>
                  <a:pt x="3847615" y="109926"/>
                  <a:pt x="3854384" y="103975"/>
                </a:cubicBezTo>
                <a:cubicBezTo>
                  <a:pt x="3861152" y="98024"/>
                  <a:pt x="3868480" y="96970"/>
                  <a:pt x="3876367" y="100813"/>
                </a:cubicBezTo>
                <a:cubicBezTo>
                  <a:pt x="3884254" y="104656"/>
                  <a:pt x="3891156" y="108657"/>
                  <a:pt x="3897071" y="112816"/>
                </a:cubicBezTo>
                <a:cubicBezTo>
                  <a:pt x="3902986" y="116974"/>
                  <a:pt x="3904323" y="121854"/>
                  <a:pt x="3901083" y="127454"/>
                </a:cubicBezTo>
                <a:cubicBezTo>
                  <a:pt x="3897842" y="133053"/>
                  <a:pt x="3895361" y="139722"/>
                  <a:pt x="3893640" y="147458"/>
                </a:cubicBezTo>
                <a:cubicBezTo>
                  <a:pt x="3893210" y="149392"/>
                  <a:pt x="3892861" y="151759"/>
                  <a:pt x="3892595" y="154559"/>
                </a:cubicBezTo>
                <a:lnTo>
                  <a:pt x="3892573" y="154931"/>
                </a:lnTo>
                <a:lnTo>
                  <a:pt x="3893762" y="152197"/>
                </a:lnTo>
                <a:cubicBezTo>
                  <a:pt x="3895554" y="149364"/>
                  <a:pt x="3898263" y="145709"/>
                  <a:pt x="3901889" y="141231"/>
                </a:cubicBezTo>
                <a:cubicBezTo>
                  <a:pt x="3916394" y="123320"/>
                  <a:pt x="3929666" y="102846"/>
                  <a:pt x="3941705" y="79808"/>
                </a:cubicBezTo>
                <a:cubicBezTo>
                  <a:pt x="3953743" y="56771"/>
                  <a:pt x="3958189" y="39831"/>
                  <a:pt x="3955041" y="28990"/>
                </a:cubicBezTo>
                <a:cubicBezTo>
                  <a:pt x="3952680" y="20859"/>
                  <a:pt x="3954333" y="16707"/>
                  <a:pt x="3959998" y="16534"/>
                </a:cubicBezTo>
                <a:close/>
                <a:moveTo>
                  <a:pt x="1986427" y="15589"/>
                </a:moveTo>
                <a:cubicBezTo>
                  <a:pt x="1995161" y="17496"/>
                  <a:pt x="2003284" y="20293"/>
                  <a:pt x="2010799" y="23978"/>
                </a:cubicBezTo>
                <a:cubicBezTo>
                  <a:pt x="2018313" y="27664"/>
                  <a:pt x="2020496" y="32536"/>
                  <a:pt x="2017348" y="38594"/>
                </a:cubicBezTo>
                <a:cubicBezTo>
                  <a:pt x="2014201" y="44653"/>
                  <a:pt x="2012627" y="64826"/>
                  <a:pt x="2012627" y="99114"/>
                </a:cubicBezTo>
                <a:cubicBezTo>
                  <a:pt x="2021002" y="96719"/>
                  <a:pt x="2029132" y="94321"/>
                  <a:pt x="2037020" y="91919"/>
                </a:cubicBezTo>
                <a:cubicBezTo>
                  <a:pt x="2044907" y="89517"/>
                  <a:pt x="2052037" y="91578"/>
                  <a:pt x="2058412" y="98103"/>
                </a:cubicBezTo>
                <a:cubicBezTo>
                  <a:pt x="2064786" y="104628"/>
                  <a:pt x="2062473" y="109815"/>
                  <a:pt x="2051475" y="113665"/>
                </a:cubicBezTo>
                <a:cubicBezTo>
                  <a:pt x="2040476" y="117516"/>
                  <a:pt x="2027526" y="121011"/>
                  <a:pt x="2012627" y="124152"/>
                </a:cubicBezTo>
                <a:lnTo>
                  <a:pt x="2012627" y="158504"/>
                </a:lnTo>
                <a:cubicBezTo>
                  <a:pt x="2040762" y="154976"/>
                  <a:pt x="2061491" y="151617"/>
                  <a:pt x="2074813" y="148426"/>
                </a:cubicBezTo>
                <a:cubicBezTo>
                  <a:pt x="2088135" y="145235"/>
                  <a:pt x="2098424" y="146723"/>
                  <a:pt x="2105681" y="152890"/>
                </a:cubicBezTo>
                <a:cubicBezTo>
                  <a:pt x="2112937" y="159056"/>
                  <a:pt x="2115887" y="164032"/>
                  <a:pt x="2114532" y="167818"/>
                </a:cubicBezTo>
                <a:cubicBezTo>
                  <a:pt x="2113177" y="171603"/>
                  <a:pt x="2106627" y="173496"/>
                  <a:pt x="2094882" y="173496"/>
                </a:cubicBezTo>
                <a:cubicBezTo>
                  <a:pt x="2085203" y="173496"/>
                  <a:pt x="2072809" y="174167"/>
                  <a:pt x="2057702" y="175508"/>
                </a:cubicBezTo>
                <a:cubicBezTo>
                  <a:pt x="2042594" y="176848"/>
                  <a:pt x="2027569" y="178695"/>
                  <a:pt x="2012627" y="181047"/>
                </a:cubicBezTo>
                <a:cubicBezTo>
                  <a:pt x="2012627" y="223981"/>
                  <a:pt x="2011917" y="257781"/>
                  <a:pt x="2010497" y="282446"/>
                </a:cubicBezTo>
                <a:cubicBezTo>
                  <a:pt x="2009078" y="307111"/>
                  <a:pt x="2005270" y="320315"/>
                  <a:pt x="1999075" y="322057"/>
                </a:cubicBezTo>
                <a:cubicBezTo>
                  <a:pt x="1992880" y="323800"/>
                  <a:pt x="1989288" y="314084"/>
                  <a:pt x="1988299" y="292911"/>
                </a:cubicBezTo>
                <a:cubicBezTo>
                  <a:pt x="1987309" y="271738"/>
                  <a:pt x="1986815" y="235532"/>
                  <a:pt x="1986815" y="184295"/>
                </a:cubicBezTo>
                <a:cubicBezTo>
                  <a:pt x="1955496" y="190461"/>
                  <a:pt x="1935168" y="194480"/>
                  <a:pt x="1925833" y="196351"/>
                </a:cubicBezTo>
                <a:cubicBezTo>
                  <a:pt x="1916497" y="198223"/>
                  <a:pt x="1906782" y="195157"/>
                  <a:pt x="1896686" y="187155"/>
                </a:cubicBezTo>
                <a:cubicBezTo>
                  <a:pt x="1886591" y="179154"/>
                  <a:pt x="1888609" y="174866"/>
                  <a:pt x="1902742" y="174292"/>
                </a:cubicBezTo>
                <a:cubicBezTo>
                  <a:pt x="1916874" y="173719"/>
                  <a:pt x="1944898" y="170012"/>
                  <a:pt x="1986815" y="163171"/>
                </a:cubicBezTo>
                <a:lnTo>
                  <a:pt x="1986815" y="127615"/>
                </a:lnTo>
                <a:lnTo>
                  <a:pt x="1967692" y="131594"/>
                </a:lnTo>
                <a:cubicBezTo>
                  <a:pt x="1957310" y="132541"/>
                  <a:pt x="1949200" y="130763"/>
                  <a:pt x="1943364" y="126260"/>
                </a:cubicBezTo>
                <a:cubicBezTo>
                  <a:pt x="1933770" y="140012"/>
                  <a:pt x="1923542" y="149749"/>
                  <a:pt x="1912679" y="155471"/>
                </a:cubicBezTo>
                <a:cubicBezTo>
                  <a:pt x="1901817" y="161192"/>
                  <a:pt x="1899562" y="159185"/>
                  <a:pt x="1905914" y="149448"/>
                </a:cubicBezTo>
                <a:cubicBezTo>
                  <a:pt x="1912267" y="139711"/>
                  <a:pt x="1918340" y="127981"/>
                  <a:pt x="1924134" y="114257"/>
                </a:cubicBezTo>
                <a:cubicBezTo>
                  <a:pt x="1929927" y="100533"/>
                  <a:pt x="1932150" y="89628"/>
                  <a:pt x="1930802" y="81540"/>
                </a:cubicBezTo>
                <a:cubicBezTo>
                  <a:pt x="1929454" y="73452"/>
                  <a:pt x="1932827" y="70630"/>
                  <a:pt x="1940922" y="73075"/>
                </a:cubicBezTo>
                <a:cubicBezTo>
                  <a:pt x="1949017" y="75521"/>
                  <a:pt x="1955793" y="79428"/>
                  <a:pt x="1961250" y="84799"/>
                </a:cubicBezTo>
                <a:cubicBezTo>
                  <a:pt x="1966706" y="90169"/>
                  <a:pt x="1967064" y="95446"/>
                  <a:pt x="1962325" y="100630"/>
                </a:cubicBezTo>
                <a:cubicBezTo>
                  <a:pt x="1957586" y="105814"/>
                  <a:pt x="1954105" y="109812"/>
                  <a:pt x="1951882" y="112622"/>
                </a:cubicBezTo>
                <a:cubicBezTo>
                  <a:pt x="1955037" y="112622"/>
                  <a:pt x="1966681" y="110206"/>
                  <a:pt x="1986815" y="105373"/>
                </a:cubicBezTo>
                <a:cubicBezTo>
                  <a:pt x="1986815" y="93284"/>
                  <a:pt x="1986596" y="81045"/>
                  <a:pt x="1986159" y="68655"/>
                </a:cubicBezTo>
                <a:cubicBezTo>
                  <a:pt x="1985721" y="56265"/>
                  <a:pt x="1984638" y="47044"/>
                  <a:pt x="1982910" y="40993"/>
                </a:cubicBezTo>
                <a:cubicBezTo>
                  <a:pt x="1981182" y="34941"/>
                  <a:pt x="1979153" y="28718"/>
                  <a:pt x="1976823" y="22322"/>
                </a:cubicBezTo>
                <a:cubicBezTo>
                  <a:pt x="1974493" y="15926"/>
                  <a:pt x="1977694" y="13682"/>
                  <a:pt x="1986427" y="15589"/>
                </a:cubicBezTo>
                <a:close/>
                <a:moveTo>
                  <a:pt x="2221879" y="12148"/>
                </a:moveTo>
                <a:cubicBezTo>
                  <a:pt x="2230025" y="13567"/>
                  <a:pt x="2238152" y="16163"/>
                  <a:pt x="2246261" y="19934"/>
                </a:cubicBezTo>
                <a:cubicBezTo>
                  <a:pt x="2254371" y="23706"/>
                  <a:pt x="2256382" y="28664"/>
                  <a:pt x="2252295" y="34809"/>
                </a:cubicBezTo>
                <a:cubicBezTo>
                  <a:pt x="2248208" y="40953"/>
                  <a:pt x="2245749" y="61485"/>
                  <a:pt x="2244917" y="96403"/>
                </a:cubicBezTo>
                <a:cubicBezTo>
                  <a:pt x="2246709" y="95629"/>
                  <a:pt x="2250635" y="94310"/>
                  <a:pt x="2256694" y="92446"/>
                </a:cubicBezTo>
                <a:cubicBezTo>
                  <a:pt x="2262752" y="90581"/>
                  <a:pt x="2268381" y="91305"/>
                  <a:pt x="2273579" y="94618"/>
                </a:cubicBezTo>
                <a:cubicBezTo>
                  <a:pt x="2278778" y="97931"/>
                  <a:pt x="2280785" y="101881"/>
                  <a:pt x="2279602" y="106470"/>
                </a:cubicBezTo>
                <a:cubicBezTo>
                  <a:pt x="2278419" y="111059"/>
                  <a:pt x="2266857" y="116430"/>
                  <a:pt x="2244917" y="122581"/>
                </a:cubicBezTo>
                <a:lnTo>
                  <a:pt x="2244917" y="145770"/>
                </a:lnTo>
                <a:cubicBezTo>
                  <a:pt x="2252546" y="147304"/>
                  <a:pt x="2259630" y="150348"/>
                  <a:pt x="2266169" y="154901"/>
                </a:cubicBezTo>
                <a:cubicBezTo>
                  <a:pt x="2272708" y="159454"/>
                  <a:pt x="2275372" y="166169"/>
                  <a:pt x="2274160" y="175045"/>
                </a:cubicBezTo>
                <a:cubicBezTo>
                  <a:pt x="2272948" y="183922"/>
                  <a:pt x="2267696" y="185686"/>
                  <a:pt x="2258404" y="180337"/>
                </a:cubicBezTo>
                <a:cubicBezTo>
                  <a:pt x="2249111" y="174988"/>
                  <a:pt x="2244616" y="169108"/>
                  <a:pt x="2244917" y="162698"/>
                </a:cubicBezTo>
                <a:cubicBezTo>
                  <a:pt x="2244917" y="188697"/>
                  <a:pt x="2244680" y="213269"/>
                  <a:pt x="2244207" y="236414"/>
                </a:cubicBezTo>
                <a:cubicBezTo>
                  <a:pt x="2243734" y="259559"/>
                  <a:pt x="2242077" y="277807"/>
                  <a:pt x="2239238" y="291158"/>
                </a:cubicBezTo>
                <a:cubicBezTo>
                  <a:pt x="2236399" y="304509"/>
                  <a:pt x="2231946" y="308126"/>
                  <a:pt x="2225880" y="302010"/>
                </a:cubicBezTo>
                <a:cubicBezTo>
                  <a:pt x="2219814" y="295894"/>
                  <a:pt x="2215820" y="289150"/>
                  <a:pt x="2213899" y="281779"/>
                </a:cubicBezTo>
                <a:cubicBezTo>
                  <a:pt x="2211977" y="274408"/>
                  <a:pt x="2212146" y="266808"/>
                  <a:pt x="2214404" y="258978"/>
                </a:cubicBezTo>
                <a:cubicBezTo>
                  <a:pt x="2216663" y="251149"/>
                  <a:pt x="2218466" y="239587"/>
                  <a:pt x="2219814" y="224293"/>
                </a:cubicBezTo>
                <a:cubicBezTo>
                  <a:pt x="2221162" y="208999"/>
                  <a:pt x="2222281" y="188023"/>
                  <a:pt x="2223170" y="161365"/>
                </a:cubicBezTo>
                <a:cubicBezTo>
                  <a:pt x="2215455" y="182875"/>
                  <a:pt x="2205169" y="199832"/>
                  <a:pt x="2192313" y="212236"/>
                </a:cubicBezTo>
                <a:cubicBezTo>
                  <a:pt x="2179457" y="224641"/>
                  <a:pt x="2168114" y="232761"/>
                  <a:pt x="2158284" y="236597"/>
                </a:cubicBezTo>
                <a:cubicBezTo>
                  <a:pt x="2148454" y="240433"/>
                  <a:pt x="2148776" y="235844"/>
                  <a:pt x="2159252" y="222830"/>
                </a:cubicBezTo>
                <a:cubicBezTo>
                  <a:pt x="2169727" y="209817"/>
                  <a:pt x="2180995" y="193705"/>
                  <a:pt x="2193055" y="174497"/>
                </a:cubicBezTo>
                <a:cubicBezTo>
                  <a:pt x="2205116" y="155288"/>
                  <a:pt x="2213806" y="139661"/>
                  <a:pt x="2219126" y="127615"/>
                </a:cubicBezTo>
                <a:cubicBezTo>
                  <a:pt x="2212443" y="129364"/>
                  <a:pt x="2205306" y="130927"/>
                  <a:pt x="2197712" y="132304"/>
                </a:cubicBezTo>
                <a:cubicBezTo>
                  <a:pt x="2190119" y="133681"/>
                  <a:pt x="2181666" y="132010"/>
                  <a:pt x="2172352" y="127292"/>
                </a:cubicBezTo>
                <a:cubicBezTo>
                  <a:pt x="2163038" y="122574"/>
                  <a:pt x="2165142" y="118749"/>
                  <a:pt x="2178665" y="115816"/>
                </a:cubicBezTo>
                <a:cubicBezTo>
                  <a:pt x="2192188" y="112884"/>
                  <a:pt x="2207023" y="108191"/>
                  <a:pt x="2223170" y="101738"/>
                </a:cubicBezTo>
                <a:cubicBezTo>
                  <a:pt x="2223170" y="78650"/>
                  <a:pt x="2222733" y="61227"/>
                  <a:pt x="2221858" y="49468"/>
                </a:cubicBezTo>
                <a:cubicBezTo>
                  <a:pt x="2220983" y="37709"/>
                  <a:pt x="2218732" y="28194"/>
                  <a:pt x="2215103" y="20924"/>
                </a:cubicBezTo>
                <a:cubicBezTo>
                  <a:pt x="2211475" y="13653"/>
                  <a:pt x="2213734" y="10728"/>
                  <a:pt x="2221879" y="12148"/>
                </a:cubicBezTo>
                <a:close/>
                <a:moveTo>
                  <a:pt x="4594076" y="8781"/>
                </a:moveTo>
                <a:cubicBezTo>
                  <a:pt x="4606380" y="10653"/>
                  <a:pt x="4616755" y="14094"/>
                  <a:pt x="4625202" y="19106"/>
                </a:cubicBezTo>
                <a:cubicBezTo>
                  <a:pt x="4633648" y="24118"/>
                  <a:pt x="4637036" y="32206"/>
                  <a:pt x="4635365" y="43370"/>
                </a:cubicBezTo>
                <a:cubicBezTo>
                  <a:pt x="4633695" y="54534"/>
                  <a:pt x="4627873" y="57516"/>
                  <a:pt x="4617899" y="52318"/>
                </a:cubicBezTo>
                <a:cubicBezTo>
                  <a:pt x="4607926" y="47120"/>
                  <a:pt x="4599569" y="41638"/>
                  <a:pt x="4592829" y="35873"/>
                </a:cubicBezTo>
                <a:cubicBezTo>
                  <a:pt x="4586318" y="29363"/>
                  <a:pt x="4581823" y="22752"/>
                  <a:pt x="4579342" y="16041"/>
                </a:cubicBezTo>
                <a:cubicBezTo>
                  <a:pt x="4576861" y="9330"/>
                  <a:pt x="4581773" y="6910"/>
                  <a:pt x="4594076" y="8781"/>
                </a:cubicBezTo>
                <a:close/>
                <a:moveTo>
                  <a:pt x="6760685" y="6555"/>
                </a:moveTo>
                <a:cubicBezTo>
                  <a:pt x="6764747" y="7100"/>
                  <a:pt x="6770305" y="8742"/>
                  <a:pt x="6777361" y="11481"/>
                </a:cubicBezTo>
                <a:cubicBezTo>
                  <a:pt x="6791471" y="16959"/>
                  <a:pt x="6796931" y="23483"/>
                  <a:pt x="6793741" y="31055"/>
                </a:cubicBezTo>
                <a:cubicBezTo>
                  <a:pt x="6790550" y="38627"/>
                  <a:pt x="6788102" y="55462"/>
                  <a:pt x="6786395" y="81561"/>
                </a:cubicBezTo>
                <a:cubicBezTo>
                  <a:pt x="6791773" y="80787"/>
                  <a:pt x="6800409" y="78342"/>
                  <a:pt x="6812305" y="74226"/>
                </a:cubicBezTo>
                <a:cubicBezTo>
                  <a:pt x="6824199" y="70111"/>
                  <a:pt x="6834553" y="71276"/>
                  <a:pt x="6843365" y="77722"/>
                </a:cubicBezTo>
                <a:cubicBezTo>
                  <a:pt x="6852177" y="84168"/>
                  <a:pt x="6848377" y="90040"/>
                  <a:pt x="6831965" y="95339"/>
                </a:cubicBezTo>
                <a:cubicBezTo>
                  <a:pt x="6815553" y="100637"/>
                  <a:pt x="6799817" y="104484"/>
                  <a:pt x="6784760" y="106879"/>
                </a:cubicBezTo>
                <a:cubicBezTo>
                  <a:pt x="6784043" y="118394"/>
                  <a:pt x="6783685" y="128848"/>
                  <a:pt x="6783685" y="138241"/>
                </a:cubicBezTo>
                <a:cubicBezTo>
                  <a:pt x="6814531" y="133824"/>
                  <a:pt x="6836167" y="129798"/>
                  <a:pt x="6848593" y="126163"/>
                </a:cubicBezTo>
                <a:cubicBezTo>
                  <a:pt x="6861017" y="122528"/>
                  <a:pt x="6871755" y="125582"/>
                  <a:pt x="6880803" y="135326"/>
                </a:cubicBezTo>
                <a:cubicBezTo>
                  <a:pt x="6889853" y="145071"/>
                  <a:pt x="6887555" y="150484"/>
                  <a:pt x="6873910" y="151567"/>
                </a:cubicBezTo>
                <a:cubicBezTo>
                  <a:pt x="6860265" y="152649"/>
                  <a:pt x="6834241" y="155177"/>
                  <a:pt x="6795838" y="159149"/>
                </a:cubicBezTo>
                <a:cubicBezTo>
                  <a:pt x="6803941" y="165029"/>
                  <a:pt x="6807063" y="169775"/>
                  <a:pt x="6805206" y="173389"/>
                </a:cubicBezTo>
                <a:cubicBezTo>
                  <a:pt x="6803349" y="177003"/>
                  <a:pt x="6801097" y="189353"/>
                  <a:pt x="6798452" y="210440"/>
                </a:cubicBezTo>
                <a:cubicBezTo>
                  <a:pt x="6795806" y="231528"/>
                  <a:pt x="6796767" y="247044"/>
                  <a:pt x="6801334" y="256989"/>
                </a:cubicBezTo>
                <a:cubicBezTo>
                  <a:pt x="6805901" y="266934"/>
                  <a:pt x="6820238" y="271906"/>
                  <a:pt x="6844344" y="271906"/>
                </a:cubicBezTo>
                <a:cubicBezTo>
                  <a:pt x="6870085" y="271906"/>
                  <a:pt x="6885518" y="269737"/>
                  <a:pt x="6890645" y="265399"/>
                </a:cubicBezTo>
                <a:cubicBezTo>
                  <a:pt x="6895771" y="261061"/>
                  <a:pt x="6900467" y="248682"/>
                  <a:pt x="6904735" y="228262"/>
                </a:cubicBezTo>
                <a:cubicBezTo>
                  <a:pt x="6909001" y="207841"/>
                  <a:pt x="6912367" y="204941"/>
                  <a:pt x="6914833" y="219561"/>
                </a:cubicBezTo>
                <a:cubicBezTo>
                  <a:pt x="6917300" y="234181"/>
                  <a:pt x="6918992" y="244441"/>
                  <a:pt x="6919909" y="250342"/>
                </a:cubicBezTo>
                <a:cubicBezTo>
                  <a:pt x="6920827" y="256243"/>
                  <a:pt x="6923548" y="262492"/>
                  <a:pt x="6928073" y="269088"/>
                </a:cubicBezTo>
                <a:cubicBezTo>
                  <a:pt x="6932597" y="275685"/>
                  <a:pt x="6928721" y="282321"/>
                  <a:pt x="6916447" y="288996"/>
                </a:cubicBezTo>
                <a:cubicBezTo>
                  <a:pt x="6904171" y="295671"/>
                  <a:pt x="6883905" y="299464"/>
                  <a:pt x="6855647" y="300375"/>
                </a:cubicBezTo>
                <a:cubicBezTo>
                  <a:pt x="6827390" y="301286"/>
                  <a:pt x="6806730" y="296898"/>
                  <a:pt x="6793665" y="287211"/>
                </a:cubicBezTo>
                <a:cubicBezTo>
                  <a:pt x="6780601" y="277524"/>
                  <a:pt x="6774747" y="260846"/>
                  <a:pt x="6776103" y="237178"/>
                </a:cubicBezTo>
                <a:cubicBezTo>
                  <a:pt x="6777457" y="213509"/>
                  <a:pt x="6778357" y="195864"/>
                  <a:pt x="6778802" y="184241"/>
                </a:cubicBezTo>
                <a:cubicBezTo>
                  <a:pt x="6779247" y="172618"/>
                  <a:pt x="6778027" y="164993"/>
                  <a:pt x="6775145" y="161365"/>
                </a:cubicBezTo>
                <a:cubicBezTo>
                  <a:pt x="6764089" y="163157"/>
                  <a:pt x="6757041" y="164104"/>
                  <a:pt x="6754001" y="164204"/>
                </a:cubicBezTo>
                <a:cubicBezTo>
                  <a:pt x="6761199" y="169668"/>
                  <a:pt x="6763519" y="174138"/>
                  <a:pt x="6760959" y="177616"/>
                </a:cubicBezTo>
                <a:cubicBezTo>
                  <a:pt x="6758399" y="181093"/>
                  <a:pt x="6751265" y="192512"/>
                  <a:pt x="6739557" y="211871"/>
                </a:cubicBezTo>
                <a:cubicBezTo>
                  <a:pt x="6727847" y="231230"/>
                  <a:pt x="6712758" y="248299"/>
                  <a:pt x="6694288" y="263076"/>
                </a:cubicBezTo>
                <a:cubicBezTo>
                  <a:pt x="6675818" y="277854"/>
                  <a:pt x="6657953" y="287541"/>
                  <a:pt x="6640695" y="292137"/>
                </a:cubicBezTo>
                <a:cubicBezTo>
                  <a:pt x="6623437" y="296733"/>
                  <a:pt x="6619418" y="295166"/>
                  <a:pt x="6628639" y="287437"/>
                </a:cubicBezTo>
                <a:cubicBezTo>
                  <a:pt x="6637859" y="279707"/>
                  <a:pt x="6649464" y="270655"/>
                  <a:pt x="6663453" y="260280"/>
                </a:cubicBezTo>
                <a:cubicBezTo>
                  <a:pt x="6677441" y="249905"/>
                  <a:pt x="6691506" y="235443"/>
                  <a:pt x="6705645" y="216893"/>
                </a:cubicBezTo>
                <a:cubicBezTo>
                  <a:pt x="6719785" y="198344"/>
                  <a:pt x="6727299" y="181634"/>
                  <a:pt x="6728188" y="166764"/>
                </a:cubicBezTo>
                <a:cubicBezTo>
                  <a:pt x="6703623" y="173016"/>
                  <a:pt x="6686993" y="177053"/>
                  <a:pt x="6678295" y="178874"/>
                </a:cubicBezTo>
                <a:cubicBezTo>
                  <a:pt x="6669597" y="180695"/>
                  <a:pt x="6660215" y="177307"/>
                  <a:pt x="6650149" y="168710"/>
                </a:cubicBezTo>
                <a:cubicBezTo>
                  <a:pt x="6640082" y="160113"/>
                  <a:pt x="6640477" y="155815"/>
                  <a:pt x="6651331" y="155815"/>
                </a:cubicBezTo>
                <a:cubicBezTo>
                  <a:pt x="6659277" y="155815"/>
                  <a:pt x="6671963" y="154700"/>
                  <a:pt x="6689395" y="152470"/>
                </a:cubicBezTo>
                <a:cubicBezTo>
                  <a:pt x="6706825" y="150240"/>
                  <a:pt x="6730554" y="147039"/>
                  <a:pt x="6760583" y="142866"/>
                </a:cubicBezTo>
                <a:lnTo>
                  <a:pt x="6760583" y="110062"/>
                </a:lnTo>
                <a:cubicBezTo>
                  <a:pt x="6747835" y="112715"/>
                  <a:pt x="6738986" y="114278"/>
                  <a:pt x="6734039" y="114752"/>
                </a:cubicBezTo>
                <a:cubicBezTo>
                  <a:pt x="6729091" y="115225"/>
                  <a:pt x="6723233" y="114565"/>
                  <a:pt x="6716465" y="112773"/>
                </a:cubicBezTo>
                <a:cubicBezTo>
                  <a:pt x="6706398" y="126539"/>
                  <a:pt x="6695263" y="136502"/>
                  <a:pt x="6683059" y="142661"/>
                </a:cubicBezTo>
                <a:cubicBezTo>
                  <a:pt x="6670856" y="148821"/>
                  <a:pt x="6667733" y="147440"/>
                  <a:pt x="6673692" y="138521"/>
                </a:cubicBezTo>
                <a:cubicBezTo>
                  <a:pt x="6679651" y="129601"/>
                  <a:pt x="6685515" y="119592"/>
                  <a:pt x="6691287" y="108492"/>
                </a:cubicBezTo>
                <a:cubicBezTo>
                  <a:pt x="6697059" y="97393"/>
                  <a:pt x="6700827" y="88584"/>
                  <a:pt x="6702591" y="82067"/>
                </a:cubicBezTo>
                <a:cubicBezTo>
                  <a:pt x="6704355" y="75549"/>
                  <a:pt x="6704563" y="68211"/>
                  <a:pt x="6703215" y="60051"/>
                </a:cubicBezTo>
                <a:cubicBezTo>
                  <a:pt x="6701867" y="51891"/>
                  <a:pt x="6705699" y="49271"/>
                  <a:pt x="6714712" y="52189"/>
                </a:cubicBezTo>
                <a:cubicBezTo>
                  <a:pt x="6723725" y="55107"/>
                  <a:pt x="6731175" y="59506"/>
                  <a:pt x="6737061" y="65386"/>
                </a:cubicBezTo>
                <a:cubicBezTo>
                  <a:pt x="6742947" y="71265"/>
                  <a:pt x="6744350" y="75711"/>
                  <a:pt x="6741267" y="78722"/>
                </a:cubicBezTo>
                <a:cubicBezTo>
                  <a:pt x="6738183" y="81733"/>
                  <a:pt x="6732978" y="86731"/>
                  <a:pt x="6725650" y="93715"/>
                </a:cubicBezTo>
                <a:cubicBezTo>
                  <a:pt x="6735745" y="92883"/>
                  <a:pt x="6747390" y="90918"/>
                  <a:pt x="6760583" y="87821"/>
                </a:cubicBezTo>
                <a:cubicBezTo>
                  <a:pt x="6760583" y="72133"/>
                  <a:pt x="6760364" y="58198"/>
                  <a:pt x="6759927" y="46016"/>
                </a:cubicBezTo>
                <a:cubicBezTo>
                  <a:pt x="6759489" y="33834"/>
                  <a:pt x="6757689" y="25312"/>
                  <a:pt x="6754527" y="20451"/>
                </a:cubicBezTo>
                <a:cubicBezTo>
                  <a:pt x="6751365" y="15589"/>
                  <a:pt x="6750853" y="11509"/>
                  <a:pt x="6752989" y="8211"/>
                </a:cubicBezTo>
                <a:cubicBezTo>
                  <a:pt x="6754058" y="6562"/>
                  <a:pt x="6756623" y="6010"/>
                  <a:pt x="6760685" y="6555"/>
                </a:cubicBezTo>
                <a:close/>
                <a:moveTo>
                  <a:pt x="2683171" y="6014"/>
                </a:moveTo>
                <a:cubicBezTo>
                  <a:pt x="2684715" y="5982"/>
                  <a:pt x="2686591" y="6266"/>
                  <a:pt x="2688800" y="6867"/>
                </a:cubicBezTo>
                <a:cubicBezTo>
                  <a:pt x="2697633" y="9269"/>
                  <a:pt x="2705309" y="12632"/>
                  <a:pt x="2711826" y="16955"/>
                </a:cubicBezTo>
                <a:cubicBezTo>
                  <a:pt x="2718344" y="21279"/>
                  <a:pt x="2719914" y="25667"/>
                  <a:pt x="2716537" y="30119"/>
                </a:cubicBezTo>
                <a:cubicBezTo>
                  <a:pt x="2713160" y="34572"/>
                  <a:pt x="2710353" y="39078"/>
                  <a:pt x="2708116" y="43639"/>
                </a:cubicBezTo>
                <a:cubicBezTo>
                  <a:pt x="2729282" y="66253"/>
                  <a:pt x="2745203" y="82458"/>
                  <a:pt x="2755879" y="92252"/>
                </a:cubicBezTo>
                <a:cubicBezTo>
                  <a:pt x="2766556" y="102046"/>
                  <a:pt x="2777591" y="110446"/>
                  <a:pt x="2788984" y="117451"/>
                </a:cubicBezTo>
                <a:cubicBezTo>
                  <a:pt x="2800377" y="124456"/>
                  <a:pt x="2811792" y="130275"/>
                  <a:pt x="2823229" y="134907"/>
                </a:cubicBezTo>
                <a:cubicBezTo>
                  <a:pt x="2834664" y="139539"/>
                  <a:pt x="2836206" y="143529"/>
                  <a:pt x="2827853" y="146877"/>
                </a:cubicBezTo>
                <a:cubicBezTo>
                  <a:pt x="2819500" y="150226"/>
                  <a:pt x="2807443" y="151434"/>
                  <a:pt x="2791683" y="150502"/>
                </a:cubicBezTo>
                <a:cubicBezTo>
                  <a:pt x="2775924" y="149570"/>
                  <a:pt x="2764172" y="144267"/>
                  <a:pt x="2756428" y="134595"/>
                </a:cubicBezTo>
                <a:cubicBezTo>
                  <a:pt x="2748684" y="124923"/>
                  <a:pt x="2741206" y="114676"/>
                  <a:pt x="2733993" y="103857"/>
                </a:cubicBezTo>
                <a:cubicBezTo>
                  <a:pt x="2726780" y="93037"/>
                  <a:pt x="2715666" y="77109"/>
                  <a:pt x="2700652" y="56072"/>
                </a:cubicBezTo>
                <a:cubicBezTo>
                  <a:pt x="2686254" y="86358"/>
                  <a:pt x="2672183" y="110435"/>
                  <a:pt x="2658438" y="128303"/>
                </a:cubicBezTo>
                <a:lnTo>
                  <a:pt x="2653174" y="134505"/>
                </a:lnTo>
                <a:lnTo>
                  <a:pt x="2659590" y="135032"/>
                </a:lnTo>
                <a:cubicBezTo>
                  <a:pt x="2662830" y="135705"/>
                  <a:pt x="2666816" y="136846"/>
                  <a:pt x="2671548" y="138456"/>
                </a:cubicBezTo>
                <a:cubicBezTo>
                  <a:pt x="2684225" y="142959"/>
                  <a:pt x="2689416" y="147645"/>
                  <a:pt x="2687122" y="152513"/>
                </a:cubicBezTo>
                <a:cubicBezTo>
                  <a:pt x="2684827" y="157382"/>
                  <a:pt x="2683010" y="169478"/>
                  <a:pt x="2681669" y="188801"/>
                </a:cubicBezTo>
                <a:cubicBezTo>
                  <a:pt x="2680328" y="208124"/>
                  <a:pt x="2675435" y="225989"/>
                  <a:pt x="2666988" y="242394"/>
                </a:cubicBezTo>
                <a:cubicBezTo>
                  <a:pt x="2658542" y="258799"/>
                  <a:pt x="2645933" y="270766"/>
                  <a:pt x="2629162" y="278295"/>
                </a:cubicBezTo>
                <a:cubicBezTo>
                  <a:pt x="2612391" y="285823"/>
                  <a:pt x="2609455" y="283321"/>
                  <a:pt x="2620354" y="270788"/>
                </a:cubicBezTo>
                <a:cubicBezTo>
                  <a:pt x="2631252" y="258254"/>
                  <a:pt x="2639580" y="245793"/>
                  <a:pt x="2645338" y="233403"/>
                </a:cubicBezTo>
                <a:cubicBezTo>
                  <a:pt x="2651095" y="221013"/>
                  <a:pt x="2654645" y="204754"/>
                  <a:pt x="2655986" y="184628"/>
                </a:cubicBezTo>
                <a:cubicBezTo>
                  <a:pt x="2657326" y="164502"/>
                  <a:pt x="2655523" y="150165"/>
                  <a:pt x="2650576" y="141618"/>
                </a:cubicBezTo>
                <a:lnTo>
                  <a:pt x="2649691" y="138609"/>
                </a:lnTo>
                <a:lnTo>
                  <a:pt x="2647855" y="140773"/>
                </a:lnTo>
                <a:cubicBezTo>
                  <a:pt x="2636997" y="152310"/>
                  <a:pt x="2625317" y="161053"/>
                  <a:pt x="2612814" y="167000"/>
                </a:cubicBezTo>
                <a:cubicBezTo>
                  <a:pt x="2596144" y="174930"/>
                  <a:pt x="2594878" y="171012"/>
                  <a:pt x="2609018" y="155245"/>
                </a:cubicBezTo>
                <a:cubicBezTo>
                  <a:pt x="2623157" y="139478"/>
                  <a:pt x="2636433" y="121183"/>
                  <a:pt x="2648844" y="100361"/>
                </a:cubicBezTo>
                <a:cubicBezTo>
                  <a:pt x="2661256" y="79539"/>
                  <a:pt x="2669709" y="62008"/>
                  <a:pt x="2674205" y="47769"/>
                </a:cubicBezTo>
                <a:cubicBezTo>
                  <a:pt x="2678700" y="33529"/>
                  <a:pt x="2680049" y="22551"/>
                  <a:pt x="2678249" y="14836"/>
                </a:cubicBezTo>
                <a:cubicBezTo>
                  <a:pt x="2676899" y="9050"/>
                  <a:pt x="2678540" y="6109"/>
                  <a:pt x="2683171" y="6014"/>
                </a:cubicBezTo>
                <a:close/>
                <a:moveTo>
                  <a:pt x="7064361" y="5493"/>
                </a:moveTo>
                <a:cubicBezTo>
                  <a:pt x="7068553" y="4982"/>
                  <a:pt x="7075855" y="6562"/>
                  <a:pt x="7086266" y="10233"/>
                </a:cubicBezTo>
                <a:cubicBezTo>
                  <a:pt x="7099746" y="15697"/>
                  <a:pt x="7104450" y="22853"/>
                  <a:pt x="7100377" y="31700"/>
                </a:cubicBezTo>
                <a:cubicBezTo>
                  <a:pt x="7096305" y="40548"/>
                  <a:pt x="7093845" y="61664"/>
                  <a:pt x="7092999" y="95048"/>
                </a:cubicBezTo>
                <a:cubicBezTo>
                  <a:pt x="7094691" y="94303"/>
                  <a:pt x="7099972" y="92768"/>
                  <a:pt x="7108841" y="90445"/>
                </a:cubicBezTo>
                <a:cubicBezTo>
                  <a:pt x="7117711" y="88122"/>
                  <a:pt x="7123587" y="89635"/>
                  <a:pt x="7126469" y="94984"/>
                </a:cubicBezTo>
                <a:cubicBezTo>
                  <a:pt x="7129351" y="100333"/>
                  <a:pt x="7127512" y="105911"/>
                  <a:pt x="7120951" y="111719"/>
                </a:cubicBezTo>
                <a:cubicBezTo>
                  <a:pt x="7114391" y="117527"/>
                  <a:pt x="7105074" y="122445"/>
                  <a:pt x="7092999" y="126475"/>
                </a:cubicBezTo>
                <a:lnTo>
                  <a:pt x="7092999" y="146350"/>
                </a:lnTo>
                <a:cubicBezTo>
                  <a:pt x="7099767" y="140198"/>
                  <a:pt x="7106185" y="136635"/>
                  <a:pt x="7112251" y="135660"/>
                </a:cubicBezTo>
                <a:cubicBezTo>
                  <a:pt x="7118317" y="134685"/>
                  <a:pt x="7115485" y="141554"/>
                  <a:pt x="7103754" y="156267"/>
                </a:cubicBezTo>
                <a:lnTo>
                  <a:pt x="7091644" y="167151"/>
                </a:lnTo>
                <a:cubicBezTo>
                  <a:pt x="7091644" y="201324"/>
                  <a:pt x="7091859" y="224698"/>
                  <a:pt x="7092289" y="237274"/>
                </a:cubicBezTo>
                <a:cubicBezTo>
                  <a:pt x="7092719" y="249851"/>
                  <a:pt x="7092217" y="259982"/>
                  <a:pt x="7090783" y="267669"/>
                </a:cubicBezTo>
                <a:cubicBezTo>
                  <a:pt x="7089349" y="275355"/>
                  <a:pt x="7084883" y="283178"/>
                  <a:pt x="7077383" y="291136"/>
                </a:cubicBezTo>
                <a:cubicBezTo>
                  <a:pt x="7069883" y="299095"/>
                  <a:pt x="7063963" y="298565"/>
                  <a:pt x="7059625" y="289545"/>
                </a:cubicBezTo>
                <a:cubicBezTo>
                  <a:pt x="7055288" y="280525"/>
                  <a:pt x="7047365" y="270827"/>
                  <a:pt x="7035857" y="260452"/>
                </a:cubicBezTo>
                <a:cubicBezTo>
                  <a:pt x="7024349" y="250077"/>
                  <a:pt x="7024649" y="246011"/>
                  <a:pt x="7036760" y="248255"/>
                </a:cubicBezTo>
                <a:cubicBezTo>
                  <a:pt x="7048870" y="250500"/>
                  <a:pt x="7056105" y="251539"/>
                  <a:pt x="7058464" y="251374"/>
                </a:cubicBezTo>
                <a:cubicBezTo>
                  <a:pt x="7060823" y="251210"/>
                  <a:pt x="7062641" y="245993"/>
                  <a:pt x="7063917" y="235726"/>
                </a:cubicBezTo>
                <a:cubicBezTo>
                  <a:pt x="7065193" y="225458"/>
                  <a:pt x="7065831" y="207418"/>
                  <a:pt x="7065831" y="181606"/>
                </a:cubicBezTo>
                <a:cubicBezTo>
                  <a:pt x="7041726" y="204220"/>
                  <a:pt x="7026231" y="219546"/>
                  <a:pt x="7019347" y="227584"/>
                </a:cubicBezTo>
                <a:cubicBezTo>
                  <a:pt x="7012465" y="235622"/>
                  <a:pt x="7005914" y="238389"/>
                  <a:pt x="6999697" y="235887"/>
                </a:cubicBezTo>
                <a:cubicBezTo>
                  <a:pt x="6993481" y="233385"/>
                  <a:pt x="6987652" y="228172"/>
                  <a:pt x="6982210" y="220249"/>
                </a:cubicBezTo>
                <a:cubicBezTo>
                  <a:pt x="6976767" y="212326"/>
                  <a:pt x="6979779" y="207085"/>
                  <a:pt x="6991244" y="204525"/>
                </a:cubicBezTo>
                <a:cubicBezTo>
                  <a:pt x="7002709" y="201965"/>
                  <a:pt x="7028024" y="187206"/>
                  <a:pt x="7067187" y="160246"/>
                </a:cubicBezTo>
                <a:lnTo>
                  <a:pt x="7067187" y="133014"/>
                </a:lnTo>
                <a:cubicBezTo>
                  <a:pt x="7055170" y="136585"/>
                  <a:pt x="7044809" y="138603"/>
                  <a:pt x="7036104" y="139069"/>
                </a:cubicBezTo>
                <a:cubicBezTo>
                  <a:pt x="7027400" y="139535"/>
                  <a:pt x="7019605" y="137395"/>
                  <a:pt x="7012723" y="132648"/>
                </a:cubicBezTo>
                <a:cubicBezTo>
                  <a:pt x="7005839" y="127902"/>
                  <a:pt x="7006839" y="124324"/>
                  <a:pt x="7015723" y="121915"/>
                </a:cubicBezTo>
                <a:cubicBezTo>
                  <a:pt x="7024607" y="119506"/>
                  <a:pt x="7041761" y="113640"/>
                  <a:pt x="7067187" y="104319"/>
                </a:cubicBezTo>
                <a:lnTo>
                  <a:pt x="7067187" y="54652"/>
                </a:lnTo>
                <a:cubicBezTo>
                  <a:pt x="7067187" y="36469"/>
                  <a:pt x="7065161" y="22684"/>
                  <a:pt x="7061109" y="13298"/>
                </a:cubicBezTo>
                <a:cubicBezTo>
                  <a:pt x="7059084" y="8606"/>
                  <a:pt x="7060168" y="6004"/>
                  <a:pt x="7064361" y="5493"/>
                </a:cubicBezTo>
                <a:close/>
                <a:moveTo>
                  <a:pt x="4288065" y="4021"/>
                </a:moveTo>
                <a:cubicBezTo>
                  <a:pt x="4289623" y="3880"/>
                  <a:pt x="4291572" y="4169"/>
                  <a:pt x="4293911" y="4888"/>
                </a:cubicBezTo>
                <a:cubicBezTo>
                  <a:pt x="4303268" y="7763"/>
                  <a:pt x="4310943" y="11570"/>
                  <a:pt x="4316938" y="16310"/>
                </a:cubicBezTo>
                <a:cubicBezTo>
                  <a:pt x="4322932" y="21049"/>
                  <a:pt x="4324237" y="26083"/>
                  <a:pt x="4320852" y="31410"/>
                </a:cubicBezTo>
                <a:cubicBezTo>
                  <a:pt x="4317468" y="36737"/>
                  <a:pt x="4311510" y="45804"/>
                  <a:pt x="4302977" y="58610"/>
                </a:cubicBezTo>
                <a:cubicBezTo>
                  <a:pt x="4316558" y="56918"/>
                  <a:pt x="4329112" y="54247"/>
                  <a:pt x="4340642" y="50597"/>
                </a:cubicBezTo>
                <a:cubicBezTo>
                  <a:pt x="4352171" y="46948"/>
                  <a:pt x="4362052" y="48962"/>
                  <a:pt x="4370283" y="56642"/>
                </a:cubicBezTo>
                <a:cubicBezTo>
                  <a:pt x="4378514" y="64321"/>
                  <a:pt x="4372825" y="69971"/>
                  <a:pt x="4353215" y="73592"/>
                </a:cubicBezTo>
                <a:cubicBezTo>
                  <a:pt x="4333605" y="77213"/>
                  <a:pt x="4314220" y="80687"/>
                  <a:pt x="4295062" y="84013"/>
                </a:cubicBezTo>
                <a:cubicBezTo>
                  <a:pt x="4287547" y="102369"/>
                  <a:pt x="4281141" y="115096"/>
                  <a:pt x="4275842" y="122194"/>
                </a:cubicBezTo>
                <a:cubicBezTo>
                  <a:pt x="4270543" y="129293"/>
                  <a:pt x="4270733" y="132627"/>
                  <a:pt x="4276412" y="132197"/>
                </a:cubicBezTo>
                <a:cubicBezTo>
                  <a:pt x="4282091" y="131766"/>
                  <a:pt x="4290896" y="130433"/>
                  <a:pt x="4302827" y="128196"/>
                </a:cubicBezTo>
                <a:cubicBezTo>
                  <a:pt x="4302827" y="117856"/>
                  <a:pt x="4300575" y="108399"/>
                  <a:pt x="4296073" y="99824"/>
                </a:cubicBezTo>
                <a:cubicBezTo>
                  <a:pt x="4291570" y="91248"/>
                  <a:pt x="4293366" y="87663"/>
                  <a:pt x="4301461" y="89068"/>
                </a:cubicBezTo>
                <a:cubicBezTo>
                  <a:pt x="4309556" y="90474"/>
                  <a:pt x="4317009" y="92553"/>
                  <a:pt x="4323821" y="95306"/>
                </a:cubicBezTo>
                <a:cubicBezTo>
                  <a:pt x="4330632" y="98060"/>
                  <a:pt x="4333117" y="101620"/>
                  <a:pt x="4331274" y="105986"/>
                </a:cubicBezTo>
                <a:cubicBezTo>
                  <a:pt x="4329432" y="110353"/>
                  <a:pt x="4328101" y="116157"/>
                  <a:pt x="4327284" y="123399"/>
                </a:cubicBezTo>
                <a:cubicBezTo>
                  <a:pt x="4336476" y="122581"/>
                  <a:pt x="4345242" y="121029"/>
                  <a:pt x="4353580" y="118742"/>
                </a:cubicBezTo>
                <a:cubicBezTo>
                  <a:pt x="4361919" y="116455"/>
                  <a:pt x="4369745" y="118749"/>
                  <a:pt x="4377059" y="125625"/>
                </a:cubicBezTo>
                <a:cubicBezTo>
                  <a:pt x="4384372" y="132501"/>
                  <a:pt x="4381802" y="136796"/>
                  <a:pt x="4369347" y="138510"/>
                </a:cubicBezTo>
                <a:cubicBezTo>
                  <a:pt x="4356893" y="140224"/>
                  <a:pt x="4342872" y="142643"/>
                  <a:pt x="4327284" y="145770"/>
                </a:cubicBezTo>
                <a:lnTo>
                  <a:pt x="4327284" y="173346"/>
                </a:lnTo>
                <a:cubicBezTo>
                  <a:pt x="4352236" y="168843"/>
                  <a:pt x="4367996" y="166161"/>
                  <a:pt x="4374564" y="165301"/>
                </a:cubicBezTo>
                <a:cubicBezTo>
                  <a:pt x="4381132" y="164441"/>
                  <a:pt x="4387968" y="163541"/>
                  <a:pt x="4395074" y="162601"/>
                </a:cubicBezTo>
                <a:cubicBezTo>
                  <a:pt x="4402179" y="161662"/>
                  <a:pt x="4409755" y="165158"/>
                  <a:pt x="4417799" y="173088"/>
                </a:cubicBezTo>
                <a:cubicBezTo>
                  <a:pt x="4425844" y="181018"/>
                  <a:pt x="4419560" y="185768"/>
                  <a:pt x="4398946" y="187338"/>
                </a:cubicBezTo>
                <a:cubicBezTo>
                  <a:pt x="4378331" y="188909"/>
                  <a:pt x="4354444" y="190934"/>
                  <a:pt x="4327284" y="193415"/>
                </a:cubicBezTo>
                <a:cubicBezTo>
                  <a:pt x="4327284" y="217320"/>
                  <a:pt x="4325065" y="236174"/>
                  <a:pt x="4320627" y="249976"/>
                </a:cubicBezTo>
                <a:cubicBezTo>
                  <a:pt x="4316188" y="263779"/>
                  <a:pt x="4311886" y="265378"/>
                  <a:pt x="4307720" y="254773"/>
                </a:cubicBezTo>
                <a:cubicBezTo>
                  <a:pt x="4303555" y="244169"/>
                  <a:pt x="4301923" y="224275"/>
                  <a:pt x="4302827" y="195093"/>
                </a:cubicBezTo>
                <a:cubicBezTo>
                  <a:pt x="4272870" y="199567"/>
                  <a:pt x="4253780" y="202937"/>
                  <a:pt x="4245556" y="205203"/>
                </a:cubicBezTo>
                <a:cubicBezTo>
                  <a:pt x="4237331" y="207468"/>
                  <a:pt x="4228849" y="204608"/>
                  <a:pt x="4220109" y="196620"/>
                </a:cubicBezTo>
                <a:cubicBezTo>
                  <a:pt x="4211368" y="188633"/>
                  <a:pt x="4212806" y="184341"/>
                  <a:pt x="4224422" y="183746"/>
                </a:cubicBezTo>
                <a:cubicBezTo>
                  <a:pt x="4236037" y="183151"/>
                  <a:pt x="4248043" y="182412"/>
                  <a:pt x="4260441" y="181530"/>
                </a:cubicBezTo>
                <a:cubicBezTo>
                  <a:pt x="4272838" y="180649"/>
                  <a:pt x="4286966" y="179017"/>
                  <a:pt x="4302827" y="176637"/>
                </a:cubicBezTo>
                <a:lnTo>
                  <a:pt x="4302827" y="149211"/>
                </a:lnTo>
                <a:cubicBezTo>
                  <a:pt x="4275781" y="153642"/>
                  <a:pt x="4258645" y="157224"/>
                  <a:pt x="4251417" y="159956"/>
                </a:cubicBezTo>
                <a:cubicBezTo>
                  <a:pt x="4244190" y="162687"/>
                  <a:pt x="4239479" y="159163"/>
                  <a:pt x="4237285" y="149383"/>
                </a:cubicBezTo>
                <a:cubicBezTo>
                  <a:pt x="4235091" y="139603"/>
                  <a:pt x="4237435" y="132616"/>
                  <a:pt x="4244319" y="128422"/>
                </a:cubicBezTo>
                <a:cubicBezTo>
                  <a:pt x="4251202" y="124227"/>
                  <a:pt x="4259906" y="110012"/>
                  <a:pt x="4270432" y="85777"/>
                </a:cubicBezTo>
                <a:cubicBezTo>
                  <a:pt x="4265342" y="86666"/>
                  <a:pt x="4259971" y="87111"/>
                  <a:pt x="4254321" y="87111"/>
                </a:cubicBezTo>
                <a:cubicBezTo>
                  <a:pt x="4248986" y="87111"/>
                  <a:pt x="4242913" y="84329"/>
                  <a:pt x="4236102" y="78765"/>
                </a:cubicBezTo>
                <a:cubicBezTo>
                  <a:pt x="4229290" y="73201"/>
                  <a:pt x="4231362" y="69820"/>
                  <a:pt x="4242318" y="68623"/>
                </a:cubicBezTo>
                <a:cubicBezTo>
                  <a:pt x="4253274" y="67425"/>
                  <a:pt x="4264689" y="65249"/>
                  <a:pt x="4276563" y="62094"/>
                </a:cubicBezTo>
                <a:cubicBezTo>
                  <a:pt x="4285066" y="42836"/>
                  <a:pt x="4287745" y="27768"/>
                  <a:pt x="4284597" y="16891"/>
                </a:cubicBezTo>
                <a:cubicBezTo>
                  <a:pt x="4282236" y="8733"/>
                  <a:pt x="4283392" y="4443"/>
                  <a:pt x="4288065" y="4021"/>
                </a:cubicBezTo>
                <a:close/>
                <a:moveTo>
                  <a:pt x="5690359" y="90"/>
                </a:moveTo>
                <a:cubicBezTo>
                  <a:pt x="5691923" y="288"/>
                  <a:pt x="5693785" y="815"/>
                  <a:pt x="5695945" y="1672"/>
                </a:cubicBezTo>
                <a:cubicBezTo>
                  <a:pt x="5704585" y="5099"/>
                  <a:pt x="5711135" y="9434"/>
                  <a:pt x="5715594" y="14675"/>
                </a:cubicBezTo>
                <a:cubicBezTo>
                  <a:pt x="5720054" y="19916"/>
                  <a:pt x="5719986" y="23734"/>
                  <a:pt x="5715390" y="26129"/>
                </a:cubicBezTo>
                <a:cubicBezTo>
                  <a:pt x="5710794" y="28524"/>
                  <a:pt x="5705890" y="32546"/>
                  <a:pt x="5700677" y="38197"/>
                </a:cubicBezTo>
                <a:cubicBezTo>
                  <a:pt x="5695465" y="43847"/>
                  <a:pt x="5688316" y="49561"/>
                  <a:pt x="5679231" y="55340"/>
                </a:cubicBezTo>
                <a:cubicBezTo>
                  <a:pt x="5670147" y="61119"/>
                  <a:pt x="5668419" y="63797"/>
                  <a:pt x="5674047" y="63374"/>
                </a:cubicBezTo>
                <a:cubicBezTo>
                  <a:pt x="5679676" y="62951"/>
                  <a:pt x="5700652" y="60316"/>
                  <a:pt x="5736976" y="55469"/>
                </a:cubicBezTo>
                <a:cubicBezTo>
                  <a:pt x="5721675" y="33271"/>
                  <a:pt x="5720546" y="24534"/>
                  <a:pt x="5733588" y="29259"/>
                </a:cubicBezTo>
                <a:cubicBezTo>
                  <a:pt x="5746630" y="33984"/>
                  <a:pt x="5756557" y="39265"/>
                  <a:pt x="5763369" y="45101"/>
                </a:cubicBezTo>
                <a:cubicBezTo>
                  <a:pt x="5770181" y="50938"/>
                  <a:pt x="5773586" y="58165"/>
                  <a:pt x="5773586" y="66784"/>
                </a:cubicBezTo>
                <a:cubicBezTo>
                  <a:pt x="5773586" y="77639"/>
                  <a:pt x="5770033" y="82813"/>
                  <a:pt x="5762928" y="82303"/>
                </a:cubicBezTo>
                <a:cubicBezTo>
                  <a:pt x="5755823" y="81794"/>
                  <a:pt x="5749315" y="77102"/>
                  <a:pt x="5743407" y="68225"/>
                </a:cubicBezTo>
                <a:cubicBezTo>
                  <a:pt x="5708891" y="78120"/>
                  <a:pt x="5686555" y="83720"/>
                  <a:pt x="5676403" y="85024"/>
                </a:cubicBezTo>
                <a:cubicBezTo>
                  <a:pt x="5689897" y="90732"/>
                  <a:pt x="5695210" y="95342"/>
                  <a:pt x="5692342" y="98856"/>
                </a:cubicBezTo>
                <a:cubicBezTo>
                  <a:pt x="5689474" y="102369"/>
                  <a:pt x="5687308" y="105151"/>
                  <a:pt x="5685846" y="107202"/>
                </a:cubicBezTo>
                <a:cubicBezTo>
                  <a:pt x="5723962" y="100964"/>
                  <a:pt x="5750384" y="95805"/>
                  <a:pt x="5765111" y="91725"/>
                </a:cubicBezTo>
                <a:cubicBezTo>
                  <a:pt x="5779839" y="87645"/>
                  <a:pt x="5791232" y="90481"/>
                  <a:pt x="5799291" y="100232"/>
                </a:cubicBezTo>
                <a:cubicBezTo>
                  <a:pt x="5807350" y="109984"/>
                  <a:pt x="5804658" y="115411"/>
                  <a:pt x="5791214" y="116516"/>
                </a:cubicBezTo>
                <a:cubicBezTo>
                  <a:pt x="5777770" y="117620"/>
                  <a:pt x="5754794" y="119305"/>
                  <a:pt x="5722284" y="121570"/>
                </a:cubicBezTo>
                <a:cubicBezTo>
                  <a:pt x="5745931" y="140657"/>
                  <a:pt x="5763505" y="154399"/>
                  <a:pt x="5775006" y="162795"/>
                </a:cubicBezTo>
                <a:cubicBezTo>
                  <a:pt x="5786507" y="171191"/>
                  <a:pt x="5798427" y="178472"/>
                  <a:pt x="5810767" y="184639"/>
                </a:cubicBezTo>
                <a:cubicBezTo>
                  <a:pt x="5823107" y="190805"/>
                  <a:pt x="5837540" y="195846"/>
                  <a:pt x="5854067" y="199760"/>
                </a:cubicBezTo>
                <a:cubicBezTo>
                  <a:pt x="5870594" y="203675"/>
                  <a:pt x="5873803" y="207927"/>
                  <a:pt x="5863693" y="212516"/>
                </a:cubicBezTo>
                <a:cubicBezTo>
                  <a:pt x="5853583" y="217105"/>
                  <a:pt x="5838813" y="219399"/>
                  <a:pt x="5819382" y="219399"/>
                </a:cubicBezTo>
                <a:cubicBezTo>
                  <a:pt x="5800166" y="219399"/>
                  <a:pt x="5786923" y="215517"/>
                  <a:pt x="5779652" y="207752"/>
                </a:cubicBezTo>
                <a:cubicBezTo>
                  <a:pt x="5772382" y="199986"/>
                  <a:pt x="5763297" y="189565"/>
                  <a:pt x="5752398" y="176486"/>
                </a:cubicBezTo>
                <a:cubicBezTo>
                  <a:pt x="5741500" y="163408"/>
                  <a:pt x="5726392" y="145770"/>
                  <a:pt x="5707076" y="123571"/>
                </a:cubicBezTo>
                <a:lnTo>
                  <a:pt x="5679027" y="128626"/>
                </a:lnTo>
                <a:cubicBezTo>
                  <a:pt x="5667770" y="151140"/>
                  <a:pt x="5653426" y="171571"/>
                  <a:pt x="5635996" y="189920"/>
                </a:cubicBezTo>
                <a:cubicBezTo>
                  <a:pt x="5618565" y="208268"/>
                  <a:pt x="5598417" y="221816"/>
                  <a:pt x="5575552" y="230563"/>
                </a:cubicBezTo>
                <a:cubicBezTo>
                  <a:pt x="5552686" y="239311"/>
                  <a:pt x="5550173" y="236651"/>
                  <a:pt x="5568012" y="222583"/>
                </a:cubicBezTo>
                <a:cubicBezTo>
                  <a:pt x="5585852" y="208515"/>
                  <a:pt x="5602307" y="193064"/>
                  <a:pt x="5617378" y="176228"/>
                </a:cubicBezTo>
                <a:cubicBezTo>
                  <a:pt x="5632450" y="159393"/>
                  <a:pt x="5643069" y="144988"/>
                  <a:pt x="5649235" y="133014"/>
                </a:cubicBezTo>
                <a:cubicBezTo>
                  <a:pt x="5634235" y="135610"/>
                  <a:pt x="5622652" y="137384"/>
                  <a:pt x="5614485" y="138338"/>
                </a:cubicBezTo>
                <a:cubicBezTo>
                  <a:pt x="5606318" y="139291"/>
                  <a:pt x="5598371" y="135692"/>
                  <a:pt x="5590641" y="127540"/>
                </a:cubicBezTo>
                <a:cubicBezTo>
                  <a:pt x="5582912" y="119387"/>
                  <a:pt x="5584177" y="115766"/>
                  <a:pt x="5594438" y="116677"/>
                </a:cubicBezTo>
                <a:cubicBezTo>
                  <a:pt x="5604698" y="117588"/>
                  <a:pt x="5625445" y="115935"/>
                  <a:pt x="5656678" y="111719"/>
                </a:cubicBezTo>
                <a:cubicBezTo>
                  <a:pt x="5658915" y="104993"/>
                  <a:pt x="5660033" y="100368"/>
                  <a:pt x="5660033" y="97845"/>
                </a:cubicBezTo>
                <a:cubicBezTo>
                  <a:pt x="5660033" y="95478"/>
                  <a:pt x="5659869" y="93256"/>
                  <a:pt x="5659538" y="91176"/>
                </a:cubicBezTo>
                <a:cubicBezTo>
                  <a:pt x="5653631" y="92854"/>
                  <a:pt x="5647062" y="94848"/>
                  <a:pt x="5639835" y="97156"/>
                </a:cubicBezTo>
                <a:cubicBezTo>
                  <a:pt x="5632608" y="99465"/>
                  <a:pt x="5628994" y="94740"/>
                  <a:pt x="5628994" y="82981"/>
                </a:cubicBezTo>
                <a:cubicBezTo>
                  <a:pt x="5628994" y="72929"/>
                  <a:pt x="5631737" y="66902"/>
                  <a:pt x="5637222" y="64902"/>
                </a:cubicBezTo>
                <a:cubicBezTo>
                  <a:pt x="5642707" y="62901"/>
                  <a:pt x="5648450" y="59757"/>
                  <a:pt x="5654452" y="55469"/>
                </a:cubicBezTo>
                <a:cubicBezTo>
                  <a:pt x="5660453" y="51182"/>
                  <a:pt x="5667157" y="43843"/>
                  <a:pt x="5674564" y="33454"/>
                </a:cubicBezTo>
                <a:cubicBezTo>
                  <a:pt x="5681970" y="23064"/>
                  <a:pt x="5685226" y="14313"/>
                  <a:pt x="5684329" y="7200"/>
                </a:cubicBezTo>
                <a:cubicBezTo>
                  <a:pt x="5683657" y="1866"/>
                  <a:pt x="5685667" y="-505"/>
                  <a:pt x="5690359" y="9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389097" y="2950789"/>
            <a:ext cx="41167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400- 495×80%×90% 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云形标注 9"/>
          <p:cNvSpPr/>
          <p:nvPr/>
        </p:nvSpPr>
        <p:spPr>
          <a:xfrm>
            <a:off x="1847530" y="3415238"/>
            <a:ext cx="4116729" cy="1002772"/>
          </a:xfrm>
          <a:prstGeom prst="cloudCallout">
            <a:avLst>
              <a:gd name="adj1" fmla="val 444"/>
              <a:gd name="adj2" fmla="val -123786"/>
            </a:avLst>
          </a:prstGeom>
          <a:noFill/>
          <a:ln>
            <a:solidFill>
              <a:srgbClr val="EF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就是求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495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元的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80%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的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90%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是多少。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81295" y="3450921"/>
            <a:ext cx="3628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=400- 396×90% 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381295" y="3899915"/>
            <a:ext cx="3124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=400- 356.4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381294" y="4335489"/>
            <a:ext cx="21164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=43.6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（元）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323223" y="491814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答：应找回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43.6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元。</a:t>
            </a:r>
          </a:p>
        </p:txBody>
      </p:sp>
      <p:sp>
        <p:nvSpPr>
          <p:cNvPr id="1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03  </a:t>
            </a:r>
            <a:r>
              <a:rPr lang="zh-CN" altLang="en-US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 animBg="1"/>
      <p:bldP spid="11" grpId="0"/>
      <p:bldP spid="12" grpId="0"/>
      <p:bldP spid="13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222552"/>
  <p:tag name="MH_LIBRARY" val="GRAPHIC"/>
  <p:tag name="MH_ORDER" val="2"/>
  <p:tag name="MH_TYPE" val="Oth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222552"/>
  <p:tag name="MH_LIBRARY" val="GRAPHIC"/>
  <p:tag name="MH_ORDER" val="1"/>
  <p:tag name="MH_TYPE" val="Des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8222552"/>
  <p:tag name="MH_LIBRARY" val="GRAPHIC"/>
  <p:tag name="MH_ORDER" val="1"/>
  <p:tag name="MH_TYPE" val="Other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1006</Words>
  <Application>Microsoft Office PowerPoint</Application>
  <PresentationFormat>宽屏</PresentationFormat>
  <Paragraphs>101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FandolFang R</vt:lpstr>
      <vt:lpstr>思源黑体 CN Bold</vt:lpstr>
      <vt:lpstr>思源黑体 CN Light</vt:lpstr>
      <vt:lpstr>Arial</vt:lpstr>
      <vt:lpstr>Wingdings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cp:lastPrinted>2020-07-20T11:25:00Z</cp:lastPrinted>
  <dcterms:created xsi:type="dcterms:W3CDTF">2020-07-20T11:25:00Z</dcterms:created>
  <dcterms:modified xsi:type="dcterms:W3CDTF">2021-01-08T23:12:04Z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