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98" r:id="rId3"/>
    <p:sldId id="278" r:id="rId4"/>
    <p:sldId id="279" r:id="rId5"/>
    <p:sldId id="280" r:id="rId6"/>
    <p:sldId id="281" r:id="rId7"/>
    <p:sldId id="282" r:id="rId8"/>
    <p:sldId id="299" r:id="rId9"/>
    <p:sldId id="283" r:id="rId10"/>
    <p:sldId id="300" r:id="rId11"/>
    <p:sldId id="301" r:id="rId12"/>
    <p:sldId id="287" r:id="rId13"/>
    <p:sldId id="288" r:id="rId14"/>
    <p:sldId id="289" r:id="rId15"/>
    <p:sldId id="290" r:id="rId16"/>
    <p:sldId id="293" r:id="rId17"/>
    <p:sldId id="294" r:id="rId18"/>
    <p:sldId id="295" r:id="rId19"/>
    <p:sldId id="302" r:id="rId20"/>
    <p:sldId id="258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A112"/>
    <a:srgbClr val="F13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84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0FB775-1CEE-4175-A839-FD263C079FA3}" type="doc">
      <dgm:prSet loTypeId="urn:microsoft.com/office/officeart/2005/8/layout/chart3" loCatId="cycle" qsTypeId="urn:microsoft.com/office/officeart/2005/8/quickstyle/3d1" qsCatId="3D" csTypeId="urn:microsoft.com/office/officeart/2005/8/colors/accent2_2" csCatId="accent2" phldr="1"/>
      <dgm:spPr/>
    </dgm:pt>
    <dgm:pt modelId="{8FA0B41D-EFE1-44F4-AC66-E0D41562FA59}">
      <dgm:prSet phldrT="[文本]" custT="1"/>
      <dgm:spPr>
        <a:xfrm>
          <a:off x="688546" y="199962"/>
          <a:ext cx="1895250" cy="1895250"/>
        </a:xfr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9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zh-CN" altLang="en-US" sz="2000" b="1" dirty="0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rPr>
            <a:t>负数</a:t>
          </a:r>
        </a:p>
      </dgm:t>
    </dgm:pt>
    <dgm:pt modelId="{A13233D0-E61E-417B-8AA4-E5F31E1D8121}" type="parTrans" cxnId="{568119F8-F2AB-4D35-9BCC-8123ADA59969}">
      <dgm:prSet/>
      <dgm:spPr/>
      <dgm:t>
        <a:bodyPr/>
        <a:lstStyle/>
        <a:p>
          <a:endParaRPr lang="zh-CN" altLang="en-US"/>
        </a:p>
      </dgm:t>
    </dgm:pt>
    <dgm:pt modelId="{EFA7F143-53C4-4C52-8287-83AEB4F2DEA0}" type="sibTrans" cxnId="{568119F8-F2AB-4D35-9BCC-8123ADA59969}">
      <dgm:prSet/>
      <dgm:spPr/>
      <dgm:t>
        <a:bodyPr/>
        <a:lstStyle/>
        <a:p>
          <a:endParaRPr lang="zh-CN" altLang="en-US"/>
        </a:p>
      </dgm:t>
    </dgm:pt>
    <dgm:pt modelId="{D1AEF1C0-5A27-44A8-BBB6-E804E82C206E}">
      <dgm:prSet phldrT="[文本]" custT="1"/>
      <dgm:spPr>
        <a:xfrm>
          <a:off x="695715" y="208703"/>
          <a:ext cx="1895250" cy="1895250"/>
        </a:xfr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9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altLang="zh-CN" sz="2000" b="1" dirty="0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rPr>
            <a:t>0</a:t>
          </a:r>
          <a:endParaRPr lang="zh-CN" altLang="en-US" sz="2000" b="1" dirty="0">
            <a:solidFill>
              <a:srgbClr val="FFFFFF"/>
            </a:solidFill>
            <a:latin typeface="思源黑体 CN Bold" panose="020B0800000000000000" pitchFamily="34" charset="-122"/>
            <a:ea typeface="思源黑体 CN Bold" panose="020B0800000000000000" pitchFamily="34" charset="-122"/>
            <a:cs typeface="+mn-cs"/>
          </a:endParaRPr>
        </a:p>
      </dgm:t>
    </dgm:pt>
    <dgm:pt modelId="{43C364E1-A7BF-43E8-98FD-CA0CDF2E8177}" type="parTrans" cxnId="{093BEB2F-06B0-46D0-B79D-31885A06DC71}">
      <dgm:prSet/>
      <dgm:spPr/>
      <dgm:t>
        <a:bodyPr/>
        <a:lstStyle/>
        <a:p>
          <a:endParaRPr lang="zh-CN" altLang="en-US"/>
        </a:p>
      </dgm:t>
    </dgm:pt>
    <dgm:pt modelId="{6AEDA0A6-F38E-48DA-A6BF-ADA6A687257D}" type="sibTrans" cxnId="{093BEB2F-06B0-46D0-B79D-31885A06DC71}">
      <dgm:prSet/>
      <dgm:spPr/>
      <dgm:t>
        <a:bodyPr/>
        <a:lstStyle/>
        <a:p>
          <a:endParaRPr lang="zh-CN" altLang="en-US"/>
        </a:p>
      </dgm:t>
    </dgm:pt>
    <dgm:pt modelId="{DB5C0094-41A6-4F28-93E3-D0D0804B80BE}">
      <dgm:prSet phldrT="[文本]" custT="1"/>
      <dgm:spPr>
        <a:xfrm>
          <a:off x="695715" y="208703"/>
          <a:ext cx="1895250" cy="1895250"/>
        </a:xfr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9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zh-CN" altLang="en-US" sz="2000" b="1" dirty="0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rPr>
            <a:t>正数</a:t>
          </a:r>
        </a:p>
      </dgm:t>
    </dgm:pt>
    <dgm:pt modelId="{F01E3B99-16CB-46E9-AF1C-9DD4248F17F1}" type="parTrans" cxnId="{8DCD0356-54E2-49AB-8135-13AF950AD329}">
      <dgm:prSet/>
      <dgm:spPr/>
      <dgm:t>
        <a:bodyPr/>
        <a:lstStyle/>
        <a:p>
          <a:endParaRPr lang="zh-CN" altLang="en-US"/>
        </a:p>
      </dgm:t>
    </dgm:pt>
    <dgm:pt modelId="{C9731CD0-15B8-415F-8EF3-7099C6B35012}" type="sibTrans" cxnId="{8DCD0356-54E2-49AB-8135-13AF950AD329}">
      <dgm:prSet/>
      <dgm:spPr/>
      <dgm:t>
        <a:bodyPr/>
        <a:lstStyle/>
        <a:p>
          <a:endParaRPr lang="zh-CN" altLang="en-US"/>
        </a:p>
      </dgm:t>
    </dgm:pt>
    <dgm:pt modelId="{C8631F48-798C-49A5-B253-1C8C04903140}" type="pres">
      <dgm:prSet presAssocID="{270FB775-1CEE-4175-A839-FD263C079FA3}" presName="compositeShape" presStyleCnt="0">
        <dgm:presLayoutVars>
          <dgm:chMax val="7"/>
          <dgm:dir/>
          <dgm:resizeHandles val="exact"/>
        </dgm:presLayoutVars>
      </dgm:prSet>
      <dgm:spPr/>
    </dgm:pt>
    <dgm:pt modelId="{A1A1BC8F-01F5-4AFD-8180-92CDDEF4B148}" type="pres">
      <dgm:prSet presAssocID="{270FB775-1CEE-4175-A839-FD263C079FA3}" presName="wedge1" presStyleLbl="node1" presStyleIdx="0" presStyleCnt="3" custLinFactNeighborX="-28362" custLinFactNeighborY="3620"/>
      <dgm:spPr>
        <a:prstGeom prst="pie">
          <a:avLst>
            <a:gd name="adj1" fmla="val 16200000"/>
            <a:gd name="adj2" fmla="val 1800000"/>
          </a:avLst>
        </a:prstGeom>
      </dgm:spPr>
    </dgm:pt>
    <dgm:pt modelId="{DE5FEFA3-1DC4-4189-ADAB-6DEDB6D19267}" type="pres">
      <dgm:prSet presAssocID="{270FB775-1CEE-4175-A839-FD263C079FA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5B96B17-83BA-4362-A1ED-AF42FF12797E}" type="pres">
      <dgm:prSet presAssocID="{270FB775-1CEE-4175-A839-FD263C079FA3}" presName="wedge2" presStyleLbl="node1" presStyleIdx="1" presStyleCnt="3" custLinFactNeighborX="-22673" custLinFactNeighborY="-1464"/>
      <dgm:spPr>
        <a:prstGeom prst="pie">
          <a:avLst>
            <a:gd name="adj1" fmla="val 1800000"/>
            <a:gd name="adj2" fmla="val 9000000"/>
          </a:avLst>
        </a:prstGeom>
      </dgm:spPr>
    </dgm:pt>
    <dgm:pt modelId="{7495E218-8ADE-4547-B330-A2E12D8DA6CA}" type="pres">
      <dgm:prSet presAssocID="{270FB775-1CEE-4175-A839-FD263C079FA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17B64E5-7FBA-4A14-A4B0-6FC1223F63A8}" type="pres">
      <dgm:prSet presAssocID="{270FB775-1CEE-4175-A839-FD263C079FA3}" presName="wedge3" presStyleLbl="node1" presStyleIdx="2" presStyleCnt="3" custLinFactNeighborX="-21458" custLinFactNeighborY="1119"/>
      <dgm:spPr>
        <a:prstGeom prst="pie">
          <a:avLst>
            <a:gd name="adj1" fmla="val 9000000"/>
            <a:gd name="adj2" fmla="val 16200000"/>
          </a:avLst>
        </a:prstGeom>
      </dgm:spPr>
    </dgm:pt>
    <dgm:pt modelId="{A81014C2-2279-4576-B378-11F8E1C3F6A7}" type="pres">
      <dgm:prSet presAssocID="{270FB775-1CEE-4175-A839-FD263C079FA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4164101-FB4F-4923-964D-877902459840}" type="presOf" srcId="{DB5C0094-41A6-4F28-93E3-D0D0804B80BE}" destId="{117B64E5-7FBA-4A14-A4B0-6FC1223F63A8}" srcOrd="0" destOrd="0" presId="urn:microsoft.com/office/officeart/2005/8/layout/chart3"/>
    <dgm:cxn modelId="{6A28C70F-37C7-428C-8F4B-4683F3EF443B}" type="presOf" srcId="{270FB775-1CEE-4175-A839-FD263C079FA3}" destId="{C8631F48-798C-49A5-B253-1C8C04903140}" srcOrd="0" destOrd="0" presId="urn:microsoft.com/office/officeart/2005/8/layout/chart3"/>
    <dgm:cxn modelId="{093BEB2F-06B0-46D0-B79D-31885A06DC71}" srcId="{270FB775-1CEE-4175-A839-FD263C079FA3}" destId="{D1AEF1C0-5A27-44A8-BBB6-E804E82C206E}" srcOrd="1" destOrd="0" parTransId="{43C364E1-A7BF-43E8-98FD-CA0CDF2E8177}" sibTransId="{6AEDA0A6-F38E-48DA-A6BF-ADA6A687257D}"/>
    <dgm:cxn modelId="{76C2A170-4E61-4399-8A04-91CC4285B96B}" type="presOf" srcId="{D1AEF1C0-5A27-44A8-BBB6-E804E82C206E}" destId="{7495E218-8ADE-4547-B330-A2E12D8DA6CA}" srcOrd="1" destOrd="0" presId="urn:microsoft.com/office/officeart/2005/8/layout/chart3"/>
    <dgm:cxn modelId="{8DCD0356-54E2-49AB-8135-13AF950AD329}" srcId="{270FB775-1CEE-4175-A839-FD263C079FA3}" destId="{DB5C0094-41A6-4F28-93E3-D0D0804B80BE}" srcOrd="2" destOrd="0" parTransId="{F01E3B99-16CB-46E9-AF1C-9DD4248F17F1}" sibTransId="{C9731CD0-15B8-415F-8EF3-7099C6B35012}"/>
    <dgm:cxn modelId="{55A37BBC-EE28-4E7E-9E7A-E9A309190997}" type="presOf" srcId="{8FA0B41D-EFE1-44F4-AC66-E0D41562FA59}" destId="{DE5FEFA3-1DC4-4189-ADAB-6DEDB6D19267}" srcOrd="1" destOrd="0" presId="urn:microsoft.com/office/officeart/2005/8/layout/chart3"/>
    <dgm:cxn modelId="{15CFAADE-BB0A-4972-89D0-589E8F0A8AA8}" type="presOf" srcId="{D1AEF1C0-5A27-44A8-BBB6-E804E82C206E}" destId="{75B96B17-83BA-4362-A1ED-AF42FF12797E}" srcOrd="0" destOrd="0" presId="urn:microsoft.com/office/officeart/2005/8/layout/chart3"/>
    <dgm:cxn modelId="{933034F2-6385-42CB-825C-1C4B00353901}" type="presOf" srcId="{8FA0B41D-EFE1-44F4-AC66-E0D41562FA59}" destId="{A1A1BC8F-01F5-4AFD-8180-92CDDEF4B148}" srcOrd="0" destOrd="0" presId="urn:microsoft.com/office/officeart/2005/8/layout/chart3"/>
    <dgm:cxn modelId="{9DF037F2-4E39-4878-A06E-A0D5276135FA}" type="presOf" srcId="{DB5C0094-41A6-4F28-93E3-D0D0804B80BE}" destId="{A81014C2-2279-4576-B378-11F8E1C3F6A7}" srcOrd="1" destOrd="0" presId="urn:microsoft.com/office/officeart/2005/8/layout/chart3"/>
    <dgm:cxn modelId="{568119F8-F2AB-4D35-9BCC-8123ADA59969}" srcId="{270FB775-1CEE-4175-A839-FD263C079FA3}" destId="{8FA0B41D-EFE1-44F4-AC66-E0D41562FA59}" srcOrd="0" destOrd="0" parTransId="{A13233D0-E61E-417B-8AA4-E5F31E1D8121}" sibTransId="{EFA7F143-53C4-4C52-8287-83AEB4F2DEA0}"/>
    <dgm:cxn modelId="{AB5F6CE8-F152-48B1-9A74-199628016E0F}" type="presParOf" srcId="{C8631F48-798C-49A5-B253-1C8C04903140}" destId="{A1A1BC8F-01F5-4AFD-8180-92CDDEF4B148}" srcOrd="0" destOrd="0" presId="urn:microsoft.com/office/officeart/2005/8/layout/chart3"/>
    <dgm:cxn modelId="{F6CAE86B-60E8-4108-8691-A9F1954DA358}" type="presParOf" srcId="{C8631F48-798C-49A5-B253-1C8C04903140}" destId="{DE5FEFA3-1DC4-4189-ADAB-6DEDB6D19267}" srcOrd="1" destOrd="0" presId="urn:microsoft.com/office/officeart/2005/8/layout/chart3"/>
    <dgm:cxn modelId="{D7BF4ED2-A7B8-43A2-8EA5-7E87364C4DF1}" type="presParOf" srcId="{C8631F48-798C-49A5-B253-1C8C04903140}" destId="{75B96B17-83BA-4362-A1ED-AF42FF12797E}" srcOrd="2" destOrd="0" presId="urn:microsoft.com/office/officeart/2005/8/layout/chart3"/>
    <dgm:cxn modelId="{735B8B78-E2EC-45C2-B3C8-2497AC376173}" type="presParOf" srcId="{C8631F48-798C-49A5-B253-1C8C04903140}" destId="{7495E218-8ADE-4547-B330-A2E12D8DA6CA}" srcOrd="3" destOrd="0" presId="urn:microsoft.com/office/officeart/2005/8/layout/chart3"/>
    <dgm:cxn modelId="{0877AD64-924F-4839-8930-916247CE24D7}" type="presParOf" srcId="{C8631F48-798C-49A5-B253-1C8C04903140}" destId="{117B64E5-7FBA-4A14-A4B0-6FC1223F63A8}" srcOrd="4" destOrd="0" presId="urn:microsoft.com/office/officeart/2005/8/layout/chart3"/>
    <dgm:cxn modelId="{6F8C5799-6AFA-40E8-9DD6-FD48D39DD368}" type="presParOf" srcId="{C8631F48-798C-49A5-B253-1C8C04903140}" destId="{A81014C2-2279-4576-B378-11F8E1C3F6A7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1BC8F-01F5-4AFD-8180-92CDDEF4B148}">
      <dsp:nvSpPr>
        <dsp:cNvPr id="0" name=""/>
        <dsp:cNvSpPr/>
      </dsp:nvSpPr>
      <dsp:spPr>
        <a:xfrm>
          <a:off x="255880" y="220904"/>
          <a:ext cx="1895250" cy="1895250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9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rPr>
            <a:t>负数</a:t>
          </a:r>
        </a:p>
      </dsp:txBody>
      <dsp:txXfrm>
        <a:off x="1286309" y="570623"/>
        <a:ext cx="643031" cy="631750"/>
      </dsp:txXfrm>
    </dsp:sp>
    <dsp:sp modelId="{75B96B17-83BA-4362-A1ED-AF42FF12797E}">
      <dsp:nvSpPr>
        <dsp:cNvPr id="0" name=""/>
        <dsp:cNvSpPr/>
      </dsp:nvSpPr>
      <dsp:spPr>
        <a:xfrm>
          <a:off x="266005" y="180956"/>
          <a:ext cx="1895250" cy="1895250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9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rPr>
            <a:t>0</a:t>
          </a:r>
          <a:endParaRPr lang="zh-CN" altLang="en-US" sz="2000" b="1" kern="1200" dirty="0">
            <a:solidFill>
              <a:srgbClr val="FFFFFF"/>
            </a:solidFill>
            <a:latin typeface="思源黑体 CN Bold" panose="020B0800000000000000" pitchFamily="34" charset="-122"/>
            <a:ea typeface="思源黑体 CN Bold" panose="020B0800000000000000" pitchFamily="34" charset="-122"/>
            <a:cs typeface="+mn-cs"/>
          </a:endParaRPr>
        </a:p>
      </dsp:txBody>
      <dsp:txXfrm>
        <a:off x="784942" y="1376769"/>
        <a:ext cx="857375" cy="586625"/>
      </dsp:txXfrm>
    </dsp:sp>
    <dsp:sp modelId="{117B64E5-7FBA-4A14-A4B0-6FC1223F63A8}">
      <dsp:nvSpPr>
        <dsp:cNvPr id="0" name=""/>
        <dsp:cNvSpPr/>
      </dsp:nvSpPr>
      <dsp:spPr>
        <a:xfrm>
          <a:off x="289032" y="229910"/>
          <a:ext cx="1895250" cy="1895250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rgbClr val="33339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9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9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rPr>
            <a:t>正数</a:t>
          </a:r>
        </a:p>
      </dsp:txBody>
      <dsp:txXfrm>
        <a:off x="492094" y="602192"/>
        <a:ext cx="643031" cy="631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224EA749-7C20-4DD9-9813-400F69028810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D2E79B08-0F54-48BB-9FD5-6FDF7D9471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1760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940014-8001-4332-B3C9-F230785E0A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845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940014-8001-4332-B3C9-F230785E0A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717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940014-8001-4332-B3C9-F230785E0A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024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940014-8001-4332-B3C9-F230785E0A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195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940014-8001-4332-B3C9-F230785E0A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858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940014-8001-4332-B3C9-F230785E0A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193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940014-8001-4332-B3C9-F230785E0A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6484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940014-8001-4332-B3C9-F230785E0A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244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940014-8001-4332-B3C9-F230785E0A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5443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940014-8001-4332-B3C9-F230785E0A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85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940014-8001-4332-B3C9-F230785E0A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923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940014-8001-4332-B3C9-F230785E0A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469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940014-8001-4332-B3C9-F230785E0A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741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940014-8001-4332-B3C9-F230785E0A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214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940014-8001-4332-B3C9-F230785E0A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333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940014-8001-4332-B3C9-F230785E0A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354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940014-8001-4332-B3C9-F230785E0A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138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3039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孩子，书本，男孩，学习，孤立，教育">
            <a:extLst>
              <a:ext uri="{FF2B5EF4-FFF2-40B4-BE49-F238E27FC236}">
                <a16:creationId xmlns:a16="http://schemas.microsoft.com/office/drawing/2014/main" id="{410EDA36-6259-437C-A834-2EAB52A7A45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1787" r="-217719" b="1785"/>
          <a:stretch/>
        </p:blipFill>
        <p:spPr bwMode="auto">
          <a:xfrm>
            <a:off x="0" y="217714"/>
            <a:ext cx="3904343" cy="783772"/>
          </a:xfrm>
          <a:prstGeom prst="rect">
            <a:avLst/>
          </a:prstGeom>
          <a:noFill/>
          <a:ln>
            <a:solidFill>
              <a:srgbClr val="F5A11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占位符 8">
            <a:extLst>
              <a:ext uri="{FF2B5EF4-FFF2-40B4-BE49-F238E27FC236}">
                <a16:creationId xmlns:a16="http://schemas.microsoft.com/office/drawing/2014/main" id="{FA87A6AD-8C58-4084-AD45-C6AF5C37DF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4239" y="397234"/>
            <a:ext cx="265537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2400" b="1" dirty="0" smtClean="0">
                <a:gradFill>
                  <a:gsLst>
                    <a:gs pos="0">
                      <a:srgbClr val="F5A112"/>
                    </a:gs>
                    <a:gs pos="100000">
                      <a:srgbClr val="F13909"/>
                    </a:gs>
                  </a:gsLst>
                  <a:lin ang="27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  <a:lvl2pPr>
              <a:defRPr lang="zh-CN" altLang="en-US" sz="1800" dirty="0" smtClean="0"/>
            </a:lvl2pPr>
            <a:lvl3pPr>
              <a:defRPr lang="zh-CN" altLang="en-US" sz="1800" dirty="0" smtClean="0"/>
            </a:lvl3pPr>
            <a:lvl4pPr>
              <a:defRPr lang="zh-CN" altLang="en-US" dirty="0" smtClean="0"/>
            </a:lvl4pPr>
            <a:lvl5pPr marL="1600200" indent="0">
              <a:buNone/>
              <a:defRPr lang="zh-CN" altLang="en-US" dirty="0"/>
            </a:lvl5pPr>
          </a:lstStyle>
          <a:p>
            <a:pPr marL="0" lvl="0"/>
            <a:r>
              <a:rPr lang="en-US" altLang="zh-CN" dirty="0"/>
              <a:t>01 </a:t>
            </a:r>
            <a:r>
              <a:rPr lang="zh-CN" altLang="en-US" dirty="0"/>
              <a:t>输入标题内容</a:t>
            </a:r>
          </a:p>
        </p:txBody>
      </p:sp>
    </p:spTree>
    <p:extLst>
      <p:ext uri="{BB962C8B-B14F-4D97-AF65-F5344CB8AC3E}">
        <p14:creationId xmlns:p14="http://schemas.microsoft.com/office/powerpoint/2010/main" val="27738827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2F153D-2634-4A61-86A1-BC20FEA3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7F7F9A-A884-481E-94FE-076C15926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  <a:lvl2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2pPr>
            <a:lvl3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3pPr>
            <a:lvl4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4pPr>
            <a:lvl5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BC00A4-AC4B-428D-91CB-B3D28DBE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8006B1-F14B-4844-9FBA-D5F2D8F4A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CF8928-CF5D-4210-A8FC-3389789E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22501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875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4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notesSlide" Target="../notesSlides/notesSlide17.xml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8A3E1733-08BF-4D53-923E-37C2AA334B14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1026" name="Picture 2" descr="孩子，书本，男孩，学习，孤立，教育">
            <a:extLst>
              <a:ext uri="{FF2B5EF4-FFF2-40B4-BE49-F238E27FC236}">
                <a16:creationId xmlns:a16="http://schemas.microsoft.com/office/drawing/2014/main" id="{F14623E0-BB85-4FA5-845F-BFB99E70D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692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FF630BB-A457-4EF7-BD74-24C2134C42A2}"/>
              </a:ext>
            </a:extLst>
          </p:cNvPr>
          <p:cNvSpPr/>
          <p:nvPr/>
        </p:nvSpPr>
        <p:spPr>
          <a:xfrm>
            <a:off x="1131616" y="0"/>
            <a:ext cx="11060384" cy="6858000"/>
          </a:xfrm>
          <a:prstGeom prst="rect">
            <a:avLst/>
          </a:prstGeom>
          <a:gradFill flip="none" rotWithShape="1">
            <a:gsLst>
              <a:gs pos="74000">
                <a:schemeClr val="bg1"/>
              </a:gs>
              <a:gs pos="29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6" name="quotation-right-mark_32194">
            <a:extLst>
              <a:ext uri="{FF2B5EF4-FFF2-40B4-BE49-F238E27FC236}">
                <a16:creationId xmlns:a16="http://schemas.microsoft.com/office/drawing/2014/main" id="{9BF2BABB-3A10-487A-ADE7-C91B0982668D}"/>
              </a:ext>
            </a:extLst>
          </p:cNvPr>
          <p:cNvSpPr>
            <a:spLocks noChangeAspect="1"/>
          </p:cNvSpPr>
          <p:nvPr/>
        </p:nvSpPr>
        <p:spPr bwMode="auto">
          <a:xfrm>
            <a:off x="11030061" y="1289955"/>
            <a:ext cx="609685" cy="565862"/>
          </a:xfrm>
          <a:custGeom>
            <a:avLst/>
            <a:gdLst>
              <a:gd name="T0" fmla="*/ 2650 w 4654"/>
              <a:gd name="T1" fmla="*/ 4135 h 4326"/>
              <a:gd name="T2" fmla="*/ 2650 w 4654"/>
              <a:gd name="T3" fmla="*/ 3359 h 4326"/>
              <a:gd name="T4" fmla="*/ 2841 w 4654"/>
              <a:gd name="T5" fmla="*/ 3168 h 4326"/>
              <a:gd name="T6" fmla="*/ 3450 w 4654"/>
              <a:gd name="T7" fmla="*/ 2022 h 4326"/>
              <a:gd name="T8" fmla="*/ 2841 w 4654"/>
              <a:gd name="T9" fmla="*/ 2022 h 4326"/>
              <a:gd name="T10" fmla="*/ 2650 w 4654"/>
              <a:gd name="T11" fmla="*/ 1831 h 4326"/>
              <a:gd name="T12" fmla="*/ 2650 w 4654"/>
              <a:gd name="T13" fmla="*/ 191 h 4326"/>
              <a:gd name="T14" fmla="*/ 2841 w 4654"/>
              <a:gd name="T15" fmla="*/ 1 h 4326"/>
              <a:gd name="T16" fmla="*/ 4464 w 4654"/>
              <a:gd name="T17" fmla="*/ 1 h 4326"/>
              <a:gd name="T18" fmla="*/ 4654 w 4654"/>
              <a:gd name="T19" fmla="*/ 191 h 4326"/>
              <a:gd name="T20" fmla="*/ 4654 w 4654"/>
              <a:gd name="T21" fmla="*/ 1831 h 4326"/>
              <a:gd name="T22" fmla="*/ 4545 w 4654"/>
              <a:gd name="T23" fmla="*/ 2826 h 4326"/>
              <a:gd name="T24" fmla="*/ 4207 w 4654"/>
              <a:gd name="T25" fmla="*/ 3613 h 4326"/>
              <a:gd name="T26" fmla="*/ 3631 w 4654"/>
              <a:gd name="T27" fmla="*/ 4139 h 4326"/>
              <a:gd name="T28" fmla="*/ 2841 w 4654"/>
              <a:gd name="T29" fmla="*/ 4326 h 4326"/>
              <a:gd name="T30" fmla="*/ 2650 w 4654"/>
              <a:gd name="T31" fmla="*/ 4135 h 4326"/>
              <a:gd name="T32" fmla="*/ 191 w 4654"/>
              <a:gd name="T33" fmla="*/ 3168 h 4326"/>
              <a:gd name="T34" fmla="*/ 0 w 4654"/>
              <a:gd name="T35" fmla="*/ 3358 h 4326"/>
              <a:gd name="T36" fmla="*/ 0 w 4654"/>
              <a:gd name="T37" fmla="*/ 4135 h 4326"/>
              <a:gd name="T38" fmla="*/ 191 w 4654"/>
              <a:gd name="T39" fmla="*/ 4326 h 4326"/>
              <a:gd name="T40" fmla="*/ 981 w 4654"/>
              <a:gd name="T41" fmla="*/ 4139 h 4326"/>
              <a:gd name="T42" fmla="*/ 1556 w 4654"/>
              <a:gd name="T43" fmla="*/ 3613 h 4326"/>
              <a:gd name="T44" fmla="*/ 1895 w 4654"/>
              <a:gd name="T45" fmla="*/ 2826 h 4326"/>
              <a:gd name="T46" fmla="*/ 2004 w 4654"/>
              <a:gd name="T47" fmla="*/ 1831 h 4326"/>
              <a:gd name="T48" fmla="*/ 2004 w 4654"/>
              <a:gd name="T49" fmla="*/ 191 h 4326"/>
              <a:gd name="T50" fmla="*/ 1813 w 4654"/>
              <a:gd name="T51" fmla="*/ 0 h 4326"/>
              <a:gd name="T52" fmla="*/ 191 w 4654"/>
              <a:gd name="T53" fmla="*/ 0 h 4326"/>
              <a:gd name="T54" fmla="*/ 0 w 4654"/>
              <a:gd name="T55" fmla="*/ 191 h 4326"/>
              <a:gd name="T56" fmla="*/ 0 w 4654"/>
              <a:gd name="T57" fmla="*/ 1831 h 4326"/>
              <a:gd name="T58" fmla="*/ 191 w 4654"/>
              <a:gd name="T59" fmla="*/ 2022 h 4326"/>
              <a:gd name="T60" fmla="*/ 791 w 4654"/>
              <a:gd name="T61" fmla="*/ 2022 h 4326"/>
              <a:gd name="T62" fmla="*/ 191 w 4654"/>
              <a:gd name="T63" fmla="*/ 3168 h 4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54" h="4326">
                <a:moveTo>
                  <a:pt x="2650" y="4135"/>
                </a:moveTo>
                <a:lnTo>
                  <a:pt x="2650" y="3359"/>
                </a:lnTo>
                <a:cubicBezTo>
                  <a:pt x="2650" y="3253"/>
                  <a:pt x="2736" y="3168"/>
                  <a:pt x="2841" y="3168"/>
                </a:cubicBezTo>
                <a:cubicBezTo>
                  <a:pt x="3217" y="3168"/>
                  <a:pt x="3421" y="2783"/>
                  <a:pt x="3450" y="2022"/>
                </a:cubicBezTo>
                <a:lnTo>
                  <a:pt x="2841" y="2022"/>
                </a:lnTo>
                <a:cubicBezTo>
                  <a:pt x="2736" y="2022"/>
                  <a:pt x="2650" y="1936"/>
                  <a:pt x="2650" y="1831"/>
                </a:cubicBezTo>
                <a:lnTo>
                  <a:pt x="2650" y="191"/>
                </a:lnTo>
                <a:cubicBezTo>
                  <a:pt x="2650" y="86"/>
                  <a:pt x="2736" y="1"/>
                  <a:pt x="2841" y="1"/>
                </a:cubicBezTo>
                <a:lnTo>
                  <a:pt x="4464" y="1"/>
                </a:lnTo>
                <a:cubicBezTo>
                  <a:pt x="4569" y="1"/>
                  <a:pt x="4654" y="86"/>
                  <a:pt x="4654" y="191"/>
                </a:cubicBezTo>
                <a:lnTo>
                  <a:pt x="4654" y="1831"/>
                </a:lnTo>
                <a:cubicBezTo>
                  <a:pt x="4654" y="2196"/>
                  <a:pt x="4618" y="2530"/>
                  <a:pt x="4545" y="2826"/>
                </a:cubicBezTo>
                <a:cubicBezTo>
                  <a:pt x="4471" y="3129"/>
                  <a:pt x="4357" y="3394"/>
                  <a:pt x="4207" y="3613"/>
                </a:cubicBezTo>
                <a:cubicBezTo>
                  <a:pt x="4052" y="3839"/>
                  <a:pt x="3858" y="4016"/>
                  <a:pt x="3631" y="4139"/>
                </a:cubicBezTo>
                <a:cubicBezTo>
                  <a:pt x="3403" y="4263"/>
                  <a:pt x="3137" y="4326"/>
                  <a:pt x="2841" y="4326"/>
                </a:cubicBezTo>
                <a:cubicBezTo>
                  <a:pt x="2736" y="4326"/>
                  <a:pt x="2650" y="4241"/>
                  <a:pt x="2650" y="4135"/>
                </a:cubicBezTo>
                <a:close/>
                <a:moveTo>
                  <a:pt x="191" y="3168"/>
                </a:moveTo>
                <a:cubicBezTo>
                  <a:pt x="85" y="3168"/>
                  <a:pt x="0" y="3253"/>
                  <a:pt x="0" y="3358"/>
                </a:cubicBezTo>
                <a:lnTo>
                  <a:pt x="0" y="4135"/>
                </a:lnTo>
                <a:cubicBezTo>
                  <a:pt x="0" y="4241"/>
                  <a:pt x="85" y="4326"/>
                  <a:pt x="191" y="4326"/>
                </a:cubicBezTo>
                <a:cubicBezTo>
                  <a:pt x="486" y="4326"/>
                  <a:pt x="752" y="4263"/>
                  <a:pt x="981" y="4139"/>
                </a:cubicBezTo>
                <a:cubicBezTo>
                  <a:pt x="1208" y="4016"/>
                  <a:pt x="1402" y="3839"/>
                  <a:pt x="1556" y="3613"/>
                </a:cubicBezTo>
                <a:cubicBezTo>
                  <a:pt x="1707" y="3394"/>
                  <a:pt x="1821" y="3129"/>
                  <a:pt x="1895" y="2826"/>
                </a:cubicBezTo>
                <a:cubicBezTo>
                  <a:pt x="1967" y="2530"/>
                  <a:pt x="2004" y="2195"/>
                  <a:pt x="2004" y="1831"/>
                </a:cubicBezTo>
                <a:lnTo>
                  <a:pt x="2004" y="191"/>
                </a:lnTo>
                <a:cubicBezTo>
                  <a:pt x="2004" y="86"/>
                  <a:pt x="1919" y="0"/>
                  <a:pt x="1813" y="0"/>
                </a:cubicBezTo>
                <a:lnTo>
                  <a:pt x="191" y="0"/>
                </a:lnTo>
                <a:cubicBezTo>
                  <a:pt x="85" y="0"/>
                  <a:pt x="0" y="86"/>
                  <a:pt x="0" y="191"/>
                </a:cubicBezTo>
                <a:lnTo>
                  <a:pt x="0" y="1831"/>
                </a:lnTo>
                <a:cubicBezTo>
                  <a:pt x="0" y="1936"/>
                  <a:pt x="85" y="2022"/>
                  <a:pt x="191" y="2022"/>
                </a:cubicBezTo>
                <a:lnTo>
                  <a:pt x="791" y="2022"/>
                </a:lnTo>
                <a:cubicBezTo>
                  <a:pt x="763" y="2782"/>
                  <a:pt x="561" y="3168"/>
                  <a:pt x="191" y="3168"/>
                </a:cubicBezTo>
                <a:close/>
              </a:path>
            </a:pathLst>
          </a:custGeom>
          <a:gradFill flip="none" rotWithShape="1">
            <a:gsLst>
              <a:gs pos="0">
                <a:srgbClr val="F5AD14"/>
              </a:gs>
              <a:gs pos="100000">
                <a:srgbClr val="F01D0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7394C07-6ED0-4FBE-934B-87677D8289B5}"/>
              </a:ext>
            </a:extLst>
          </p:cNvPr>
          <p:cNvCxnSpPr>
            <a:cxnSpLocks/>
          </p:cNvCxnSpPr>
          <p:nvPr/>
        </p:nvCxnSpPr>
        <p:spPr>
          <a:xfrm>
            <a:off x="11334903" y="2257284"/>
            <a:ext cx="0" cy="1307970"/>
          </a:xfrm>
          <a:prstGeom prst="line">
            <a:avLst/>
          </a:prstGeom>
          <a:noFill/>
          <a:ln w="19050" cap="flat" cmpd="sng" algn="ctr">
            <a:solidFill>
              <a:srgbClr val="2F4D49"/>
            </a:solidFill>
            <a:prstDash val="solid"/>
            <a:miter lim="800000"/>
          </a:ln>
          <a:effectLst/>
        </p:spPr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84989C4C-3360-4839-9CDD-0DEFE7833FA8}"/>
              </a:ext>
            </a:extLst>
          </p:cNvPr>
          <p:cNvSpPr/>
          <p:nvPr/>
        </p:nvSpPr>
        <p:spPr>
          <a:xfrm rot="5400000">
            <a:off x="10635919" y="4373696"/>
            <a:ext cx="1397966" cy="183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500" dirty="0">
                <a:solidFill>
                  <a:srgbClr val="FFFFFF">
                    <a:lumMod val="65000"/>
                  </a:srgbClr>
                </a:solidFill>
                <a:latin typeface="思源黑体 CN Light" panose="020B0300000000000000" pitchFamily="34" charset="-122"/>
                <a:ea typeface="思源黑体 CN Bold" panose="020B0800000000000000" pitchFamily="34" charset="-122"/>
              </a:rPr>
              <a:t>FASHION TEMPLATE</a:t>
            </a:r>
            <a:endParaRPr lang="zh-CN" altLang="en-US" sz="500" dirty="0">
              <a:solidFill>
                <a:srgbClr val="FFFFFF">
                  <a:lumMod val="65000"/>
                </a:srgbClr>
              </a:solidFill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83F5989-9442-4442-B348-F6225E7E6BD0}"/>
              </a:ext>
            </a:extLst>
          </p:cNvPr>
          <p:cNvSpPr txBox="1"/>
          <p:nvPr/>
        </p:nvSpPr>
        <p:spPr>
          <a:xfrm>
            <a:off x="6513284" y="1790579"/>
            <a:ext cx="3304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gradFill>
                  <a:gsLst>
                    <a:gs pos="0">
                      <a:srgbClr val="F5A112"/>
                    </a:gs>
                    <a:gs pos="100000">
                      <a:srgbClr val="F13909"/>
                    </a:gs>
                  </a:gsLst>
                  <a:lin ang="27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六年级数学下册</a:t>
            </a:r>
            <a:endParaRPr lang="en-US" altLang="zh-CN" sz="3200" b="1" dirty="0">
              <a:gradFill>
                <a:gsLst>
                  <a:gs pos="0">
                    <a:srgbClr val="F5A112"/>
                  </a:gs>
                  <a:gs pos="100000">
                    <a:srgbClr val="F13909"/>
                  </a:gs>
                </a:gsLst>
                <a:lin ang="2700000" scaled="1"/>
              </a:gra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06356E8-A291-47B0-B755-AB1EC9D10CF8}"/>
              </a:ext>
            </a:extLst>
          </p:cNvPr>
          <p:cNvSpPr txBox="1"/>
          <p:nvPr/>
        </p:nvSpPr>
        <p:spPr>
          <a:xfrm>
            <a:off x="6426547" y="2405411"/>
            <a:ext cx="46338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gradFill>
                  <a:gsLst>
                    <a:gs pos="0">
                      <a:srgbClr val="F5A112"/>
                    </a:gs>
                    <a:gs pos="100000">
                      <a:srgbClr val="F13909"/>
                    </a:gs>
                  </a:gsLst>
                  <a:lin ang="27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负数的认识</a:t>
            </a:r>
            <a:endParaRPr lang="en-US" altLang="zh-CN" sz="6600" b="1" dirty="0">
              <a:gradFill>
                <a:gsLst>
                  <a:gs pos="0">
                    <a:srgbClr val="F5A112"/>
                  </a:gs>
                  <a:gs pos="100000">
                    <a:srgbClr val="F13909"/>
                  </a:gs>
                </a:gsLst>
                <a:lin ang="2700000" scaled="1"/>
              </a:gra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A2FE8C05-BF5E-4597-9385-BED0719FD527}"/>
              </a:ext>
            </a:extLst>
          </p:cNvPr>
          <p:cNvGrpSpPr/>
          <p:nvPr/>
        </p:nvGrpSpPr>
        <p:grpSpPr>
          <a:xfrm>
            <a:off x="6596184" y="4941412"/>
            <a:ext cx="1332000" cy="396000"/>
            <a:chOff x="955752" y="5775327"/>
            <a:chExt cx="1332000" cy="396000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A46DA209-445F-4309-A087-C1AA3E640E29}"/>
                </a:ext>
              </a:extLst>
            </p:cNvPr>
            <p:cNvSpPr/>
            <p:nvPr/>
          </p:nvSpPr>
          <p:spPr>
            <a:xfrm>
              <a:off x="955752" y="5775327"/>
              <a:ext cx="1332000" cy="396000"/>
            </a:xfrm>
            <a:prstGeom prst="rect">
              <a:avLst/>
            </a:prstGeom>
            <a:gradFill flip="none" rotWithShape="1">
              <a:gsLst>
                <a:gs pos="0">
                  <a:srgbClr val="F5A112"/>
                </a:gs>
                <a:gs pos="100000">
                  <a:srgbClr val="F13909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1AD5C529-08D1-43F2-8AA7-E810E15B7D54}"/>
                </a:ext>
              </a:extLst>
            </p:cNvPr>
            <p:cNvSpPr txBox="1"/>
            <p:nvPr/>
          </p:nvSpPr>
          <p:spPr>
            <a:xfrm>
              <a:off x="955752" y="5804050"/>
              <a:ext cx="133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spc="200" dirty="0">
                  <a:solidFill>
                    <a:schemeClr val="bg1"/>
                  </a:solidFill>
                  <a:latin typeface="胡晓波真帅体" panose="02010600030101010101" pitchFamily="2" charset="-122"/>
                  <a:ea typeface="胡晓波真帅体" panose="02010600030101010101" pitchFamily="2" charset="-122"/>
                </a:rPr>
                <a:t>20XX.XX.XX</a:t>
              </a:r>
              <a:endParaRPr lang="zh-CN" altLang="en-US" sz="1600" spc="200" dirty="0">
                <a:solidFill>
                  <a:schemeClr val="bg1"/>
                </a:solidFill>
                <a:latin typeface="胡晓波真帅体" panose="02010600030101010101" pitchFamily="2" charset="-122"/>
                <a:ea typeface="胡晓波真帅体" panose="02010600030101010101" pitchFamily="2" charset="-122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6722D9E8-5A5E-47CF-935E-6ECB8A09A9AA}"/>
              </a:ext>
            </a:extLst>
          </p:cNvPr>
          <p:cNvGrpSpPr/>
          <p:nvPr/>
        </p:nvGrpSpPr>
        <p:grpSpPr>
          <a:xfrm>
            <a:off x="6498390" y="3558334"/>
            <a:ext cx="4122559" cy="741633"/>
            <a:chOff x="857958" y="3839216"/>
            <a:chExt cx="4122559" cy="741633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0BB0FD91-5E70-490B-B06A-22632365B3E4}"/>
                </a:ext>
              </a:extLst>
            </p:cNvPr>
            <p:cNvSpPr txBox="1"/>
            <p:nvPr/>
          </p:nvSpPr>
          <p:spPr>
            <a:xfrm>
              <a:off x="857958" y="3927156"/>
              <a:ext cx="41207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b="1" dirty="0">
                  <a:solidFill>
                    <a:srgbClr val="2E2E2E">
                      <a:lumMod val="75000"/>
                      <a:lumOff val="25000"/>
                    </a:srgb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UNDERSTANDING OF NEGATIVE NUMBERS</a:t>
              </a:r>
              <a:endParaRPr lang="zh-CN" altLang="en-US" sz="1200" b="1" dirty="0">
                <a:solidFill>
                  <a:srgbClr val="2E2E2E">
                    <a:lumMod val="75000"/>
                    <a:lumOff val="2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BD25B7C-534F-4D5D-99CA-AA46703DBFA2}"/>
                </a:ext>
              </a:extLst>
            </p:cNvPr>
            <p:cNvSpPr/>
            <p:nvPr/>
          </p:nvSpPr>
          <p:spPr>
            <a:xfrm>
              <a:off x="955753" y="4303850"/>
              <a:ext cx="1589574" cy="276999"/>
            </a:xfrm>
            <a:prstGeom prst="rect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授课老师：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xippt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C4EFFA2E-7B9C-4C88-BCD6-C0091A851054}"/>
                </a:ext>
              </a:extLst>
            </p:cNvPr>
            <p:cNvSpPr txBox="1"/>
            <p:nvPr/>
          </p:nvSpPr>
          <p:spPr>
            <a:xfrm>
              <a:off x="2699594" y="4303850"/>
              <a:ext cx="1477450" cy="276999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某某实验小学</a:t>
              </a: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00EA7804-FDB3-4478-AFBC-426BA53B20BF}"/>
                </a:ext>
              </a:extLst>
            </p:cNvPr>
            <p:cNvCxnSpPr>
              <a:cxnSpLocks/>
            </p:cNvCxnSpPr>
            <p:nvPr/>
          </p:nvCxnSpPr>
          <p:spPr>
            <a:xfrm>
              <a:off x="959397" y="3839216"/>
              <a:ext cx="402112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B9609445-19A5-4F21-9F57-C9994B76D8AB}"/>
              </a:ext>
            </a:extLst>
          </p:cNvPr>
          <p:cNvSpPr txBox="1"/>
          <p:nvPr/>
        </p:nvSpPr>
        <p:spPr>
          <a:xfrm>
            <a:off x="9904213" y="1790579"/>
            <a:ext cx="851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gradFill>
                  <a:gsLst>
                    <a:gs pos="0">
                      <a:srgbClr val="F5A112"/>
                    </a:gs>
                    <a:gs pos="100000">
                      <a:srgbClr val="F13909"/>
                    </a:gs>
                  </a:gsLst>
                  <a:lin ang="27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1.1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86AF393-477B-43E4-8BA4-949CFDFACA94}"/>
              </a:ext>
            </a:extLst>
          </p:cNvPr>
          <p:cNvSpPr txBox="1"/>
          <p:nvPr/>
        </p:nvSpPr>
        <p:spPr>
          <a:xfrm>
            <a:off x="6564084" y="1335133"/>
            <a:ext cx="432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SIXTH GRADE MATHEMATICS</a:t>
            </a:r>
          </a:p>
        </p:txBody>
      </p:sp>
    </p:spTree>
    <p:extLst>
      <p:ext uri="{BB962C8B-B14F-4D97-AF65-F5344CB8AC3E}">
        <p14:creationId xmlns:p14="http://schemas.microsoft.com/office/powerpoint/2010/main" val="3558084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0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>
            <a:extLst>
              <a:ext uri="{FF2B5EF4-FFF2-40B4-BE49-F238E27FC236}">
                <a16:creationId xmlns:a16="http://schemas.microsoft.com/office/drawing/2014/main" id="{811DF1B1-E81B-4962-B3FC-D63BC2238453}"/>
              </a:ext>
            </a:extLst>
          </p:cNvPr>
          <p:cNvGrpSpPr/>
          <p:nvPr/>
        </p:nvGrpSpPr>
        <p:grpSpPr>
          <a:xfrm>
            <a:off x="2751555" y="1545499"/>
            <a:ext cx="6251366" cy="2897385"/>
            <a:chOff x="1381070" y="1241559"/>
            <a:chExt cx="6061674" cy="2970331"/>
          </a:xfrm>
        </p:grpSpPr>
        <p:pic>
          <p:nvPicPr>
            <p:cNvPr id="29" name="Picture 4">
              <a:extLst>
                <a:ext uri="{FF2B5EF4-FFF2-40B4-BE49-F238E27FC236}">
                  <a16:creationId xmlns:a16="http://schemas.microsoft.com/office/drawing/2014/main" id="{00E005F1-71FE-4937-AF13-9D3C0E244A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 l="5977" t="1416" r="-368"/>
            <a:stretch>
              <a:fillRect/>
            </a:stretch>
          </p:blipFill>
          <p:spPr bwMode="auto">
            <a:xfrm>
              <a:off x="1900524" y="1287095"/>
              <a:ext cx="5427337" cy="2924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矩形标注 18">
              <a:extLst>
                <a:ext uri="{FF2B5EF4-FFF2-40B4-BE49-F238E27FC236}">
                  <a16:creationId xmlns:a16="http://schemas.microsoft.com/office/drawing/2014/main" id="{A417716E-C0B1-45DA-B642-DE1E10AAC82D}"/>
                </a:ext>
              </a:extLst>
            </p:cNvPr>
            <p:cNvSpPr/>
            <p:nvPr/>
          </p:nvSpPr>
          <p:spPr bwMode="auto">
            <a:xfrm>
              <a:off x="1843402" y="1416433"/>
              <a:ext cx="1737845" cy="363391"/>
            </a:xfrm>
            <a:prstGeom prst="wedgeRectCallout">
              <a:avLst>
                <a:gd name="adj1" fmla="val 5269"/>
                <a:gd name="adj2" fmla="val 100416"/>
              </a:avLst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-27</a:t>
              </a: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℃～</a:t>
              </a: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-19</a:t>
              </a: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℃</a:t>
              </a:r>
            </a:p>
          </p:txBody>
        </p:sp>
        <p:sp>
          <p:nvSpPr>
            <p:cNvPr id="31" name="矩形标注 19">
              <a:extLst>
                <a:ext uri="{FF2B5EF4-FFF2-40B4-BE49-F238E27FC236}">
                  <a16:creationId xmlns:a16="http://schemas.microsoft.com/office/drawing/2014/main" id="{7EC908EA-5F54-4A41-8E99-E4C8B5C1C5F9}"/>
                </a:ext>
              </a:extLst>
            </p:cNvPr>
            <p:cNvSpPr/>
            <p:nvPr/>
          </p:nvSpPr>
          <p:spPr bwMode="auto">
            <a:xfrm>
              <a:off x="1381070" y="3325740"/>
              <a:ext cx="1474203" cy="342150"/>
            </a:xfrm>
            <a:prstGeom prst="wedgeRectCallout">
              <a:avLst>
                <a:gd name="adj1" fmla="val 35332"/>
                <a:gd name="adj2" fmla="val -126406"/>
              </a:avLst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-3</a:t>
              </a: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℃～</a:t>
              </a: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2</a:t>
              </a: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℃</a:t>
              </a:r>
            </a:p>
          </p:txBody>
        </p:sp>
        <p:sp>
          <p:nvSpPr>
            <p:cNvPr id="32" name="矩形标注 21">
              <a:extLst>
                <a:ext uri="{FF2B5EF4-FFF2-40B4-BE49-F238E27FC236}">
                  <a16:creationId xmlns:a16="http://schemas.microsoft.com/office/drawing/2014/main" id="{0E8AE1C2-C739-44C8-9CEE-7EAAFCE33903}"/>
                </a:ext>
              </a:extLst>
            </p:cNvPr>
            <p:cNvSpPr/>
            <p:nvPr/>
          </p:nvSpPr>
          <p:spPr bwMode="auto">
            <a:xfrm>
              <a:off x="3793067" y="3380522"/>
              <a:ext cx="1375593" cy="342150"/>
            </a:xfrm>
            <a:prstGeom prst="wedgeRectCallout">
              <a:avLst>
                <a:gd name="adj1" fmla="val -44369"/>
                <a:gd name="adj2" fmla="val -114854"/>
              </a:avLst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0</a:t>
              </a: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℃～</a:t>
              </a: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3</a:t>
              </a: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℃</a:t>
              </a:r>
            </a:p>
          </p:txBody>
        </p:sp>
        <p:sp>
          <p:nvSpPr>
            <p:cNvPr id="33" name="矩形标注 22">
              <a:extLst>
                <a:ext uri="{FF2B5EF4-FFF2-40B4-BE49-F238E27FC236}">
                  <a16:creationId xmlns:a16="http://schemas.microsoft.com/office/drawing/2014/main" id="{1442E61C-BE11-4495-A1DC-6F67EEC71BAD}"/>
                </a:ext>
              </a:extLst>
            </p:cNvPr>
            <p:cNvSpPr/>
            <p:nvPr/>
          </p:nvSpPr>
          <p:spPr bwMode="auto">
            <a:xfrm>
              <a:off x="5165548" y="3127232"/>
              <a:ext cx="1584651" cy="342150"/>
            </a:xfrm>
            <a:prstGeom prst="wedgeRectCallout">
              <a:avLst>
                <a:gd name="adj1" fmla="val 34366"/>
                <a:gd name="adj2" fmla="val 105955"/>
              </a:avLst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20</a:t>
              </a: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℃～</a:t>
              </a: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23</a:t>
              </a: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℃</a:t>
              </a:r>
            </a:p>
          </p:txBody>
        </p:sp>
        <p:sp>
          <p:nvSpPr>
            <p:cNvPr id="34" name="矩形标注 23">
              <a:extLst>
                <a:ext uri="{FF2B5EF4-FFF2-40B4-BE49-F238E27FC236}">
                  <a16:creationId xmlns:a16="http://schemas.microsoft.com/office/drawing/2014/main" id="{92D8773B-3AE7-4F95-B826-0EF01FBB7619}"/>
                </a:ext>
              </a:extLst>
            </p:cNvPr>
            <p:cNvSpPr/>
            <p:nvPr/>
          </p:nvSpPr>
          <p:spPr bwMode="auto">
            <a:xfrm>
              <a:off x="4233312" y="1612085"/>
              <a:ext cx="1584651" cy="342150"/>
            </a:xfrm>
            <a:prstGeom prst="wedgeRectCallout">
              <a:avLst>
                <a:gd name="adj1" fmla="val -34584"/>
                <a:gd name="adj2" fmla="val 117274"/>
              </a:avLst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-12</a:t>
              </a: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℃～</a:t>
              </a: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-4</a:t>
              </a: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℃</a:t>
              </a:r>
            </a:p>
          </p:txBody>
        </p:sp>
        <p:sp>
          <p:nvSpPr>
            <p:cNvPr id="35" name="矩形标注 24">
              <a:extLst>
                <a:ext uri="{FF2B5EF4-FFF2-40B4-BE49-F238E27FC236}">
                  <a16:creationId xmlns:a16="http://schemas.microsoft.com/office/drawing/2014/main" id="{1C34FB1F-DD6E-4B63-99A5-72265CBE657B}"/>
                </a:ext>
              </a:extLst>
            </p:cNvPr>
            <p:cNvSpPr/>
            <p:nvPr/>
          </p:nvSpPr>
          <p:spPr bwMode="auto">
            <a:xfrm>
              <a:off x="6123333" y="1241559"/>
              <a:ext cx="1319411" cy="342150"/>
            </a:xfrm>
            <a:prstGeom prst="wedgeRectCallout">
              <a:avLst>
                <a:gd name="adj1" fmla="val -44677"/>
                <a:gd name="adj2" fmla="val 129640"/>
              </a:avLst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1</a:t>
              </a: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℃～</a:t>
              </a: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4</a:t>
              </a: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℃</a:t>
              </a:r>
            </a:p>
          </p:txBody>
        </p:sp>
      </p:grpSp>
      <p:graphicFrame>
        <p:nvGraphicFramePr>
          <p:cNvPr id="12" name="Group 71">
            <a:extLst>
              <a:ext uri="{FF2B5EF4-FFF2-40B4-BE49-F238E27FC236}">
                <a16:creationId xmlns:a16="http://schemas.microsoft.com/office/drawing/2014/main" id="{3F0D7354-7288-43A7-9CD0-CBFAC42E52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366580"/>
              </p:ext>
            </p:extLst>
          </p:nvPr>
        </p:nvGraphicFramePr>
        <p:xfrm>
          <a:off x="2447138" y="4999172"/>
          <a:ext cx="6673198" cy="11887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72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9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3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36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86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2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城市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北京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哈尔滨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上海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武汉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长沙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海口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最高气温</a:t>
                      </a:r>
                      <a:r>
                        <a:rPr kumimoji="0" lang="en-US" altLang="zh-CN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/</a:t>
                      </a: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℃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最低气温</a:t>
                      </a:r>
                      <a:r>
                        <a:rPr kumimoji="0" lang="en-US" altLang="zh-CN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/</a:t>
                      </a: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℃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Text Box 38">
            <a:extLst>
              <a:ext uri="{FF2B5EF4-FFF2-40B4-BE49-F238E27FC236}">
                <a16:creationId xmlns:a16="http://schemas.microsoft.com/office/drawing/2014/main" id="{53B58601-B559-4C83-94EE-DB766C8CD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5568" y="5779090"/>
            <a:ext cx="63755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-27</a:t>
            </a:r>
          </a:p>
        </p:txBody>
      </p:sp>
      <p:sp>
        <p:nvSpPr>
          <p:cNvPr id="14" name="Text Box 39">
            <a:extLst>
              <a:ext uri="{FF2B5EF4-FFF2-40B4-BE49-F238E27FC236}">
                <a16:creationId xmlns:a16="http://schemas.microsoft.com/office/drawing/2014/main" id="{244CC9BD-87A7-4C25-A843-CADC38248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416" y="5371123"/>
            <a:ext cx="63755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-19</a:t>
            </a:r>
          </a:p>
        </p:txBody>
      </p:sp>
      <p:sp>
        <p:nvSpPr>
          <p:cNvPr id="15" name="Text Box 40">
            <a:extLst>
              <a:ext uri="{FF2B5EF4-FFF2-40B4-BE49-F238E27FC236}">
                <a16:creationId xmlns:a16="http://schemas.microsoft.com/office/drawing/2014/main" id="{DA9A976E-D788-44A8-B0D1-E1585225D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472" y="5371123"/>
            <a:ext cx="492968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-4</a:t>
            </a:r>
          </a:p>
        </p:txBody>
      </p:sp>
      <p:sp>
        <p:nvSpPr>
          <p:cNvPr id="16" name="Text Box 41">
            <a:extLst>
              <a:ext uri="{FF2B5EF4-FFF2-40B4-BE49-F238E27FC236}">
                <a16:creationId xmlns:a16="http://schemas.microsoft.com/office/drawing/2014/main" id="{1A9D8C43-F38A-4167-87FE-E30E0EBEC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800" y="5779090"/>
            <a:ext cx="63755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-12</a:t>
            </a:r>
          </a:p>
        </p:txBody>
      </p:sp>
      <p:sp>
        <p:nvSpPr>
          <p:cNvPr id="17" name="Text Box 42">
            <a:extLst>
              <a:ext uri="{FF2B5EF4-FFF2-40B4-BE49-F238E27FC236}">
                <a16:creationId xmlns:a16="http://schemas.microsoft.com/office/drawing/2014/main" id="{F2E89EBD-7119-49DC-A416-DCDDC14BF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465" y="5371123"/>
            <a:ext cx="39728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4</a:t>
            </a:r>
          </a:p>
        </p:txBody>
      </p:sp>
      <p:sp>
        <p:nvSpPr>
          <p:cNvPr id="18" name="Text Box 43">
            <a:extLst>
              <a:ext uri="{FF2B5EF4-FFF2-40B4-BE49-F238E27FC236}">
                <a16:creationId xmlns:a16="http://schemas.microsoft.com/office/drawing/2014/main" id="{34931FA4-1396-4A0E-A8FA-1C2E79727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2546" y="5779090"/>
            <a:ext cx="457215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</a:t>
            </a:r>
          </a:p>
        </p:txBody>
      </p:sp>
      <p:sp>
        <p:nvSpPr>
          <p:cNvPr id="19" name="Text Box 44">
            <a:extLst>
              <a:ext uri="{FF2B5EF4-FFF2-40B4-BE49-F238E27FC236}">
                <a16:creationId xmlns:a16="http://schemas.microsoft.com/office/drawing/2014/main" id="{AE2D4F8E-5AB0-4AF9-9C74-104B00142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9055" y="5371123"/>
            <a:ext cx="31877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</a:p>
        </p:txBody>
      </p:sp>
      <p:sp>
        <p:nvSpPr>
          <p:cNvPr id="20" name="Text Box 45">
            <a:extLst>
              <a:ext uri="{FF2B5EF4-FFF2-40B4-BE49-F238E27FC236}">
                <a16:creationId xmlns:a16="http://schemas.microsoft.com/office/drawing/2014/main" id="{152A7996-4532-45C6-8A26-B951E0DE6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7727" y="5779090"/>
            <a:ext cx="49211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-3</a:t>
            </a:r>
          </a:p>
        </p:txBody>
      </p:sp>
      <p:sp>
        <p:nvSpPr>
          <p:cNvPr id="21" name="Text Box 46">
            <a:extLst>
              <a:ext uri="{FF2B5EF4-FFF2-40B4-BE49-F238E27FC236}">
                <a16:creationId xmlns:a16="http://schemas.microsoft.com/office/drawing/2014/main" id="{A60B14BB-220F-4639-BBA9-25573E060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5470" y="5371123"/>
            <a:ext cx="41077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</a:t>
            </a:r>
          </a:p>
        </p:txBody>
      </p:sp>
      <p:sp>
        <p:nvSpPr>
          <p:cNvPr id="22" name="Text Box 47">
            <a:extLst>
              <a:ext uri="{FF2B5EF4-FFF2-40B4-BE49-F238E27FC236}">
                <a16:creationId xmlns:a16="http://schemas.microsoft.com/office/drawing/2014/main" id="{B0B042DB-0A35-4024-960E-D72F38B79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8542" y="5779090"/>
            <a:ext cx="381379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0</a:t>
            </a:r>
          </a:p>
        </p:txBody>
      </p:sp>
      <p:sp>
        <p:nvSpPr>
          <p:cNvPr id="23" name="Text Box 48">
            <a:extLst>
              <a:ext uri="{FF2B5EF4-FFF2-40B4-BE49-F238E27FC236}">
                <a16:creationId xmlns:a16="http://schemas.microsoft.com/office/drawing/2014/main" id="{F7802535-68C1-41DE-9A53-328FEF17E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1160" y="5779090"/>
            <a:ext cx="57917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20</a:t>
            </a:r>
          </a:p>
        </p:txBody>
      </p:sp>
      <p:sp>
        <p:nvSpPr>
          <p:cNvPr id="24" name="Text Box 49">
            <a:extLst>
              <a:ext uri="{FF2B5EF4-FFF2-40B4-BE49-F238E27FC236}">
                <a16:creationId xmlns:a16="http://schemas.microsoft.com/office/drawing/2014/main" id="{A5C6E28F-92D2-442E-80CB-D2CA35D7C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9532" y="5371123"/>
            <a:ext cx="49353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23</a:t>
            </a:r>
          </a:p>
        </p:txBody>
      </p:sp>
      <p:sp>
        <p:nvSpPr>
          <p:cNvPr id="26" name="矩形标注 18">
            <a:extLst>
              <a:ext uri="{FF2B5EF4-FFF2-40B4-BE49-F238E27FC236}">
                <a16:creationId xmlns:a16="http://schemas.microsoft.com/office/drawing/2014/main" id="{008D3657-F563-45AE-9277-CF01853AB8C8}"/>
              </a:ext>
            </a:extLst>
          </p:cNvPr>
          <p:cNvSpPr/>
          <p:nvPr/>
        </p:nvSpPr>
        <p:spPr bwMode="auto">
          <a:xfrm>
            <a:off x="9068253" y="3660449"/>
            <a:ext cx="2375285" cy="1152455"/>
          </a:xfrm>
          <a:prstGeom prst="wedgeRoundRectCallout">
            <a:avLst>
              <a:gd name="adj1" fmla="val -48655"/>
              <a:gd name="adj2" fmla="val 79303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说一说：哪里最冷，哪里最热，你是怎么判断的？</a:t>
            </a:r>
          </a:p>
        </p:txBody>
      </p:sp>
      <p:sp>
        <p:nvSpPr>
          <p:cNvPr id="25" name="文本占位符 1">
            <a:extLst>
              <a:ext uri="{FF2B5EF4-FFF2-40B4-BE49-F238E27FC236}">
                <a16:creationId xmlns:a16="http://schemas.microsoft.com/office/drawing/2014/main" id="{57365474-C01E-445E-8129-1598911D53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4239" y="397234"/>
            <a:ext cx="2655374" cy="424732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新知探究</a:t>
            </a:r>
          </a:p>
        </p:txBody>
      </p:sp>
    </p:spTree>
    <p:extLst>
      <p:ext uri="{BB962C8B-B14F-4D97-AF65-F5344CB8AC3E}">
        <p14:creationId xmlns:p14="http://schemas.microsoft.com/office/powerpoint/2010/main" val="38949539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C53A44E-EFCD-4E0A-A214-840992AD5787}"/>
              </a:ext>
            </a:extLst>
          </p:cNvPr>
          <p:cNvGrpSpPr/>
          <p:nvPr/>
        </p:nvGrpSpPr>
        <p:grpSpPr>
          <a:xfrm>
            <a:off x="3057763" y="2427905"/>
            <a:ext cx="5338047" cy="2756437"/>
            <a:chOff x="1318466" y="991776"/>
            <a:chExt cx="5338047" cy="2756437"/>
          </a:xfrm>
        </p:grpSpPr>
        <p:sp>
          <p:nvSpPr>
            <p:cNvPr id="13" name="KSO_Shape"/>
            <p:cNvSpPr/>
            <p:nvPr/>
          </p:nvSpPr>
          <p:spPr>
            <a:xfrm>
              <a:off x="4318000" y="1376891"/>
              <a:ext cx="508000" cy="1905000"/>
            </a:xfrm>
            <a:custGeom>
              <a:avLst/>
              <a:gdLst>
                <a:gd name="connsiteX0" fmla="*/ 68824 w 586846"/>
                <a:gd name="connsiteY0" fmla="*/ 1723528 h 2207149"/>
                <a:gd name="connsiteX1" fmla="*/ 229234 w 586846"/>
                <a:gd name="connsiteY1" fmla="*/ 1999898 h 2207149"/>
                <a:gd name="connsiteX2" fmla="*/ 395081 w 586846"/>
                <a:gd name="connsiteY2" fmla="*/ 1968031 h 2207149"/>
                <a:gd name="connsiteX3" fmla="*/ 530795 w 586846"/>
                <a:gd name="connsiteY3" fmla="*/ 1725944 h 2207149"/>
                <a:gd name="connsiteX4" fmla="*/ 306023 w 586846"/>
                <a:gd name="connsiteY4" fmla="*/ 76465 h 2207149"/>
                <a:gd name="connsiteX5" fmla="*/ 306023 w 586846"/>
                <a:gd name="connsiteY5" fmla="*/ 1514740 h 2207149"/>
                <a:gd name="connsiteX6" fmla="*/ 529167 w 586846"/>
                <a:gd name="connsiteY6" fmla="*/ 1514740 h 2207149"/>
                <a:gd name="connsiteX7" fmla="*/ 529167 w 586846"/>
                <a:gd name="connsiteY7" fmla="*/ 155048 h 2207149"/>
                <a:gd name="connsiteX8" fmla="*/ 450584 w 586846"/>
                <a:gd name="connsiteY8" fmla="*/ 76465 h 2207149"/>
                <a:gd name="connsiteX9" fmla="*/ 136262 w 586846"/>
                <a:gd name="connsiteY9" fmla="*/ 76465 h 2207149"/>
                <a:gd name="connsiteX10" fmla="*/ 57679 w 586846"/>
                <a:gd name="connsiteY10" fmla="*/ 155048 h 2207149"/>
                <a:gd name="connsiteX11" fmla="*/ 57679 w 586846"/>
                <a:gd name="connsiteY11" fmla="*/ 1514740 h 2207149"/>
                <a:gd name="connsiteX12" fmla="*/ 280823 w 586846"/>
                <a:gd name="connsiteY12" fmla="*/ 1514740 h 2207149"/>
                <a:gd name="connsiteX13" fmla="*/ 280823 w 586846"/>
                <a:gd name="connsiteY13" fmla="*/ 76465 h 2207149"/>
                <a:gd name="connsiteX14" fmla="*/ 97810 w 586846"/>
                <a:gd name="connsiteY14" fmla="*/ 0 h 2207149"/>
                <a:gd name="connsiteX15" fmla="*/ 489036 w 586846"/>
                <a:gd name="connsiteY15" fmla="*/ 0 h 2207149"/>
                <a:gd name="connsiteX16" fmla="*/ 586846 w 586846"/>
                <a:gd name="connsiteY16" fmla="*/ 97810 h 2207149"/>
                <a:gd name="connsiteX17" fmla="*/ 586846 w 586846"/>
                <a:gd name="connsiteY17" fmla="*/ 1690953 h 2207149"/>
                <a:gd name="connsiteX18" fmla="*/ 586517 w 586846"/>
                <a:gd name="connsiteY18" fmla="*/ 1690953 h 2207149"/>
                <a:gd name="connsiteX19" fmla="*/ 586514 w 586846"/>
                <a:gd name="connsiteY19" fmla="*/ 1691828 h 2207149"/>
                <a:gd name="connsiteX20" fmla="*/ 586823 w 586846"/>
                <a:gd name="connsiteY20" fmla="*/ 1691829 h 2207149"/>
                <a:gd name="connsiteX21" fmla="*/ 586812 w 586846"/>
                <a:gd name="connsiteY21" fmla="*/ 1694880 h 2207149"/>
                <a:gd name="connsiteX22" fmla="*/ 299633 w 586846"/>
                <a:gd name="connsiteY22" fmla="*/ 2207149 h 2207149"/>
                <a:gd name="connsiteX23" fmla="*/ 23 w 586846"/>
                <a:gd name="connsiteY23" fmla="*/ 1690953 h 2207149"/>
                <a:gd name="connsiteX24" fmla="*/ 0 w 586846"/>
                <a:gd name="connsiteY24" fmla="*/ 1690953 h 2207149"/>
                <a:gd name="connsiteX25" fmla="*/ 0 w 586846"/>
                <a:gd name="connsiteY25" fmla="*/ 97810 h 2207149"/>
                <a:gd name="connsiteX26" fmla="*/ 97810 w 586846"/>
                <a:gd name="connsiteY26" fmla="*/ 0 h 220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86846" h="2207149">
                  <a:moveTo>
                    <a:pt x="68824" y="1723528"/>
                  </a:moveTo>
                  <a:lnTo>
                    <a:pt x="229234" y="1999898"/>
                  </a:lnTo>
                  <a:lnTo>
                    <a:pt x="395081" y="1968031"/>
                  </a:lnTo>
                  <a:lnTo>
                    <a:pt x="530795" y="1725944"/>
                  </a:lnTo>
                  <a:close/>
                  <a:moveTo>
                    <a:pt x="306023" y="76465"/>
                  </a:moveTo>
                  <a:lnTo>
                    <a:pt x="306023" y="1514740"/>
                  </a:lnTo>
                  <a:lnTo>
                    <a:pt x="529167" y="1514740"/>
                  </a:lnTo>
                  <a:lnTo>
                    <a:pt x="529167" y="155048"/>
                  </a:lnTo>
                  <a:cubicBezTo>
                    <a:pt x="529167" y="111648"/>
                    <a:pt x="493984" y="76465"/>
                    <a:pt x="450584" y="76465"/>
                  </a:cubicBezTo>
                  <a:close/>
                  <a:moveTo>
                    <a:pt x="136262" y="76465"/>
                  </a:moveTo>
                  <a:cubicBezTo>
                    <a:pt x="92862" y="76465"/>
                    <a:pt x="57679" y="111648"/>
                    <a:pt x="57679" y="155048"/>
                  </a:cubicBezTo>
                  <a:lnTo>
                    <a:pt x="57679" y="1514740"/>
                  </a:lnTo>
                  <a:lnTo>
                    <a:pt x="280823" y="1514740"/>
                  </a:lnTo>
                  <a:lnTo>
                    <a:pt x="280823" y="76465"/>
                  </a:lnTo>
                  <a:close/>
                  <a:moveTo>
                    <a:pt x="97810" y="0"/>
                  </a:moveTo>
                  <a:lnTo>
                    <a:pt x="489036" y="0"/>
                  </a:lnTo>
                  <a:cubicBezTo>
                    <a:pt x="543055" y="0"/>
                    <a:pt x="586846" y="43791"/>
                    <a:pt x="586846" y="97810"/>
                  </a:cubicBezTo>
                  <a:lnTo>
                    <a:pt x="586846" y="1690953"/>
                  </a:lnTo>
                  <a:lnTo>
                    <a:pt x="586517" y="1690953"/>
                  </a:lnTo>
                  <a:lnTo>
                    <a:pt x="586514" y="1691828"/>
                  </a:lnTo>
                  <a:lnTo>
                    <a:pt x="586823" y="1691829"/>
                  </a:lnTo>
                  <a:lnTo>
                    <a:pt x="586812" y="1694880"/>
                  </a:lnTo>
                  <a:lnTo>
                    <a:pt x="299633" y="2207149"/>
                  </a:lnTo>
                  <a:lnTo>
                    <a:pt x="23" y="1690953"/>
                  </a:lnTo>
                  <a:lnTo>
                    <a:pt x="0" y="1690953"/>
                  </a:lnTo>
                  <a:lnTo>
                    <a:pt x="0" y="97810"/>
                  </a:lnTo>
                  <a:cubicBezTo>
                    <a:pt x="0" y="43791"/>
                    <a:pt x="43791" y="0"/>
                    <a:pt x="97810" y="0"/>
                  </a:cubicBezTo>
                  <a:close/>
                </a:path>
              </a:pathLst>
            </a:custGeom>
            <a:noFill/>
            <a:ln w="9525">
              <a:noFill/>
              <a:miter lim="800000"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76D3EDF5-9E07-45FF-8125-34135497E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8466" y="991776"/>
              <a:ext cx="5338047" cy="2756437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3327AE10-4746-49F1-9BA9-4E5BD3E7E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96162" y="2020400"/>
              <a:ext cx="2092062" cy="310869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4AEE3593-9DB8-44EF-AB6B-13A57C494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88624" y="2242052"/>
              <a:ext cx="2092062" cy="310869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945A4A67-6016-4013-A443-500824E7A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99292" y="2452448"/>
              <a:ext cx="2092062" cy="310869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6F90A7FA-3077-4F03-8148-00EA8A3BA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99992" y="2657624"/>
              <a:ext cx="2092062" cy="310869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D97290C9-EB87-4A7E-AA47-75574B941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99992" y="2884061"/>
              <a:ext cx="2092062" cy="310869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91EC6B02-A195-4991-8EEF-4E5DA5FA3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99992" y="3138665"/>
              <a:ext cx="2092062" cy="310869"/>
            </a:xfrm>
            <a:prstGeom prst="rect">
              <a:avLst/>
            </a:prstGeom>
          </p:spPr>
        </p:pic>
      </p:grpSp>
      <p:sp>
        <p:nvSpPr>
          <p:cNvPr id="29" name="文本框 28"/>
          <p:cNvSpPr txBox="1"/>
          <p:nvPr/>
        </p:nvSpPr>
        <p:spPr>
          <a:xfrm>
            <a:off x="6290623" y="3736531"/>
            <a:ext cx="36000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-132.00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表示支出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132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元。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2631814" y="5889450"/>
            <a:ext cx="6928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支出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和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存入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是两种相反意义的量。</a:t>
            </a:r>
          </a:p>
        </p:txBody>
      </p:sp>
      <p:sp>
        <p:nvSpPr>
          <p:cNvPr id="4" name="圆角矩形标注 3"/>
          <p:cNvSpPr/>
          <p:nvPr/>
        </p:nvSpPr>
        <p:spPr>
          <a:xfrm>
            <a:off x="1851766" y="3151731"/>
            <a:ext cx="1446970" cy="703461"/>
          </a:xfrm>
          <a:prstGeom prst="wedgeRoundRectCallout">
            <a:avLst>
              <a:gd name="adj1" fmla="val 128842"/>
              <a:gd name="adj2" fmla="val -68765"/>
              <a:gd name="adj3" fmla="val 16667"/>
            </a:avLst>
          </a:prstGeom>
          <a:solidFill>
            <a:schemeClr val="bg1"/>
          </a:solidFill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27B25FF-BC0F-4648-BDCA-7656345DB68B}"/>
              </a:ext>
            </a:extLst>
          </p:cNvPr>
          <p:cNvSpPr txBox="1"/>
          <p:nvPr/>
        </p:nvSpPr>
        <p:spPr>
          <a:xfrm>
            <a:off x="2287984" y="1622206"/>
            <a:ext cx="2579694" cy="272226"/>
          </a:xfrm>
          <a:custGeom>
            <a:avLst/>
            <a:gdLst/>
            <a:ahLst/>
            <a:cxnLst/>
            <a:rect l="l" t="t" r="r" b="b"/>
            <a:pathLst>
              <a:path w="2579694" h="272226">
                <a:moveTo>
                  <a:pt x="2498976" y="203947"/>
                </a:moveTo>
                <a:lnTo>
                  <a:pt x="2538807" y="203947"/>
                </a:lnTo>
                <a:lnTo>
                  <a:pt x="2538807" y="243758"/>
                </a:lnTo>
                <a:lnTo>
                  <a:pt x="2498976" y="243758"/>
                </a:lnTo>
                <a:close/>
                <a:moveTo>
                  <a:pt x="402697" y="168391"/>
                </a:moveTo>
                <a:cubicBezTo>
                  <a:pt x="405657" y="168146"/>
                  <a:pt x="411005" y="170063"/>
                  <a:pt x="418741" y="174144"/>
                </a:cubicBezTo>
                <a:cubicBezTo>
                  <a:pt x="434213" y="182304"/>
                  <a:pt x="443381" y="190177"/>
                  <a:pt x="446246" y="197761"/>
                </a:cubicBezTo>
                <a:cubicBezTo>
                  <a:pt x="449111" y="205345"/>
                  <a:pt x="448745" y="212182"/>
                  <a:pt x="445148" y="218271"/>
                </a:cubicBezTo>
                <a:cubicBezTo>
                  <a:pt x="441552" y="224361"/>
                  <a:pt x="437009" y="225279"/>
                  <a:pt x="431521" y="221025"/>
                </a:cubicBezTo>
                <a:cubicBezTo>
                  <a:pt x="426033" y="216771"/>
                  <a:pt x="420511" y="210675"/>
                  <a:pt x="414955" y="202737"/>
                </a:cubicBezTo>
                <a:cubicBezTo>
                  <a:pt x="409275" y="193795"/>
                  <a:pt x="404617" y="184754"/>
                  <a:pt x="400984" y="175613"/>
                </a:cubicBezTo>
                <a:cubicBezTo>
                  <a:pt x="399167" y="171043"/>
                  <a:pt x="399738" y="168636"/>
                  <a:pt x="402697" y="168391"/>
                </a:cubicBezTo>
                <a:close/>
                <a:moveTo>
                  <a:pt x="2328054" y="158686"/>
                </a:moveTo>
                <a:cubicBezTo>
                  <a:pt x="2335603" y="158229"/>
                  <a:pt x="2342167" y="161112"/>
                  <a:pt x="2347748" y="167335"/>
                </a:cubicBezTo>
                <a:cubicBezTo>
                  <a:pt x="2355190" y="175632"/>
                  <a:pt x="2354399" y="180509"/>
                  <a:pt x="2345377" y="181966"/>
                </a:cubicBezTo>
                <a:cubicBezTo>
                  <a:pt x="2336354" y="183424"/>
                  <a:pt x="2323375" y="184940"/>
                  <a:pt x="2306439" y="186515"/>
                </a:cubicBezTo>
                <a:cubicBezTo>
                  <a:pt x="2289504" y="188090"/>
                  <a:pt x="2274742" y="190019"/>
                  <a:pt x="2262154" y="192301"/>
                </a:cubicBezTo>
                <a:cubicBezTo>
                  <a:pt x="2249565" y="194583"/>
                  <a:pt x="2239646" y="196725"/>
                  <a:pt x="2232397" y="198728"/>
                </a:cubicBezTo>
                <a:cubicBezTo>
                  <a:pt x="2225148" y="200731"/>
                  <a:pt x="2217161" y="197823"/>
                  <a:pt x="2208436" y="190003"/>
                </a:cubicBezTo>
                <a:cubicBezTo>
                  <a:pt x="2199711" y="182184"/>
                  <a:pt x="2201593" y="178274"/>
                  <a:pt x="2214082" y="178274"/>
                </a:cubicBezTo>
                <a:cubicBezTo>
                  <a:pt x="2224773" y="178274"/>
                  <a:pt x="2242651" y="175930"/>
                  <a:pt x="2267716" y="171242"/>
                </a:cubicBezTo>
                <a:cubicBezTo>
                  <a:pt x="2291752" y="167496"/>
                  <a:pt x="2309239" y="163834"/>
                  <a:pt x="2320178" y="160256"/>
                </a:cubicBezTo>
                <a:cubicBezTo>
                  <a:pt x="2322913" y="159362"/>
                  <a:pt x="2325538" y="158838"/>
                  <a:pt x="2328054" y="158686"/>
                </a:cubicBezTo>
                <a:close/>
                <a:moveTo>
                  <a:pt x="207940" y="156269"/>
                </a:moveTo>
                <a:cubicBezTo>
                  <a:pt x="211174" y="156806"/>
                  <a:pt x="215327" y="157965"/>
                  <a:pt x="220399" y="159745"/>
                </a:cubicBezTo>
                <a:cubicBezTo>
                  <a:pt x="238705" y="166405"/>
                  <a:pt x="249712" y="173911"/>
                  <a:pt x="253420" y="182264"/>
                </a:cubicBezTo>
                <a:cubicBezTo>
                  <a:pt x="257129" y="190617"/>
                  <a:pt x="257470" y="199063"/>
                  <a:pt x="254444" y="207602"/>
                </a:cubicBezTo>
                <a:cubicBezTo>
                  <a:pt x="251417" y="216141"/>
                  <a:pt x="244481" y="214898"/>
                  <a:pt x="233636" y="203872"/>
                </a:cubicBezTo>
                <a:cubicBezTo>
                  <a:pt x="222790" y="192846"/>
                  <a:pt x="212800" y="180956"/>
                  <a:pt x="203665" y="168200"/>
                </a:cubicBezTo>
                <a:cubicBezTo>
                  <a:pt x="196815" y="158633"/>
                  <a:pt x="198240" y="154656"/>
                  <a:pt x="207940" y="156269"/>
                </a:cubicBezTo>
                <a:close/>
                <a:moveTo>
                  <a:pt x="123742" y="145192"/>
                </a:moveTo>
                <a:cubicBezTo>
                  <a:pt x="125880" y="146193"/>
                  <a:pt x="127090" y="150573"/>
                  <a:pt x="127372" y="158331"/>
                </a:cubicBezTo>
                <a:cubicBezTo>
                  <a:pt x="127937" y="173846"/>
                  <a:pt x="123770" y="188459"/>
                  <a:pt x="114871" y="202170"/>
                </a:cubicBezTo>
                <a:cubicBezTo>
                  <a:pt x="105972" y="215881"/>
                  <a:pt x="99724" y="217843"/>
                  <a:pt x="96128" y="208058"/>
                </a:cubicBezTo>
                <a:cubicBezTo>
                  <a:pt x="92531" y="198272"/>
                  <a:pt x="93666" y="189027"/>
                  <a:pt x="99532" y="180320"/>
                </a:cubicBezTo>
                <a:cubicBezTo>
                  <a:pt x="105399" y="171614"/>
                  <a:pt x="110403" y="162281"/>
                  <a:pt x="114545" y="152322"/>
                </a:cubicBezTo>
                <a:cubicBezTo>
                  <a:pt x="118539" y="146567"/>
                  <a:pt x="121605" y="144191"/>
                  <a:pt x="123742" y="145192"/>
                </a:cubicBezTo>
                <a:close/>
                <a:moveTo>
                  <a:pt x="1356553" y="134016"/>
                </a:moveTo>
                <a:lnTo>
                  <a:pt x="1312336" y="144616"/>
                </a:lnTo>
                <a:lnTo>
                  <a:pt x="1317197" y="147085"/>
                </a:lnTo>
                <a:cubicBezTo>
                  <a:pt x="1327361" y="152771"/>
                  <a:pt x="1331584" y="157559"/>
                  <a:pt x="1329867" y="161447"/>
                </a:cubicBezTo>
                <a:cubicBezTo>
                  <a:pt x="1328149" y="165335"/>
                  <a:pt x="1325895" y="168569"/>
                  <a:pt x="1323104" y="171149"/>
                </a:cubicBezTo>
                <a:lnTo>
                  <a:pt x="1357986" y="195761"/>
                </a:lnTo>
                <a:lnTo>
                  <a:pt x="1357986" y="152638"/>
                </a:lnTo>
                <a:cubicBezTo>
                  <a:pt x="1357986" y="141811"/>
                  <a:pt x="1357508" y="135603"/>
                  <a:pt x="1356553" y="134016"/>
                </a:cubicBezTo>
                <a:close/>
                <a:moveTo>
                  <a:pt x="516967" y="115933"/>
                </a:moveTo>
                <a:cubicBezTo>
                  <a:pt x="510276" y="117099"/>
                  <a:pt x="502007" y="118736"/>
                  <a:pt x="492159" y="120845"/>
                </a:cubicBezTo>
                <a:cubicBezTo>
                  <a:pt x="482312" y="122953"/>
                  <a:pt x="477388" y="124203"/>
                  <a:pt x="477388" y="124593"/>
                </a:cubicBezTo>
                <a:cubicBezTo>
                  <a:pt x="477388" y="124984"/>
                  <a:pt x="477742" y="143646"/>
                  <a:pt x="478449" y="180581"/>
                </a:cubicBezTo>
                <a:cubicBezTo>
                  <a:pt x="501418" y="175954"/>
                  <a:pt x="516654" y="173015"/>
                  <a:pt x="524157" y="171762"/>
                </a:cubicBezTo>
                <a:cubicBezTo>
                  <a:pt x="527915" y="142778"/>
                  <a:pt x="529329" y="125936"/>
                  <a:pt x="528399" y="121235"/>
                </a:cubicBezTo>
                <a:cubicBezTo>
                  <a:pt x="527469" y="116535"/>
                  <a:pt x="523658" y="114767"/>
                  <a:pt x="516967" y="115933"/>
                </a:cubicBezTo>
                <a:close/>
                <a:moveTo>
                  <a:pt x="782133" y="107171"/>
                </a:moveTo>
                <a:cubicBezTo>
                  <a:pt x="778573" y="107171"/>
                  <a:pt x="763027" y="109329"/>
                  <a:pt x="735494" y="113645"/>
                </a:cubicBezTo>
                <a:lnTo>
                  <a:pt x="737465" y="126872"/>
                </a:lnTo>
                <a:cubicBezTo>
                  <a:pt x="744746" y="126190"/>
                  <a:pt x="752631" y="124463"/>
                  <a:pt x="761120" y="121691"/>
                </a:cubicBezTo>
                <a:cubicBezTo>
                  <a:pt x="769609" y="118919"/>
                  <a:pt x="776217" y="120305"/>
                  <a:pt x="780942" y="125849"/>
                </a:cubicBezTo>
                <a:cubicBezTo>
                  <a:pt x="785667" y="131393"/>
                  <a:pt x="781239" y="135309"/>
                  <a:pt x="767659" y="137597"/>
                </a:cubicBezTo>
                <a:cubicBezTo>
                  <a:pt x="754078" y="139885"/>
                  <a:pt x="744138" y="140639"/>
                  <a:pt x="737838" y="139857"/>
                </a:cubicBezTo>
                <a:lnTo>
                  <a:pt x="737838" y="153736"/>
                </a:lnTo>
                <a:cubicBezTo>
                  <a:pt x="747387" y="153016"/>
                  <a:pt x="755951" y="151668"/>
                  <a:pt x="763529" y="149689"/>
                </a:cubicBezTo>
                <a:cubicBezTo>
                  <a:pt x="771107" y="147711"/>
                  <a:pt x="777280" y="149013"/>
                  <a:pt x="782049" y="153596"/>
                </a:cubicBezTo>
                <a:cubicBezTo>
                  <a:pt x="786818" y="158179"/>
                  <a:pt x="784188" y="161704"/>
                  <a:pt x="774161" y="164172"/>
                </a:cubicBezTo>
                <a:cubicBezTo>
                  <a:pt x="764134" y="166640"/>
                  <a:pt x="752026" y="167484"/>
                  <a:pt x="737838" y="166702"/>
                </a:cubicBezTo>
                <a:lnTo>
                  <a:pt x="737838" y="186422"/>
                </a:lnTo>
                <a:cubicBezTo>
                  <a:pt x="752944" y="184128"/>
                  <a:pt x="764242" y="182190"/>
                  <a:pt x="771733" y="180608"/>
                </a:cubicBezTo>
                <a:cubicBezTo>
                  <a:pt x="779224" y="179027"/>
                  <a:pt x="784569" y="179601"/>
                  <a:pt x="787769" y="182329"/>
                </a:cubicBezTo>
                <a:cubicBezTo>
                  <a:pt x="790969" y="185058"/>
                  <a:pt x="792569" y="181771"/>
                  <a:pt x="792569" y="172469"/>
                </a:cubicBezTo>
                <a:cubicBezTo>
                  <a:pt x="792569" y="160873"/>
                  <a:pt x="792383" y="147764"/>
                  <a:pt x="792011" y="133142"/>
                </a:cubicBezTo>
                <a:cubicBezTo>
                  <a:pt x="791639" y="118519"/>
                  <a:pt x="790647" y="110535"/>
                  <a:pt x="789034" y="109190"/>
                </a:cubicBezTo>
                <a:cubicBezTo>
                  <a:pt x="787422" y="107844"/>
                  <a:pt x="785122" y="107171"/>
                  <a:pt x="782133" y="107171"/>
                </a:cubicBezTo>
                <a:close/>
                <a:moveTo>
                  <a:pt x="160850" y="107059"/>
                </a:moveTo>
                <a:cubicBezTo>
                  <a:pt x="166989" y="107059"/>
                  <a:pt x="173593" y="108898"/>
                  <a:pt x="180662" y="112575"/>
                </a:cubicBezTo>
                <a:cubicBezTo>
                  <a:pt x="187732" y="116253"/>
                  <a:pt x="190101" y="120500"/>
                  <a:pt x="187769" y="125319"/>
                </a:cubicBezTo>
                <a:cubicBezTo>
                  <a:pt x="185437" y="130137"/>
                  <a:pt x="184271" y="142357"/>
                  <a:pt x="184271" y="161977"/>
                </a:cubicBezTo>
                <a:cubicBezTo>
                  <a:pt x="184271" y="181734"/>
                  <a:pt x="184854" y="198521"/>
                  <a:pt x="186020" y="212337"/>
                </a:cubicBezTo>
                <a:cubicBezTo>
                  <a:pt x="187186" y="226153"/>
                  <a:pt x="183586" y="238540"/>
                  <a:pt x="175221" y="249497"/>
                </a:cubicBezTo>
                <a:cubicBezTo>
                  <a:pt x="166855" y="260455"/>
                  <a:pt x="160347" y="261866"/>
                  <a:pt x="155696" y="253730"/>
                </a:cubicBezTo>
                <a:cubicBezTo>
                  <a:pt x="151045" y="245594"/>
                  <a:pt x="143920" y="237594"/>
                  <a:pt x="134321" y="229731"/>
                </a:cubicBezTo>
                <a:cubicBezTo>
                  <a:pt x="124721" y="221868"/>
                  <a:pt x="125031" y="218715"/>
                  <a:pt x="135251" y="220271"/>
                </a:cubicBezTo>
                <a:cubicBezTo>
                  <a:pt x="145471" y="221828"/>
                  <a:pt x="152289" y="222662"/>
                  <a:pt x="155705" y="222773"/>
                </a:cubicBezTo>
                <a:cubicBezTo>
                  <a:pt x="159123" y="222885"/>
                  <a:pt x="161017" y="215335"/>
                  <a:pt x="161389" y="200124"/>
                </a:cubicBezTo>
                <a:cubicBezTo>
                  <a:pt x="161761" y="184912"/>
                  <a:pt x="161566" y="168898"/>
                  <a:pt x="160803" y="152080"/>
                </a:cubicBezTo>
                <a:cubicBezTo>
                  <a:pt x="160040" y="135262"/>
                  <a:pt x="158096" y="123555"/>
                  <a:pt x="154971" y="116957"/>
                </a:cubicBezTo>
                <a:cubicBezTo>
                  <a:pt x="151845" y="110358"/>
                  <a:pt x="153805" y="107059"/>
                  <a:pt x="160850" y="107059"/>
                </a:cubicBezTo>
                <a:close/>
                <a:moveTo>
                  <a:pt x="654612" y="102367"/>
                </a:moveTo>
                <a:cubicBezTo>
                  <a:pt x="657231" y="102085"/>
                  <a:pt x="659957" y="102582"/>
                  <a:pt x="662791" y="103860"/>
                </a:cubicBezTo>
                <a:cubicBezTo>
                  <a:pt x="668459" y="106415"/>
                  <a:pt x="673628" y="110014"/>
                  <a:pt x="678297" y="114659"/>
                </a:cubicBezTo>
                <a:cubicBezTo>
                  <a:pt x="682966" y="119304"/>
                  <a:pt x="682656" y="124054"/>
                  <a:pt x="677367" y="128909"/>
                </a:cubicBezTo>
                <a:cubicBezTo>
                  <a:pt x="672077" y="133765"/>
                  <a:pt x="667603" y="139737"/>
                  <a:pt x="663944" y="146824"/>
                </a:cubicBezTo>
                <a:cubicBezTo>
                  <a:pt x="660286" y="153912"/>
                  <a:pt x="661374" y="161701"/>
                  <a:pt x="667209" y="170190"/>
                </a:cubicBezTo>
                <a:cubicBezTo>
                  <a:pt x="673045" y="178680"/>
                  <a:pt x="674015" y="188679"/>
                  <a:pt x="670121" y="200189"/>
                </a:cubicBezTo>
                <a:cubicBezTo>
                  <a:pt x="677860" y="202012"/>
                  <a:pt x="689350" y="205661"/>
                  <a:pt x="704593" y="211137"/>
                </a:cubicBezTo>
                <a:cubicBezTo>
                  <a:pt x="719835" y="216612"/>
                  <a:pt x="735689" y="220879"/>
                  <a:pt x="752153" y="223936"/>
                </a:cubicBezTo>
                <a:cubicBezTo>
                  <a:pt x="768617" y="226993"/>
                  <a:pt x="787038" y="229294"/>
                  <a:pt x="807415" y="230838"/>
                </a:cubicBezTo>
                <a:cubicBezTo>
                  <a:pt x="827792" y="232382"/>
                  <a:pt x="847555" y="231979"/>
                  <a:pt x="866704" y="229629"/>
                </a:cubicBezTo>
                <a:cubicBezTo>
                  <a:pt x="885853" y="227278"/>
                  <a:pt x="886486" y="230565"/>
                  <a:pt x="868602" y="239489"/>
                </a:cubicBezTo>
                <a:cubicBezTo>
                  <a:pt x="850718" y="248412"/>
                  <a:pt x="835531" y="255246"/>
                  <a:pt x="823042" y="259990"/>
                </a:cubicBezTo>
                <a:cubicBezTo>
                  <a:pt x="810553" y="264734"/>
                  <a:pt x="789738" y="262030"/>
                  <a:pt x="760599" y="251879"/>
                </a:cubicBezTo>
                <a:cubicBezTo>
                  <a:pt x="731460" y="241727"/>
                  <a:pt x="708971" y="233166"/>
                  <a:pt x="693133" y="226196"/>
                </a:cubicBezTo>
                <a:cubicBezTo>
                  <a:pt x="677295" y="219226"/>
                  <a:pt x="663861" y="216116"/>
                  <a:pt x="652829" y="216867"/>
                </a:cubicBezTo>
                <a:cubicBezTo>
                  <a:pt x="641797" y="217617"/>
                  <a:pt x="633921" y="219561"/>
                  <a:pt x="629202" y="222699"/>
                </a:cubicBezTo>
                <a:cubicBezTo>
                  <a:pt x="624483" y="225837"/>
                  <a:pt x="618232" y="224178"/>
                  <a:pt x="610450" y="217722"/>
                </a:cubicBezTo>
                <a:cubicBezTo>
                  <a:pt x="602667" y="211267"/>
                  <a:pt x="603319" y="206588"/>
                  <a:pt x="612403" y="203686"/>
                </a:cubicBezTo>
                <a:cubicBezTo>
                  <a:pt x="621488" y="200784"/>
                  <a:pt x="635283" y="198979"/>
                  <a:pt x="653787" y="198272"/>
                </a:cubicBezTo>
                <a:cubicBezTo>
                  <a:pt x="654469" y="189442"/>
                  <a:pt x="652088" y="179892"/>
                  <a:pt x="646643" y="169623"/>
                </a:cubicBezTo>
                <a:cubicBezTo>
                  <a:pt x="641198" y="159354"/>
                  <a:pt x="640225" y="150021"/>
                  <a:pt x="643722" y="141625"/>
                </a:cubicBezTo>
                <a:cubicBezTo>
                  <a:pt x="647220" y="133228"/>
                  <a:pt x="648969" y="127945"/>
                  <a:pt x="648969" y="125775"/>
                </a:cubicBezTo>
                <a:cubicBezTo>
                  <a:pt x="648969" y="125824"/>
                  <a:pt x="647713" y="126432"/>
                  <a:pt x="645201" y="127598"/>
                </a:cubicBezTo>
                <a:cubicBezTo>
                  <a:pt x="642690" y="128764"/>
                  <a:pt x="638982" y="130125"/>
                  <a:pt x="634076" y="131681"/>
                </a:cubicBezTo>
                <a:cubicBezTo>
                  <a:pt x="629171" y="133238"/>
                  <a:pt x="623231" y="132261"/>
                  <a:pt x="616254" y="128751"/>
                </a:cubicBezTo>
                <a:cubicBezTo>
                  <a:pt x="609278" y="125241"/>
                  <a:pt x="609061" y="122345"/>
                  <a:pt x="615603" y="120063"/>
                </a:cubicBezTo>
                <a:cubicBezTo>
                  <a:pt x="622145" y="117781"/>
                  <a:pt x="627826" y="115713"/>
                  <a:pt x="632644" y="113859"/>
                </a:cubicBezTo>
                <a:cubicBezTo>
                  <a:pt x="637462" y="112005"/>
                  <a:pt x="642274" y="109236"/>
                  <a:pt x="647080" y="105553"/>
                </a:cubicBezTo>
                <a:cubicBezTo>
                  <a:pt x="649483" y="103711"/>
                  <a:pt x="651994" y="102649"/>
                  <a:pt x="654612" y="102367"/>
                </a:cubicBezTo>
                <a:close/>
                <a:moveTo>
                  <a:pt x="1431033" y="100020"/>
                </a:moveTo>
                <a:cubicBezTo>
                  <a:pt x="1439610" y="99927"/>
                  <a:pt x="1446655" y="103232"/>
                  <a:pt x="1452166" y="109934"/>
                </a:cubicBezTo>
                <a:cubicBezTo>
                  <a:pt x="1459514" y="118870"/>
                  <a:pt x="1454730" y="123558"/>
                  <a:pt x="1437813" y="123998"/>
                </a:cubicBezTo>
                <a:cubicBezTo>
                  <a:pt x="1420897" y="124438"/>
                  <a:pt x="1401338" y="126351"/>
                  <a:pt x="1379138" y="129737"/>
                </a:cubicBezTo>
                <a:cubicBezTo>
                  <a:pt x="1382251" y="133259"/>
                  <a:pt x="1383209" y="137287"/>
                  <a:pt x="1382012" y="141820"/>
                </a:cubicBezTo>
                <a:cubicBezTo>
                  <a:pt x="1380815" y="146353"/>
                  <a:pt x="1379857" y="151491"/>
                  <a:pt x="1379138" y="157233"/>
                </a:cubicBezTo>
                <a:cubicBezTo>
                  <a:pt x="1388390" y="155013"/>
                  <a:pt x="1396641" y="152511"/>
                  <a:pt x="1403890" y="149727"/>
                </a:cubicBezTo>
                <a:cubicBezTo>
                  <a:pt x="1411139" y="146942"/>
                  <a:pt x="1418165" y="148582"/>
                  <a:pt x="1424968" y="154647"/>
                </a:cubicBezTo>
                <a:cubicBezTo>
                  <a:pt x="1431770" y="160712"/>
                  <a:pt x="1428998" y="165602"/>
                  <a:pt x="1416652" y="169316"/>
                </a:cubicBezTo>
                <a:cubicBezTo>
                  <a:pt x="1404306" y="173031"/>
                  <a:pt x="1391745" y="174497"/>
                  <a:pt x="1378970" y="173716"/>
                </a:cubicBezTo>
                <a:lnTo>
                  <a:pt x="1377947" y="206384"/>
                </a:lnTo>
                <a:cubicBezTo>
                  <a:pt x="1399875" y="217335"/>
                  <a:pt x="1419895" y="224352"/>
                  <a:pt x="1438009" y="227433"/>
                </a:cubicBezTo>
                <a:cubicBezTo>
                  <a:pt x="1456122" y="230515"/>
                  <a:pt x="1473213" y="233334"/>
                  <a:pt x="1489280" y="235889"/>
                </a:cubicBezTo>
                <a:cubicBezTo>
                  <a:pt x="1505347" y="238444"/>
                  <a:pt x="1507301" y="241932"/>
                  <a:pt x="1495140" y="246353"/>
                </a:cubicBezTo>
                <a:cubicBezTo>
                  <a:pt x="1482980" y="250775"/>
                  <a:pt x="1469101" y="254561"/>
                  <a:pt x="1453505" y="257711"/>
                </a:cubicBezTo>
                <a:cubicBezTo>
                  <a:pt x="1437910" y="260861"/>
                  <a:pt x="1425979" y="261016"/>
                  <a:pt x="1417712" y="258176"/>
                </a:cubicBezTo>
                <a:cubicBezTo>
                  <a:pt x="1409446" y="255336"/>
                  <a:pt x="1394994" y="245733"/>
                  <a:pt x="1374357" y="229368"/>
                </a:cubicBezTo>
                <a:cubicBezTo>
                  <a:pt x="1353719" y="213003"/>
                  <a:pt x="1333714" y="197175"/>
                  <a:pt x="1314342" y="181883"/>
                </a:cubicBezTo>
                <a:cubicBezTo>
                  <a:pt x="1310410" y="187898"/>
                  <a:pt x="1303471" y="196273"/>
                  <a:pt x="1293525" y="207007"/>
                </a:cubicBezTo>
                <a:cubicBezTo>
                  <a:pt x="1283578" y="217741"/>
                  <a:pt x="1273969" y="226131"/>
                  <a:pt x="1264698" y="232177"/>
                </a:cubicBezTo>
                <a:cubicBezTo>
                  <a:pt x="1255428" y="238224"/>
                  <a:pt x="1245310" y="242443"/>
                  <a:pt x="1234347" y="244837"/>
                </a:cubicBezTo>
                <a:cubicBezTo>
                  <a:pt x="1223383" y="247231"/>
                  <a:pt x="1223870" y="243888"/>
                  <a:pt x="1235807" y="234810"/>
                </a:cubicBezTo>
                <a:cubicBezTo>
                  <a:pt x="1247744" y="225731"/>
                  <a:pt x="1260227" y="213140"/>
                  <a:pt x="1273256" y="197035"/>
                </a:cubicBezTo>
                <a:cubicBezTo>
                  <a:pt x="1286285" y="180931"/>
                  <a:pt x="1294520" y="169093"/>
                  <a:pt x="1297962" y="161521"/>
                </a:cubicBezTo>
                <a:cubicBezTo>
                  <a:pt x="1299682" y="157735"/>
                  <a:pt x="1300924" y="154412"/>
                  <a:pt x="1301687" y="151552"/>
                </a:cubicBezTo>
                <a:lnTo>
                  <a:pt x="1302199" y="147221"/>
                </a:lnTo>
                <a:lnTo>
                  <a:pt x="1283972" y="152089"/>
                </a:lnTo>
                <a:cubicBezTo>
                  <a:pt x="1275321" y="154836"/>
                  <a:pt x="1266429" y="151906"/>
                  <a:pt x="1257294" y="143299"/>
                </a:cubicBezTo>
                <a:cubicBezTo>
                  <a:pt x="1248160" y="134692"/>
                  <a:pt x="1247065" y="130782"/>
                  <a:pt x="1254011" y="131570"/>
                </a:cubicBezTo>
                <a:cubicBezTo>
                  <a:pt x="1260956" y="132357"/>
                  <a:pt x="1267399" y="132379"/>
                  <a:pt x="1273340" y="131635"/>
                </a:cubicBezTo>
                <a:cubicBezTo>
                  <a:pt x="1279281" y="130891"/>
                  <a:pt x="1290660" y="129151"/>
                  <a:pt x="1307477" y="126416"/>
                </a:cubicBezTo>
                <a:cubicBezTo>
                  <a:pt x="1324295" y="123682"/>
                  <a:pt x="1344377" y="119589"/>
                  <a:pt x="1367725" y="114138"/>
                </a:cubicBezTo>
                <a:cubicBezTo>
                  <a:pt x="1391072" y="108687"/>
                  <a:pt x="1409145" y="104390"/>
                  <a:pt x="1421945" y="101246"/>
                </a:cubicBezTo>
                <a:cubicBezTo>
                  <a:pt x="1425144" y="100460"/>
                  <a:pt x="1428174" y="100051"/>
                  <a:pt x="1431033" y="100020"/>
                </a:cubicBezTo>
                <a:close/>
                <a:moveTo>
                  <a:pt x="535636" y="90514"/>
                </a:moveTo>
                <a:cubicBezTo>
                  <a:pt x="538302" y="90342"/>
                  <a:pt x="541130" y="90887"/>
                  <a:pt x="544119" y="92149"/>
                </a:cubicBezTo>
                <a:cubicBezTo>
                  <a:pt x="550097" y="94673"/>
                  <a:pt x="556425" y="98604"/>
                  <a:pt x="563104" y="103943"/>
                </a:cubicBezTo>
                <a:cubicBezTo>
                  <a:pt x="569783" y="109283"/>
                  <a:pt x="570521" y="114774"/>
                  <a:pt x="565318" y="120417"/>
                </a:cubicBezTo>
                <a:cubicBezTo>
                  <a:pt x="560115" y="126060"/>
                  <a:pt x="552987" y="142877"/>
                  <a:pt x="543933" y="170869"/>
                </a:cubicBezTo>
                <a:cubicBezTo>
                  <a:pt x="555604" y="182466"/>
                  <a:pt x="556028" y="188757"/>
                  <a:pt x="545207" y="189743"/>
                </a:cubicBezTo>
                <a:cubicBezTo>
                  <a:pt x="534386" y="190729"/>
                  <a:pt x="512487" y="192691"/>
                  <a:pt x="479509" y="195631"/>
                </a:cubicBezTo>
                <a:cubicBezTo>
                  <a:pt x="478802" y="208170"/>
                  <a:pt x="477019" y="216212"/>
                  <a:pt x="474161" y="219760"/>
                </a:cubicBezTo>
                <a:cubicBezTo>
                  <a:pt x="471302" y="223307"/>
                  <a:pt x="467990" y="221505"/>
                  <a:pt x="464226" y="214355"/>
                </a:cubicBezTo>
                <a:cubicBezTo>
                  <a:pt x="460462" y="207205"/>
                  <a:pt x="458580" y="198694"/>
                  <a:pt x="458580" y="188822"/>
                </a:cubicBezTo>
                <a:cubicBezTo>
                  <a:pt x="458580" y="179669"/>
                  <a:pt x="458010" y="166895"/>
                  <a:pt x="456869" y="150499"/>
                </a:cubicBezTo>
                <a:cubicBezTo>
                  <a:pt x="455728" y="134103"/>
                  <a:pt x="453002" y="121983"/>
                  <a:pt x="448692" y="114138"/>
                </a:cubicBezTo>
                <a:cubicBezTo>
                  <a:pt x="444382" y="106294"/>
                  <a:pt x="445716" y="102976"/>
                  <a:pt x="452692" y="104185"/>
                </a:cubicBezTo>
                <a:cubicBezTo>
                  <a:pt x="459668" y="105394"/>
                  <a:pt x="465318" y="106365"/>
                  <a:pt x="469640" y="107097"/>
                </a:cubicBezTo>
                <a:cubicBezTo>
                  <a:pt x="473962" y="107828"/>
                  <a:pt x="483617" y="106495"/>
                  <a:pt x="498606" y="103097"/>
                </a:cubicBezTo>
                <a:cubicBezTo>
                  <a:pt x="513594" y="99699"/>
                  <a:pt x="523432" y="96393"/>
                  <a:pt x="528120" y="93181"/>
                </a:cubicBezTo>
                <a:cubicBezTo>
                  <a:pt x="530464" y="91575"/>
                  <a:pt x="532969" y="90686"/>
                  <a:pt x="535636" y="90514"/>
                </a:cubicBezTo>
                <a:close/>
                <a:moveTo>
                  <a:pt x="2198037" y="79740"/>
                </a:moveTo>
                <a:cubicBezTo>
                  <a:pt x="2192710" y="80912"/>
                  <a:pt x="2184465" y="82788"/>
                  <a:pt x="2173303" y="85368"/>
                </a:cubicBezTo>
                <a:cubicBezTo>
                  <a:pt x="2175585" y="101863"/>
                  <a:pt x="2177055" y="114532"/>
                  <a:pt x="2177712" y="123375"/>
                </a:cubicBezTo>
                <a:cubicBezTo>
                  <a:pt x="2189656" y="121130"/>
                  <a:pt x="2199063" y="119071"/>
                  <a:pt x="2205934" y="117198"/>
                </a:cubicBezTo>
                <a:cubicBezTo>
                  <a:pt x="2206653" y="105801"/>
                  <a:pt x="2206848" y="96415"/>
                  <a:pt x="2206520" y="89042"/>
                </a:cubicBezTo>
                <a:cubicBezTo>
                  <a:pt x="2206191" y="81669"/>
                  <a:pt x="2203364" y="78568"/>
                  <a:pt x="2198037" y="79740"/>
                </a:cubicBezTo>
                <a:close/>
                <a:moveTo>
                  <a:pt x="2212336" y="56502"/>
                </a:moveTo>
                <a:cubicBezTo>
                  <a:pt x="2215190" y="56407"/>
                  <a:pt x="2218497" y="56979"/>
                  <a:pt x="2222258" y="58216"/>
                </a:cubicBezTo>
                <a:cubicBezTo>
                  <a:pt x="2229781" y="60690"/>
                  <a:pt x="2235954" y="63831"/>
                  <a:pt x="2240778" y="67639"/>
                </a:cubicBezTo>
                <a:cubicBezTo>
                  <a:pt x="2245603" y="71446"/>
                  <a:pt x="2245597" y="76190"/>
                  <a:pt x="2240760" y="81870"/>
                </a:cubicBezTo>
                <a:cubicBezTo>
                  <a:pt x="2235923" y="87551"/>
                  <a:pt x="2230949" y="98179"/>
                  <a:pt x="2225840" y="113757"/>
                </a:cubicBezTo>
                <a:cubicBezTo>
                  <a:pt x="2235179" y="125316"/>
                  <a:pt x="2234915" y="131573"/>
                  <a:pt x="2225049" y="132528"/>
                </a:cubicBezTo>
                <a:cubicBezTo>
                  <a:pt x="2215183" y="133483"/>
                  <a:pt x="2200154" y="135405"/>
                  <a:pt x="2179963" y="138295"/>
                </a:cubicBezTo>
                <a:cubicBezTo>
                  <a:pt x="2179318" y="144893"/>
                  <a:pt x="2177235" y="149916"/>
                  <a:pt x="2173713" y="153364"/>
                </a:cubicBezTo>
                <a:cubicBezTo>
                  <a:pt x="2170190" y="156811"/>
                  <a:pt x="2167105" y="155047"/>
                  <a:pt x="2164457" y="148071"/>
                </a:cubicBezTo>
                <a:cubicBezTo>
                  <a:pt x="2161809" y="141095"/>
                  <a:pt x="2158935" y="130243"/>
                  <a:pt x="2155835" y="115515"/>
                </a:cubicBezTo>
                <a:cubicBezTo>
                  <a:pt x="2152734" y="100787"/>
                  <a:pt x="2149010" y="89935"/>
                  <a:pt x="2144663" y="82959"/>
                </a:cubicBezTo>
                <a:cubicBezTo>
                  <a:pt x="2140316" y="75982"/>
                  <a:pt x="2141287" y="72224"/>
                  <a:pt x="2147575" y="71685"/>
                </a:cubicBezTo>
                <a:cubicBezTo>
                  <a:pt x="2153863" y="71145"/>
                  <a:pt x="2158489" y="70869"/>
                  <a:pt x="2161453" y="70857"/>
                </a:cubicBezTo>
                <a:cubicBezTo>
                  <a:pt x="2164417" y="70845"/>
                  <a:pt x="2171465" y="69542"/>
                  <a:pt x="2182596" y="66950"/>
                </a:cubicBezTo>
                <a:cubicBezTo>
                  <a:pt x="2193727" y="64358"/>
                  <a:pt x="2201240" y="61636"/>
                  <a:pt x="2205134" y="58783"/>
                </a:cubicBezTo>
                <a:cubicBezTo>
                  <a:pt x="2207081" y="57357"/>
                  <a:pt x="2209482" y="56597"/>
                  <a:pt x="2212336" y="56502"/>
                </a:cubicBezTo>
                <a:close/>
                <a:moveTo>
                  <a:pt x="1131432" y="51172"/>
                </a:moveTo>
                <a:cubicBezTo>
                  <a:pt x="1139439" y="50496"/>
                  <a:pt x="1146413" y="52826"/>
                  <a:pt x="1152352" y="58160"/>
                </a:cubicBezTo>
                <a:cubicBezTo>
                  <a:pt x="1160271" y="65273"/>
                  <a:pt x="1158953" y="69576"/>
                  <a:pt x="1148398" y="71071"/>
                </a:cubicBezTo>
                <a:cubicBezTo>
                  <a:pt x="1137844" y="72565"/>
                  <a:pt x="1122887" y="74782"/>
                  <a:pt x="1103527" y="77722"/>
                </a:cubicBezTo>
                <a:cubicBezTo>
                  <a:pt x="1114416" y="82980"/>
                  <a:pt x="1118816" y="87920"/>
                  <a:pt x="1116726" y="92539"/>
                </a:cubicBezTo>
                <a:cubicBezTo>
                  <a:pt x="1114636" y="97159"/>
                  <a:pt x="1108680" y="112374"/>
                  <a:pt x="1098857" y="138183"/>
                </a:cubicBezTo>
                <a:cubicBezTo>
                  <a:pt x="1117882" y="153959"/>
                  <a:pt x="1130421" y="165778"/>
                  <a:pt x="1136474" y="173641"/>
                </a:cubicBezTo>
                <a:cubicBezTo>
                  <a:pt x="1142526" y="181505"/>
                  <a:pt x="1143298" y="189126"/>
                  <a:pt x="1138790" y="196505"/>
                </a:cubicBezTo>
                <a:cubicBezTo>
                  <a:pt x="1134282" y="203885"/>
                  <a:pt x="1127215" y="202328"/>
                  <a:pt x="1117591" y="191836"/>
                </a:cubicBezTo>
                <a:cubicBezTo>
                  <a:pt x="1107967" y="181343"/>
                  <a:pt x="1097927" y="170634"/>
                  <a:pt x="1087472" y="159707"/>
                </a:cubicBezTo>
                <a:cubicBezTo>
                  <a:pt x="1075578" y="175520"/>
                  <a:pt x="1063976" y="186658"/>
                  <a:pt x="1052665" y="193119"/>
                </a:cubicBezTo>
                <a:cubicBezTo>
                  <a:pt x="1047009" y="196350"/>
                  <a:pt x="1041600" y="198923"/>
                  <a:pt x="1036436" y="200837"/>
                </a:cubicBezTo>
                <a:lnTo>
                  <a:pt x="1024285" y="203942"/>
                </a:lnTo>
                <a:lnTo>
                  <a:pt x="1030508" y="205286"/>
                </a:lnTo>
                <a:cubicBezTo>
                  <a:pt x="1046259" y="209131"/>
                  <a:pt x="1067421" y="212783"/>
                  <a:pt x="1093993" y="216243"/>
                </a:cubicBezTo>
                <a:cubicBezTo>
                  <a:pt x="1120565" y="219704"/>
                  <a:pt x="1146501" y="219877"/>
                  <a:pt x="1171802" y="216764"/>
                </a:cubicBezTo>
                <a:cubicBezTo>
                  <a:pt x="1197102" y="213651"/>
                  <a:pt x="1205874" y="215199"/>
                  <a:pt x="1198116" y="221406"/>
                </a:cubicBezTo>
                <a:cubicBezTo>
                  <a:pt x="1190359" y="227613"/>
                  <a:pt x="1178784" y="234447"/>
                  <a:pt x="1163393" y="241907"/>
                </a:cubicBezTo>
                <a:cubicBezTo>
                  <a:pt x="1148002" y="249367"/>
                  <a:pt x="1135981" y="252700"/>
                  <a:pt x="1127330" y="251906"/>
                </a:cubicBezTo>
                <a:cubicBezTo>
                  <a:pt x="1118679" y="251113"/>
                  <a:pt x="1104069" y="247221"/>
                  <a:pt x="1083500" y="240233"/>
                </a:cubicBezTo>
                <a:cubicBezTo>
                  <a:pt x="1062931" y="233244"/>
                  <a:pt x="1045223" y="227548"/>
                  <a:pt x="1030378" y="223145"/>
                </a:cubicBezTo>
                <a:cubicBezTo>
                  <a:pt x="1015532" y="218743"/>
                  <a:pt x="1003272" y="215239"/>
                  <a:pt x="993599" y="212634"/>
                </a:cubicBezTo>
                <a:cubicBezTo>
                  <a:pt x="983925" y="210030"/>
                  <a:pt x="975569" y="210811"/>
                  <a:pt x="968530" y="214978"/>
                </a:cubicBezTo>
                <a:cubicBezTo>
                  <a:pt x="961492" y="219146"/>
                  <a:pt x="955483" y="222259"/>
                  <a:pt x="950504" y="224317"/>
                </a:cubicBezTo>
                <a:cubicBezTo>
                  <a:pt x="945524" y="226376"/>
                  <a:pt x="939407" y="224234"/>
                  <a:pt x="932151" y="217890"/>
                </a:cubicBezTo>
                <a:cubicBezTo>
                  <a:pt x="924896" y="211546"/>
                  <a:pt x="924970" y="207853"/>
                  <a:pt x="932375" y="206811"/>
                </a:cubicBezTo>
                <a:cubicBezTo>
                  <a:pt x="939779" y="205770"/>
                  <a:pt x="947127" y="203903"/>
                  <a:pt x="954420" y="201212"/>
                </a:cubicBezTo>
                <a:cubicBezTo>
                  <a:pt x="961712" y="198521"/>
                  <a:pt x="968564" y="196542"/>
                  <a:pt x="974977" y="195277"/>
                </a:cubicBezTo>
                <a:cubicBezTo>
                  <a:pt x="974232" y="185455"/>
                  <a:pt x="971712" y="176181"/>
                  <a:pt x="967414" y="167456"/>
                </a:cubicBezTo>
                <a:cubicBezTo>
                  <a:pt x="963117" y="158731"/>
                  <a:pt x="961554" y="151503"/>
                  <a:pt x="962726" y="145773"/>
                </a:cubicBezTo>
                <a:cubicBezTo>
                  <a:pt x="963898" y="140043"/>
                  <a:pt x="965259" y="135486"/>
                  <a:pt x="966809" y="132100"/>
                </a:cubicBezTo>
                <a:cubicBezTo>
                  <a:pt x="968360" y="128714"/>
                  <a:pt x="966031" y="128578"/>
                  <a:pt x="959824" y="131691"/>
                </a:cubicBezTo>
                <a:cubicBezTo>
                  <a:pt x="953617" y="134803"/>
                  <a:pt x="947003" y="134568"/>
                  <a:pt x="939983" y="130984"/>
                </a:cubicBezTo>
                <a:cubicBezTo>
                  <a:pt x="932964" y="127399"/>
                  <a:pt x="932297" y="124699"/>
                  <a:pt x="937983" y="122882"/>
                </a:cubicBezTo>
                <a:cubicBezTo>
                  <a:pt x="943670" y="121065"/>
                  <a:pt x="949273" y="118687"/>
                  <a:pt x="954792" y="115747"/>
                </a:cubicBezTo>
                <a:cubicBezTo>
                  <a:pt x="960311" y="112808"/>
                  <a:pt x="965138" y="109258"/>
                  <a:pt x="969275" y="105097"/>
                </a:cubicBezTo>
                <a:cubicBezTo>
                  <a:pt x="973411" y="100936"/>
                  <a:pt x="980477" y="102021"/>
                  <a:pt x="990473" y="108352"/>
                </a:cubicBezTo>
                <a:cubicBezTo>
                  <a:pt x="1000469" y="114684"/>
                  <a:pt x="1002290" y="120494"/>
                  <a:pt x="995933" y="125784"/>
                </a:cubicBezTo>
                <a:cubicBezTo>
                  <a:pt x="989577" y="131073"/>
                  <a:pt x="985686" y="137414"/>
                  <a:pt x="984260" y="144806"/>
                </a:cubicBezTo>
                <a:cubicBezTo>
                  <a:pt x="982833" y="152198"/>
                  <a:pt x="984650" y="160228"/>
                  <a:pt x="989711" y="168898"/>
                </a:cubicBezTo>
                <a:cubicBezTo>
                  <a:pt x="994771" y="177567"/>
                  <a:pt x="994963" y="186800"/>
                  <a:pt x="990287" y="196598"/>
                </a:cubicBezTo>
                <a:lnTo>
                  <a:pt x="1016061" y="202165"/>
                </a:lnTo>
                <a:lnTo>
                  <a:pt x="1021504" y="196849"/>
                </a:lnTo>
                <a:cubicBezTo>
                  <a:pt x="1030731" y="190481"/>
                  <a:pt x="1039745" y="182704"/>
                  <a:pt x="1048544" y="173520"/>
                </a:cubicBezTo>
                <a:cubicBezTo>
                  <a:pt x="1057343" y="164337"/>
                  <a:pt x="1064726" y="154963"/>
                  <a:pt x="1070692" y="145401"/>
                </a:cubicBezTo>
                <a:cubicBezTo>
                  <a:pt x="1055945" y="132590"/>
                  <a:pt x="1044672" y="122020"/>
                  <a:pt x="1036870" y="113692"/>
                </a:cubicBezTo>
                <a:cubicBezTo>
                  <a:pt x="1029069" y="105363"/>
                  <a:pt x="1031754" y="103624"/>
                  <a:pt x="1044926" y="108473"/>
                </a:cubicBezTo>
                <a:cubicBezTo>
                  <a:pt x="1058097" y="113323"/>
                  <a:pt x="1070375" y="119456"/>
                  <a:pt x="1081761" y="126872"/>
                </a:cubicBezTo>
                <a:cubicBezTo>
                  <a:pt x="1088396" y="111183"/>
                  <a:pt x="1091379" y="95668"/>
                  <a:pt x="1090709" y="80326"/>
                </a:cubicBezTo>
                <a:cubicBezTo>
                  <a:pt x="1073197" y="83414"/>
                  <a:pt x="1059567" y="86326"/>
                  <a:pt x="1049818" y="89061"/>
                </a:cubicBezTo>
                <a:cubicBezTo>
                  <a:pt x="1040070" y="91795"/>
                  <a:pt x="1030607" y="89640"/>
                  <a:pt x="1021430" y="82596"/>
                </a:cubicBezTo>
                <a:cubicBezTo>
                  <a:pt x="1012252" y="75551"/>
                  <a:pt x="1012357" y="72029"/>
                  <a:pt x="1021746" y="72029"/>
                </a:cubicBezTo>
                <a:cubicBezTo>
                  <a:pt x="1029262" y="72029"/>
                  <a:pt x="1039763" y="70876"/>
                  <a:pt x="1053251" y="68569"/>
                </a:cubicBezTo>
                <a:cubicBezTo>
                  <a:pt x="1066738" y="66262"/>
                  <a:pt x="1078849" y="63958"/>
                  <a:pt x="1089584" y="61658"/>
                </a:cubicBezTo>
                <a:cubicBezTo>
                  <a:pt x="1100318" y="59357"/>
                  <a:pt x="1111483" y="56421"/>
                  <a:pt x="1123079" y="52849"/>
                </a:cubicBezTo>
                <a:cubicBezTo>
                  <a:pt x="1125978" y="51956"/>
                  <a:pt x="1128762" y="51397"/>
                  <a:pt x="1131432" y="51172"/>
                </a:cubicBezTo>
                <a:close/>
                <a:moveTo>
                  <a:pt x="819395" y="47017"/>
                </a:moveTo>
                <a:cubicBezTo>
                  <a:pt x="828784" y="45001"/>
                  <a:pt x="836799" y="47193"/>
                  <a:pt x="843440" y="53593"/>
                </a:cubicBezTo>
                <a:cubicBezTo>
                  <a:pt x="850082" y="59993"/>
                  <a:pt x="850581" y="64293"/>
                  <a:pt x="844938" y="66494"/>
                </a:cubicBezTo>
                <a:cubicBezTo>
                  <a:pt x="839295" y="68696"/>
                  <a:pt x="828297" y="69992"/>
                  <a:pt x="811945" y="70383"/>
                </a:cubicBezTo>
                <a:cubicBezTo>
                  <a:pt x="795592" y="70773"/>
                  <a:pt x="779838" y="71886"/>
                  <a:pt x="764683" y="73722"/>
                </a:cubicBezTo>
                <a:cubicBezTo>
                  <a:pt x="770127" y="79960"/>
                  <a:pt x="771287" y="83864"/>
                  <a:pt x="768161" y="85433"/>
                </a:cubicBezTo>
                <a:cubicBezTo>
                  <a:pt x="765036" y="87002"/>
                  <a:pt x="759988" y="91091"/>
                  <a:pt x="753018" y="97702"/>
                </a:cubicBezTo>
                <a:cubicBezTo>
                  <a:pt x="769166" y="95494"/>
                  <a:pt x="780009" y="92995"/>
                  <a:pt x="785546" y="90205"/>
                </a:cubicBezTo>
                <a:cubicBezTo>
                  <a:pt x="791084" y="87414"/>
                  <a:pt x="795760" y="87089"/>
                  <a:pt x="799573" y="89228"/>
                </a:cubicBezTo>
                <a:cubicBezTo>
                  <a:pt x="803387" y="91367"/>
                  <a:pt x="808060" y="94000"/>
                  <a:pt x="813591" y="97125"/>
                </a:cubicBezTo>
                <a:cubicBezTo>
                  <a:pt x="819122" y="100251"/>
                  <a:pt x="821067" y="103503"/>
                  <a:pt x="819423" y="106883"/>
                </a:cubicBezTo>
                <a:cubicBezTo>
                  <a:pt x="817780" y="110262"/>
                  <a:pt x="816224" y="114346"/>
                  <a:pt x="814754" y="119133"/>
                </a:cubicBezTo>
                <a:cubicBezTo>
                  <a:pt x="813284" y="123920"/>
                  <a:pt x="813327" y="137014"/>
                  <a:pt x="814884" y="158414"/>
                </a:cubicBezTo>
                <a:cubicBezTo>
                  <a:pt x="816440" y="179815"/>
                  <a:pt x="816385" y="193219"/>
                  <a:pt x="814716" y="198626"/>
                </a:cubicBezTo>
                <a:cubicBezTo>
                  <a:pt x="813049" y="204033"/>
                  <a:pt x="809656" y="209599"/>
                  <a:pt x="804540" y="215323"/>
                </a:cubicBezTo>
                <a:cubicBezTo>
                  <a:pt x="799424" y="221046"/>
                  <a:pt x="795760" y="220315"/>
                  <a:pt x="793546" y="213127"/>
                </a:cubicBezTo>
                <a:cubicBezTo>
                  <a:pt x="791332" y="205940"/>
                  <a:pt x="789419" y="200195"/>
                  <a:pt x="787806" y="195891"/>
                </a:cubicBezTo>
                <a:cubicBezTo>
                  <a:pt x="778753" y="195891"/>
                  <a:pt x="761892" y="196976"/>
                  <a:pt x="737223" y="199147"/>
                </a:cubicBezTo>
                <a:cubicBezTo>
                  <a:pt x="734074" y="211760"/>
                  <a:pt x="729280" y="213689"/>
                  <a:pt x="722843" y="204933"/>
                </a:cubicBezTo>
                <a:cubicBezTo>
                  <a:pt x="716406" y="196176"/>
                  <a:pt x="713966" y="188738"/>
                  <a:pt x="715523" y="182618"/>
                </a:cubicBezTo>
                <a:cubicBezTo>
                  <a:pt x="717079" y="176497"/>
                  <a:pt x="717857" y="164166"/>
                  <a:pt x="717857" y="145625"/>
                </a:cubicBezTo>
                <a:cubicBezTo>
                  <a:pt x="717857" y="126947"/>
                  <a:pt x="716105" y="114603"/>
                  <a:pt x="712602" y="108594"/>
                </a:cubicBezTo>
                <a:cubicBezTo>
                  <a:pt x="709098" y="102585"/>
                  <a:pt x="709570" y="99072"/>
                  <a:pt x="714016" y="98055"/>
                </a:cubicBezTo>
                <a:cubicBezTo>
                  <a:pt x="718462" y="97038"/>
                  <a:pt x="722440" y="97113"/>
                  <a:pt x="725950" y="98279"/>
                </a:cubicBezTo>
                <a:cubicBezTo>
                  <a:pt x="729460" y="99444"/>
                  <a:pt x="733292" y="100139"/>
                  <a:pt x="737447" y="100362"/>
                </a:cubicBezTo>
                <a:cubicBezTo>
                  <a:pt x="742296" y="91346"/>
                  <a:pt x="745105" y="83501"/>
                  <a:pt x="745874" y="76829"/>
                </a:cubicBezTo>
                <a:cubicBezTo>
                  <a:pt x="736275" y="78354"/>
                  <a:pt x="727758" y="80097"/>
                  <a:pt x="720322" y="82056"/>
                </a:cubicBezTo>
                <a:cubicBezTo>
                  <a:pt x="712887" y="84016"/>
                  <a:pt x="705557" y="82134"/>
                  <a:pt x="698333" y="76410"/>
                </a:cubicBezTo>
                <a:cubicBezTo>
                  <a:pt x="691109" y="70686"/>
                  <a:pt x="692253" y="67564"/>
                  <a:pt x="701765" y="67043"/>
                </a:cubicBezTo>
                <a:cubicBezTo>
                  <a:pt x="711278" y="66522"/>
                  <a:pt x="723612" y="65096"/>
                  <a:pt x="738768" y="62764"/>
                </a:cubicBezTo>
                <a:cubicBezTo>
                  <a:pt x="753923" y="60433"/>
                  <a:pt x="768803" y="57729"/>
                  <a:pt x="783407" y="54653"/>
                </a:cubicBezTo>
                <a:cubicBezTo>
                  <a:pt x="798011" y="51578"/>
                  <a:pt x="810007" y="49032"/>
                  <a:pt x="819395" y="47017"/>
                </a:cubicBezTo>
                <a:close/>
                <a:moveTo>
                  <a:pt x="2008220" y="47014"/>
                </a:moveTo>
                <a:cubicBezTo>
                  <a:pt x="2010211" y="46151"/>
                  <a:pt x="2013294" y="47069"/>
                  <a:pt x="2017471" y="49770"/>
                </a:cubicBezTo>
                <a:cubicBezTo>
                  <a:pt x="2025824" y="55171"/>
                  <a:pt x="2032462" y="60969"/>
                  <a:pt x="2037386" y="67164"/>
                </a:cubicBezTo>
                <a:cubicBezTo>
                  <a:pt x="2042310" y="73359"/>
                  <a:pt x="2042068" y="78686"/>
                  <a:pt x="2036660" y="83145"/>
                </a:cubicBezTo>
                <a:cubicBezTo>
                  <a:pt x="2031253" y="87603"/>
                  <a:pt x="2021914" y="97088"/>
                  <a:pt x="2008644" y="111599"/>
                </a:cubicBezTo>
                <a:cubicBezTo>
                  <a:pt x="1995373" y="126109"/>
                  <a:pt x="1980419" y="142998"/>
                  <a:pt x="1963781" y="162265"/>
                </a:cubicBezTo>
                <a:cubicBezTo>
                  <a:pt x="1947143" y="181532"/>
                  <a:pt x="1936639" y="192902"/>
                  <a:pt x="1932267" y="196375"/>
                </a:cubicBezTo>
                <a:cubicBezTo>
                  <a:pt x="1927895" y="199848"/>
                  <a:pt x="1927966" y="201596"/>
                  <a:pt x="1932481" y="201621"/>
                </a:cubicBezTo>
                <a:cubicBezTo>
                  <a:pt x="1936995" y="201646"/>
                  <a:pt x="1949863" y="200499"/>
                  <a:pt x="1971083" y="198179"/>
                </a:cubicBezTo>
                <a:cubicBezTo>
                  <a:pt x="1992303" y="195860"/>
                  <a:pt x="2009041" y="193752"/>
                  <a:pt x="2021294" y="191854"/>
                </a:cubicBezTo>
                <a:cubicBezTo>
                  <a:pt x="2017660" y="186310"/>
                  <a:pt x="2013443" y="178376"/>
                  <a:pt x="2008644" y="168051"/>
                </a:cubicBezTo>
                <a:cubicBezTo>
                  <a:pt x="2003844" y="157726"/>
                  <a:pt x="2007335" y="155425"/>
                  <a:pt x="2019117" y="161149"/>
                </a:cubicBezTo>
                <a:cubicBezTo>
                  <a:pt x="2030900" y="166873"/>
                  <a:pt x="2041593" y="174339"/>
                  <a:pt x="2051199" y="183548"/>
                </a:cubicBezTo>
                <a:cubicBezTo>
                  <a:pt x="2060805" y="192757"/>
                  <a:pt x="2066609" y="202266"/>
                  <a:pt x="2068612" y="212076"/>
                </a:cubicBezTo>
                <a:cubicBezTo>
                  <a:pt x="2070615" y="221887"/>
                  <a:pt x="2069573" y="230398"/>
                  <a:pt x="2065487" y="237610"/>
                </a:cubicBezTo>
                <a:cubicBezTo>
                  <a:pt x="2061400" y="244822"/>
                  <a:pt x="2055838" y="244487"/>
                  <a:pt x="2048799" y="236605"/>
                </a:cubicBezTo>
                <a:cubicBezTo>
                  <a:pt x="2041761" y="228723"/>
                  <a:pt x="2034701" y="218265"/>
                  <a:pt x="2027619" y="205230"/>
                </a:cubicBezTo>
                <a:cubicBezTo>
                  <a:pt x="2005183" y="209125"/>
                  <a:pt x="1981048" y="214349"/>
                  <a:pt x="1955214" y="220904"/>
                </a:cubicBezTo>
                <a:cubicBezTo>
                  <a:pt x="1929380" y="227458"/>
                  <a:pt x="1911112" y="233684"/>
                  <a:pt x="1900409" y="239582"/>
                </a:cubicBezTo>
                <a:cubicBezTo>
                  <a:pt x="1889705" y="245479"/>
                  <a:pt x="1883439" y="242623"/>
                  <a:pt x="1881610" y="231015"/>
                </a:cubicBezTo>
                <a:cubicBezTo>
                  <a:pt x="1879780" y="219406"/>
                  <a:pt x="1882332" y="211540"/>
                  <a:pt x="1889265" y="207416"/>
                </a:cubicBezTo>
                <a:cubicBezTo>
                  <a:pt x="1896198" y="203292"/>
                  <a:pt x="1904464" y="196815"/>
                  <a:pt x="1914063" y="187985"/>
                </a:cubicBezTo>
                <a:cubicBezTo>
                  <a:pt x="1923663" y="179154"/>
                  <a:pt x="1937380" y="163490"/>
                  <a:pt x="1955214" y="140992"/>
                </a:cubicBezTo>
                <a:cubicBezTo>
                  <a:pt x="1973049" y="118494"/>
                  <a:pt x="1985991" y="100744"/>
                  <a:pt x="1994040" y="87740"/>
                </a:cubicBezTo>
                <a:cubicBezTo>
                  <a:pt x="2002089" y="74736"/>
                  <a:pt x="2005918" y="63806"/>
                  <a:pt x="2005527" y="54951"/>
                </a:cubicBezTo>
                <a:cubicBezTo>
                  <a:pt x="2005332" y="50523"/>
                  <a:pt x="2006230" y="47878"/>
                  <a:pt x="2008220" y="47014"/>
                </a:cubicBezTo>
                <a:close/>
                <a:moveTo>
                  <a:pt x="643815" y="37073"/>
                </a:moveTo>
                <a:cubicBezTo>
                  <a:pt x="653601" y="38685"/>
                  <a:pt x="662183" y="41234"/>
                  <a:pt x="669563" y="44719"/>
                </a:cubicBezTo>
                <a:cubicBezTo>
                  <a:pt x="676942" y="48204"/>
                  <a:pt x="680151" y="55205"/>
                  <a:pt x="679190" y="65722"/>
                </a:cubicBezTo>
                <a:cubicBezTo>
                  <a:pt x="678229" y="76240"/>
                  <a:pt x="672955" y="78829"/>
                  <a:pt x="663368" y="73489"/>
                </a:cubicBezTo>
                <a:cubicBezTo>
                  <a:pt x="653781" y="68150"/>
                  <a:pt x="646513" y="63006"/>
                  <a:pt x="641564" y="58058"/>
                </a:cubicBezTo>
                <a:cubicBezTo>
                  <a:pt x="637744" y="52737"/>
                  <a:pt x="634718" y="47506"/>
                  <a:pt x="632486" y="42366"/>
                </a:cubicBezTo>
                <a:cubicBezTo>
                  <a:pt x="630253" y="37225"/>
                  <a:pt x="634030" y="35461"/>
                  <a:pt x="643815" y="37073"/>
                </a:cubicBezTo>
                <a:close/>
                <a:moveTo>
                  <a:pt x="955575" y="30939"/>
                </a:moveTo>
                <a:cubicBezTo>
                  <a:pt x="957775" y="30349"/>
                  <a:pt x="961291" y="30469"/>
                  <a:pt x="966121" y="31297"/>
                </a:cubicBezTo>
                <a:cubicBezTo>
                  <a:pt x="975783" y="32952"/>
                  <a:pt x="983782" y="36995"/>
                  <a:pt x="990120" y="43426"/>
                </a:cubicBezTo>
                <a:cubicBezTo>
                  <a:pt x="996457" y="49857"/>
                  <a:pt x="998401" y="56836"/>
                  <a:pt x="995952" y="64364"/>
                </a:cubicBezTo>
                <a:cubicBezTo>
                  <a:pt x="993503" y="71893"/>
                  <a:pt x="988601" y="73756"/>
                  <a:pt x="981246" y="69955"/>
                </a:cubicBezTo>
                <a:cubicBezTo>
                  <a:pt x="973891" y="66153"/>
                  <a:pt x="967386" y="60613"/>
                  <a:pt x="961731" y="53332"/>
                </a:cubicBezTo>
                <a:cubicBezTo>
                  <a:pt x="956720" y="45011"/>
                  <a:pt x="953784" y="38843"/>
                  <a:pt x="952922" y="34831"/>
                </a:cubicBezTo>
                <a:cubicBezTo>
                  <a:pt x="952491" y="32825"/>
                  <a:pt x="953376" y="31528"/>
                  <a:pt x="955575" y="30939"/>
                </a:cubicBezTo>
                <a:close/>
                <a:moveTo>
                  <a:pt x="1382794" y="27213"/>
                </a:moveTo>
                <a:cubicBezTo>
                  <a:pt x="1375978" y="28379"/>
                  <a:pt x="1361142" y="30717"/>
                  <a:pt x="1338285" y="34227"/>
                </a:cubicBezTo>
                <a:cubicBezTo>
                  <a:pt x="1339054" y="36087"/>
                  <a:pt x="1340089" y="41680"/>
                  <a:pt x="1341391" y="51007"/>
                </a:cubicBezTo>
                <a:cubicBezTo>
                  <a:pt x="1344815" y="51094"/>
                  <a:pt x="1353220" y="49559"/>
                  <a:pt x="1366609" y="46403"/>
                </a:cubicBezTo>
                <a:cubicBezTo>
                  <a:pt x="1379997" y="43246"/>
                  <a:pt x="1387184" y="44877"/>
                  <a:pt x="1388170" y="51295"/>
                </a:cubicBezTo>
                <a:cubicBezTo>
                  <a:pt x="1389156" y="57714"/>
                  <a:pt x="1384198" y="62017"/>
                  <a:pt x="1373296" y="64206"/>
                </a:cubicBezTo>
                <a:cubicBezTo>
                  <a:pt x="1362395" y="66395"/>
                  <a:pt x="1352281" y="66708"/>
                  <a:pt x="1342954" y="65146"/>
                </a:cubicBezTo>
                <a:lnTo>
                  <a:pt x="1346061" y="88363"/>
                </a:lnTo>
                <a:cubicBezTo>
                  <a:pt x="1351778" y="86800"/>
                  <a:pt x="1359027" y="85439"/>
                  <a:pt x="1367808" y="84279"/>
                </a:cubicBezTo>
                <a:cubicBezTo>
                  <a:pt x="1376589" y="83120"/>
                  <a:pt x="1383181" y="82540"/>
                  <a:pt x="1387584" y="82540"/>
                </a:cubicBezTo>
                <a:cubicBezTo>
                  <a:pt x="1391205" y="62262"/>
                  <a:pt x="1393016" y="47100"/>
                  <a:pt x="1393016" y="37054"/>
                </a:cubicBezTo>
                <a:cubicBezTo>
                  <a:pt x="1393016" y="29328"/>
                  <a:pt x="1389609" y="26047"/>
                  <a:pt x="1382794" y="27213"/>
                </a:cubicBezTo>
                <a:close/>
                <a:moveTo>
                  <a:pt x="2523682" y="23120"/>
                </a:moveTo>
                <a:cubicBezTo>
                  <a:pt x="2546155" y="19921"/>
                  <a:pt x="2563996" y="31008"/>
                  <a:pt x="2577204" y="56383"/>
                </a:cubicBezTo>
                <a:cubicBezTo>
                  <a:pt x="2585067" y="84028"/>
                  <a:pt x="2574308" y="111462"/>
                  <a:pt x="2544927" y="138685"/>
                </a:cubicBezTo>
                <a:cubicBezTo>
                  <a:pt x="2536171" y="151832"/>
                  <a:pt x="2531793" y="167397"/>
                  <a:pt x="2531793" y="185380"/>
                </a:cubicBezTo>
                <a:lnTo>
                  <a:pt x="2503739" y="185380"/>
                </a:lnTo>
                <a:cubicBezTo>
                  <a:pt x="2502896" y="153804"/>
                  <a:pt x="2515825" y="125049"/>
                  <a:pt x="2542527" y="99116"/>
                </a:cubicBezTo>
                <a:cubicBezTo>
                  <a:pt x="2548518" y="90161"/>
                  <a:pt x="2551135" y="80642"/>
                  <a:pt x="2550378" y="70559"/>
                </a:cubicBezTo>
                <a:cubicBezTo>
                  <a:pt x="2546298" y="56830"/>
                  <a:pt x="2538552" y="50356"/>
                  <a:pt x="2527142" y="51137"/>
                </a:cubicBezTo>
                <a:lnTo>
                  <a:pt x="2522566" y="51137"/>
                </a:lnTo>
                <a:cubicBezTo>
                  <a:pt x="2508489" y="51807"/>
                  <a:pt x="2501841" y="63868"/>
                  <a:pt x="2502623" y="87321"/>
                </a:cubicBezTo>
                <a:lnTo>
                  <a:pt x="2473378" y="87321"/>
                </a:lnTo>
                <a:cubicBezTo>
                  <a:pt x="2472547" y="55224"/>
                  <a:pt x="2482698" y="35517"/>
                  <a:pt x="2503832" y="28199"/>
                </a:cubicBezTo>
                <a:cubicBezTo>
                  <a:pt x="2507268" y="25619"/>
                  <a:pt x="2513884" y="23927"/>
                  <a:pt x="2523682" y="23120"/>
                </a:cubicBezTo>
                <a:close/>
                <a:moveTo>
                  <a:pt x="1953974" y="19033"/>
                </a:moveTo>
                <a:cubicBezTo>
                  <a:pt x="1955553" y="19042"/>
                  <a:pt x="1957427" y="19518"/>
                  <a:pt x="1959595" y="20460"/>
                </a:cubicBezTo>
                <a:cubicBezTo>
                  <a:pt x="1968271" y="24230"/>
                  <a:pt x="1974714" y="28627"/>
                  <a:pt x="1978925" y="33650"/>
                </a:cubicBezTo>
                <a:cubicBezTo>
                  <a:pt x="1983135" y="38673"/>
                  <a:pt x="1983144" y="43225"/>
                  <a:pt x="1978952" y="47305"/>
                </a:cubicBezTo>
                <a:cubicBezTo>
                  <a:pt x="1974760" y="51385"/>
                  <a:pt x="1966625" y="61028"/>
                  <a:pt x="1954545" y="76233"/>
                </a:cubicBezTo>
                <a:cubicBezTo>
                  <a:pt x="1942465" y="91439"/>
                  <a:pt x="1929886" y="104591"/>
                  <a:pt x="1916807" y="115691"/>
                </a:cubicBezTo>
                <a:cubicBezTo>
                  <a:pt x="1903729" y="126792"/>
                  <a:pt x="1891218" y="134568"/>
                  <a:pt x="1879275" y="139020"/>
                </a:cubicBezTo>
                <a:cubicBezTo>
                  <a:pt x="1867331" y="143473"/>
                  <a:pt x="1867874" y="139647"/>
                  <a:pt x="1880903" y="127542"/>
                </a:cubicBezTo>
                <a:cubicBezTo>
                  <a:pt x="1893931" y="115437"/>
                  <a:pt x="1908523" y="98434"/>
                  <a:pt x="1924677" y="76531"/>
                </a:cubicBezTo>
                <a:cubicBezTo>
                  <a:pt x="1940831" y="54629"/>
                  <a:pt x="1948517" y="39640"/>
                  <a:pt x="1947736" y="31566"/>
                </a:cubicBezTo>
                <a:cubicBezTo>
                  <a:pt x="1947159" y="23185"/>
                  <a:pt x="1949239" y="19008"/>
                  <a:pt x="1953974" y="19033"/>
                </a:cubicBezTo>
                <a:close/>
                <a:moveTo>
                  <a:pt x="721950" y="17665"/>
                </a:moveTo>
                <a:cubicBezTo>
                  <a:pt x="723491" y="16815"/>
                  <a:pt x="726012" y="16919"/>
                  <a:pt x="729513" y="17977"/>
                </a:cubicBezTo>
                <a:cubicBezTo>
                  <a:pt x="736513" y="20091"/>
                  <a:pt x="742569" y="23551"/>
                  <a:pt x="747679" y="28357"/>
                </a:cubicBezTo>
                <a:cubicBezTo>
                  <a:pt x="752788" y="33163"/>
                  <a:pt x="753548" y="39718"/>
                  <a:pt x="749958" y="48021"/>
                </a:cubicBezTo>
                <a:cubicBezTo>
                  <a:pt x="746367" y="56325"/>
                  <a:pt x="742185" y="57915"/>
                  <a:pt x="737410" y="52793"/>
                </a:cubicBezTo>
                <a:cubicBezTo>
                  <a:pt x="732635" y="47671"/>
                  <a:pt x="728579" y="43008"/>
                  <a:pt x="725243" y="38803"/>
                </a:cubicBezTo>
                <a:cubicBezTo>
                  <a:pt x="722763" y="33830"/>
                  <a:pt x="721104" y="28587"/>
                  <a:pt x="720267" y="23074"/>
                </a:cubicBezTo>
                <a:cubicBezTo>
                  <a:pt x="719848" y="20317"/>
                  <a:pt x="720409" y="18514"/>
                  <a:pt x="721950" y="17665"/>
                </a:cubicBezTo>
                <a:close/>
                <a:moveTo>
                  <a:pt x="1617716" y="13374"/>
                </a:moveTo>
                <a:cubicBezTo>
                  <a:pt x="1620744" y="13584"/>
                  <a:pt x="1625479" y="15648"/>
                  <a:pt x="1631922" y="19567"/>
                </a:cubicBezTo>
                <a:cubicBezTo>
                  <a:pt x="1644808" y="27405"/>
                  <a:pt x="1649363" y="33250"/>
                  <a:pt x="1645587" y="37101"/>
                </a:cubicBezTo>
                <a:cubicBezTo>
                  <a:pt x="1641810" y="40952"/>
                  <a:pt x="1635882" y="49420"/>
                  <a:pt x="1627802" y="62504"/>
                </a:cubicBezTo>
                <a:cubicBezTo>
                  <a:pt x="1619722" y="75588"/>
                  <a:pt x="1612364" y="87352"/>
                  <a:pt x="1605729" y="97795"/>
                </a:cubicBezTo>
                <a:cubicBezTo>
                  <a:pt x="1613505" y="105968"/>
                  <a:pt x="1617005" y="116464"/>
                  <a:pt x="1616230" y="129281"/>
                </a:cubicBezTo>
                <a:cubicBezTo>
                  <a:pt x="1615455" y="142099"/>
                  <a:pt x="1615068" y="163503"/>
                  <a:pt x="1615068" y="193491"/>
                </a:cubicBezTo>
                <a:cubicBezTo>
                  <a:pt x="1615068" y="223790"/>
                  <a:pt x="1612559" y="241882"/>
                  <a:pt x="1607543" y="247767"/>
                </a:cubicBezTo>
                <a:cubicBezTo>
                  <a:pt x="1602526" y="253652"/>
                  <a:pt x="1597832" y="251361"/>
                  <a:pt x="1593460" y="240893"/>
                </a:cubicBezTo>
                <a:cubicBezTo>
                  <a:pt x="1589088" y="230426"/>
                  <a:pt x="1588074" y="222386"/>
                  <a:pt x="1590418" y="216774"/>
                </a:cubicBezTo>
                <a:cubicBezTo>
                  <a:pt x="1592762" y="211162"/>
                  <a:pt x="1594709" y="192862"/>
                  <a:pt x="1596260" y="161875"/>
                </a:cubicBezTo>
                <a:cubicBezTo>
                  <a:pt x="1597810" y="130887"/>
                  <a:pt x="1597413" y="113434"/>
                  <a:pt x="1595069" y="109515"/>
                </a:cubicBezTo>
                <a:cubicBezTo>
                  <a:pt x="1578685" y="129284"/>
                  <a:pt x="1562724" y="143566"/>
                  <a:pt x="1547184" y="152359"/>
                </a:cubicBezTo>
                <a:cubicBezTo>
                  <a:pt x="1531643" y="161152"/>
                  <a:pt x="1530543" y="158170"/>
                  <a:pt x="1543881" y="143411"/>
                </a:cubicBezTo>
                <a:cubicBezTo>
                  <a:pt x="1557220" y="128652"/>
                  <a:pt x="1570859" y="110241"/>
                  <a:pt x="1584800" y="88177"/>
                </a:cubicBezTo>
                <a:cubicBezTo>
                  <a:pt x="1598740" y="66113"/>
                  <a:pt x="1607245" y="50703"/>
                  <a:pt x="1610315" y="41947"/>
                </a:cubicBezTo>
                <a:cubicBezTo>
                  <a:pt x="1613384" y="33191"/>
                  <a:pt x="1614531" y="25312"/>
                  <a:pt x="1613756" y="18311"/>
                </a:cubicBezTo>
                <a:cubicBezTo>
                  <a:pt x="1613368" y="14811"/>
                  <a:pt x="1614689" y="13165"/>
                  <a:pt x="1617716" y="13374"/>
                </a:cubicBezTo>
                <a:close/>
                <a:moveTo>
                  <a:pt x="382483" y="12674"/>
                </a:moveTo>
                <a:cubicBezTo>
                  <a:pt x="388566" y="14367"/>
                  <a:pt x="395204" y="17480"/>
                  <a:pt x="402398" y="22013"/>
                </a:cubicBezTo>
                <a:cubicBezTo>
                  <a:pt x="409591" y="26547"/>
                  <a:pt x="411132" y="31135"/>
                  <a:pt x="407020" y="35780"/>
                </a:cubicBezTo>
                <a:cubicBezTo>
                  <a:pt x="402909" y="40425"/>
                  <a:pt x="399334" y="45786"/>
                  <a:pt x="396295" y="51863"/>
                </a:cubicBezTo>
                <a:cubicBezTo>
                  <a:pt x="393257" y="57940"/>
                  <a:pt x="386826" y="68550"/>
                  <a:pt x="377004" y="83693"/>
                </a:cubicBezTo>
                <a:cubicBezTo>
                  <a:pt x="389332" y="79936"/>
                  <a:pt x="399616" y="76488"/>
                  <a:pt x="407858" y="73350"/>
                </a:cubicBezTo>
                <a:cubicBezTo>
                  <a:pt x="416099" y="70212"/>
                  <a:pt x="423999" y="68039"/>
                  <a:pt x="431558" y="66829"/>
                </a:cubicBezTo>
                <a:cubicBezTo>
                  <a:pt x="439118" y="65620"/>
                  <a:pt x="444562" y="67480"/>
                  <a:pt x="447892" y="72410"/>
                </a:cubicBezTo>
                <a:cubicBezTo>
                  <a:pt x="451223" y="77340"/>
                  <a:pt x="447356" y="81765"/>
                  <a:pt x="436293" y="85684"/>
                </a:cubicBezTo>
                <a:cubicBezTo>
                  <a:pt x="425230" y="89603"/>
                  <a:pt x="414806" y="93076"/>
                  <a:pt x="405021" y="96102"/>
                </a:cubicBezTo>
                <a:cubicBezTo>
                  <a:pt x="409684" y="100368"/>
                  <a:pt x="411213" y="104049"/>
                  <a:pt x="409607" y="107143"/>
                </a:cubicBezTo>
                <a:cubicBezTo>
                  <a:pt x="408000" y="110238"/>
                  <a:pt x="406081" y="117986"/>
                  <a:pt x="403848" y="130388"/>
                </a:cubicBezTo>
                <a:cubicBezTo>
                  <a:pt x="410992" y="128888"/>
                  <a:pt x="419141" y="126565"/>
                  <a:pt x="428294" y="123421"/>
                </a:cubicBezTo>
                <a:cubicBezTo>
                  <a:pt x="437446" y="120277"/>
                  <a:pt x="445195" y="121908"/>
                  <a:pt x="451539" y="128314"/>
                </a:cubicBezTo>
                <a:cubicBezTo>
                  <a:pt x="457882" y="134720"/>
                  <a:pt x="454522" y="138633"/>
                  <a:pt x="441456" y="140053"/>
                </a:cubicBezTo>
                <a:cubicBezTo>
                  <a:pt x="428390" y="141473"/>
                  <a:pt x="415290" y="143907"/>
                  <a:pt x="402156" y="147355"/>
                </a:cubicBezTo>
                <a:cubicBezTo>
                  <a:pt x="399241" y="163416"/>
                  <a:pt x="392991" y="179830"/>
                  <a:pt x="383403" y="196598"/>
                </a:cubicBezTo>
                <a:cubicBezTo>
                  <a:pt x="373816" y="213366"/>
                  <a:pt x="361963" y="226392"/>
                  <a:pt x="347843" y="235675"/>
                </a:cubicBezTo>
                <a:cubicBezTo>
                  <a:pt x="333723" y="244958"/>
                  <a:pt x="323965" y="249600"/>
                  <a:pt x="318570" y="249600"/>
                </a:cubicBezTo>
                <a:cubicBezTo>
                  <a:pt x="312294" y="249600"/>
                  <a:pt x="313541" y="245674"/>
                  <a:pt x="322310" y="237824"/>
                </a:cubicBezTo>
                <a:cubicBezTo>
                  <a:pt x="331078" y="229973"/>
                  <a:pt x="341012" y="219350"/>
                  <a:pt x="352112" y="205956"/>
                </a:cubicBezTo>
                <a:cubicBezTo>
                  <a:pt x="363212" y="192561"/>
                  <a:pt x="371850" y="174807"/>
                  <a:pt x="378027" y="152694"/>
                </a:cubicBezTo>
                <a:cubicBezTo>
                  <a:pt x="360639" y="158114"/>
                  <a:pt x="346203" y="162582"/>
                  <a:pt x="334718" y="166098"/>
                </a:cubicBezTo>
                <a:cubicBezTo>
                  <a:pt x="323233" y="169614"/>
                  <a:pt x="313767" y="166681"/>
                  <a:pt x="306320" y="157298"/>
                </a:cubicBezTo>
                <a:cubicBezTo>
                  <a:pt x="298872" y="147916"/>
                  <a:pt x="298301" y="143808"/>
                  <a:pt x="304608" y="144973"/>
                </a:cubicBezTo>
                <a:cubicBezTo>
                  <a:pt x="310915" y="146139"/>
                  <a:pt x="317872" y="146338"/>
                  <a:pt x="325481" y="145569"/>
                </a:cubicBezTo>
                <a:cubicBezTo>
                  <a:pt x="333090" y="144800"/>
                  <a:pt x="351455" y="141507"/>
                  <a:pt x="380576" y="135690"/>
                </a:cubicBezTo>
                <a:cubicBezTo>
                  <a:pt x="382771" y="120262"/>
                  <a:pt x="383869" y="108318"/>
                  <a:pt x="383869" y="99860"/>
                </a:cubicBezTo>
                <a:cubicBezTo>
                  <a:pt x="377853" y="99252"/>
                  <a:pt x="373525" y="98186"/>
                  <a:pt x="370883" y="96660"/>
                </a:cubicBezTo>
                <a:cubicBezTo>
                  <a:pt x="359225" y="110265"/>
                  <a:pt x="347775" y="119505"/>
                  <a:pt x="336532" y="124379"/>
                </a:cubicBezTo>
                <a:cubicBezTo>
                  <a:pt x="325289" y="129253"/>
                  <a:pt x="323807" y="126841"/>
                  <a:pt x="332085" y="117143"/>
                </a:cubicBezTo>
                <a:cubicBezTo>
                  <a:pt x="340364" y="107444"/>
                  <a:pt x="347781" y="97007"/>
                  <a:pt x="354335" y="85833"/>
                </a:cubicBezTo>
                <a:cubicBezTo>
                  <a:pt x="360890" y="74658"/>
                  <a:pt x="366282" y="62950"/>
                  <a:pt x="370511" y="50709"/>
                </a:cubicBezTo>
                <a:cubicBezTo>
                  <a:pt x="374740" y="38468"/>
                  <a:pt x="376272" y="28646"/>
                  <a:pt x="375106" y="21241"/>
                </a:cubicBezTo>
                <a:cubicBezTo>
                  <a:pt x="373940" y="13837"/>
                  <a:pt x="376399" y="10982"/>
                  <a:pt x="382483" y="12674"/>
                </a:cubicBezTo>
                <a:close/>
                <a:moveTo>
                  <a:pt x="2323810" y="12291"/>
                </a:moveTo>
                <a:cubicBezTo>
                  <a:pt x="2326384" y="12116"/>
                  <a:pt x="2329170" y="12659"/>
                  <a:pt x="2332168" y="13921"/>
                </a:cubicBezTo>
                <a:cubicBezTo>
                  <a:pt x="2338164" y="16445"/>
                  <a:pt x="2343733" y="19552"/>
                  <a:pt x="2348874" y="23241"/>
                </a:cubicBezTo>
                <a:cubicBezTo>
                  <a:pt x="2354015" y="26931"/>
                  <a:pt x="2354418" y="31566"/>
                  <a:pt x="2350083" y="37147"/>
                </a:cubicBezTo>
                <a:cubicBezTo>
                  <a:pt x="2345749" y="42728"/>
                  <a:pt x="2343007" y="53199"/>
                  <a:pt x="2341860" y="68559"/>
                </a:cubicBezTo>
                <a:cubicBezTo>
                  <a:pt x="2340713" y="83920"/>
                  <a:pt x="2339005" y="99079"/>
                  <a:pt x="2336735" y="114036"/>
                </a:cubicBezTo>
                <a:cubicBezTo>
                  <a:pt x="2345690" y="111903"/>
                  <a:pt x="2352334" y="109425"/>
                  <a:pt x="2356669" y="106604"/>
                </a:cubicBezTo>
                <a:cubicBezTo>
                  <a:pt x="2361003" y="103782"/>
                  <a:pt x="2367750" y="104443"/>
                  <a:pt x="2376909" y="108585"/>
                </a:cubicBezTo>
                <a:cubicBezTo>
                  <a:pt x="2386069" y="112727"/>
                  <a:pt x="2392558" y="117282"/>
                  <a:pt x="2396378" y="122249"/>
                </a:cubicBezTo>
                <a:cubicBezTo>
                  <a:pt x="2400198" y="127216"/>
                  <a:pt x="2400325" y="132019"/>
                  <a:pt x="2396759" y="136658"/>
                </a:cubicBezTo>
                <a:cubicBezTo>
                  <a:pt x="2393194" y="141296"/>
                  <a:pt x="2389860" y="155829"/>
                  <a:pt x="2386760" y="180255"/>
                </a:cubicBezTo>
                <a:cubicBezTo>
                  <a:pt x="2383659" y="204681"/>
                  <a:pt x="2378460" y="223179"/>
                  <a:pt x="2371161" y="235749"/>
                </a:cubicBezTo>
                <a:cubicBezTo>
                  <a:pt x="2363862" y="248319"/>
                  <a:pt x="2355053" y="256883"/>
                  <a:pt x="2344735" y="261441"/>
                </a:cubicBezTo>
                <a:cubicBezTo>
                  <a:pt x="2334416" y="265999"/>
                  <a:pt x="2328376" y="263515"/>
                  <a:pt x="2326615" y="253990"/>
                </a:cubicBezTo>
                <a:cubicBezTo>
                  <a:pt x="2324854" y="244465"/>
                  <a:pt x="2319657" y="235101"/>
                  <a:pt x="2311025" y="225899"/>
                </a:cubicBezTo>
                <a:cubicBezTo>
                  <a:pt x="2302393" y="216696"/>
                  <a:pt x="2304436" y="214433"/>
                  <a:pt x="2317155" y="219108"/>
                </a:cubicBezTo>
                <a:cubicBezTo>
                  <a:pt x="2329873" y="223784"/>
                  <a:pt x="2338323" y="226122"/>
                  <a:pt x="2342502" y="226122"/>
                </a:cubicBezTo>
                <a:cubicBezTo>
                  <a:pt x="2345442" y="226122"/>
                  <a:pt x="2348499" y="222776"/>
                  <a:pt x="2351674" y="216085"/>
                </a:cubicBezTo>
                <a:cubicBezTo>
                  <a:pt x="2354849" y="209394"/>
                  <a:pt x="2357993" y="199441"/>
                  <a:pt x="2361106" y="186227"/>
                </a:cubicBezTo>
                <a:cubicBezTo>
                  <a:pt x="2364219" y="173012"/>
                  <a:pt x="2365583" y="161717"/>
                  <a:pt x="2365199" y="152340"/>
                </a:cubicBezTo>
                <a:cubicBezTo>
                  <a:pt x="2364814" y="142964"/>
                  <a:pt x="2364027" y="136596"/>
                  <a:pt x="2362836" y="133235"/>
                </a:cubicBezTo>
                <a:cubicBezTo>
                  <a:pt x="2361645" y="129874"/>
                  <a:pt x="2357648" y="128578"/>
                  <a:pt x="2350846" y="129346"/>
                </a:cubicBezTo>
                <a:cubicBezTo>
                  <a:pt x="2344043" y="130115"/>
                  <a:pt x="2329359" y="132794"/>
                  <a:pt x="2306793" y="137383"/>
                </a:cubicBezTo>
                <a:cubicBezTo>
                  <a:pt x="2284227" y="141972"/>
                  <a:pt x="2269763" y="146840"/>
                  <a:pt x="2263400" y="151987"/>
                </a:cubicBezTo>
                <a:cubicBezTo>
                  <a:pt x="2257038" y="157134"/>
                  <a:pt x="2251888" y="155990"/>
                  <a:pt x="2247950" y="148555"/>
                </a:cubicBezTo>
                <a:cubicBezTo>
                  <a:pt x="2244012" y="141119"/>
                  <a:pt x="2244201" y="134952"/>
                  <a:pt x="2248517" y="130053"/>
                </a:cubicBezTo>
                <a:cubicBezTo>
                  <a:pt x="2252833" y="125154"/>
                  <a:pt x="2255751" y="119294"/>
                  <a:pt x="2257270" y="112473"/>
                </a:cubicBezTo>
                <a:cubicBezTo>
                  <a:pt x="2258790" y="105652"/>
                  <a:pt x="2259360" y="97184"/>
                  <a:pt x="2258982" y="87070"/>
                </a:cubicBezTo>
                <a:cubicBezTo>
                  <a:pt x="2258603" y="76956"/>
                  <a:pt x="2256656" y="67831"/>
                  <a:pt x="2253140" y="59695"/>
                </a:cubicBezTo>
                <a:cubicBezTo>
                  <a:pt x="2249624" y="51559"/>
                  <a:pt x="2252074" y="48520"/>
                  <a:pt x="2260489" y="50579"/>
                </a:cubicBezTo>
                <a:cubicBezTo>
                  <a:pt x="2268904" y="52638"/>
                  <a:pt x="2275737" y="55521"/>
                  <a:pt x="2280990" y="59230"/>
                </a:cubicBezTo>
                <a:cubicBezTo>
                  <a:pt x="2286242" y="62938"/>
                  <a:pt x="2287284" y="67394"/>
                  <a:pt x="2284115" y="72596"/>
                </a:cubicBezTo>
                <a:cubicBezTo>
                  <a:pt x="2280946" y="77799"/>
                  <a:pt x="2278602" y="86872"/>
                  <a:pt x="2277083" y="99813"/>
                </a:cubicBezTo>
                <a:cubicBezTo>
                  <a:pt x="2275564" y="112755"/>
                  <a:pt x="2274618" y="120308"/>
                  <a:pt x="2274246" y="122472"/>
                </a:cubicBezTo>
                <a:cubicBezTo>
                  <a:pt x="2273874" y="124637"/>
                  <a:pt x="2274909" y="125734"/>
                  <a:pt x="2277353" y="125765"/>
                </a:cubicBezTo>
                <a:cubicBezTo>
                  <a:pt x="2279796" y="125796"/>
                  <a:pt x="2294096" y="123009"/>
                  <a:pt x="2320252" y="117403"/>
                </a:cubicBezTo>
                <a:cubicBezTo>
                  <a:pt x="2315577" y="110892"/>
                  <a:pt x="2313825" y="105773"/>
                  <a:pt x="2314997" y="102046"/>
                </a:cubicBezTo>
                <a:cubicBezTo>
                  <a:pt x="2316169" y="98319"/>
                  <a:pt x="2317341" y="92325"/>
                  <a:pt x="2318513" y="84065"/>
                </a:cubicBezTo>
                <a:cubicBezTo>
                  <a:pt x="2319685" y="75806"/>
                  <a:pt x="2320463" y="65862"/>
                  <a:pt x="2320848" y="54235"/>
                </a:cubicBezTo>
                <a:cubicBezTo>
                  <a:pt x="2321232" y="42608"/>
                  <a:pt x="2320581" y="36267"/>
                  <a:pt x="2318894" y="35213"/>
                </a:cubicBezTo>
                <a:cubicBezTo>
                  <a:pt x="2317208" y="34158"/>
                  <a:pt x="2312135" y="34974"/>
                  <a:pt x="2303677" y="37659"/>
                </a:cubicBezTo>
                <a:cubicBezTo>
                  <a:pt x="2295218" y="40344"/>
                  <a:pt x="2287033" y="42874"/>
                  <a:pt x="2279120" y="45249"/>
                </a:cubicBezTo>
                <a:cubicBezTo>
                  <a:pt x="2271207" y="47624"/>
                  <a:pt x="2263050" y="45485"/>
                  <a:pt x="2254647" y="38831"/>
                </a:cubicBezTo>
                <a:cubicBezTo>
                  <a:pt x="2246245" y="32177"/>
                  <a:pt x="2247903" y="28850"/>
                  <a:pt x="2259624" y="28850"/>
                </a:cubicBezTo>
                <a:cubicBezTo>
                  <a:pt x="2268566" y="28850"/>
                  <a:pt x="2279244" y="27343"/>
                  <a:pt x="2291659" y="24330"/>
                </a:cubicBezTo>
                <a:cubicBezTo>
                  <a:pt x="2304074" y="21316"/>
                  <a:pt x="2312430" y="18197"/>
                  <a:pt x="2316727" y="14972"/>
                </a:cubicBezTo>
                <a:cubicBezTo>
                  <a:pt x="2318876" y="13360"/>
                  <a:pt x="2321237" y="12466"/>
                  <a:pt x="2323810" y="12291"/>
                </a:cubicBezTo>
                <a:close/>
                <a:moveTo>
                  <a:pt x="1066097" y="11326"/>
                </a:moveTo>
                <a:cubicBezTo>
                  <a:pt x="1074654" y="11326"/>
                  <a:pt x="1083419" y="13915"/>
                  <a:pt x="1092393" y="19093"/>
                </a:cubicBezTo>
                <a:cubicBezTo>
                  <a:pt x="1101366" y="24271"/>
                  <a:pt x="1104656" y="32267"/>
                  <a:pt x="1102262" y="43082"/>
                </a:cubicBezTo>
                <a:cubicBezTo>
                  <a:pt x="1099868" y="53897"/>
                  <a:pt x="1091993" y="53838"/>
                  <a:pt x="1078635" y="42905"/>
                </a:cubicBezTo>
                <a:cubicBezTo>
                  <a:pt x="1065278" y="31973"/>
                  <a:pt x="1057309" y="23976"/>
                  <a:pt x="1054730" y="18916"/>
                </a:cubicBezTo>
                <a:cubicBezTo>
                  <a:pt x="1052150" y="13856"/>
                  <a:pt x="1055939" y="11326"/>
                  <a:pt x="1066097" y="11326"/>
                </a:cubicBezTo>
                <a:close/>
                <a:moveTo>
                  <a:pt x="1699307" y="10254"/>
                </a:moveTo>
                <a:cubicBezTo>
                  <a:pt x="1701943" y="10578"/>
                  <a:pt x="1705163" y="11326"/>
                  <a:pt x="1708969" y="12498"/>
                </a:cubicBezTo>
                <a:cubicBezTo>
                  <a:pt x="1724193" y="17186"/>
                  <a:pt x="1730053" y="23372"/>
                  <a:pt x="1726549" y="31055"/>
                </a:cubicBezTo>
                <a:cubicBezTo>
                  <a:pt x="1723046" y="38738"/>
                  <a:pt x="1721294" y="62895"/>
                  <a:pt x="1721294" y="103525"/>
                </a:cubicBezTo>
                <a:cubicBezTo>
                  <a:pt x="1734986" y="101999"/>
                  <a:pt x="1745674" y="100468"/>
                  <a:pt x="1753357" y="98930"/>
                </a:cubicBezTo>
                <a:cubicBezTo>
                  <a:pt x="1761040" y="97392"/>
                  <a:pt x="1768358" y="95829"/>
                  <a:pt x="1775309" y="94242"/>
                </a:cubicBezTo>
                <a:cubicBezTo>
                  <a:pt x="1782261" y="92654"/>
                  <a:pt x="1789004" y="95969"/>
                  <a:pt x="1795540" y="104185"/>
                </a:cubicBezTo>
                <a:cubicBezTo>
                  <a:pt x="1802077" y="112402"/>
                  <a:pt x="1797928" y="116510"/>
                  <a:pt x="1783095" y="116510"/>
                </a:cubicBezTo>
                <a:cubicBezTo>
                  <a:pt x="1770866" y="116510"/>
                  <a:pt x="1750266" y="117961"/>
                  <a:pt x="1721294" y="120863"/>
                </a:cubicBezTo>
                <a:cubicBezTo>
                  <a:pt x="1721294" y="169666"/>
                  <a:pt x="1720475" y="206970"/>
                  <a:pt x="1718838" y="232773"/>
                </a:cubicBezTo>
                <a:cubicBezTo>
                  <a:pt x="1717201" y="258576"/>
                  <a:pt x="1713288" y="271722"/>
                  <a:pt x="1707099" y="272212"/>
                </a:cubicBezTo>
                <a:cubicBezTo>
                  <a:pt x="1700911" y="272702"/>
                  <a:pt x="1697816" y="260470"/>
                  <a:pt x="1697816" y="235517"/>
                </a:cubicBezTo>
                <a:lnTo>
                  <a:pt x="1697816" y="124677"/>
                </a:lnTo>
                <a:cubicBezTo>
                  <a:pt x="1678592" y="129216"/>
                  <a:pt x="1665325" y="132298"/>
                  <a:pt x="1658014" y="133923"/>
                </a:cubicBezTo>
                <a:cubicBezTo>
                  <a:pt x="1650703" y="135548"/>
                  <a:pt x="1642278" y="132642"/>
                  <a:pt x="1632741" y="125207"/>
                </a:cubicBezTo>
                <a:cubicBezTo>
                  <a:pt x="1623204" y="117772"/>
                  <a:pt x="1625070" y="114054"/>
                  <a:pt x="1638341" y="114054"/>
                </a:cubicBezTo>
                <a:cubicBezTo>
                  <a:pt x="1648932" y="114054"/>
                  <a:pt x="1668758" y="111512"/>
                  <a:pt x="1697816" y="106427"/>
                </a:cubicBezTo>
                <a:cubicBezTo>
                  <a:pt x="1697816" y="80531"/>
                  <a:pt x="1697624" y="61673"/>
                  <a:pt x="1697239" y="49854"/>
                </a:cubicBezTo>
                <a:cubicBezTo>
                  <a:pt x="1696855" y="38034"/>
                  <a:pt x="1694908" y="27681"/>
                  <a:pt x="1691398" y="18795"/>
                </a:cubicBezTo>
                <a:cubicBezTo>
                  <a:pt x="1688765" y="12130"/>
                  <a:pt x="1691402" y="9283"/>
                  <a:pt x="1699307" y="10254"/>
                </a:cubicBezTo>
                <a:close/>
                <a:moveTo>
                  <a:pt x="77473" y="10156"/>
                </a:moveTo>
                <a:cubicBezTo>
                  <a:pt x="80499" y="9987"/>
                  <a:pt x="85332" y="12157"/>
                  <a:pt x="91970" y="16665"/>
                </a:cubicBezTo>
                <a:cubicBezTo>
                  <a:pt x="105247" y="25681"/>
                  <a:pt x="110192" y="32112"/>
                  <a:pt x="106806" y="35957"/>
                </a:cubicBezTo>
                <a:cubicBezTo>
                  <a:pt x="103421" y="39802"/>
                  <a:pt x="99306" y="45432"/>
                  <a:pt x="94463" y="52849"/>
                </a:cubicBezTo>
                <a:cubicBezTo>
                  <a:pt x="89620" y="60265"/>
                  <a:pt x="82200" y="72475"/>
                  <a:pt x="72204" y="89479"/>
                </a:cubicBezTo>
                <a:cubicBezTo>
                  <a:pt x="81543" y="97876"/>
                  <a:pt x="85238" y="104963"/>
                  <a:pt x="83292" y="110743"/>
                </a:cubicBezTo>
                <a:cubicBezTo>
                  <a:pt x="81344" y="116522"/>
                  <a:pt x="80371" y="126593"/>
                  <a:pt x="80371" y="140955"/>
                </a:cubicBezTo>
                <a:cubicBezTo>
                  <a:pt x="80371" y="154114"/>
                  <a:pt x="79971" y="171158"/>
                  <a:pt x="79171" y="192087"/>
                </a:cubicBezTo>
                <a:cubicBezTo>
                  <a:pt x="78371" y="213016"/>
                  <a:pt x="75884" y="228416"/>
                  <a:pt x="71711" y="238289"/>
                </a:cubicBezTo>
                <a:cubicBezTo>
                  <a:pt x="67537" y="248161"/>
                  <a:pt x="62660" y="247482"/>
                  <a:pt x="57079" y="236252"/>
                </a:cubicBezTo>
                <a:cubicBezTo>
                  <a:pt x="51498" y="225021"/>
                  <a:pt x="50075" y="215816"/>
                  <a:pt x="52810" y="208635"/>
                </a:cubicBezTo>
                <a:cubicBezTo>
                  <a:pt x="55544" y="201454"/>
                  <a:pt x="57491" y="190676"/>
                  <a:pt x="58651" y="176302"/>
                </a:cubicBezTo>
                <a:cubicBezTo>
                  <a:pt x="59811" y="161927"/>
                  <a:pt x="60391" y="147423"/>
                  <a:pt x="60391" y="132788"/>
                </a:cubicBezTo>
                <a:cubicBezTo>
                  <a:pt x="60391" y="117670"/>
                  <a:pt x="60211" y="107965"/>
                  <a:pt x="59851" y="103674"/>
                </a:cubicBezTo>
                <a:cubicBezTo>
                  <a:pt x="53340" y="114674"/>
                  <a:pt x="46323" y="123542"/>
                  <a:pt x="38801" y="130277"/>
                </a:cubicBezTo>
                <a:cubicBezTo>
                  <a:pt x="31279" y="137011"/>
                  <a:pt x="21518" y="143405"/>
                  <a:pt x="9519" y="149457"/>
                </a:cubicBezTo>
                <a:cubicBezTo>
                  <a:pt x="-2480" y="155509"/>
                  <a:pt x="-3134" y="152483"/>
                  <a:pt x="7556" y="140378"/>
                </a:cubicBezTo>
                <a:cubicBezTo>
                  <a:pt x="18247" y="128274"/>
                  <a:pt x="28386" y="115704"/>
                  <a:pt x="37973" y="102669"/>
                </a:cubicBezTo>
                <a:cubicBezTo>
                  <a:pt x="47560" y="89634"/>
                  <a:pt x="56223" y="74634"/>
                  <a:pt x="63962" y="57667"/>
                </a:cubicBezTo>
                <a:cubicBezTo>
                  <a:pt x="71702" y="40701"/>
                  <a:pt x="74985" y="27371"/>
                  <a:pt x="73813" y="17679"/>
                </a:cubicBezTo>
                <a:cubicBezTo>
                  <a:pt x="73227" y="12833"/>
                  <a:pt x="74447" y="10325"/>
                  <a:pt x="77473" y="10156"/>
                </a:cubicBezTo>
                <a:close/>
                <a:moveTo>
                  <a:pt x="1395009" y="7872"/>
                </a:moveTo>
                <a:cubicBezTo>
                  <a:pt x="1397305" y="7688"/>
                  <a:pt x="1399602" y="7915"/>
                  <a:pt x="1401899" y="8554"/>
                </a:cubicBezTo>
                <a:cubicBezTo>
                  <a:pt x="1406494" y="9831"/>
                  <a:pt x="1412606" y="12932"/>
                  <a:pt x="1420233" y="17856"/>
                </a:cubicBezTo>
                <a:cubicBezTo>
                  <a:pt x="1427861" y="22779"/>
                  <a:pt x="1430214" y="27170"/>
                  <a:pt x="1427293" y="31027"/>
                </a:cubicBezTo>
                <a:cubicBezTo>
                  <a:pt x="1424372" y="34884"/>
                  <a:pt x="1421799" y="39405"/>
                  <a:pt x="1419573" y="44589"/>
                </a:cubicBezTo>
                <a:cubicBezTo>
                  <a:pt x="1417347" y="49773"/>
                  <a:pt x="1414255" y="59686"/>
                  <a:pt x="1410299" y="74327"/>
                </a:cubicBezTo>
                <a:cubicBezTo>
                  <a:pt x="1406343" y="88968"/>
                  <a:pt x="1402250" y="97714"/>
                  <a:pt x="1398021" y="100567"/>
                </a:cubicBezTo>
                <a:cubicBezTo>
                  <a:pt x="1393791" y="103419"/>
                  <a:pt x="1390244" y="102117"/>
                  <a:pt x="1387379" y="96660"/>
                </a:cubicBezTo>
                <a:cubicBezTo>
                  <a:pt x="1379057" y="98223"/>
                  <a:pt x="1365024" y="100412"/>
                  <a:pt x="1345279" y="103227"/>
                </a:cubicBezTo>
                <a:cubicBezTo>
                  <a:pt x="1345279" y="107159"/>
                  <a:pt x="1343308" y="109968"/>
                  <a:pt x="1339364" y="111654"/>
                </a:cubicBezTo>
                <a:cubicBezTo>
                  <a:pt x="1335420" y="113341"/>
                  <a:pt x="1332090" y="108306"/>
                  <a:pt x="1329374" y="96548"/>
                </a:cubicBezTo>
                <a:cubicBezTo>
                  <a:pt x="1326657" y="84791"/>
                  <a:pt x="1323597" y="72404"/>
                  <a:pt x="1320193" y="59388"/>
                </a:cubicBezTo>
                <a:cubicBezTo>
                  <a:pt x="1316788" y="46372"/>
                  <a:pt x="1313092" y="36465"/>
                  <a:pt x="1309105" y="29669"/>
                </a:cubicBezTo>
                <a:cubicBezTo>
                  <a:pt x="1305118" y="22872"/>
                  <a:pt x="1306566" y="19880"/>
                  <a:pt x="1313449" y="20693"/>
                </a:cubicBezTo>
                <a:cubicBezTo>
                  <a:pt x="1320332" y="21505"/>
                  <a:pt x="1325169" y="21896"/>
                  <a:pt x="1327960" y="21865"/>
                </a:cubicBezTo>
                <a:cubicBezTo>
                  <a:pt x="1330750" y="21834"/>
                  <a:pt x="1340328" y="20296"/>
                  <a:pt x="1356693" y="17251"/>
                </a:cubicBezTo>
                <a:cubicBezTo>
                  <a:pt x="1373058" y="14206"/>
                  <a:pt x="1383535" y="11676"/>
                  <a:pt x="1388124" y="9661"/>
                </a:cubicBezTo>
                <a:cubicBezTo>
                  <a:pt x="1390418" y="8653"/>
                  <a:pt x="1392713" y="8057"/>
                  <a:pt x="1395009" y="7872"/>
                </a:cubicBezTo>
                <a:close/>
                <a:moveTo>
                  <a:pt x="151466" y="3408"/>
                </a:moveTo>
                <a:cubicBezTo>
                  <a:pt x="154590" y="3000"/>
                  <a:pt x="159665" y="4628"/>
                  <a:pt x="166691" y="8293"/>
                </a:cubicBezTo>
                <a:cubicBezTo>
                  <a:pt x="180743" y="15623"/>
                  <a:pt x="185713" y="21827"/>
                  <a:pt x="181602" y="26906"/>
                </a:cubicBezTo>
                <a:cubicBezTo>
                  <a:pt x="177490" y="31985"/>
                  <a:pt x="173211" y="38586"/>
                  <a:pt x="168765" y="46710"/>
                </a:cubicBezTo>
                <a:cubicBezTo>
                  <a:pt x="164319" y="54833"/>
                  <a:pt x="156254" y="67558"/>
                  <a:pt x="144572" y="84884"/>
                </a:cubicBezTo>
                <a:cubicBezTo>
                  <a:pt x="146481" y="84884"/>
                  <a:pt x="152971" y="83545"/>
                  <a:pt x="164040" y="80866"/>
                </a:cubicBezTo>
                <a:cubicBezTo>
                  <a:pt x="175109" y="78187"/>
                  <a:pt x="184414" y="75530"/>
                  <a:pt x="191955" y="72894"/>
                </a:cubicBezTo>
                <a:cubicBezTo>
                  <a:pt x="199495" y="70259"/>
                  <a:pt x="205638" y="67313"/>
                  <a:pt x="210381" y="64057"/>
                </a:cubicBezTo>
                <a:cubicBezTo>
                  <a:pt x="215125" y="60802"/>
                  <a:pt x="221072" y="60631"/>
                  <a:pt x="228222" y="63546"/>
                </a:cubicBezTo>
                <a:cubicBezTo>
                  <a:pt x="235372" y="66460"/>
                  <a:pt x="242674" y="71229"/>
                  <a:pt x="250128" y="77852"/>
                </a:cubicBezTo>
                <a:cubicBezTo>
                  <a:pt x="257582" y="84475"/>
                  <a:pt x="255972" y="89591"/>
                  <a:pt x="245300" y="93200"/>
                </a:cubicBezTo>
                <a:cubicBezTo>
                  <a:pt x="234628" y="96809"/>
                  <a:pt x="223516" y="103931"/>
                  <a:pt x="211963" y="114566"/>
                </a:cubicBezTo>
                <a:cubicBezTo>
                  <a:pt x="200410" y="125201"/>
                  <a:pt x="197359" y="123179"/>
                  <a:pt x="202810" y="108501"/>
                </a:cubicBezTo>
                <a:cubicBezTo>
                  <a:pt x="208260" y="93823"/>
                  <a:pt x="210862" y="86236"/>
                  <a:pt x="210614" y="85740"/>
                </a:cubicBezTo>
                <a:cubicBezTo>
                  <a:pt x="210366" y="85244"/>
                  <a:pt x="208171" y="85569"/>
                  <a:pt x="204028" y="86716"/>
                </a:cubicBezTo>
                <a:cubicBezTo>
                  <a:pt x="199886" y="87864"/>
                  <a:pt x="189660" y="90378"/>
                  <a:pt x="173351" y="94260"/>
                </a:cubicBezTo>
                <a:lnTo>
                  <a:pt x="164142" y="97720"/>
                </a:lnTo>
                <a:cubicBezTo>
                  <a:pt x="158797" y="99246"/>
                  <a:pt x="154053" y="100620"/>
                  <a:pt x="149911" y="101841"/>
                </a:cubicBezTo>
                <a:cubicBezTo>
                  <a:pt x="145768" y="103063"/>
                  <a:pt x="141434" y="101336"/>
                  <a:pt x="136907" y="96660"/>
                </a:cubicBezTo>
                <a:cubicBezTo>
                  <a:pt x="129614" y="107711"/>
                  <a:pt x="120291" y="116699"/>
                  <a:pt x="108937" y="123626"/>
                </a:cubicBezTo>
                <a:cubicBezTo>
                  <a:pt x="97582" y="130553"/>
                  <a:pt x="95068" y="128999"/>
                  <a:pt x="101393" y="118966"/>
                </a:cubicBezTo>
                <a:cubicBezTo>
                  <a:pt x="107718" y="108932"/>
                  <a:pt x="114930" y="97553"/>
                  <a:pt x="123029" y="84828"/>
                </a:cubicBezTo>
                <a:cubicBezTo>
                  <a:pt x="131127" y="72103"/>
                  <a:pt x="137694" y="58814"/>
                  <a:pt x="142730" y="44961"/>
                </a:cubicBezTo>
                <a:cubicBezTo>
                  <a:pt x="147765" y="31107"/>
                  <a:pt x="149504" y="19700"/>
                  <a:pt x="147948" y="10740"/>
                </a:cubicBezTo>
                <a:cubicBezTo>
                  <a:pt x="147170" y="6259"/>
                  <a:pt x="148342" y="3815"/>
                  <a:pt x="151466" y="3408"/>
                </a:cubicBezTo>
                <a:close/>
                <a:moveTo>
                  <a:pt x="788000" y="694"/>
                </a:moveTo>
                <a:cubicBezTo>
                  <a:pt x="789632" y="-329"/>
                  <a:pt x="792470" y="-221"/>
                  <a:pt x="796513" y="1019"/>
                </a:cubicBezTo>
                <a:cubicBezTo>
                  <a:pt x="804599" y="3500"/>
                  <a:pt x="811588" y="6836"/>
                  <a:pt x="817479" y="11028"/>
                </a:cubicBezTo>
                <a:cubicBezTo>
                  <a:pt x="823531" y="15518"/>
                  <a:pt x="823907" y="19564"/>
                  <a:pt x="818605" y="23167"/>
                </a:cubicBezTo>
                <a:cubicBezTo>
                  <a:pt x="813303" y="26770"/>
                  <a:pt x="806165" y="31693"/>
                  <a:pt x="797192" y="37938"/>
                </a:cubicBezTo>
                <a:cubicBezTo>
                  <a:pt x="788219" y="44183"/>
                  <a:pt x="779562" y="48722"/>
                  <a:pt x="771221" y="51556"/>
                </a:cubicBezTo>
                <a:cubicBezTo>
                  <a:pt x="762881" y="54390"/>
                  <a:pt x="761507" y="52303"/>
                  <a:pt x="767101" y="45296"/>
                </a:cubicBezTo>
                <a:cubicBezTo>
                  <a:pt x="772694" y="38288"/>
                  <a:pt x="777751" y="31824"/>
                  <a:pt x="782272" y="25902"/>
                </a:cubicBezTo>
                <a:cubicBezTo>
                  <a:pt x="786793" y="19979"/>
                  <a:pt x="788275" y="13732"/>
                  <a:pt x="786718" y="7159"/>
                </a:cubicBezTo>
                <a:cubicBezTo>
                  <a:pt x="785940" y="3872"/>
                  <a:pt x="786367" y="1717"/>
                  <a:pt x="788000" y="694"/>
                </a:cubicBezTo>
                <a:close/>
              </a:path>
            </a:pathLst>
          </a:custGeom>
          <a:solidFill>
            <a:prstClr val="black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90623" y="2977641"/>
            <a:ext cx="36000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2000.00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表示存入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2000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元。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D05C4A81-EE85-42FE-B1FA-5B05117ED42C}"/>
              </a:ext>
            </a:extLst>
          </p:cNvPr>
          <p:cNvSpPr txBox="1"/>
          <p:nvPr/>
        </p:nvSpPr>
        <p:spPr>
          <a:xfrm>
            <a:off x="4944482" y="1527487"/>
            <a:ext cx="5399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你发现了什么？这些数表示什么？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42033" y="3133013"/>
            <a:ext cx="1550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符号不同，表示不同。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80E5C673-B8FD-4919-81CE-B283B7C79E4B}"/>
              </a:ext>
            </a:extLst>
          </p:cNvPr>
          <p:cNvSpPr/>
          <p:nvPr/>
        </p:nvSpPr>
        <p:spPr>
          <a:xfrm>
            <a:off x="4476187" y="2628523"/>
            <a:ext cx="1759270" cy="3790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id="{6F134FA3-591B-424C-8DE2-0A40F0289FE7}"/>
              </a:ext>
            </a:extLst>
          </p:cNvPr>
          <p:cNvSpPr txBox="1"/>
          <p:nvPr/>
        </p:nvSpPr>
        <p:spPr>
          <a:xfrm>
            <a:off x="6290623" y="3357086"/>
            <a:ext cx="36000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-500.00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表示支出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500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元。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03EE6500-CEF9-40A4-B0E5-FC0EB00BA2F8}"/>
              </a:ext>
            </a:extLst>
          </p:cNvPr>
          <p:cNvSpPr txBox="1"/>
          <p:nvPr/>
        </p:nvSpPr>
        <p:spPr>
          <a:xfrm>
            <a:off x="6290623" y="4115975"/>
            <a:ext cx="36000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500.00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表示存入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500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元。</a:t>
            </a:r>
          </a:p>
        </p:txBody>
      </p:sp>
      <p:sp>
        <p:nvSpPr>
          <p:cNvPr id="31" name="文本占位符 1">
            <a:extLst>
              <a:ext uri="{FF2B5EF4-FFF2-40B4-BE49-F238E27FC236}">
                <a16:creationId xmlns:a16="http://schemas.microsoft.com/office/drawing/2014/main" id="{86EC8778-D82E-466B-9EFD-BC169CEF63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4239" y="397234"/>
            <a:ext cx="2655374" cy="424732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新知探究</a:t>
            </a:r>
          </a:p>
        </p:txBody>
      </p:sp>
    </p:spTree>
    <p:extLst>
      <p:ext uri="{BB962C8B-B14F-4D97-AF65-F5344CB8AC3E}">
        <p14:creationId xmlns:p14="http://schemas.microsoft.com/office/powerpoint/2010/main" val="8459786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4" grpId="0" animBg="1"/>
      <p:bldP spid="16" grpId="0" animBg="1"/>
      <p:bldP spid="3" grpId="0"/>
      <p:bldP spid="10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7"/>
          <p:cNvSpPr>
            <a:spLocks noChangeArrowheads="1"/>
          </p:cNvSpPr>
          <p:nvPr/>
        </p:nvSpPr>
        <p:spPr bwMode="auto">
          <a:xfrm>
            <a:off x="1865220" y="1841103"/>
            <a:ext cx="8137120" cy="1122928"/>
          </a:xfrm>
          <a:prstGeom prst="wedgeRoundRectCallout">
            <a:avLst>
              <a:gd name="adj1" fmla="val 49792"/>
              <a:gd name="adj2" fmla="val -14125"/>
              <a:gd name="adj3" fmla="val 16667"/>
            </a:avLst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  <a:prstDash val="dash"/>
            <a:miter lim="800000"/>
          </a:ln>
        </p:spPr>
        <p:txBody>
          <a:bodyPr lIns="0" tIns="0" rIns="0" bIns="0"/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为了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方便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表示两种相反意义的数，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如：零上温度和零下温度、收入与支出等，需要用两种数。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AutoShape 17">
                <a:extLst>
                  <a:ext uri="{FF2B5EF4-FFF2-40B4-BE49-F238E27FC236}">
                    <a16:creationId xmlns:a16="http://schemas.microsoft.com/office/drawing/2014/main" id="{69AA9F66-0EEC-4AB4-856D-87A9671511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5220" y="3307103"/>
                <a:ext cx="8137121" cy="2257090"/>
              </a:xfrm>
              <a:prstGeom prst="wedgeRoundRectCallout">
                <a:avLst>
                  <a:gd name="adj1" fmla="val 49792"/>
                  <a:gd name="adj2" fmla="val -14125"/>
                  <a:gd name="adj3" fmla="val 16667"/>
                </a:avLst>
              </a:prstGeom>
              <a:solidFill>
                <a:schemeClr val="bg1"/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  <a:miter lim="800000"/>
              </a:ln>
            </p:spPr>
            <p:txBody>
              <a:bodyPr lIns="0" tIns="0" rIns="0" bIns="0"/>
              <a:lstStyle/>
              <a:p>
                <a:pPr marL="0" marR="0" lvl="0" indent="0" algn="l" defTabSz="6858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3</a:t>
                </a: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500</a:t>
                </a: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4.7</a:t>
                </a: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；</a:t>
                </a:r>
                <a:endPara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endParaRPr>
              </a:p>
              <a:p>
                <a:pPr marL="0" marR="0" lvl="0" indent="0" algn="l" defTabSz="6858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在</a:t>
                </a:r>
                <a:r>
                  <a:rPr kumimoji="0" lang="zh-CN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这</a:t>
                </a: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些</a:t>
                </a:r>
                <a:r>
                  <a:rPr kumimoji="0" lang="zh-CN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数</a:t>
                </a: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前面添加“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-”</a:t>
                </a: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的数</a:t>
                </a: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，表示与之前的数相反的量。如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-3</a:t>
                </a: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-500</a:t>
                </a: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、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-4.7</a:t>
                </a: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r>
                      <a:rPr kumimoji="0" lang="en-US" altLang="zh-CN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Cambria Math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等。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AutoShape 17">
                <a:extLst>
                  <a:ext uri="{FF2B5EF4-FFF2-40B4-BE49-F238E27FC236}">
                    <a16:creationId xmlns:a16="http://schemas.microsoft.com/office/drawing/2014/main" id="{69AA9F66-0EEC-4AB4-856D-87A9671511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65220" y="3307103"/>
                <a:ext cx="8137121" cy="2257090"/>
              </a:xfrm>
              <a:prstGeom prst="wedgeRoundRectCallout">
                <a:avLst>
                  <a:gd name="adj1" fmla="val 49792"/>
                  <a:gd name="adj2" fmla="val -14125"/>
                  <a:gd name="adj3" fmla="val 16667"/>
                </a:avLst>
              </a:prstGeom>
              <a:blipFill>
                <a:blip r:embed="rId3"/>
                <a:stretch>
                  <a:fillRect l="-746" b="-267"/>
                </a:stretch>
              </a:blipFill>
              <a:ln w="28575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D089ACC7-EE25-48EB-A5E9-4DA1DFC34952}"/>
              </a:ext>
            </a:extLst>
          </p:cNvPr>
          <p:cNvSpPr/>
          <p:nvPr/>
        </p:nvSpPr>
        <p:spPr>
          <a:xfrm>
            <a:off x="5099770" y="3629025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正数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E3F20608-7C9A-4D44-8FB2-6A637EC574C2}"/>
              </a:ext>
            </a:extLst>
          </p:cNvPr>
          <p:cNvSpPr/>
          <p:nvPr/>
        </p:nvSpPr>
        <p:spPr>
          <a:xfrm>
            <a:off x="7770095" y="4925169"/>
            <a:ext cx="907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负数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文本占位符 1">
            <a:extLst>
              <a:ext uri="{FF2B5EF4-FFF2-40B4-BE49-F238E27FC236}">
                <a16:creationId xmlns:a16="http://schemas.microsoft.com/office/drawing/2014/main" id="{2FEEDBAE-E46C-4B0C-A982-4BB1D6A4DD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4239" y="397234"/>
            <a:ext cx="2655374" cy="424732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新知探究</a:t>
            </a:r>
          </a:p>
        </p:txBody>
      </p:sp>
    </p:spTree>
    <p:extLst>
      <p:ext uri="{BB962C8B-B14F-4D97-AF65-F5344CB8AC3E}">
        <p14:creationId xmlns:p14="http://schemas.microsoft.com/office/powerpoint/2010/main" val="1024497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CA17330C-37C2-4B48-B279-831F386ED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5666" y="1312375"/>
            <a:ext cx="1688638" cy="312805"/>
          </a:xfrm>
          <a:custGeom>
            <a:avLst/>
            <a:gdLst/>
            <a:ahLst/>
            <a:cxnLst/>
            <a:rect l="l" t="t" r="r" b="b"/>
            <a:pathLst>
              <a:path w="1688638" h="312805">
                <a:moveTo>
                  <a:pt x="1239318" y="235845"/>
                </a:moveTo>
                <a:cubicBezTo>
                  <a:pt x="1242359" y="236145"/>
                  <a:pt x="1246533" y="237399"/>
                  <a:pt x="1251841" y="239606"/>
                </a:cubicBezTo>
                <a:cubicBezTo>
                  <a:pt x="1273071" y="248432"/>
                  <a:pt x="1287498" y="256918"/>
                  <a:pt x="1295120" y="265063"/>
                </a:cubicBezTo>
                <a:cubicBezTo>
                  <a:pt x="1302741" y="273208"/>
                  <a:pt x="1305412" y="283447"/>
                  <a:pt x="1303132" y="295780"/>
                </a:cubicBezTo>
                <a:cubicBezTo>
                  <a:pt x="1300852" y="308112"/>
                  <a:pt x="1294033" y="309120"/>
                  <a:pt x="1282676" y="298802"/>
                </a:cubicBezTo>
                <a:cubicBezTo>
                  <a:pt x="1271318" y="288484"/>
                  <a:pt x="1257946" y="275173"/>
                  <a:pt x="1242559" y="258868"/>
                </a:cubicBezTo>
                <a:cubicBezTo>
                  <a:pt x="1231277" y="242617"/>
                  <a:pt x="1230197" y="234943"/>
                  <a:pt x="1239318" y="235845"/>
                </a:cubicBezTo>
                <a:close/>
                <a:moveTo>
                  <a:pt x="119475" y="233796"/>
                </a:moveTo>
                <a:cubicBezTo>
                  <a:pt x="122308" y="234414"/>
                  <a:pt x="125856" y="235651"/>
                  <a:pt x="130118" y="237508"/>
                </a:cubicBezTo>
                <a:cubicBezTo>
                  <a:pt x="147169" y="244937"/>
                  <a:pt x="161340" y="252644"/>
                  <a:pt x="172633" y="260632"/>
                </a:cubicBezTo>
                <a:cubicBezTo>
                  <a:pt x="183926" y="268619"/>
                  <a:pt x="190050" y="277751"/>
                  <a:pt x="191003" y="288025"/>
                </a:cubicBezTo>
                <a:cubicBezTo>
                  <a:pt x="191957" y="298300"/>
                  <a:pt x="190422" y="305467"/>
                  <a:pt x="186400" y="309525"/>
                </a:cubicBezTo>
                <a:cubicBezTo>
                  <a:pt x="182378" y="313583"/>
                  <a:pt x="176595" y="312171"/>
                  <a:pt x="169052" y="305287"/>
                </a:cubicBezTo>
                <a:cubicBezTo>
                  <a:pt x="161509" y="298404"/>
                  <a:pt x="151915" y="288674"/>
                  <a:pt x="140271" y="276098"/>
                </a:cubicBezTo>
                <a:cubicBezTo>
                  <a:pt x="128627" y="263522"/>
                  <a:pt x="119628" y="253146"/>
                  <a:pt x="113276" y="244972"/>
                </a:cubicBezTo>
                <a:cubicBezTo>
                  <a:pt x="108909" y="235669"/>
                  <a:pt x="110975" y="231944"/>
                  <a:pt x="119475" y="233796"/>
                </a:cubicBezTo>
                <a:close/>
                <a:moveTo>
                  <a:pt x="424633" y="208986"/>
                </a:moveTo>
                <a:lnTo>
                  <a:pt x="400563" y="213998"/>
                </a:lnTo>
                <a:cubicBezTo>
                  <a:pt x="395128" y="226201"/>
                  <a:pt x="392565" y="232816"/>
                  <a:pt x="392873" y="233841"/>
                </a:cubicBezTo>
                <a:cubicBezTo>
                  <a:pt x="393182" y="234866"/>
                  <a:pt x="394583" y="235737"/>
                  <a:pt x="397079" y="236454"/>
                </a:cubicBezTo>
                <a:cubicBezTo>
                  <a:pt x="399574" y="237171"/>
                  <a:pt x="403797" y="238763"/>
                  <a:pt x="409748" y="241230"/>
                </a:cubicBezTo>
                <a:cubicBezTo>
                  <a:pt x="415226" y="234576"/>
                  <a:pt x="420188" y="223828"/>
                  <a:pt x="424633" y="208986"/>
                </a:cubicBezTo>
                <a:close/>
                <a:moveTo>
                  <a:pt x="1158895" y="167430"/>
                </a:moveTo>
                <a:cubicBezTo>
                  <a:pt x="1160793" y="167158"/>
                  <a:pt x="1163217" y="167326"/>
                  <a:pt x="1166165" y="167933"/>
                </a:cubicBezTo>
                <a:cubicBezTo>
                  <a:pt x="1177960" y="170364"/>
                  <a:pt x="1185636" y="174390"/>
                  <a:pt x="1189192" y="180011"/>
                </a:cubicBezTo>
                <a:cubicBezTo>
                  <a:pt x="1192748" y="185633"/>
                  <a:pt x="1193863" y="191419"/>
                  <a:pt x="1192537" y="197370"/>
                </a:cubicBezTo>
                <a:cubicBezTo>
                  <a:pt x="1191210" y="203321"/>
                  <a:pt x="1186206" y="204092"/>
                  <a:pt x="1177523" y="199682"/>
                </a:cubicBezTo>
                <a:cubicBezTo>
                  <a:pt x="1168840" y="195273"/>
                  <a:pt x="1161666" y="189297"/>
                  <a:pt x="1156002" y="181754"/>
                </a:cubicBezTo>
                <a:cubicBezTo>
                  <a:pt x="1152237" y="173020"/>
                  <a:pt x="1153202" y="168246"/>
                  <a:pt x="1158895" y="167430"/>
                </a:cubicBezTo>
                <a:close/>
                <a:moveTo>
                  <a:pt x="826184" y="153294"/>
                </a:moveTo>
                <a:cubicBezTo>
                  <a:pt x="828503" y="153605"/>
                  <a:pt x="831307" y="154240"/>
                  <a:pt x="834598" y="155199"/>
                </a:cubicBezTo>
                <a:cubicBezTo>
                  <a:pt x="847763" y="159035"/>
                  <a:pt x="857238" y="164847"/>
                  <a:pt x="863024" y="172633"/>
                </a:cubicBezTo>
                <a:cubicBezTo>
                  <a:pt x="868811" y="180420"/>
                  <a:pt x="870237" y="189999"/>
                  <a:pt x="867305" y="201371"/>
                </a:cubicBezTo>
                <a:cubicBezTo>
                  <a:pt x="864372" y="212743"/>
                  <a:pt x="855126" y="210061"/>
                  <a:pt x="839567" y="193326"/>
                </a:cubicBezTo>
                <a:cubicBezTo>
                  <a:pt x="827880" y="177136"/>
                  <a:pt x="820839" y="165775"/>
                  <a:pt x="818444" y="159243"/>
                </a:cubicBezTo>
                <a:cubicBezTo>
                  <a:pt x="816648" y="154344"/>
                  <a:pt x="819228" y="152361"/>
                  <a:pt x="826184" y="153294"/>
                </a:cubicBezTo>
                <a:close/>
                <a:moveTo>
                  <a:pt x="1465844" y="153250"/>
                </a:moveTo>
                <a:cubicBezTo>
                  <a:pt x="1468409" y="153962"/>
                  <a:pt x="1464270" y="166775"/>
                  <a:pt x="1453425" y="191691"/>
                </a:cubicBezTo>
                <a:cubicBezTo>
                  <a:pt x="1440992" y="220099"/>
                  <a:pt x="1433434" y="242008"/>
                  <a:pt x="1430753" y="257416"/>
                </a:cubicBezTo>
                <a:cubicBezTo>
                  <a:pt x="1428071" y="272825"/>
                  <a:pt x="1422518" y="276607"/>
                  <a:pt x="1414093" y="268763"/>
                </a:cubicBezTo>
                <a:cubicBezTo>
                  <a:pt x="1405668" y="260919"/>
                  <a:pt x="1399807" y="252128"/>
                  <a:pt x="1396508" y="242391"/>
                </a:cubicBezTo>
                <a:cubicBezTo>
                  <a:pt x="1393210" y="232654"/>
                  <a:pt x="1394458" y="226775"/>
                  <a:pt x="1400251" y="224753"/>
                </a:cubicBezTo>
                <a:cubicBezTo>
                  <a:pt x="1406045" y="222731"/>
                  <a:pt x="1412204" y="217798"/>
                  <a:pt x="1418729" y="209954"/>
                </a:cubicBezTo>
                <a:cubicBezTo>
                  <a:pt x="1425253" y="202110"/>
                  <a:pt x="1437005" y="187138"/>
                  <a:pt x="1453984" y="165040"/>
                </a:cubicBezTo>
                <a:cubicBezTo>
                  <a:pt x="1460351" y="156753"/>
                  <a:pt x="1464304" y="152823"/>
                  <a:pt x="1465844" y="153250"/>
                </a:cubicBezTo>
                <a:close/>
                <a:moveTo>
                  <a:pt x="84207" y="145692"/>
                </a:moveTo>
                <a:cubicBezTo>
                  <a:pt x="87740" y="145218"/>
                  <a:pt x="93945" y="146649"/>
                  <a:pt x="102822" y="149983"/>
                </a:cubicBezTo>
                <a:cubicBezTo>
                  <a:pt x="118467" y="156293"/>
                  <a:pt x="124457" y="162108"/>
                  <a:pt x="120794" y="167428"/>
                </a:cubicBezTo>
                <a:cubicBezTo>
                  <a:pt x="117130" y="172748"/>
                  <a:pt x="114176" y="186192"/>
                  <a:pt x="111931" y="207760"/>
                </a:cubicBezTo>
                <a:cubicBezTo>
                  <a:pt x="109687" y="229327"/>
                  <a:pt x="104116" y="246908"/>
                  <a:pt x="95218" y="260503"/>
                </a:cubicBezTo>
                <a:cubicBezTo>
                  <a:pt x="86320" y="274097"/>
                  <a:pt x="74665" y="285075"/>
                  <a:pt x="60253" y="293435"/>
                </a:cubicBezTo>
                <a:cubicBezTo>
                  <a:pt x="45841" y="301796"/>
                  <a:pt x="29823" y="307808"/>
                  <a:pt x="12199" y="311472"/>
                </a:cubicBezTo>
                <a:cubicBezTo>
                  <a:pt x="-5425" y="315136"/>
                  <a:pt x="-3952" y="311249"/>
                  <a:pt x="16619" y="299813"/>
                </a:cubicBezTo>
                <a:cubicBezTo>
                  <a:pt x="37190" y="288377"/>
                  <a:pt x="52502" y="276546"/>
                  <a:pt x="62554" y="264321"/>
                </a:cubicBezTo>
                <a:cubicBezTo>
                  <a:pt x="72607" y="252096"/>
                  <a:pt x="79641" y="237745"/>
                  <a:pt x="83656" y="221268"/>
                </a:cubicBezTo>
                <a:cubicBezTo>
                  <a:pt x="87671" y="204791"/>
                  <a:pt x="89241" y="191405"/>
                  <a:pt x="88367" y="181108"/>
                </a:cubicBezTo>
                <a:cubicBezTo>
                  <a:pt x="87492" y="170812"/>
                  <a:pt x="85244" y="161383"/>
                  <a:pt x="81623" y="152822"/>
                </a:cubicBezTo>
                <a:cubicBezTo>
                  <a:pt x="79813" y="148542"/>
                  <a:pt x="80674" y="146165"/>
                  <a:pt x="84207" y="145692"/>
                </a:cubicBezTo>
                <a:close/>
                <a:moveTo>
                  <a:pt x="1170563" y="132006"/>
                </a:moveTo>
                <a:cubicBezTo>
                  <a:pt x="1172489" y="131570"/>
                  <a:pt x="1175027" y="131593"/>
                  <a:pt x="1178179" y="132076"/>
                </a:cubicBezTo>
                <a:cubicBezTo>
                  <a:pt x="1190784" y="134004"/>
                  <a:pt x="1198908" y="137331"/>
                  <a:pt x="1202550" y="142056"/>
                </a:cubicBezTo>
                <a:cubicBezTo>
                  <a:pt x="1206192" y="146781"/>
                  <a:pt x="1207397" y="152593"/>
                  <a:pt x="1206164" y="159490"/>
                </a:cubicBezTo>
                <a:cubicBezTo>
                  <a:pt x="1204930" y="166388"/>
                  <a:pt x="1200442" y="168138"/>
                  <a:pt x="1192698" y="164739"/>
                </a:cubicBezTo>
                <a:cubicBezTo>
                  <a:pt x="1184954" y="161340"/>
                  <a:pt x="1177311" y="155870"/>
                  <a:pt x="1169768" y="148327"/>
                </a:cubicBezTo>
                <a:cubicBezTo>
                  <a:pt x="1164520" y="138754"/>
                  <a:pt x="1164784" y="133314"/>
                  <a:pt x="1170563" y="132006"/>
                </a:cubicBezTo>
                <a:close/>
                <a:moveTo>
                  <a:pt x="750052" y="125967"/>
                </a:moveTo>
                <a:cubicBezTo>
                  <a:pt x="745126" y="126404"/>
                  <a:pt x="732589" y="128630"/>
                  <a:pt x="712441" y="132646"/>
                </a:cubicBezTo>
                <a:lnTo>
                  <a:pt x="713624" y="171041"/>
                </a:lnTo>
                <a:cubicBezTo>
                  <a:pt x="721555" y="170296"/>
                  <a:pt x="728155" y="168532"/>
                  <a:pt x="733425" y="165750"/>
                </a:cubicBezTo>
                <a:cubicBezTo>
                  <a:pt x="738695" y="162968"/>
                  <a:pt x="744388" y="164585"/>
                  <a:pt x="750504" y="170601"/>
                </a:cubicBezTo>
                <a:cubicBezTo>
                  <a:pt x="756620" y="176616"/>
                  <a:pt x="754863" y="181592"/>
                  <a:pt x="745234" y="185529"/>
                </a:cubicBezTo>
                <a:cubicBezTo>
                  <a:pt x="735604" y="189465"/>
                  <a:pt x="725125" y="191433"/>
                  <a:pt x="713797" y="191433"/>
                </a:cubicBezTo>
                <a:lnTo>
                  <a:pt x="714958" y="226366"/>
                </a:lnTo>
                <a:cubicBezTo>
                  <a:pt x="719490" y="226495"/>
                  <a:pt x="726244" y="224728"/>
                  <a:pt x="735221" y="221064"/>
                </a:cubicBezTo>
                <a:cubicBezTo>
                  <a:pt x="744198" y="217400"/>
                  <a:pt x="750217" y="217593"/>
                  <a:pt x="753279" y="221644"/>
                </a:cubicBezTo>
                <a:cubicBezTo>
                  <a:pt x="756340" y="225696"/>
                  <a:pt x="758595" y="225437"/>
                  <a:pt x="760044" y="220870"/>
                </a:cubicBezTo>
                <a:cubicBezTo>
                  <a:pt x="761492" y="216303"/>
                  <a:pt x="762442" y="200787"/>
                  <a:pt x="762894" y="174322"/>
                </a:cubicBezTo>
                <a:cubicBezTo>
                  <a:pt x="763346" y="147857"/>
                  <a:pt x="762550" y="133072"/>
                  <a:pt x="760506" y="129968"/>
                </a:cubicBezTo>
                <a:cubicBezTo>
                  <a:pt x="758463" y="126863"/>
                  <a:pt x="754978" y="125529"/>
                  <a:pt x="750052" y="125967"/>
                </a:cubicBezTo>
                <a:close/>
                <a:moveTo>
                  <a:pt x="1215163" y="122676"/>
                </a:moveTo>
                <a:cubicBezTo>
                  <a:pt x="1218685" y="122238"/>
                  <a:pt x="1225093" y="124127"/>
                  <a:pt x="1234385" y="128343"/>
                </a:cubicBezTo>
                <a:cubicBezTo>
                  <a:pt x="1245599" y="133678"/>
                  <a:pt x="1250041" y="139454"/>
                  <a:pt x="1247711" y="145670"/>
                </a:cubicBezTo>
                <a:cubicBezTo>
                  <a:pt x="1245381" y="151887"/>
                  <a:pt x="1243305" y="159318"/>
                  <a:pt x="1241484" y="167966"/>
                </a:cubicBezTo>
                <a:cubicBezTo>
                  <a:pt x="1239662" y="176613"/>
                  <a:pt x="1237504" y="186185"/>
                  <a:pt x="1235009" y="196682"/>
                </a:cubicBezTo>
                <a:cubicBezTo>
                  <a:pt x="1255014" y="194058"/>
                  <a:pt x="1271132" y="191150"/>
                  <a:pt x="1283364" y="187959"/>
                </a:cubicBezTo>
                <a:cubicBezTo>
                  <a:pt x="1295596" y="184769"/>
                  <a:pt x="1306118" y="185855"/>
                  <a:pt x="1314931" y="191218"/>
                </a:cubicBezTo>
                <a:cubicBezTo>
                  <a:pt x="1323743" y="196581"/>
                  <a:pt x="1326636" y="201099"/>
                  <a:pt x="1323610" y="204770"/>
                </a:cubicBezTo>
                <a:cubicBezTo>
                  <a:pt x="1320584" y="208441"/>
                  <a:pt x="1313263" y="210509"/>
                  <a:pt x="1301648" y="210975"/>
                </a:cubicBezTo>
                <a:cubicBezTo>
                  <a:pt x="1290032" y="211441"/>
                  <a:pt x="1266600" y="213811"/>
                  <a:pt x="1231352" y="218085"/>
                </a:cubicBezTo>
                <a:cubicBezTo>
                  <a:pt x="1222676" y="245833"/>
                  <a:pt x="1210871" y="266709"/>
                  <a:pt x="1195935" y="280712"/>
                </a:cubicBezTo>
                <a:cubicBezTo>
                  <a:pt x="1181000" y="294715"/>
                  <a:pt x="1163731" y="304033"/>
                  <a:pt x="1144128" y="308664"/>
                </a:cubicBezTo>
                <a:cubicBezTo>
                  <a:pt x="1124525" y="313296"/>
                  <a:pt x="1122514" y="310371"/>
                  <a:pt x="1138094" y="299888"/>
                </a:cubicBezTo>
                <a:cubicBezTo>
                  <a:pt x="1153675" y="289406"/>
                  <a:pt x="1167427" y="277324"/>
                  <a:pt x="1179351" y="263643"/>
                </a:cubicBezTo>
                <a:cubicBezTo>
                  <a:pt x="1191275" y="249963"/>
                  <a:pt x="1199875" y="235795"/>
                  <a:pt x="1205153" y="221139"/>
                </a:cubicBezTo>
                <a:cubicBezTo>
                  <a:pt x="1193021" y="222917"/>
                  <a:pt x="1181782" y="225161"/>
                  <a:pt x="1171435" y="227872"/>
                </a:cubicBezTo>
                <a:cubicBezTo>
                  <a:pt x="1161089" y="230582"/>
                  <a:pt x="1150850" y="227865"/>
                  <a:pt x="1140718" y="219719"/>
                </a:cubicBezTo>
                <a:cubicBezTo>
                  <a:pt x="1130587" y="211574"/>
                  <a:pt x="1133194" y="207501"/>
                  <a:pt x="1148537" y="207501"/>
                </a:cubicBezTo>
                <a:cubicBezTo>
                  <a:pt x="1160784" y="207501"/>
                  <a:pt x="1181133" y="204992"/>
                  <a:pt x="1209584" y="199973"/>
                </a:cubicBezTo>
                <a:cubicBezTo>
                  <a:pt x="1216524" y="164151"/>
                  <a:pt x="1217747" y="141149"/>
                  <a:pt x="1213251" y="130968"/>
                </a:cubicBezTo>
                <a:cubicBezTo>
                  <a:pt x="1211003" y="125877"/>
                  <a:pt x="1211641" y="123113"/>
                  <a:pt x="1215163" y="122676"/>
                </a:cubicBezTo>
                <a:close/>
                <a:moveTo>
                  <a:pt x="1093503" y="107570"/>
                </a:moveTo>
                <a:cubicBezTo>
                  <a:pt x="1097920" y="107667"/>
                  <a:pt x="1103287" y="109106"/>
                  <a:pt x="1109604" y="111888"/>
                </a:cubicBezTo>
                <a:cubicBezTo>
                  <a:pt x="1122123" y="117739"/>
                  <a:pt x="1125869" y="123554"/>
                  <a:pt x="1120843" y="129333"/>
                </a:cubicBezTo>
                <a:cubicBezTo>
                  <a:pt x="1115817" y="135112"/>
                  <a:pt x="1112443" y="145545"/>
                  <a:pt x="1110722" y="160630"/>
                </a:cubicBezTo>
                <a:cubicBezTo>
                  <a:pt x="1109002" y="175716"/>
                  <a:pt x="1108141" y="189110"/>
                  <a:pt x="1108141" y="200812"/>
                </a:cubicBezTo>
                <a:cubicBezTo>
                  <a:pt x="1108141" y="209760"/>
                  <a:pt x="1109898" y="212804"/>
                  <a:pt x="1113411" y="209943"/>
                </a:cubicBezTo>
                <a:cubicBezTo>
                  <a:pt x="1116924" y="207082"/>
                  <a:pt x="1125245" y="201457"/>
                  <a:pt x="1138374" y="193068"/>
                </a:cubicBezTo>
                <a:cubicBezTo>
                  <a:pt x="1151502" y="184679"/>
                  <a:pt x="1151560" y="188874"/>
                  <a:pt x="1138546" y="205652"/>
                </a:cubicBezTo>
                <a:cubicBezTo>
                  <a:pt x="1125532" y="222430"/>
                  <a:pt x="1116193" y="234741"/>
                  <a:pt x="1110529" y="242585"/>
                </a:cubicBezTo>
                <a:cubicBezTo>
                  <a:pt x="1104864" y="250429"/>
                  <a:pt x="1098942" y="258488"/>
                  <a:pt x="1092761" y="266762"/>
                </a:cubicBezTo>
                <a:cubicBezTo>
                  <a:pt x="1086581" y="275037"/>
                  <a:pt x="1081045" y="275531"/>
                  <a:pt x="1076155" y="268247"/>
                </a:cubicBezTo>
                <a:cubicBezTo>
                  <a:pt x="1071265" y="260962"/>
                  <a:pt x="1068820" y="254229"/>
                  <a:pt x="1068820" y="248048"/>
                </a:cubicBezTo>
                <a:cubicBezTo>
                  <a:pt x="1068820" y="242241"/>
                  <a:pt x="1071301" y="236408"/>
                  <a:pt x="1076263" y="230550"/>
                </a:cubicBezTo>
                <a:cubicBezTo>
                  <a:pt x="1081225" y="224692"/>
                  <a:pt x="1084150" y="207294"/>
                  <a:pt x="1085039" y="178355"/>
                </a:cubicBezTo>
                <a:cubicBezTo>
                  <a:pt x="1085928" y="149416"/>
                  <a:pt x="1086412" y="134915"/>
                  <a:pt x="1086491" y="134850"/>
                </a:cubicBezTo>
                <a:cubicBezTo>
                  <a:pt x="1086570" y="134786"/>
                  <a:pt x="1081766" y="136908"/>
                  <a:pt x="1072079" y="141217"/>
                </a:cubicBezTo>
                <a:cubicBezTo>
                  <a:pt x="1062392" y="145527"/>
                  <a:pt x="1054907" y="148900"/>
                  <a:pt x="1049622" y="151338"/>
                </a:cubicBezTo>
                <a:cubicBezTo>
                  <a:pt x="1044338" y="153776"/>
                  <a:pt x="1036996" y="151600"/>
                  <a:pt x="1027596" y="144810"/>
                </a:cubicBezTo>
                <a:cubicBezTo>
                  <a:pt x="1018196" y="138020"/>
                  <a:pt x="1018913" y="133746"/>
                  <a:pt x="1029747" y="131990"/>
                </a:cubicBezTo>
                <a:cubicBezTo>
                  <a:pt x="1040581" y="130233"/>
                  <a:pt x="1050924" y="127641"/>
                  <a:pt x="1060775" y="124214"/>
                </a:cubicBezTo>
                <a:cubicBezTo>
                  <a:pt x="1070627" y="120786"/>
                  <a:pt x="1078070" y="116484"/>
                  <a:pt x="1083103" y="111307"/>
                </a:cubicBezTo>
                <a:cubicBezTo>
                  <a:pt x="1085620" y="108719"/>
                  <a:pt x="1089086" y="107473"/>
                  <a:pt x="1093503" y="107570"/>
                </a:cubicBezTo>
                <a:close/>
                <a:moveTo>
                  <a:pt x="1404664" y="105782"/>
                </a:moveTo>
                <a:cubicBezTo>
                  <a:pt x="1407071" y="105913"/>
                  <a:pt x="1409981" y="106399"/>
                  <a:pt x="1413394" y="107242"/>
                </a:cubicBezTo>
                <a:cubicBezTo>
                  <a:pt x="1427046" y="110612"/>
                  <a:pt x="1435844" y="115846"/>
                  <a:pt x="1439787" y="122944"/>
                </a:cubicBezTo>
                <a:cubicBezTo>
                  <a:pt x="1443731" y="130043"/>
                  <a:pt x="1443641" y="137385"/>
                  <a:pt x="1439518" y="144971"/>
                </a:cubicBezTo>
                <a:cubicBezTo>
                  <a:pt x="1435395" y="152557"/>
                  <a:pt x="1425519" y="149969"/>
                  <a:pt x="1409888" y="137206"/>
                </a:cubicBezTo>
                <a:cubicBezTo>
                  <a:pt x="1403463" y="129892"/>
                  <a:pt x="1399029" y="122227"/>
                  <a:pt x="1396584" y="114211"/>
                </a:cubicBezTo>
                <a:cubicBezTo>
                  <a:pt x="1394750" y="108199"/>
                  <a:pt x="1397443" y="105389"/>
                  <a:pt x="1404664" y="105782"/>
                </a:cubicBezTo>
                <a:close/>
                <a:moveTo>
                  <a:pt x="363798" y="58488"/>
                </a:moveTo>
                <a:cubicBezTo>
                  <a:pt x="366273" y="58727"/>
                  <a:pt x="369260" y="59279"/>
                  <a:pt x="372761" y="60145"/>
                </a:cubicBezTo>
                <a:cubicBezTo>
                  <a:pt x="386764" y="63608"/>
                  <a:pt x="392895" y="71958"/>
                  <a:pt x="391153" y="85194"/>
                </a:cubicBezTo>
                <a:cubicBezTo>
                  <a:pt x="389410" y="98430"/>
                  <a:pt x="382416" y="100036"/>
                  <a:pt x="370169" y="90012"/>
                </a:cubicBezTo>
                <a:cubicBezTo>
                  <a:pt x="362712" y="79773"/>
                  <a:pt x="357779" y="71370"/>
                  <a:pt x="355370" y="64802"/>
                </a:cubicBezTo>
                <a:cubicBezTo>
                  <a:pt x="353563" y="59876"/>
                  <a:pt x="356372" y="57772"/>
                  <a:pt x="363798" y="58488"/>
                </a:cubicBezTo>
                <a:close/>
                <a:moveTo>
                  <a:pt x="1445294" y="42894"/>
                </a:moveTo>
                <a:cubicBezTo>
                  <a:pt x="1455016" y="43847"/>
                  <a:pt x="1463814" y="47787"/>
                  <a:pt x="1471687" y="54714"/>
                </a:cubicBezTo>
                <a:cubicBezTo>
                  <a:pt x="1479560" y="61640"/>
                  <a:pt x="1482625" y="70861"/>
                  <a:pt x="1480883" y="82376"/>
                </a:cubicBezTo>
                <a:cubicBezTo>
                  <a:pt x="1479140" y="93891"/>
                  <a:pt x="1470360" y="93332"/>
                  <a:pt x="1454543" y="80698"/>
                </a:cubicBezTo>
                <a:cubicBezTo>
                  <a:pt x="1445408" y="73385"/>
                  <a:pt x="1439153" y="65017"/>
                  <a:pt x="1435775" y="55596"/>
                </a:cubicBezTo>
                <a:cubicBezTo>
                  <a:pt x="1432398" y="46174"/>
                  <a:pt x="1435571" y="41940"/>
                  <a:pt x="1445294" y="42894"/>
                </a:cubicBezTo>
                <a:close/>
                <a:moveTo>
                  <a:pt x="450483" y="39599"/>
                </a:moveTo>
                <a:cubicBezTo>
                  <a:pt x="451356" y="39358"/>
                  <a:pt x="452244" y="39441"/>
                  <a:pt x="453145" y="39850"/>
                </a:cubicBezTo>
                <a:cubicBezTo>
                  <a:pt x="456752" y="41485"/>
                  <a:pt x="461889" y="44676"/>
                  <a:pt x="468557" y="49422"/>
                </a:cubicBezTo>
                <a:cubicBezTo>
                  <a:pt x="476287" y="55789"/>
                  <a:pt x="477108" y="60500"/>
                  <a:pt x="471020" y="63554"/>
                </a:cubicBezTo>
                <a:cubicBezTo>
                  <a:pt x="464933" y="66609"/>
                  <a:pt x="453880" y="73388"/>
                  <a:pt x="437862" y="83892"/>
                </a:cubicBezTo>
                <a:cubicBezTo>
                  <a:pt x="421844" y="94397"/>
                  <a:pt x="417911" y="93655"/>
                  <a:pt x="426064" y="81666"/>
                </a:cubicBezTo>
                <a:cubicBezTo>
                  <a:pt x="434216" y="69678"/>
                  <a:pt x="439866" y="59303"/>
                  <a:pt x="443014" y="50541"/>
                </a:cubicBezTo>
                <a:cubicBezTo>
                  <a:pt x="445375" y="43969"/>
                  <a:pt x="447865" y="40322"/>
                  <a:pt x="450483" y="39599"/>
                </a:cubicBezTo>
                <a:close/>
                <a:moveTo>
                  <a:pt x="509712" y="31431"/>
                </a:moveTo>
                <a:cubicBezTo>
                  <a:pt x="513093" y="31742"/>
                  <a:pt x="518282" y="33662"/>
                  <a:pt x="525280" y="37194"/>
                </a:cubicBezTo>
                <a:cubicBezTo>
                  <a:pt x="539276" y="44256"/>
                  <a:pt x="544173" y="50906"/>
                  <a:pt x="539972" y="57144"/>
                </a:cubicBezTo>
                <a:cubicBezTo>
                  <a:pt x="535770" y="63382"/>
                  <a:pt x="531658" y="72083"/>
                  <a:pt x="527636" y="83247"/>
                </a:cubicBezTo>
                <a:cubicBezTo>
                  <a:pt x="523613" y="94411"/>
                  <a:pt x="516332" y="107923"/>
                  <a:pt x="505792" y="123783"/>
                </a:cubicBezTo>
                <a:cubicBezTo>
                  <a:pt x="523488" y="120385"/>
                  <a:pt x="539649" y="115036"/>
                  <a:pt x="554276" y="107737"/>
                </a:cubicBezTo>
                <a:cubicBezTo>
                  <a:pt x="568903" y="100437"/>
                  <a:pt x="580676" y="100204"/>
                  <a:pt x="589596" y="107038"/>
                </a:cubicBezTo>
                <a:cubicBezTo>
                  <a:pt x="598516" y="113871"/>
                  <a:pt x="597551" y="119496"/>
                  <a:pt x="586703" y="123912"/>
                </a:cubicBezTo>
                <a:cubicBezTo>
                  <a:pt x="575855" y="128329"/>
                  <a:pt x="557883" y="132416"/>
                  <a:pt x="532787" y="136173"/>
                </a:cubicBezTo>
                <a:cubicBezTo>
                  <a:pt x="546281" y="138740"/>
                  <a:pt x="551419" y="144964"/>
                  <a:pt x="548199" y="154844"/>
                </a:cubicBezTo>
                <a:cubicBezTo>
                  <a:pt x="544980" y="164725"/>
                  <a:pt x="542241" y="175541"/>
                  <a:pt x="539982" y="187293"/>
                </a:cubicBezTo>
                <a:cubicBezTo>
                  <a:pt x="537724" y="199044"/>
                  <a:pt x="533526" y="212069"/>
                  <a:pt x="527388" y="226366"/>
                </a:cubicBezTo>
                <a:cubicBezTo>
                  <a:pt x="534988" y="235357"/>
                  <a:pt x="543833" y="244022"/>
                  <a:pt x="553921" y="252361"/>
                </a:cubicBezTo>
                <a:cubicBezTo>
                  <a:pt x="564009" y="260700"/>
                  <a:pt x="574492" y="267042"/>
                  <a:pt x="585369" y="271387"/>
                </a:cubicBezTo>
                <a:cubicBezTo>
                  <a:pt x="596246" y="275732"/>
                  <a:pt x="606173" y="280386"/>
                  <a:pt x="615150" y="285347"/>
                </a:cubicBezTo>
                <a:cubicBezTo>
                  <a:pt x="624127" y="290309"/>
                  <a:pt x="619546" y="293672"/>
                  <a:pt x="601405" y="295436"/>
                </a:cubicBezTo>
                <a:cubicBezTo>
                  <a:pt x="583265" y="297199"/>
                  <a:pt x="569570" y="297361"/>
                  <a:pt x="560320" y="295920"/>
                </a:cubicBezTo>
                <a:cubicBezTo>
                  <a:pt x="551071" y="294478"/>
                  <a:pt x="544320" y="290452"/>
                  <a:pt x="540068" y="283842"/>
                </a:cubicBezTo>
                <a:cubicBezTo>
                  <a:pt x="535817" y="277231"/>
                  <a:pt x="526499" y="263529"/>
                  <a:pt x="512116" y="242735"/>
                </a:cubicBezTo>
                <a:cubicBezTo>
                  <a:pt x="505964" y="251153"/>
                  <a:pt x="498711" y="258147"/>
                  <a:pt x="490358" y="263719"/>
                </a:cubicBezTo>
                <a:cubicBezTo>
                  <a:pt x="482005" y="269290"/>
                  <a:pt x="471888" y="273484"/>
                  <a:pt x="460007" y="276302"/>
                </a:cubicBezTo>
                <a:cubicBezTo>
                  <a:pt x="457037" y="277007"/>
                  <a:pt x="454743" y="277380"/>
                  <a:pt x="453125" y="277421"/>
                </a:cubicBezTo>
                <a:lnTo>
                  <a:pt x="451409" y="276891"/>
                </a:lnTo>
                <a:lnTo>
                  <a:pt x="450833" y="286928"/>
                </a:lnTo>
                <a:cubicBezTo>
                  <a:pt x="448395" y="297060"/>
                  <a:pt x="443398" y="298340"/>
                  <a:pt x="435840" y="290768"/>
                </a:cubicBezTo>
                <a:cubicBezTo>
                  <a:pt x="428283" y="283196"/>
                  <a:pt x="421407" y="276636"/>
                  <a:pt x="415212" y="271086"/>
                </a:cubicBezTo>
                <a:cubicBezTo>
                  <a:pt x="402148" y="281626"/>
                  <a:pt x="389396" y="289198"/>
                  <a:pt x="376956" y="293801"/>
                </a:cubicBezTo>
                <a:cubicBezTo>
                  <a:pt x="364516" y="298404"/>
                  <a:pt x="351355" y="301168"/>
                  <a:pt x="337474" y="302093"/>
                </a:cubicBezTo>
                <a:cubicBezTo>
                  <a:pt x="323592" y="303018"/>
                  <a:pt x="322001" y="300351"/>
                  <a:pt x="332698" y="294091"/>
                </a:cubicBezTo>
                <a:cubicBezTo>
                  <a:pt x="343396" y="287832"/>
                  <a:pt x="354388" y="282096"/>
                  <a:pt x="365674" y="276883"/>
                </a:cubicBezTo>
                <a:cubicBezTo>
                  <a:pt x="376959" y="271670"/>
                  <a:pt x="387170" y="265056"/>
                  <a:pt x="396304" y="257040"/>
                </a:cubicBezTo>
                <a:cubicBezTo>
                  <a:pt x="386768" y="250716"/>
                  <a:pt x="379659" y="246399"/>
                  <a:pt x="374977" y="244091"/>
                </a:cubicBezTo>
                <a:cubicBezTo>
                  <a:pt x="370295" y="241782"/>
                  <a:pt x="369094" y="238387"/>
                  <a:pt x="371374" y="233905"/>
                </a:cubicBezTo>
                <a:cubicBezTo>
                  <a:pt x="373654" y="229424"/>
                  <a:pt x="375662" y="224265"/>
                  <a:pt x="377397" y="218429"/>
                </a:cubicBezTo>
                <a:cubicBezTo>
                  <a:pt x="357607" y="221067"/>
                  <a:pt x="344063" y="224426"/>
                  <a:pt x="336764" y="228506"/>
                </a:cubicBezTo>
                <a:cubicBezTo>
                  <a:pt x="329465" y="232586"/>
                  <a:pt x="320688" y="229650"/>
                  <a:pt x="310435" y="219698"/>
                </a:cubicBezTo>
                <a:cubicBezTo>
                  <a:pt x="300182" y="209746"/>
                  <a:pt x="301505" y="205229"/>
                  <a:pt x="314404" y="206146"/>
                </a:cubicBezTo>
                <a:cubicBezTo>
                  <a:pt x="327303" y="207064"/>
                  <a:pt x="349799" y="204992"/>
                  <a:pt x="381892" y="199930"/>
                </a:cubicBezTo>
                <a:cubicBezTo>
                  <a:pt x="384302" y="189849"/>
                  <a:pt x="384606" y="180714"/>
                  <a:pt x="382807" y="172526"/>
                </a:cubicBezTo>
                <a:cubicBezTo>
                  <a:pt x="381007" y="164337"/>
                  <a:pt x="386431" y="163298"/>
                  <a:pt x="399079" y="169407"/>
                </a:cubicBezTo>
                <a:cubicBezTo>
                  <a:pt x="411727" y="175516"/>
                  <a:pt x="417019" y="180434"/>
                  <a:pt x="414954" y="184163"/>
                </a:cubicBezTo>
                <a:cubicBezTo>
                  <a:pt x="412889" y="187891"/>
                  <a:pt x="409870" y="191613"/>
                  <a:pt x="405898" y="195327"/>
                </a:cubicBezTo>
                <a:lnTo>
                  <a:pt x="425300" y="193133"/>
                </a:lnTo>
                <a:cubicBezTo>
                  <a:pt x="426663" y="189203"/>
                  <a:pt x="427118" y="184539"/>
                  <a:pt x="426666" y="179140"/>
                </a:cubicBezTo>
                <a:cubicBezTo>
                  <a:pt x="426214" y="173741"/>
                  <a:pt x="429932" y="173268"/>
                  <a:pt x="437819" y="177720"/>
                </a:cubicBezTo>
                <a:cubicBezTo>
                  <a:pt x="445706" y="182173"/>
                  <a:pt x="450908" y="186005"/>
                  <a:pt x="453425" y="189218"/>
                </a:cubicBezTo>
                <a:cubicBezTo>
                  <a:pt x="455942" y="192430"/>
                  <a:pt x="455985" y="196628"/>
                  <a:pt x="453554" y="201812"/>
                </a:cubicBezTo>
                <a:cubicBezTo>
                  <a:pt x="451123" y="206996"/>
                  <a:pt x="448112" y="214309"/>
                  <a:pt x="444520" y="223753"/>
                </a:cubicBezTo>
                <a:cubicBezTo>
                  <a:pt x="440927" y="233196"/>
                  <a:pt x="436156" y="242520"/>
                  <a:pt x="430205" y="251727"/>
                </a:cubicBezTo>
                <a:cubicBezTo>
                  <a:pt x="435812" y="255326"/>
                  <a:pt x="441261" y="259560"/>
                  <a:pt x="446552" y="264429"/>
                </a:cubicBezTo>
                <a:lnTo>
                  <a:pt x="451566" y="273659"/>
                </a:lnTo>
                <a:lnTo>
                  <a:pt x="456824" y="268838"/>
                </a:lnTo>
                <a:cubicBezTo>
                  <a:pt x="466582" y="261044"/>
                  <a:pt x="474986" y="253623"/>
                  <a:pt x="482034" y="246575"/>
                </a:cubicBezTo>
                <a:cubicBezTo>
                  <a:pt x="489082" y="239527"/>
                  <a:pt x="495144" y="232468"/>
                  <a:pt x="500221" y="225398"/>
                </a:cubicBezTo>
                <a:cubicBezTo>
                  <a:pt x="494183" y="215690"/>
                  <a:pt x="488347" y="207154"/>
                  <a:pt x="482711" y="199790"/>
                </a:cubicBezTo>
                <a:cubicBezTo>
                  <a:pt x="477076" y="192426"/>
                  <a:pt x="472064" y="185686"/>
                  <a:pt x="467676" y="179570"/>
                </a:cubicBezTo>
                <a:cubicBezTo>
                  <a:pt x="463287" y="173454"/>
                  <a:pt x="464607" y="169826"/>
                  <a:pt x="471633" y="168686"/>
                </a:cubicBezTo>
                <a:cubicBezTo>
                  <a:pt x="478660" y="167546"/>
                  <a:pt x="483945" y="169199"/>
                  <a:pt x="487487" y="173644"/>
                </a:cubicBezTo>
                <a:cubicBezTo>
                  <a:pt x="491029" y="178090"/>
                  <a:pt x="498693" y="189368"/>
                  <a:pt x="510481" y="207480"/>
                </a:cubicBezTo>
                <a:cubicBezTo>
                  <a:pt x="514453" y="198187"/>
                  <a:pt x="517113" y="187092"/>
                  <a:pt x="518461" y="174193"/>
                </a:cubicBezTo>
                <a:cubicBezTo>
                  <a:pt x="519809" y="161294"/>
                  <a:pt x="520132" y="149495"/>
                  <a:pt x="519429" y="138798"/>
                </a:cubicBezTo>
                <a:cubicBezTo>
                  <a:pt x="514797" y="139701"/>
                  <a:pt x="508538" y="139701"/>
                  <a:pt x="500651" y="138798"/>
                </a:cubicBezTo>
                <a:cubicBezTo>
                  <a:pt x="490541" y="150743"/>
                  <a:pt x="479843" y="159580"/>
                  <a:pt x="468557" y="165309"/>
                </a:cubicBezTo>
                <a:cubicBezTo>
                  <a:pt x="457272" y="171038"/>
                  <a:pt x="457282" y="166101"/>
                  <a:pt x="468590" y="150499"/>
                </a:cubicBezTo>
                <a:cubicBezTo>
                  <a:pt x="479897" y="134897"/>
                  <a:pt x="489347" y="115771"/>
                  <a:pt x="496940" y="93120"/>
                </a:cubicBezTo>
                <a:cubicBezTo>
                  <a:pt x="504534" y="70470"/>
                  <a:pt x="507893" y="56632"/>
                  <a:pt x="507018" y="51605"/>
                </a:cubicBezTo>
                <a:cubicBezTo>
                  <a:pt x="506143" y="46579"/>
                  <a:pt x="505469" y="41155"/>
                  <a:pt x="504996" y="35333"/>
                </a:cubicBezTo>
                <a:cubicBezTo>
                  <a:pt x="504759" y="32422"/>
                  <a:pt x="506331" y="31121"/>
                  <a:pt x="509712" y="31431"/>
                </a:cubicBezTo>
                <a:close/>
                <a:moveTo>
                  <a:pt x="1087631" y="24187"/>
                </a:moveTo>
                <a:cubicBezTo>
                  <a:pt x="1090944" y="24039"/>
                  <a:pt x="1095242" y="24420"/>
                  <a:pt x="1100526" y="25331"/>
                </a:cubicBezTo>
                <a:cubicBezTo>
                  <a:pt x="1113461" y="27324"/>
                  <a:pt x="1122686" y="31110"/>
                  <a:pt x="1128199" y="36688"/>
                </a:cubicBezTo>
                <a:cubicBezTo>
                  <a:pt x="1133713" y="42266"/>
                  <a:pt x="1135631" y="49655"/>
                  <a:pt x="1133953" y="58854"/>
                </a:cubicBezTo>
                <a:cubicBezTo>
                  <a:pt x="1132276" y="68054"/>
                  <a:pt x="1126206" y="70506"/>
                  <a:pt x="1115745" y="66211"/>
                </a:cubicBezTo>
                <a:cubicBezTo>
                  <a:pt x="1105284" y="61916"/>
                  <a:pt x="1094848" y="53118"/>
                  <a:pt x="1084437" y="39818"/>
                </a:cubicBezTo>
                <a:cubicBezTo>
                  <a:pt x="1076628" y="29842"/>
                  <a:pt x="1077693" y="24632"/>
                  <a:pt x="1087631" y="24187"/>
                </a:cubicBezTo>
                <a:close/>
                <a:moveTo>
                  <a:pt x="858280" y="12874"/>
                </a:moveTo>
                <a:cubicBezTo>
                  <a:pt x="860168" y="12816"/>
                  <a:pt x="862503" y="13201"/>
                  <a:pt x="865283" y="14027"/>
                </a:cubicBezTo>
                <a:cubicBezTo>
                  <a:pt x="876404" y="17332"/>
                  <a:pt x="884753" y="21179"/>
                  <a:pt x="890332" y="25567"/>
                </a:cubicBezTo>
                <a:cubicBezTo>
                  <a:pt x="895910" y="29955"/>
                  <a:pt x="896566" y="34774"/>
                  <a:pt x="892300" y="40022"/>
                </a:cubicBezTo>
                <a:cubicBezTo>
                  <a:pt x="888034" y="45271"/>
                  <a:pt x="882993" y="53703"/>
                  <a:pt x="877178" y="65318"/>
                </a:cubicBezTo>
                <a:cubicBezTo>
                  <a:pt x="871363" y="76934"/>
                  <a:pt x="862791" y="88779"/>
                  <a:pt x="851463" y="100853"/>
                </a:cubicBezTo>
                <a:cubicBezTo>
                  <a:pt x="879813" y="100065"/>
                  <a:pt x="897340" y="97168"/>
                  <a:pt x="904044" y="92163"/>
                </a:cubicBezTo>
                <a:cubicBezTo>
                  <a:pt x="910749" y="87158"/>
                  <a:pt x="918517" y="86585"/>
                  <a:pt x="927351" y="90442"/>
                </a:cubicBezTo>
                <a:cubicBezTo>
                  <a:pt x="936184" y="94300"/>
                  <a:pt x="943294" y="99122"/>
                  <a:pt x="948678" y="104908"/>
                </a:cubicBezTo>
                <a:cubicBezTo>
                  <a:pt x="954063" y="110694"/>
                  <a:pt x="954468" y="116079"/>
                  <a:pt x="949894" y="121062"/>
                </a:cubicBezTo>
                <a:cubicBezTo>
                  <a:pt x="945319" y="126045"/>
                  <a:pt x="942146" y="137862"/>
                  <a:pt x="940375" y="156511"/>
                </a:cubicBezTo>
                <a:cubicBezTo>
                  <a:pt x="938604" y="175161"/>
                  <a:pt x="937045" y="193918"/>
                  <a:pt x="935697" y="212782"/>
                </a:cubicBezTo>
                <a:cubicBezTo>
                  <a:pt x="934349" y="231647"/>
                  <a:pt x="930370" y="247919"/>
                  <a:pt x="923759" y="261600"/>
                </a:cubicBezTo>
                <a:cubicBezTo>
                  <a:pt x="917148" y="275280"/>
                  <a:pt x="906891" y="285681"/>
                  <a:pt x="892988" y="292801"/>
                </a:cubicBezTo>
                <a:cubicBezTo>
                  <a:pt x="879085" y="299921"/>
                  <a:pt x="871607" y="298132"/>
                  <a:pt x="870553" y="287434"/>
                </a:cubicBezTo>
                <a:cubicBezTo>
                  <a:pt x="869499" y="276736"/>
                  <a:pt x="863777" y="264561"/>
                  <a:pt x="853388" y="250909"/>
                </a:cubicBezTo>
                <a:cubicBezTo>
                  <a:pt x="842998" y="237257"/>
                  <a:pt x="844404" y="233629"/>
                  <a:pt x="857604" y="240025"/>
                </a:cubicBezTo>
                <a:cubicBezTo>
                  <a:pt x="870804" y="246421"/>
                  <a:pt x="880021" y="250020"/>
                  <a:pt x="885255" y="250823"/>
                </a:cubicBezTo>
                <a:cubicBezTo>
                  <a:pt x="890489" y="251626"/>
                  <a:pt x="895362" y="246819"/>
                  <a:pt x="899871" y="236401"/>
                </a:cubicBezTo>
                <a:cubicBezTo>
                  <a:pt x="904381" y="225982"/>
                  <a:pt x="907536" y="210205"/>
                  <a:pt x="909336" y="189067"/>
                </a:cubicBezTo>
                <a:cubicBezTo>
                  <a:pt x="911136" y="167930"/>
                  <a:pt x="912036" y="150248"/>
                  <a:pt x="912036" y="136023"/>
                </a:cubicBezTo>
                <a:cubicBezTo>
                  <a:pt x="912036" y="123188"/>
                  <a:pt x="910799" y="115943"/>
                  <a:pt x="908325" y="114287"/>
                </a:cubicBezTo>
                <a:cubicBezTo>
                  <a:pt x="905851" y="112630"/>
                  <a:pt x="899703" y="113035"/>
                  <a:pt x="889880" y="115502"/>
                </a:cubicBezTo>
                <a:lnTo>
                  <a:pt x="861744" y="122557"/>
                </a:lnTo>
                <a:cubicBezTo>
                  <a:pt x="854919" y="123489"/>
                  <a:pt x="848853" y="121252"/>
                  <a:pt x="843547" y="115846"/>
                </a:cubicBezTo>
                <a:cubicBezTo>
                  <a:pt x="829823" y="131434"/>
                  <a:pt x="815537" y="143429"/>
                  <a:pt x="800687" y="151833"/>
                </a:cubicBezTo>
                <a:cubicBezTo>
                  <a:pt x="796975" y="153934"/>
                  <a:pt x="794180" y="155212"/>
                  <a:pt x="792302" y="155668"/>
                </a:cubicBezTo>
                <a:lnTo>
                  <a:pt x="790640" y="155035"/>
                </a:lnTo>
                <a:lnTo>
                  <a:pt x="790322" y="160598"/>
                </a:lnTo>
                <a:cubicBezTo>
                  <a:pt x="790116" y="167930"/>
                  <a:pt x="790237" y="176993"/>
                  <a:pt x="790685" y="187787"/>
                </a:cubicBezTo>
                <a:cubicBezTo>
                  <a:pt x="791581" y="209376"/>
                  <a:pt x="790872" y="225724"/>
                  <a:pt x="788556" y="236831"/>
                </a:cubicBezTo>
                <a:cubicBezTo>
                  <a:pt x="786240" y="247937"/>
                  <a:pt x="783128" y="256871"/>
                  <a:pt x="779220" y="263633"/>
                </a:cubicBezTo>
                <a:cubicBezTo>
                  <a:pt x="775312" y="270394"/>
                  <a:pt x="771129" y="270494"/>
                  <a:pt x="766669" y="263934"/>
                </a:cubicBezTo>
                <a:cubicBezTo>
                  <a:pt x="762209" y="257373"/>
                  <a:pt x="758796" y="251924"/>
                  <a:pt x="756430" y="247586"/>
                </a:cubicBezTo>
                <a:cubicBezTo>
                  <a:pt x="754064" y="243248"/>
                  <a:pt x="751751" y="240903"/>
                  <a:pt x="749493" y="240552"/>
                </a:cubicBezTo>
                <a:cubicBezTo>
                  <a:pt x="747234" y="240201"/>
                  <a:pt x="736009" y="241674"/>
                  <a:pt x="715819" y="244972"/>
                </a:cubicBezTo>
                <a:cubicBezTo>
                  <a:pt x="711115" y="265077"/>
                  <a:pt x="705748" y="270577"/>
                  <a:pt x="699718" y="261471"/>
                </a:cubicBezTo>
                <a:cubicBezTo>
                  <a:pt x="693688" y="252365"/>
                  <a:pt x="690673" y="240240"/>
                  <a:pt x="690673" y="225097"/>
                </a:cubicBezTo>
                <a:cubicBezTo>
                  <a:pt x="690673" y="210828"/>
                  <a:pt x="690232" y="193100"/>
                  <a:pt x="689350" y="171913"/>
                </a:cubicBezTo>
                <a:cubicBezTo>
                  <a:pt x="688468" y="150725"/>
                  <a:pt x="685320" y="135388"/>
                  <a:pt x="679907" y="125902"/>
                </a:cubicBezTo>
                <a:cubicBezTo>
                  <a:pt x="674494" y="116416"/>
                  <a:pt x="675415" y="111673"/>
                  <a:pt x="682671" y="111673"/>
                </a:cubicBezTo>
                <a:cubicBezTo>
                  <a:pt x="687461" y="111673"/>
                  <a:pt x="693061" y="112110"/>
                  <a:pt x="699471" y="112985"/>
                </a:cubicBezTo>
                <a:cubicBezTo>
                  <a:pt x="706354" y="104338"/>
                  <a:pt x="714033" y="90966"/>
                  <a:pt x="722508" y="72868"/>
                </a:cubicBezTo>
                <a:cubicBezTo>
                  <a:pt x="730983" y="54771"/>
                  <a:pt x="733647" y="40513"/>
                  <a:pt x="730499" y="30095"/>
                </a:cubicBezTo>
                <a:cubicBezTo>
                  <a:pt x="727352" y="19677"/>
                  <a:pt x="735278" y="18591"/>
                  <a:pt x="754279" y="26836"/>
                </a:cubicBezTo>
                <a:cubicBezTo>
                  <a:pt x="770483" y="34666"/>
                  <a:pt x="775492" y="41560"/>
                  <a:pt x="769304" y="47518"/>
                </a:cubicBezTo>
                <a:cubicBezTo>
                  <a:pt x="763116" y="53477"/>
                  <a:pt x="756451" y="61812"/>
                  <a:pt x="749310" y="72524"/>
                </a:cubicBezTo>
                <a:cubicBezTo>
                  <a:pt x="742169" y="83236"/>
                  <a:pt x="731227" y="96723"/>
                  <a:pt x="716485" y="112985"/>
                </a:cubicBezTo>
                <a:cubicBezTo>
                  <a:pt x="733837" y="110490"/>
                  <a:pt x="745897" y="106267"/>
                  <a:pt x="752666" y="100316"/>
                </a:cubicBezTo>
                <a:cubicBezTo>
                  <a:pt x="759434" y="94364"/>
                  <a:pt x="766762" y="93310"/>
                  <a:pt x="774649" y="97154"/>
                </a:cubicBezTo>
                <a:cubicBezTo>
                  <a:pt x="782536" y="100997"/>
                  <a:pt x="789438" y="104998"/>
                  <a:pt x="795353" y="109156"/>
                </a:cubicBezTo>
                <a:cubicBezTo>
                  <a:pt x="801268" y="113315"/>
                  <a:pt x="802605" y="118194"/>
                  <a:pt x="799365" y="123794"/>
                </a:cubicBezTo>
                <a:cubicBezTo>
                  <a:pt x="796124" y="129394"/>
                  <a:pt x="793643" y="136062"/>
                  <a:pt x="791922" y="143799"/>
                </a:cubicBezTo>
                <a:cubicBezTo>
                  <a:pt x="791492" y="145733"/>
                  <a:pt x="791143" y="148100"/>
                  <a:pt x="790877" y="150900"/>
                </a:cubicBezTo>
                <a:lnTo>
                  <a:pt x="790855" y="151272"/>
                </a:lnTo>
                <a:lnTo>
                  <a:pt x="792044" y="148538"/>
                </a:lnTo>
                <a:cubicBezTo>
                  <a:pt x="793836" y="145705"/>
                  <a:pt x="796545" y="142049"/>
                  <a:pt x="800171" y="137571"/>
                </a:cubicBezTo>
                <a:cubicBezTo>
                  <a:pt x="814676" y="119661"/>
                  <a:pt x="827948" y="99186"/>
                  <a:pt x="839987" y="76149"/>
                </a:cubicBezTo>
                <a:cubicBezTo>
                  <a:pt x="852025" y="53111"/>
                  <a:pt x="856471" y="36172"/>
                  <a:pt x="853323" y="25331"/>
                </a:cubicBezTo>
                <a:cubicBezTo>
                  <a:pt x="850962" y="17200"/>
                  <a:pt x="852615" y="13048"/>
                  <a:pt x="858280" y="12874"/>
                </a:cubicBezTo>
                <a:close/>
                <a:moveTo>
                  <a:pt x="395315" y="9639"/>
                </a:moveTo>
                <a:cubicBezTo>
                  <a:pt x="399158" y="8355"/>
                  <a:pt x="406160" y="10284"/>
                  <a:pt x="416320" y="15425"/>
                </a:cubicBezTo>
                <a:cubicBezTo>
                  <a:pt x="426480" y="20566"/>
                  <a:pt x="429982" y="26169"/>
                  <a:pt x="426827" y="32235"/>
                </a:cubicBezTo>
                <a:cubicBezTo>
                  <a:pt x="423673" y="38301"/>
                  <a:pt x="422095" y="60271"/>
                  <a:pt x="422095" y="98143"/>
                </a:cubicBezTo>
                <a:lnTo>
                  <a:pt x="444122" y="94207"/>
                </a:lnTo>
                <a:cubicBezTo>
                  <a:pt x="454676" y="91439"/>
                  <a:pt x="462194" y="92640"/>
                  <a:pt x="466675" y="97810"/>
                </a:cubicBezTo>
                <a:cubicBezTo>
                  <a:pt x="471157" y="102979"/>
                  <a:pt x="468794" y="107271"/>
                  <a:pt x="459588" y="110684"/>
                </a:cubicBezTo>
                <a:cubicBezTo>
                  <a:pt x="450381" y="114096"/>
                  <a:pt x="437439" y="117000"/>
                  <a:pt x="420762" y="119395"/>
                </a:cubicBezTo>
                <a:lnTo>
                  <a:pt x="420762" y="124300"/>
                </a:lnTo>
                <a:cubicBezTo>
                  <a:pt x="434542" y="125920"/>
                  <a:pt x="445409" y="129512"/>
                  <a:pt x="453360" y="135076"/>
                </a:cubicBezTo>
                <a:cubicBezTo>
                  <a:pt x="461312" y="140640"/>
                  <a:pt x="463775" y="147825"/>
                  <a:pt x="460749" y="156630"/>
                </a:cubicBezTo>
                <a:cubicBezTo>
                  <a:pt x="457724" y="165434"/>
                  <a:pt x="451199" y="164976"/>
                  <a:pt x="441175" y="155253"/>
                </a:cubicBezTo>
                <a:cubicBezTo>
                  <a:pt x="431151" y="145530"/>
                  <a:pt x="424347" y="138697"/>
                  <a:pt x="420762" y="134754"/>
                </a:cubicBezTo>
                <a:cubicBezTo>
                  <a:pt x="420762" y="143071"/>
                  <a:pt x="419453" y="151675"/>
                  <a:pt x="416836" y="160566"/>
                </a:cubicBezTo>
                <a:cubicBezTo>
                  <a:pt x="414219" y="169457"/>
                  <a:pt x="409917" y="169952"/>
                  <a:pt x="403930" y="162050"/>
                </a:cubicBezTo>
                <a:cubicBezTo>
                  <a:pt x="397943" y="154149"/>
                  <a:pt x="395623" y="147373"/>
                  <a:pt x="396971" y="141723"/>
                </a:cubicBezTo>
                <a:cubicBezTo>
                  <a:pt x="398319" y="136073"/>
                  <a:pt x="398957" y="131047"/>
                  <a:pt x="398886" y="126644"/>
                </a:cubicBezTo>
                <a:cubicBezTo>
                  <a:pt x="380989" y="154005"/>
                  <a:pt x="361909" y="172095"/>
                  <a:pt x="341647" y="180915"/>
                </a:cubicBezTo>
                <a:cubicBezTo>
                  <a:pt x="321384" y="189734"/>
                  <a:pt x="316555" y="189146"/>
                  <a:pt x="327159" y="179151"/>
                </a:cubicBezTo>
                <a:cubicBezTo>
                  <a:pt x="337764" y="169156"/>
                  <a:pt x="348620" y="158383"/>
                  <a:pt x="359726" y="146832"/>
                </a:cubicBezTo>
                <a:cubicBezTo>
                  <a:pt x="370833" y="135281"/>
                  <a:pt x="378522" y="126752"/>
                  <a:pt x="382796" y="121245"/>
                </a:cubicBezTo>
                <a:cubicBezTo>
                  <a:pt x="373848" y="125633"/>
                  <a:pt x="366505" y="128308"/>
                  <a:pt x="360769" y="129268"/>
                </a:cubicBezTo>
                <a:cubicBezTo>
                  <a:pt x="355033" y="130229"/>
                  <a:pt x="348046" y="126856"/>
                  <a:pt x="339807" y="119148"/>
                </a:cubicBezTo>
                <a:cubicBezTo>
                  <a:pt x="331569" y="111440"/>
                  <a:pt x="333010" y="108045"/>
                  <a:pt x="344131" y="108963"/>
                </a:cubicBezTo>
                <a:cubicBezTo>
                  <a:pt x="355252" y="109880"/>
                  <a:pt x="373539" y="107880"/>
                  <a:pt x="398993" y="102961"/>
                </a:cubicBezTo>
                <a:lnTo>
                  <a:pt x="398993" y="56391"/>
                </a:lnTo>
                <a:cubicBezTo>
                  <a:pt x="398993" y="38323"/>
                  <a:pt x="397419" y="26334"/>
                  <a:pt x="394272" y="20426"/>
                </a:cubicBezTo>
                <a:cubicBezTo>
                  <a:pt x="391124" y="14518"/>
                  <a:pt x="391472" y="10922"/>
                  <a:pt x="395315" y="9639"/>
                </a:cubicBezTo>
                <a:close/>
                <a:moveTo>
                  <a:pt x="1540861" y="7489"/>
                </a:moveTo>
                <a:cubicBezTo>
                  <a:pt x="1542505" y="7257"/>
                  <a:pt x="1544593" y="7378"/>
                  <a:pt x="1547124" y="7853"/>
                </a:cubicBezTo>
                <a:cubicBezTo>
                  <a:pt x="1557248" y="9754"/>
                  <a:pt x="1566271" y="13536"/>
                  <a:pt x="1574194" y="19200"/>
                </a:cubicBezTo>
                <a:cubicBezTo>
                  <a:pt x="1582117" y="24865"/>
                  <a:pt x="1584039" y="31120"/>
                  <a:pt x="1579959" y="37968"/>
                </a:cubicBezTo>
                <a:cubicBezTo>
                  <a:pt x="1575879" y="44815"/>
                  <a:pt x="1573424" y="62178"/>
                  <a:pt x="1572592" y="90055"/>
                </a:cubicBezTo>
                <a:cubicBezTo>
                  <a:pt x="1581425" y="88406"/>
                  <a:pt x="1590316" y="86194"/>
                  <a:pt x="1599265" y="83419"/>
                </a:cubicBezTo>
                <a:cubicBezTo>
                  <a:pt x="1608213" y="80644"/>
                  <a:pt x="1616129" y="82487"/>
                  <a:pt x="1623012" y="88947"/>
                </a:cubicBezTo>
                <a:cubicBezTo>
                  <a:pt x="1629895" y="95408"/>
                  <a:pt x="1626934" y="101051"/>
                  <a:pt x="1614128" y="105876"/>
                </a:cubicBezTo>
                <a:cubicBezTo>
                  <a:pt x="1601322" y="110701"/>
                  <a:pt x="1587420" y="114297"/>
                  <a:pt x="1572420" y="116663"/>
                </a:cubicBezTo>
                <a:lnTo>
                  <a:pt x="1571237" y="156178"/>
                </a:lnTo>
                <a:cubicBezTo>
                  <a:pt x="1604907" y="151732"/>
                  <a:pt x="1627536" y="148373"/>
                  <a:pt x="1639123" y="146100"/>
                </a:cubicBezTo>
                <a:cubicBezTo>
                  <a:pt x="1650710" y="143827"/>
                  <a:pt x="1660802" y="144168"/>
                  <a:pt x="1669399" y="147122"/>
                </a:cubicBezTo>
                <a:cubicBezTo>
                  <a:pt x="1677996" y="150076"/>
                  <a:pt x="1684033" y="155278"/>
                  <a:pt x="1687511" y="162728"/>
                </a:cubicBezTo>
                <a:cubicBezTo>
                  <a:pt x="1690988" y="170177"/>
                  <a:pt x="1686424" y="173676"/>
                  <a:pt x="1673819" y="173225"/>
                </a:cubicBezTo>
                <a:cubicBezTo>
                  <a:pt x="1661214" y="172773"/>
                  <a:pt x="1645741" y="173221"/>
                  <a:pt x="1627400" y="174569"/>
                </a:cubicBezTo>
                <a:cubicBezTo>
                  <a:pt x="1609059" y="175917"/>
                  <a:pt x="1584487" y="178111"/>
                  <a:pt x="1553684" y="181151"/>
                </a:cubicBezTo>
                <a:cubicBezTo>
                  <a:pt x="1563593" y="189440"/>
                  <a:pt x="1566501" y="195327"/>
                  <a:pt x="1562407" y="198811"/>
                </a:cubicBezTo>
                <a:cubicBezTo>
                  <a:pt x="1558313" y="202296"/>
                  <a:pt x="1553017" y="207720"/>
                  <a:pt x="1546521" y="215084"/>
                </a:cubicBezTo>
                <a:cubicBezTo>
                  <a:pt x="1540025" y="222448"/>
                  <a:pt x="1534873" y="227746"/>
                  <a:pt x="1531066" y="230980"/>
                </a:cubicBezTo>
                <a:cubicBezTo>
                  <a:pt x="1527259" y="234214"/>
                  <a:pt x="1527442" y="235623"/>
                  <a:pt x="1531615" y="235207"/>
                </a:cubicBezTo>
                <a:cubicBezTo>
                  <a:pt x="1535788" y="234791"/>
                  <a:pt x="1558388" y="232511"/>
                  <a:pt x="1599415" y="228366"/>
                </a:cubicBezTo>
                <a:cubicBezTo>
                  <a:pt x="1594023" y="220465"/>
                  <a:pt x="1589302" y="212083"/>
                  <a:pt x="1585251" y="203221"/>
                </a:cubicBezTo>
                <a:cubicBezTo>
                  <a:pt x="1581200" y="194359"/>
                  <a:pt x="1583444" y="191387"/>
                  <a:pt x="1591983" y="194305"/>
                </a:cubicBezTo>
                <a:cubicBezTo>
                  <a:pt x="1600523" y="197223"/>
                  <a:pt x="1608994" y="202418"/>
                  <a:pt x="1617398" y="209889"/>
                </a:cubicBezTo>
                <a:cubicBezTo>
                  <a:pt x="1625801" y="217360"/>
                  <a:pt x="1633258" y="226237"/>
                  <a:pt x="1639769" y="236519"/>
                </a:cubicBezTo>
                <a:cubicBezTo>
                  <a:pt x="1646279" y="246801"/>
                  <a:pt x="1647835" y="257832"/>
                  <a:pt x="1644436" y="269612"/>
                </a:cubicBezTo>
                <a:cubicBezTo>
                  <a:pt x="1641038" y="281393"/>
                  <a:pt x="1635742" y="284100"/>
                  <a:pt x="1628551" y="277733"/>
                </a:cubicBezTo>
                <a:cubicBezTo>
                  <a:pt x="1621359" y="271366"/>
                  <a:pt x="1613634" y="260152"/>
                  <a:pt x="1605374" y="244091"/>
                </a:cubicBezTo>
                <a:cubicBezTo>
                  <a:pt x="1561478" y="252164"/>
                  <a:pt x="1532518" y="258614"/>
                  <a:pt x="1518493" y="263439"/>
                </a:cubicBezTo>
                <a:cubicBezTo>
                  <a:pt x="1504469" y="268265"/>
                  <a:pt x="1492853" y="273219"/>
                  <a:pt x="1483647" y="278303"/>
                </a:cubicBezTo>
                <a:cubicBezTo>
                  <a:pt x="1474440" y="283386"/>
                  <a:pt x="1469837" y="279152"/>
                  <a:pt x="1469837" y="265601"/>
                </a:cubicBezTo>
                <a:cubicBezTo>
                  <a:pt x="1469837" y="252795"/>
                  <a:pt x="1473505" y="245170"/>
                  <a:pt x="1480840" y="242725"/>
                </a:cubicBezTo>
                <a:cubicBezTo>
                  <a:pt x="1488175" y="240280"/>
                  <a:pt x="1494147" y="237379"/>
                  <a:pt x="1498758" y="234024"/>
                </a:cubicBezTo>
                <a:cubicBezTo>
                  <a:pt x="1503368" y="230668"/>
                  <a:pt x="1509832" y="223953"/>
                  <a:pt x="1518149" y="213879"/>
                </a:cubicBezTo>
                <a:cubicBezTo>
                  <a:pt x="1526467" y="203805"/>
                  <a:pt x="1531514" y="193627"/>
                  <a:pt x="1533292" y="183345"/>
                </a:cubicBezTo>
                <a:cubicBezTo>
                  <a:pt x="1516973" y="186859"/>
                  <a:pt x="1504447" y="189763"/>
                  <a:pt x="1495714" y="192057"/>
                </a:cubicBezTo>
                <a:cubicBezTo>
                  <a:pt x="1486981" y="194352"/>
                  <a:pt x="1478011" y="191426"/>
                  <a:pt x="1468805" y="183281"/>
                </a:cubicBezTo>
                <a:cubicBezTo>
                  <a:pt x="1459598" y="175136"/>
                  <a:pt x="1461771" y="171063"/>
                  <a:pt x="1475322" y="171063"/>
                </a:cubicBezTo>
                <a:cubicBezTo>
                  <a:pt x="1486694" y="171063"/>
                  <a:pt x="1510061" y="167270"/>
                  <a:pt x="1545424" y="159684"/>
                </a:cubicBezTo>
                <a:lnTo>
                  <a:pt x="1545424" y="121245"/>
                </a:lnTo>
                <a:cubicBezTo>
                  <a:pt x="1533407" y="123052"/>
                  <a:pt x="1522530" y="121388"/>
                  <a:pt x="1512793" y="116255"/>
                </a:cubicBezTo>
                <a:cubicBezTo>
                  <a:pt x="1503056" y="111121"/>
                  <a:pt x="1503192" y="107296"/>
                  <a:pt x="1513202" y="104779"/>
                </a:cubicBezTo>
                <a:cubicBezTo>
                  <a:pt x="1523211" y="102262"/>
                  <a:pt x="1533952" y="99477"/>
                  <a:pt x="1545424" y="96422"/>
                </a:cubicBezTo>
                <a:cubicBezTo>
                  <a:pt x="1545424" y="81551"/>
                  <a:pt x="1545209" y="67304"/>
                  <a:pt x="1544779" y="53681"/>
                </a:cubicBezTo>
                <a:cubicBezTo>
                  <a:pt x="1544349" y="40058"/>
                  <a:pt x="1542101" y="28539"/>
                  <a:pt x="1538036" y="19125"/>
                </a:cubicBezTo>
                <a:cubicBezTo>
                  <a:pt x="1534986" y="12064"/>
                  <a:pt x="1535928" y="8186"/>
                  <a:pt x="1540861" y="7489"/>
                </a:cubicBezTo>
                <a:close/>
                <a:moveTo>
                  <a:pt x="1199317" y="832"/>
                </a:moveTo>
                <a:cubicBezTo>
                  <a:pt x="1200868" y="539"/>
                  <a:pt x="1202903" y="628"/>
                  <a:pt x="1205422" y="1099"/>
                </a:cubicBezTo>
                <a:cubicBezTo>
                  <a:pt x="1215495" y="2985"/>
                  <a:pt x="1223619" y="5781"/>
                  <a:pt x="1229793" y="9488"/>
                </a:cubicBezTo>
                <a:cubicBezTo>
                  <a:pt x="1235966" y="13195"/>
                  <a:pt x="1238135" y="17831"/>
                  <a:pt x="1236300" y="23395"/>
                </a:cubicBezTo>
                <a:cubicBezTo>
                  <a:pt x="1234464" y="28959"/>
                  <a:pt x="1232686" y="39477"/>
                  <a:pt x="1230965" y="54950"/>
                </a:cubicBezTo>
                <a:cubicBezTo>
                  <a:pt x="1235683" y="53158"/>
                  <a:pt x="1242405" y="51136"/>
                  <a:pt x="1251131" y="48884"/>
                </a:cubicBezTo>
                <a:cubicBezTo>
                  <a:pt x="1259857" y="46633"/>
                  <a:pt x="1267450" y="48182"/>
                  <a:pt x="1273910" y="53531"/>
                </a:cubicBezTo>
                <a:cubicBezTo>
                  <a:pt x="1280371" y="58880"/>
                  <a:pt x="1279750" y="63601"/>
                  <a:pt x="1272050" y="67695"/>
                </a:cubicBezTo>
                <a:cubicBezTo>
                  <a:pt x="1264349" y="71789"/>
                  <a:pt x="1250124" y="75916"/>
                  <a:pt x="1229373" y="80074"/>
                </a:cubicBezTo>
                <a:lnTo>
                  <a:pt x="1228255" y="98143"/>
                </a:lnTo>
                <a:cubicBezTo>
                  <a:pt x="1257795" y="92909"/>
                  <a:pt x="1275610" y="89127"/>
                  <a:pt x="1281697" y="86796"/>
                </a:cubicBezTo>
                <a:cubicBezTo>
                  <a:pt x="1287785" y="84466"/>
                  <a:pt x="1294639" y="85739"/>
                  <a:pt x="1302261" y="90614"/>
                </a:cubicBezTo>
                <a:cubicBezTo>
                  <a:pt x="1309883" y="95490"/>
                  <a:pt x="1317677" y="102653"/>
                  <a:pt x="1325643" y="112103"/>
                </a:cubicBezTo>
                <a:cubicBezTo>
                  <a:pt x="1333609" y="121553"/>
                  <a:pt x="1331977" y="126555"/>
                  <a:pt x="1320749" y="127107"/>
                </a:cubicBezTo>
                <a:cubicBezTo>
                  <a:pt x="1309521" y="127659"/>
                  <a:pt x="1297572" y="131771"/>
                  <a:pt x="1284902" y="139443"/>
                </a:cubicBezTo>
                <a:cubicBezTo>
                  <a:pt x="1272233" y="147115"/>
                  <a:pt x="1267482" y="146588"/>
                  <a:pt x="1270652" y="137862"/>
                </a:cubicBezTo>
                <a:cubicBezTo>
                  <a:pt x="1273821" y="129136"/>
                  <a:pt x="1276294" y="122546"/>
                  <a:pt x="1278073" y="118094"/>
                </a:cubicBezTo>
                <a:cubicBezTo>
                  <a:pt x="1279851" y="113641"/>
                  <a:pt x="1279754" y="111031"/>
                  <a:pt x="1277782" y="110264"/>
                </a:cubicBezTo>
                <a:cubicBezTo>
                  <a:pt x="1275810" y="109497"/>
                  <a:pt x="1269630" y="109784"/>
                  <a:pt x="1259240" y="111124"/>
                </a:cubicBezTo>
                <a:cubicBezTo>
                  <a:pt x="1248851" y="112465"/>
                  <a:pt x="1233622" y="115366"/>
                  <a:pt x="1213552" y="119825"/>
                </a:cubicBezTo>
                <a:cubicBezTo>
                  <a:pt x="1193483" y="124285"/>
                  <a:pt x="1178638" y="127888"/>
                  <a:pt x="1169015" y="130634"/>
                </a:cubicBezTo>
                <a:cubicBezTo>
                  <a:pt x="1159393" y="133380"/>
                  <a:pt x="1149964" y="130907"/>
                  <a:pt x="1140729" y="123213"/>
                </a:cubicBezTo>
                <a:cubicBezTo>
                  <a:pt x="1131494" y="115520"/>
                  <a:pt x="1133652" y="111673"/>
                  <a:pt x="1147204" y="111673"/>
                </a:cubicBezTo>
                <a:cubicBezTo>
                  <a:pt x="1157715" y="111673"/>
                  <a:pt x="1177032" y="108776"/>
                  <a:pt x="1205153" y="102983"/>
                </a:cubicBezTo>
                <a:lnTo>
                  <a:pt x="1205153" y="82118"/>
                </a:lnTo>
                <a:cubicBezTo>
                  <a:pt x="1199201" y="83007"/>
                  <a:pt x="1192928" y="83451"/>
                  <a:pt x="1186331" y="83451"/>
                </a:cubicBezTo>
                <a:cubicBezTo>
                  <a:pt x="1179132" y="83451"/>
                  <a:pt x="1173045" y="81254"/>
                  <a:pt x="1168069" y="76859"/>
                </a:cubicBezTo>
                <a:cubicBezTo>
                  <a:pt x="1163093" y="72463"/>
                  <a:pt x="1165420" y="69083"/>
                  <a:pt x="1175049" y="66716"/>
                </a:cubicBezTo>
                <a:cubicBezTo>
                  <a:pt x="1184678" y="64350"/>
                  <a:pt x="1194742" y="62042"/>
                  <a:pt x="1205239" y="59790"/>
                </a:cubicBezTo>
                <a:cubicBezTo>
                  <a:pt x="1206085" y="39470"/>
                  <a:pt x="1203808" y="24137"/>
                  <a:pt x="1198409" y="13790"/>
                </a:cubicBezTo>
                <a:cubicBezTo>
                  <a:pt x="1194360" y="6030"/>
                  <a:pt x="1194662" y="1711"/>
                  <a:pt x="1199317" y="832"/>
                </a:cubicBezTo>
                <a:close/>
                <a:moveTo>
                  <a:pt x="78445" y="19"/>
                </a:moveTo>
                <a:cubicBezTo>
                  <a:pt x="79996" y="106"/>
                  <a:pt x="81880" y="510"/>
                  <a:pt x="84097" y="1228"/>
                </a:cubicBezTo>
                <a:cubicBezTo>
                  <a:pt x="92966" y="4104"/>
                  <a:pt x="100416" y="7527"/>
                  <a:pt x="106446" y="11499"/>
                </a:cubicBezTo>
                <a:cubicBezTo>
                  <a:pt x="112476" y="15472"/>
                  <a:pt x="113229" y="19519"/>
                  <a:pt x="108705" y="23642"/>
                </a:cubicBezTo>
                <a:cubicBezTo>
                  <a:pt x="104180" y="27765"/>
                  <a:pt x="95193" y="36401"/>
                  <a:pt x="81742" y="49551"/>
                </a:cubicBezTo>
                <a:cubicBezTo>
                  <a:pt x="105331" y="47056"/>
                  <a:pt x="119815" y="43285"/>
                  <a:pt x="125192" y="38237"/>
                </a:cubicBezTo>
                <a:cubicBezTo>
                  <a:pt x="130570" y="33189"/>
                  <a:pt x="136948" y="32325"/>
                  <a:pt x="144326" y="35645"/>
                </a:cubicBezTo>
                <a:cubicBezTo>
                  <a:pt x="151704" y="38965"/>
                  <a:pt x="159093" y="43281"/>
                  <a:pt x="166492" y="48594"/>
                </a:cubicBezTo>
                <a:cubicBezTo>
                  <a:pt x="173892" y="53907"/>
                  <a:pt x="173186" y="58274"/>
                  <a:pt x="164373" y="61694"/>
                </a:cubicBezTo>
                <a:cubicBezTo>
                  <a:pt x="155561" y="65114"/>
                  <a:pt x="146563" y="70104"/>
                  <a:pt x="137378" y="76665"/>
                </a:cubicBezTo>
                <a:cubicBezTo>
                  <a:pt x="128193" y="83226"/>
                  <a:pt x="117298" y="92636"/>
                  <a:pt x="104693" y="104897"/>
                </a:cubicBezTo>
                <a:cubicBezTo>
                  <a:pt x="124052" y="100610"/>
                  <a:pt x="136464" y="96838"/>
                  <a:pt x="141927" y="93583"/>
                </a:cubicBezTo>
                <a:cubicBezTo>
                  <a:pt x="147391" y="90328"/>
                  <a:pt x="153991" y="90385"/>
                  <a:pt x="161728" y="93755"/>
                </a:cubicBezTo>
                <a:cubicBezTo>
                  <a:pt x="169464" y="97125"/>
                  <a:pt x="176290" y="101137"/>
                  <a:pt x="182205" y="105790"/>
                </a:cubicBezTo>
                <a:cubicBezTo>
                  <a:pt x="188121" y="110443"/>
                  <a:pt x="189487" y="115738"/>
                  <a:pt x="186303" y="121675"/>
                </a:cubicBezTo>
                <a:cubicBezTo>
                  <a:pt x="183120" y="127612"/>
                  <a:pt x="181309" y="135528"/>
                  <a:pt x="180872" y="145423"/>
                </a:cubicBezTo>
                <a:cubicBezTo>
                  <a:pt x="180434" y="155317"/>
                  <a:pt x="180442" y="168883"/>
                  <a:pt x="180893" y="186120"/>
                </a:cubicBezTo>
                <a:cubicBezTo>
                  <a:pt x="181345" y="203357"/>
                  <a:pt x="180119" y="218676"/>
                  <a:pt x="177215" y="232077"/>
                </a:cubicBezTo>
                <a:cubicBezTo>
                  <a:pt x="174311" y="245478"/>
                  <a:pt x="169346" y="247851"/>
                  <a:pt x="162319" y="239197"/>
                </a:cubicBezTo>
                <a:cubicBezTo>
                  <a:pt x="155292" y="230543"/>
                  <a:pt x="152005" y="222627"/>
                  <a:pt x="152457" y="215450"/>
                </a:cubicBezTo>
                <a:cubicBezTo>
                  <a:pt x="152908" y="208272"/>
                  <a:pt x="153582" y="198851"/>
                  <a:pt x="154479" y="187185"/>
                </a:cubicBezTo>
                <a:cubicBezTo>
                  <a:pt x="155375" y="175519"/>
                  <a:pt x="155400" y="161039"/>
                  <a:pt x="154554" y="143745"/>
                </a:cubicBezTo>
                <a:cubicBezTo>
                  <a:pt x="153708" y="126451"/>
                  <a:pt x="150980" y="117255"/>
                  <a:pt x="146369" y="116158"/>
                </a:cubicBezTo>
                <a:cubicBezTo>
                  <a:pt x="141759" y="115061"/>
                  <a:pt x="136234" y="114957"/>
                  <a:pt x="129796" y="115846"/>
                </a:cubicBezTo>
                <a:cubicBezTo>
                  <a:pt x="123357" y="116735"/>
                  <a:pt x="99201" y="121883"/>
                  <a:pt x="57327" y="131290"/>
                </a:cubicBezTo>
                <a:cubicBezTo>
                  <a:pt x="56453" y="170941"/>
                  <a:pt x="53312" y="201002"/>
                  <a:pt x="47906" y="221472"/>
                </a:cubicBezTo>
                <a:cubicBezTo>
                  <a:pt x="42500" y="241943"/>
                  <a:pt x="37090" y="247833"/>
                  <a:pt x="31676" y="239143"/>
                </a:cubicBezTo>
                <a:cubicBezTo>
                  <a:pt x="26263" y="230453"/>
                  <a:pt x="23556" y="223075"/>
                  <a:pt x="23556" y="217009"/>
                </a:cubicBezTo>
                <a:cubicBezTo>
                  <a:pt x="23556" y="211416"/>
                  <a:pt x="24904" y="204565"/>
                  <a:pt x="27600" y="196456"/>
                </a:cubicBezTo>
                <a:cubicBezTo>
                  <a:pt x="30296" y="188347"/>
                  <a:pt x="31870" y="175978"/>
                  <a:pt x="32322" y="159351"/>
                </a:cubicBezTo>
                <a:cubicBezTo>
                  <a:pt x="32773" y="142723"/>
                  <a:pt x="31200" y="130391"/>
                  <a:pt x="27600" y="122353"/>
                </a:cubicBezTo>
                <a:cubicBezTo>
                  <a:pt x="24001" y="114315"/>
                  <a:pt x="25055" y="110766"/>
                  <a:pt x="30762" y="111705"/>
                </a:cubicBezTo>
                <a:cubicBezTo>
                  <a:pt x="36470" y="112645"/>
                  <a:pt x="41227" y="113319"/>
                  <a:pt x="45034" y="113727"/>
                </a:cubicBezTo>
                <a:cubicBezTo>
                  <a:pt x="48842" y="114136"/>
                  <a:pt x="53721" y="114136"/>
                  <a:pt x="59672" y="113727"/>
                </a:cubicBezTo>
                <a:cubicBezTo>
                  <a:pt x="65623" y="113319"/>
                  <a:pt x="72851" y="111953"/>
                  <a:pt x="81354" y="109630"/>
                </a:cubicBezTo>
                <a:cubicBezTo>
                  <a:pt x="89184" y="99190"/>
                  <a:pt x="96806" y="88754"/>
                  <a:pt x="104220" y="78321"/>
                </a:cubicBezTo>
                <a:cubicBezTo>
                  <a:pt x="111634" y="67889"/>
                  <a:pt x="115319" y="62762"/>
                  <a:pt x="115276" y="62941"/>
                </a:cubicBezTo>
                <a:cubicBezTo>
                  <a:pt x="115233" y="63121"/>
                  <a:pt x="110268" y="63884"/>
                  <a:pt x="100380" y="65232"/>
                </a:cubicBezTo>
                <a:cubicBezTo>
                  <a:pt x="90493" y="66580"/>
                  <a:pt x="82057" y="66358"/>
                  <a:pt x="75073" y="64565"/>
                </a:cubicBezTo>
                <a:cubicBezTo>
                  <a:pt x="63329" y="78318"/>
                  <a:pt x="49329" y="89629"/>
                  <a:pt x="33074" y="98498"/>
                </a:cubicBezTo>
                <a:cubicBezTo>
                  <a:pt x="16820" y="107367"/>
                  <a:pt x="14170" y="105507"/>
                  <a:pt x="25126" y="92916"/>
                </a:cubicBezTo>
                <a:cubicBezTo>
                  <a:pt x="36082" y="80325"/>
                  <a:pt x="47834" y="64630"/>
                  <a:pt x="60382" y="45830"/>
                </a:cubicBezTo>
                <a:cubicBezTo>
                  <a:pt x="70922" y="27675"/>
                  <a:pt x="75292" y="14984"/>
                  <a:pt x="73492" y="7757"/>
                </a:cubicBezTo>
                <a:cubicBezTo>
                  <a:pt x="72143" y="2336"/>
                  <a:pt x="73794" y="-243"/>
                  <a:pt x="78445" y="19"/>
                </a:cubicBezTo>
                <a:close/>
              </a:path>
            </a:pathLst>
          </a:custGeom>
          <a:solidFill>
            <a:prstClr val="black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AutoShape 17"/>
              <p:cNvSpPr>
                <a:spLocks noChangeArrowheads="1"/>
              </p:cNvSpPr>
              <p:nvPr/>
            </p:nvSpPr>
            <p:spPr bwMode="auto">
              <a:xfrm>
                <a:off x="1676400" y="3318543"/>
                <a:ext cx="8639175" cy="2665412"/>
              </a:xfrm>
              <a:prstGeom prst="wedgeRoundRectCallout">
                <a:avLst>
                  <a:gd name="adj1" fmla="val 49046"/>
                  <a:gd name="adj2" fmla="val 41042"/>
                  <a:gd name="adj3" fmla="val 16667"/>
                </a:avLst>
              </a:prstGeom>
              <a:noFill/>
              <a:ln w="28575">
                <a:solidFill>
                  <a:srgbClr val="FF0000"/>
                </a:solidFill>
                <a:prstDash val="dash"/>
                <a:miter lim="800000"/>
              </a:ln>
            </p:spPr>
            <p:txBody>
              <a:bodyPr lIns="0" tIns="0" rIns="0" bIns="0"/>
              <a:lstStyle/>
              <a:p>
                <a:pPr marL="0" marR="0" lvl="0" indent="0" algn="l" defTabSz="6858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读负数时，要先读“</a:t>
                </a: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负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”</a:t>
                </a: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，再读</a:t>
                </a: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数</a:t>
                </a: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，如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-3</a:t>
                </a: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读作</a:t>
                </a: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负三</a:t>
                </a: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altLang="zh-CN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kumimoji="0" lang="en-US" altLang="zh-CN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zh-CN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kumimoji="0" lang="en-US" altLang="zh-CN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1F497D"/>
                            </a:solidFill>
                            <a:effectLst/>
                            <a:uLnTx/>
                            <a:uFillTx/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kumimoji="0" lang="zh-CN" altLang="en-US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Cambria Math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读作负</a:t>
                </a: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八分之七</a:t>
                </a: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。</a:t>
                </a:r>
              </a:p>
              <a:p>
                <a:pPr marL="0" marR="0" lvl="0" indent="0" algn="l" defTabSz="6858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正数前面的正号可以</a:t>
                </a: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省略不写</a:t>
                </a: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，如果为了与负数对比也可以</a:t>
                </a: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加上正号</a:t>
                </a: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，如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+3</a:t>
                </a: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读作</a:t>
                </a: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正三</a:t>
                </a: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Times New Roman" panose="02020603050405020304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3" name="AutoShap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3318543"/>
                <a:ext cx="8639175" cy="2665412"/>
              </a:xfrm>
              <a:prstGeom prst="wedgeRoundRectCallout">
                <a:avLst>
                  <a:gd name="adj1" fmla="val 49046"/>
                  <a:gd name="adj2" fmla="val 41042"/>
                  <a:gd name="adj3" fmla="val 16667"/>
                </a:avLst>
              </a:prstGeom>
              <a:blipFill>
                <a:blip r:embed="rId3"/>
                <a:stretch>
                  <a:fillRect l="-492" b="-226"/>
                </a:stretch>
              </a:blipFill>
              <a:ln w="28575">
                <a:solidFill>
                  <a:srgbClr val="FF0000"/>
                </a:solidFill>
                <a:prstDash val="dash"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A63A7413-042D-472C-A907-100586E56A70}"/>
              </a:ext>
            </a:extLst>
          </p:cNvPr>
          <p:cNvSpPr txBox="1"/>
          <p:nvPr/>
        </p:nvSpPr>
        <p:spPr>
          <a:xfrm>
            <a:off x="2346328" y="2053664"/>
            <a:ext cx="6928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试着读一读：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-3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</a:t>
            </a: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8F277537-664B-4619-B0C4-9A7C14DB3C92}"/>
              </a:ext>
            </a:extLst>
          </p:cNvPr>
          <p:cNvSpPr/>
          <p:nvPr/>
        </p:nvSpPr>
        <p:spPr>
          <a:xfrm>
            <a:off x="4223793" y="2056675"/>
            <a:ext cx="216025" cy="4616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9" name="矩形标注 18">
            <a:extLst>
              <a:ext uri="{FF2B5EF4-FFF2-40B4-BE49-F238E27FC236}">
                <a16:creationId xmlns:a16="http://schemas.microsoft.com/office/drawing/2014/main" id="{6CF0AA2C-6AB4-4E91-8905-8906B93FB0AC}"/>
              </a:ext>
            </a:extLst>
          </p:cNvPr>
          <p:cNvSpPr/>
          <p:nvPr/>
        </p:nvSpPr>
        <p:spPr bwMode="auto">
          <a:xfrm>
            <a:off x="4188279" y="2573865"/>
            <a:ext cx="503077" cy="461341"/>
          </a:xfrm>
          <a:prstGeom prst="wedgeRoundRectCallout">
            <a:avLst>
              <a:gd name="adj1" fmla="val -23145"/>
              <a:gd name="adj2" fmla="val -85867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负</a:t>
            </a:r>
          </a:p>
        </p:txBody>
      </p:sp>
      <p:sp>
        <p:nvSpPr>
          <p:cNvPr id="21" name="矩形标注 18">
            <a:extLst>
              <a:ext uri="{FF2B5EF4-FFF2-40B4-BE49-F238E27FC236}">
                <a16:creationId xmlns:a16="http://schemas.microsoft.com/office/drawing/2014/main" id="{8A0080E7-83A2-4EE4-8D88-30AE9ACA2B9A}"/>
              </a:ext>
            </a:extLst>
          </p:cNvPr>
          <p:cNvSpPr/>
          <p:nvPr/>
        </p:nvSpPr>
        <p:spPr bwMode="auto">
          <a:xfrm>
            <a:off x="5210090" y="2131470"/>
            <a:ext cx="936104" cy="461341"/>
          </a:xfrm>
          <a:prstGeom prst="wedgeRoundRectCallout">
            <a:avLst>
              <a:gd name="adj1" fmla="val -40077"/>
              <a:gd name="adj2" fmla="val -40662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负三</a:t>
            </a:r>
          </a:p>
        </p:txBody>
      </p:sp>
      <p:sp>
        <p:nvSpPr>
          <p:cNvPr id="12" name="文本占位符 1">
            <a:extLst>
              <a:ext uri="{FF2B5EF4-FFF2-40B4-BE49-F238E27FC236}">
                <a16:creationId xmlns:a16="http://schemas.microsoft.com/office/drawing/2014/main" id="{0933F41E-AE76-420F-A4A8-CDC6B652FB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4239" y="397234"/>
            <a:ext cx="2655374" cy="424732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新知探究</a:t>
            </a:r>
          </a:p>
        </p:txBody>
      </p:sp>
    </p:spTree>
    <p:extLst>
      <p:ext uri="{BB962C8B-B14F-4D97-AF65-F5344CB8AC3E}">
        <p14:creationId xmlns:p14="http://schemas.microsoft.com/office/powerpoint/2010/main" val="3113276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  <p:bldP spid="19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 bwMode="auto">
          <a:xfrm rot="16200000">
            <a:off x="5004012" y="3404770"/>
            <a:ext cx="1339288" cy="2741619"/>
            <a:chOff x="-1970" y="70"/>
            <a:chExt cx="3597" cy="1016"/>
          </a:xfrm>
        </p:grpSpPr>
        <p:sp>
          <p:nvSpPr>
            <p:cNvPr id="8" name="AutoShape 12"/>
            <p:cNvSpPr>
              <a:spLocks noChangeArrowheads="1"/>
            </p:cNvSpPr>
            <p:nvPr/>
          </p:nvSpPr>
          <p:spPr bwMode="auto">
            <a:xfrm>
              <a:off x="-1970" y="70"/>
              <a:ext cx="3597" cy="986"/>
            </a:xfrm>
            <a:prstGeom prst="horizontalScroll">
              <a:avLst>
                <a:gd name="adj" fmla="val 12500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 rot="5400000">
              <a:off x="-436" y="-474"/>
              <a:ext cx="889" cy="2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0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既不是正数，也不是负数。</a:t>
              </a: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77" y="2708496"/>
            <a:ext cx="118903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299340" y="3872134"/>
            <a:ext cx="430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黑体" panose="02010609060101010101" pitchFamily="49" charset="-122"/>
                <a:cs typeface="+mn-cs"/>
              </a:rPr>
              <a:t>1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299340" y="3651471"/>
            <a:ext cx="430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黑体" panose="02010609060101010101" pitchFamily="49" charset="-122"/>
                <a:cs typeface="+mn-cs"/>
              </a:rPr>
              <a:t>2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299340" y="3430811"/>
            <a:ext cx="43021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黑体" panose="02010609060101010101" pitchFamily="49" charset="-122"/>
                <a:cs typeface="+mn-cs"/>
              </a:rPr>
              <a:t>3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299340" y="3208559"/>
            <a:ext cx="430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黑体" panose="02010609060101010101" pitchFamily="49" charset="-122"/>
                <a:cs typeface="+mn-cs"/>
              </a:rPr>
              <a:t>4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299340" y="2987896"/>
            <a:ext cx="430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黑体" panose="02010609060101010101" pitchFamily="49" charset="-122"/>
                <a:cs typeface="+mn-cs"/>
              </a:rPr>
              <a:t>5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2061217" y="4229323"/>
            <a:ext cx="668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楷体_GB2312" pitchFamily="49" charset="-122"/>
                <a:cs typeface="Arial" panose="020B0604020202020204" pitchFamily="34" charset="0"/>
              </a:rPr>
              <a:t>－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黑体" panose="02010609060101010101" pitchFamily="49" charset="-122"/>
                <a:cs typeface="+mn-cs"/>
              </a:rPr>
              <a:t>1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2026290" y="4448398"/>
            <a:ext cx="717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楷体_GB2312" pitchFamily="49" charset="-122"/>
                <a:cs typeface="Arial" panose="020B0604020202020204" pitchFamily="34" charset="0"/>
              </a:rPr>
              <a:t>－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黑体" panose="02010609060101010101" pitchFamily="49" charset="-122"/>
                <a:cs typeface="+mn-cs"/>
              </a:rPr>
              <a:t>2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946915" y="4659536"/>
            <a:ext cx="862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楷体_GB2312" pitchFamily="49" charset="-122"/>
                <a:cs typeface="Arial" panose="020B0604020202020204" pitchFamily="34" charset="0"/>
              </a:rPr>
              <a:t>－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黑体" panose="02010609060101010101" pitchFamily="49" charset="-122"/>
                <a:cs typeface="+mn-cs"/>
              </a:rPr>
              <a:t>3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2059629" y="4889723"/>
            <a:ext cx="646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楷体_GB2312" pitchFamily="49" charset="-122"/>
                <a:cs typeface="Arial" panose="020B0604020202020204" pitchFamily="34" charset="0"/>
              </a:rPr>
              <a:t>－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黑体" panose="02010609060101010101" pitchFamily="49" charset="-122"/>
                <a:cs typeface="+mn-cs"/>
              </a:rPr>
              <a:t>4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299340" y="4094384"/>
            <a:ext cx="430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黑体" panose="02010609060101010101" pitchFamily="49" charset="-122"/>
                <a:cs typeface="+mn-cs"/>
              </a:rPr>
              <a:t>0</a:t>
            </a:r>
          </a:p>
        </p:txBody>
      </p:sp>
      <p:sp>
        <p:nvSpPr>
          <p:cNvPr id="21" name="TextBox 7"/>
          <p:cNvSpPr txBox="1">
            <a:spLocks noChangeArrowheads="1"/>
          </p:cNvSpPr>
          <p:nvPr/>
        </p:nvSpPr>
        <p:spPr bwMode="auto">
          <a:xfrm>
            <a:off x="3079819" y="3195147"/>
            <a:ext cx="5791100" cy="50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Wingdings" panose="05000000000000000000" pitchFamily="2" charset="2"/>
              </a:rPr>
              <a:t>   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Wingdings" panose="05000000000000000000" pitchFamily="2" charset="2"/>
              </a:rPr>
              <a:t>“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Wingdings" panose="05000000000000000000" pitchFamily="2" charset="2"/>
              </a:rPr>
              <a:t>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Wingdings" panose="05000000000000000000" pitchFamily="2" charset="2"/>
              </a:rPr>
              <a:t>”作为正数和负数的分界点。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Wingdings" panose="05000000000000000000" pitchFamily="2" charset="2"/>
            </a:endParaRPr>
          </a:p>
        </p:txBody>
      </p:sp>
      <p:graphicFrame>
        <p:nvGraphicFramePr>
          <p:cNvPr id="24" name="图示 23"/>
          <p:cNvGraphicFramePr/>
          <p:nvPr>
            <p:extLst>
              <p:ext uri="{D42A27DB-BD31-4B8C-83A1-F6EECF244321}">
                <p14:modId xmlns:p14="http://schemas.microsoft.com/office/powerpoint/2010/main" val="183608374"/>
              </p:ext>
            </p:extLst>
          </p:nvPr>
        </p:nvGraphicFramePr>
        <p:xfrm>
          <a:off x="7570460" y="3334070"/>
          <a:ext cx="3384376" cy="2256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6" name="圆角矩形标注 25"/>
          <p:cNvSpPr/>
          <p:nvPr/>
        </p:nvSpPr>
        <p:spPr>
          <a:xfrm flipH="1">
            <a:off x="3565510" y="1412776"/>
            <a:ext cx="5060980" cy="604664"/>
          </a:xfrm>
          <a:prstGeom prst="wedgeRoundRectCallout">
            <a:avLst>
              <a:gd name="adj1" fmla="val -3493"/>
              <a:gd name="adj2" fmla="val 178277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“0”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是正数，还是负数呢？</a:t>
            </a:r>
          </a:p>
        </p:txBody>
      </p:sp>
      <p:sp>
        <p:nvSpPr>
          <p:cNvPr id="44" name="KSO_Shape"/>
          <p:cNvSpPr/>
          <p:nvPr/>
        </p:nvSpPr>
        <p:spPr>
          <a:xfrm>
            <a:off x="2135563" y="4094386"/>
            <a:ext cx="814045" cy="258101"/>
          </a:xfrm>
          <a:custGeom>
            <a:avLst/>
            <a:gdLst/>
            <a:ahLst/>
            <a:cxnLst/>
            <a:rect l="l" t="t" r="r" b="b"/>
            <a:pathLst>
              <a:path w="351454" h="302978">
                <a:moveTo>
                  <a:pt x="175727" y="0"/>
                </a:moveTo>
                <a:lnTo>
                  <a:pt x="351454" y="302978"/>
                </a:lnTo>
                <a:cubicBezTo>
                  <a:pt x="296917" y="281626"/>
                  <a:pt x="237534" y="271243"/>
                  <a:pt x="175726" y="271243"/>
                </a:cubicBezTo>
                <a:cubicBezTo>
                  <a:pt x="113918" y="271243"/>
                  <a:pt x="54536" y="281626"/>
                  <a:pt x="0" y="302978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2" name="文本占位符 1">
            <a:extLst>
              <a:ext uri="{FF2B5EF4-FFF2-40B4-BE49-F238E27FC236}">
                <a16:creationId xmlns:a16="http://schemas.microsoft.com/office/drawing/2014/main" id="{C88B0B9F-BE04-4E81-AD75-1CC3B1E7D8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4239" y="397234"/>
            <a:ext cx="2655374" cy="424732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新知探究</a:t>
            </a:r>
          </a:p>
        </p:txBody>
      </p:sp>
    </p:spTree>
    <p:extLst>
      <p:ext uri="{BB962C8B-B14F-4D97-AF65-F5344CB8AC3E}">
        <p14:creationId xmlns:p14="http://schemas.microsoft.com/office/powerpoint/2010/main" val="2297836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Graphic spid="24" grpId="0">
        <p:bldAsOne/>
      </p:bldGraphic>
      <p:bldP spid="26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51750" y="1340894"/>
            <a:ext cx="8045530" cy="4676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读出下列各数，并指出哪些是正数，哪些是负数。</a:t>
            </a: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2840876" y="2526522"/>
            <a:ext cx="1656184" cy="4523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2.5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1855790" y="2602062"/>
            <a:ext cx="2094972" cy="2877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-7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2">
                <a:extLst>
                  <a:ext uri="{FF2B5EF4-FFF2-40B4-BE49-F238E27FC236}">
                    <a16:creationId xmlns:a16="http://schemas.microsoft.com/office/drawing/2014/main" id="{0B8D94F5-D0A5-4331-AF71-71A68092EA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7241" y="2526522"/>
                <a:ext cx="1656184" cy="45233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楷体" panose="02010609060101010101" pitchFamily="49" charset="-122"/>
                            <a:cs typeface="+mn-cs"/>
                          </a:rPr>
                          <m:t>𝟒</m:t>
                        </m:r>
                      </m:num>
                      <m:den>
                        <m: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楷体" panose="02010609060101010101" pitchFamily="49" charset="-122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mc:Choice>
        <mc:Fallback xmlns="">
          <p:sp>
            <p:nvSpPr>
              <p:cNvPr id="19" name="Rectangle 12">
                <a:extLst>
                  <a:ext uri="{FF2B5EF4-FFF2-40B4-BE49-F238E27FC236}">
                    <a16:creationId xmlns:a16="http://schemas.microsoft.com/office/drawing/2014/main" id="{0B8D94F5-D0A5-4331-AF71-71A68092EA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7241" y="2526522"/>
                <a:ext cx="1656184" cy="452333"/>
              </a:xfrm>
              <a:prstGeom prst="rect">
                <a:avLst/>
              </a:prstGeom>
              <a:blipFill>
                <a:blip r:embed="rId3"/>
                <a:stretch>
                  <a:fillRect l="-5904" t="-1333" b="-40000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2">
            <a:extLst>
              <a:ext uri="{FF2B5EF4-FFF2-40B4-BE49-F238E27FC236}">
                <a16:creationId xmlns:a16="http://schemas.microsoft.com/office/drawing/2014/main" id="{2F14714E-784E-46A0-AF01-D842F13B6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3606" y="2526522"/>
            <a:ext cx="1656184" cy="4523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71F263D5-F0EC-40E8-BF20-1C507DD62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8848" y="2526522"/>
            <a:ext cx="1656184" cy="4523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-5.2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12">
                <a:extLst>
                  <a:ext uri="{FF2B5EF4-FFF2-40B4-BE49-F238E27FC236}">
                    <a16:creationId xmlns:a16="http://schemas.microsoft.com/office/drawing/2014/main" id="{16501E89-1870-4006-8068-FD52254936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6336" y="2526522"/>
                <a:ext cx="1656184" cy="45233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+mn-cs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zh-CN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altLang="zh-CN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altLang="zh-CN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endParaRPr>
              </a:p>
            </p:txBody>
          </p:sp>
        </mc:Choice>
        <mc:Fallback xmlns="">
          <p:sp>
            <p:nvSpPr>
              <p:cNvPr id="25" name="Rectangle 12">
                <a:extLst>
                  <a:ext uri="{FF2B5EF4-FFF2-40B4-BE49-F238E27FC236}">
                    <a16:creationId xmlns:a16="http://schemas.microsoft.com/office/drawing/2014/main" id="{16501E89-1870-4006-8068-FD5225493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46336" y="2526522"/>
                <a:ext cx="1656184" cy="452333"/>
              </a:xfrm>
              <a:prstGeom prst="rect">
                <a:avLst/>
              </a:prstGeom>
              <a:blipFill>
                <a:blip r:embed="rId4"/>
                <a:stretch>
                  <a:fillRect l="-5515" b="-48000"/>
                </a:stretch>
              </a:blipFill>
              <a:ln w="9525">
                <a:noFill/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12">
            <a:extLst>
              <a:ext uri="{FF2B5EF4-FFF2-40B4-BE49-F238E27FC236}">
                <a16:creationId xmlns:a16="http://schemas.microsoft.com/office/drawing/2014/main" id="{FF7817D0-33FC-4D4D-A22C-62877DA3E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2703" y="2526522"/>
            <a:ext cx="1656184" cy="4523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+41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id="{66FB07C1-7FB6-452C-93AC-F1A29413A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0418" y="3202071"/>
            <a:ext cx="719183" cy="510778"/>
          </a:xfrm>
          <a:prstGeom prst="wedgeRoundRectCallout">
            <a:avLst>
              <a:gd name="adj1" fmla="val 34683"/>
              <a:gd name="adj2" fmla="val -111810"/>
              <a:gd name="adj3" fmla="val 16667"/>
            </a:avLst>
          </a:prstGeom>
          <a:solidFill>
            <a:schemeClr val="bg1"/>
          </a:solidFill>
          <a:ln w="9525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负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7</a:t>
            </a:r>
          </a:p>
        </p:txBody>
      </p:sp>
      <p:sp>
        <p:nvSpPr>
          <p:cNvPr id="30" name="Rectangle 15">
            <a:extLst>
              <a:ext uri="{FF2B5EF4-FFF2-40B4-BE49-F238E27FC236}">
                <a16:creationId xmlns:a16="http://schemas.microsoft.com/office/drawing/2014/main" id="{D1AB68D8-59DC-4EE0-8FB8-B33A8AFE4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599" y="1910300"/>
            <a:ext cx="1765057" cy="510778"/>
          </a:xfrm>
          <a:prstGeom prst="wedgeRoundRectCallout">
            <a:avLst>
              <a:gd name="adj1" fmla="val 5599"/>
              <a:gd name="adj2" fmla="val 86055"/>
              <a:gd name="adj3" fmla="val 16667"/>
            </a:avLst>
          </a:prstGeom>
          <a:solidFill>
            <a:schemeClr val="bg1"/>
          </a:solidFill>
          <a:ln w="9525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正五分之四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" name="Rectangle 15">
            <a:extLst>
              <a:ext uri="{FF2B5EF4-FFF2-40B4-BE49-F238E27FC236}">
                <a16:creationId xmlns:a16="http://schemas.microsoft.com/office/drawing/2014/main" id="{985E4FA4-17ED-464B-8FDE-E6AC0999C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1950" y="1911077"/>
            <a:ext cx="1465097" cy="510778"/>
          </a:xfrm>
          <a:prstGeom prst="wedgeRoundRectCallout">
            <a:avLst>
              <a:gd name="adj1" fmla="val 5599"/>
              <a:gd name="adj2" fmla="val 86055"/>
              <a:gd name="adj3" fmla="val 16667"/>
            </a:avLst>
          </a:prstGeom>
          <a:solidFill>
            <a:schemeClr val="bg1"/>
          </a:solidFill>
          <a:ln w="9525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负五点二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C8C11633-927A-4B91-A950-54043D132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214" y="3202071"/>
            <a:ext cx="1765057" cy="510778"/>
          </a:xfrm>
          <a:prstGeom prst="wedgeRoundRectCallout">
            <a:avLst>
              <a:gd name="adj1" fmla="val -36557"/>
              <a:gd name="adj2" fmla="val -83544"/>
              <a:gd name="adj3" fmla="val 16667"/>
            </a:avLst>
          </a:prstGeom>
          <a:solidFill>
            <a:schemeClr val="bg1"/>
          </a:solidFill>
          <a:ln w="9525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负三分之一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" name="文本占位符 1">
            <a:extLst>
              <a:ext uri="{FF2B5EF4-FFF2-40B4-BE49-F238E27FC236}">
                <a16:creationId xmlns:a16="http://schemas.microsoft.com/office/drawing/2014/main" id="{27ACCA81-0BEE-4EC8-B033-4312797CC2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4239" y="397234"/>
            <a:ext cx="2655374" cy="424732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新知探究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C1321B7-DA58-4B7A-AA95-F72B20B5A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789" y="4049988"/>
            <a:ext cx="6160744" cy="316369"/>
          </a:xfrm>
          <a:custGeom>
            <a:avLst/>
            <a:gdLst/>
            <a:ahLst/>
            <a:cxnLst/>
            <a:rect l="l" t="t" r="r" b="b"/>
            <a:pathLst>
              <a:path w="6160744" h="316369">
                <a:moveTo>
                  <a:pt x="1574336" y="233796"/>
                </a:moveTo>
                <a:cubicBezTo>
                  <a:pt x="1577169" y="234414"/>
                  <a:pt x="1580717" y="235651"/>
                  <a:pt x="1584979" y="237508"/>
                </a:cubicBezTo>
                <a:cubicBezTo>
                  <a:pt x="1602030" y="244937"/>
                  <a:pt x="1616202" y="252644"/>
                  <a:pt x="1627495" y="260632"/>
                </a:cubicBezTo>
                <a:cubicBezTo>
                  <a:pt x="1638787" y="268619"/>
                  <a:pt x="1644911" y="277751"/>
                  <a:pt x="1645864" y="288025"/>
                </a:cubicBezTo>
                <a:cubicBezTo>
                  <a:pt x="1646818" y="298300"/>
                  <a:pt x="1645284" y="305467"/>
                  <a:pt x="1641261" y="309525"/>
                </a:cubicBezTo>
                <a:cubicBezTo>
                  <a:pt x="1637239" y="313583"/>
                  <a:pt x="1631456" y="312171"/>
                  <a:pt x="1623913" y="305287"/>
                </a:cubicBezTo>
                <a:cubicBezTo>
                  <a:pt x="1616370" y="298404"/>
                  <a:pt x="1606777" y="288674"/>
                  <a:pt x="1595132" y="276098"/>
                </a:cubicBezTo>
                <a:cubicBezTo>
                  <a:pt x="1583488" y="263522"/>
                  <a:pt x="1574489" y="253146"/>
                  <a:pt x="1568137" y="244972"/>
                </a:cubicBezTo>
                <a:cubicBezTo>
                  <a:pt x="1563770" y="235669"/>
                  <a:pt x="1565837" y="231944"/>
                  <a:pt x="1574336" y="233796"/>
                </a:cubicBezTo>
                <a:close/>
                <a:moveTo>
                  <a:pt x="6115128" y="224409"/>
                </a:moveTo>
                <a:cubicBezTo>
                  <a:pt x="6111756" y="224599"/>
                  <a:pt x="6108477" y="225878"/>
                  <a:pt x="6105289" y="228248"/>
                </a:cubicBezTo>
                <a:cubicBezTo>
                  <a:pt x="6098915" y="232988"/>
                  <a:pt x="6095729" y="239304"/>
                  <a:pt x="6095729" y="247199"/>
                </a:cubicBezTo>
                <a:cubicBezTo>
                  <a:pt x="6095729" y="255093"/>
                  <a:pt x="6099277" y="261019"/>
                  <a:pt x="6106376" y="264977"/>
                </a:cubicBezTo>
                <a:cubicBezTo>
                  <a:pt x="6113475" y="268935"/>
                  <a:pt x="6120423" y="268734"/>
                  <a:pt x="6127219" y="264375"/>
                </a:cubicBezTo>
                <a:cubicBezTo>
                  <a:pt x="6134017" y="260001"/>
                  <a:pt x="6137211" y="253691"/>
                  <a:pt x="6136802" y="245446"/>
                </a:cubicBezTo>
                <a:cubicBezTo>
                  <a:pt x="6136393" y="237200"/>
                  <a:pt x="6132633" y="231088"/>
                  <a:pt x="6125520" y="227108"/>
                </a:cubicBezTo>
                <a:cubicBezTo>
                  <a:pt x="6121963" y="225118"/>
                  <a:pt x="6118499" y="224219"/>
                  <a:pt x="6115128" y="224409"/>
                </a:cubicBezTo>
                <a:close/>
                <a:moveTo>
                  <a:pt x="3720629" y="223387"/>
                </a:moveTo>
                <a:cubicBezTo>
                  <a:pt x="3718299" y="222792"/>
                  <a:pt x="3710677" y="223372"/>
                  <a:pt x="3697764" y="225129"/>
                </a:cubicBezTo>
                <a:cubicBezTo>
                  <a:pt x="3684850" y="226886"/>
                  <a:pt x="3668040" y="229392"/>
                  <a:pt x="3647333" y="232647"/>
                </a:cubicBezTo>
                <a:cubicBezTo>
                  <a:pt x="3650043" y="244980"/>
                  <a:pt x="3652610" y="259987"/>
                  <a:pt x="3655033" y="277668"/>
                </a:cubicBezTo>
                <a:cubicBezTo>
                  <a:pt x="3670894" y="276836"/>
                  <a:pt x="3691816" y="273911"/>
                  <a:pt x="3717800" y="268892"/>
                </a:cubicBezTo>
                <a:cubicBezTo>
                  <a:pt x="3720224" y="259184"/>
                  <a:pt x="3721884" y="249321"/>
                  <a:pt x="3722780" y="239304"/>
                </a:cubicBezTo>
                <a:cubicBezTo>
                  <a:pt x="3723677" y="229288"/>
                  <a:pt x="3722960" y="223982"/>
                  <a:pt x="3720629" y="223387"/>
                </a:cubicBezTo>
                <a:close/>
                <a:moveTo>
                  <a:pt x="1186247" y="215419"/>
                </a:moveTo>
                <a:cubicBezTo>
                  <a:pt x="1193097" y="214950"/>
                  <a:pt x="1191314" y="217907"/>
                  <a:pt x="1180897" y="224290"/>
                </a:cubicBezTo>
                <a:cubicBezTo>
                  <a:pt x="1167009" y="232801"/>
                  <a:pt x="1150263" y="240620"/>
                  <a:pt x="1130660" y="247747"/>
                </a:cubicBezTo>
                <a:cubicBezTo>
                  <a:pt x="1111057" y="254874"/>
                  <a:pt x="1098229" y="260994"/>
                  <a:pt x="1092178" y="266106"/>
                </a:cubicBezTo>
                <a:cubicBezTo>
                  <a:pt x="1086126" y="271219"/>
                  <a:pt x="1080806" y="272273"/>
                  <a:pt x="1076217" y="269268"/>
                </a:cubicBezTo>
                <a:cubicBezTo>
                  <a:pt x="1071628" y="266264"/>
                  <a:pt x="1066179" y="260162"/>
                  <a:pt x="1059870" y="250963"/>
                </a:cubicBezTo>
                <a:cubicBezTo>
                  <a:pt x="1053560" y="241764"/>
                  <a:pt x="1055291" y="237616"/>
                  <a:pt x="1065064" y="238519"/>
                </a:cubicBezTo>
                <a:cubicBezTo>
                  <a:pt x="1074837" y="239423"/>
                  <a:pt x="1092425" y="236755"/>
                  <a:pt x="1117829" y="230517"/>
                </a:cubicBezTo>
                <a:cubicBezTo>
                  <a:pt x="1143233" y="224280"/>
                  <a:pt x="1162796" y="219784"/>
                  <a:pt x="1176520" y="217031"/>
                </a:cubicBezTo>
                <a:cubicBezTo>
                  <a:pt x="1180722" y="216113"/>
                  <a:pt x="1183964" y="215576"/>
                  <a:pt x="1186247" y="215419"/>
                </a:cubicBezTo>
                <a:close/>
                <a:moveTo>
                  <a:pt x="1879495" y="208986"/>
                </a:moveTo>
                <a:lnTo>
                  <a:pt x="1855425" y="213998"/>
                </a:lnTo>
                <a:cubicBezTo>
                  <a:pt x="1849989" y="226201"/>
                  <a:pt x="1847426" y="232816"/>
                  <a:pt x="1847734" y="233841"/>
                </a:cubicBezTo>
                <a:cubicBezTo>
                  <a:pt x="1848043" y="234866"/>
                  <a:pt x="1849445" y="235737"/>
                  <a:pt x="1851940" y="236454"/>
                </a:cubicBezTo>
                <a:cubicBezTo>
                  <a:pt x="1854435" y="237171"/>
                  <a:pt x="1858658" y="238763"/>
                  <a:pt x="1864609" y="241230"/>
                </a:cubicBezTo>
                <a:cubicBezTo>
                  <a:pt x="1870087" y="234576"/>
                  <a:pt x="1875049" y="223828"/>
                  <a:pt x="1879495" y="208986"/>
                </a:cubicBezTo>
                <a:close/>
                <a:moveTo>
                  <a:pt x="803169" y="208986"/>
                </a:moveTo>
                <a:lnTo>
                  <a:pt x="779100" y="213998"/>
                </a:lnTo>
                <a:cubicBezTo>
                  <a:pt x="773665" y="226201"/>
                  <a:pt x="771101" y="232816"/>
                  <a:pt x="771409" y="233841"/>
                </a:cubicBezTo>
                <a:cubicBezTo>
                  <a:pt x="771718" y="234866"/>
                  <a:pt x="773120" y="235737"/>
                  <a:pt x="775615" y="236454"/>
                </a:cubicBezTo>
                <a:cubicBezTo>
                  <a:pt x="778110" y="237171"/>
                  <a:pt x="782333" y="238763"/>
                  <a:pt x="788284" y="241230"/>
                </a:cubicBezTo>
                <a:cubicBezTo>
                  <a:pt x="793762" y="234576"/>
                  <a:pt x="798724" y="223828"/>
                  <a:pt x="803169" y="208986"/>
                </a:cubicBezTo>
                <a:close/>
                <a:moveTo>
                  <a:pt x="5496035" y="204555"/>
                </a:moveTo>
                <a:cubicBezTo>
                  <a:pt x="5495211" y="203909"/>
                  <a:pt x="5489905" y="204261"/>
                  <a:pt x="5480117" y="205609"/>
                </a:cubicBezTo>
                <a:cubicBezTo>
                  <a:pt x="5470330" y="206957"/>
                  <a:pt x="5459457" y="208362"/>
                  <a:pt x="5447497" y="209825"/>
                </a:cubicBezTo>
                <a:cubicBezTo>
                  <a:pt x="5449247" y="220694"/>
                  <a:pt x="5450437" y="228460"/>
                  <a:pt x="5451068" y="233120"/>
                </a:cubicBezTo>
                <a:cubicBezTo>
                  <a:pt x="5461608" y="231399"/>
                  <a:pt x="5476207" y="229722"/>
                  <a:pt x="5494863" y="228087"/>
                </a:cubicBezTo>
                <a:cubicBezTo>
                  <a:pt x="5495580" y="223068"/>
                  <a:pt x="5496161" y="218052"/>
                  <a:pt x="5496605" y="213040"/>
                </a:cubicBezTo>
                <a:cubicBezTo>
                  <a:pt x="5497050" y="208028"/>
                  <a:pt x="5496860" y="205200"/>
                  <a:pt x="5496035" y="204555"/>
                </a:cubicBezTo>
                <a:close/>
                <a:moveTo>
                  <a:pt x="6117609" y="201489"/>
                </a:moveTo>
                <a:cubicBezTo>
                  <a:pt x="6123131" y="201611"/>
                  <a:pt x="6128775" y="202884"/>
                  <a:pt x="6134543" y="205307"/>
                </a:cubicBezTo>
                <a:cubicBezTo>
                  <a:pt x="6146080" y="210154"/>
                  <a:pt x="6153742" y="217834"/>
                  <a:pt x="6157527" y="228345"/>
                </a:cubicBezTo>
                <a:cubicBezTo>
                  <a:pt x="6161313" y="238856"/>
                  <a:pt x="6161757" y="249253"/>
                  <a:pt x="6158861" y="259535"/>
                </a:cubicBezTo>
                <a:cubicBezTo>
                  <a:pt x="6155963" y="269817"/>
                  <a:pt x="6150543" y="277686"/>
                  <a:pt x="6142599" y="283142"/>
                </a:cubicBezTo>
                <a:cubicBezTo>
                  <a:pt x="6134655" y="288599"/>
                  <a:pt x="6125215" y="291327"/>
                  <a:pt x="6114281" y="291327"/>
                </a:cubicBezTo>
                <a:cubicBezTo>
                  <a:pt x="6103346" y="291327"/>
                  <a:pt x="6093445" y="286889"/>
                  <a:pt x="6084575" y="278012"/>
                </a:cubicBezTo>
                <a:cubicBezTo>
                  <a:pt x="6075705" y="269136"/>
                  <a:pt x="6071271" y="259592"/>
                  <a:pt x="6071271" y="249382"/>
                </a:cubicBezTo>
                <a:cubicBezTo>
                  <a:pt x="6071271" y="239172"/>
                  <a:pt x="6073659" y="230241"/>
                  <a:pt x="6078434" y="222591"/>
                </a:cubicBezTo>
                <a:cubicBezTo>
                  <a:pt x="6083209" y="214940"/>
                  <a:pt x="6090870" y="208935"/>
                  <a:pt x="6101417" y="204576"/>
                </a:cubicBezTo>
                <a:cubicBezTo>
                  <a:pt x="6106691" y="202396"/>
                  <a:pt x="6112089" y="201367"/>
                  <a:pt x="6117609" y="201489"/>
                </a:cubicBezTo>
                <a:close/>
                <a:moveTo>
                  <a:pt x="3730631" y="193617"/>
                </a:moveTo>
                <a:cubicBezTo>
                  <a:pt x="3734862" y="193767"/>
                  <a:pt x="3739612" y="195147"/>
                  <a:pt x="3744882" y="197757"/>
                </a:cubicBezTo>
                <a:cubicBezTo>
                  <a:pt x="3755422" y="202977"/>
                  <a:pt x="3764295" y="208957"/>
                  <a:pt x="3771501" y="215697"/>
                </a:cubicBezTo>
                <a:cubicBezTo>
                  <a:pt x="3778707" y="222437"/>
                  <a:pt x="3778101" y="229302"/>
                  <a:pt x="3769683" y="236293"/>
                </a:cubicBezTo>
                <a:cubicBezTo>
                  <a:pt x="3761266" y="243284"/>
                  <a:pt x="3753329" y="253462"/>
                  <a:pt x="3745871" y="266827"/>
                </a:cubicBezTo>
                <a:cubicBezTo>
                  <a:pt x="3759366" y="282945"/>
                  <a:pt x="3759394" y="291284"/>
                  <a:pt x="3745957" y="291843"/>
                </a:cubicBezTo>
                <a:cubicBezTo>
                  <a:pt x="3732521" y="292403"/>
                  <a:pt x="3702550" y="294403"/>
                  <a:pt x="3656044" y="297845"/>
                </a:cubicBezTo>
                <a:cubicBezTo>
                  <a:pt x="3652388" y="311497"/>
                  <a:pt x="3647333" y="314300"/>
                  <a:pt x="3640880" y="306255"/>
                </a:cubicBezTo>
                <a:cubicBezTo>
                  <a:pt x="3634426" y="298210"/>
                  <a:pt x="3628960" y="284118"/>
                  <a:pt x="3624478" y="263977"/>
                </a:cubicBezTo>
                <a:cubicBezTo>
                  <a:pt x="3619997" y="243836"/>
                  <a:pt x="3615462" y="230399"/>
                  <a:pt x="3610873" y="223666"/>
                </a:cubicBezTo>
                <a:cubicBezTo>
                  <a:pt x="3606284" y="216934"/>
                  <a:pt x="3607223" y="213001"/>
                  <a:pt x="3613691" y="211868"/>
                </a:cubicBezTo>
                <a:cubicBezTo>
                  <a:pt x="3620158" y="210735"/>
                  <a:pt x="3626285" y="210846"/>
                  <a:pt x="3632071" y="212201"/>
                </a:cubicBezTo>
                <a:cubicBezTo>
                  <a:pt x="3637857" y="213557"/>
                  <a:pt x="3647085" y="213578"/>
                  <a:pt x="3659755" y="212266"/>
                </a:cubicBezTo>
                <a:cubicBezTo>
                  <a:pt x="3672424" y="210954"/>
                  <a:pt x="3683954" y="209212"/>
                  <a:pt x="3694343" y="207039"/>
                </a:cubicBezTo>
                <a:cubicBezTo>
                  <a:pt x="3704733" y="204866"/>
                  <a:pt x="3713119" y="201471"/>
                  <a:pt x="3719500" y="196854"/>
                </a:cubicBezTo>
                <a:cubicBezTo>
                  <a:pt x="3722691" y="194545"/>
                  <a:pt x="3726401" y="193466"/>
                  <a:pt x="3730631" y="193617"/>
                </a:cubicBezTo>
                <a:close/>
                <a:moveTo>
                  <a:pt x="2698665" y="182969"/>
                </a:moveTo>
                <a:cubicBezTo>
                  <a:pt x="2702603" y="183392"/>
                  <a:pt x="2707573" y="184399"/>
                  <a:pt x="2713574" y="185991"/>
                </a:cubicBezTo>
                <a:cubicBezTo>
                  <a:pt x="2735759" y="190809"/>
                  <a:pt x="2749952" y="198510"/>
                  <a:pt x="2756154" y="209093"/>
                </a:cubicBezTo>
                <a:cubicBezTo>
                  <a:pt x="2762356" y="219676"/>
                  <a:pt x="2764077" y="229729"/>
                  <a:pt x="2761316" y="239251"/>
                </a:cubicBezTo>
                <a:cubicBezTo>
                  <a:pt x="2758556" y="248773"/>
                  <a:pt x="2753619" y="252060"/>
                  <a:pt x="2746507" y="249113"/>
                </a:cubicBezTo>
                <a:cubicBezTo>
                  <a:pt x="2739394" y="246166"/>
                  <a:pt x="2730628" y="239484"/>
                  <a:pt x="2720210" y="229066"/>
                </a:cubicBezTo>
                <a:cubicBezTo>
                  <a:pt x="2709792" y="218647"/>
                  <a:pt x="2700080" y="207272"/>
                  <a:pt x="2691074" y="194939"/>
                </a:cubicBezTo>
                <a:cubicBezTo>
                  <a:pt x="2684321" y="185690"/>
                  <a:pt x="2686851" y="181700"/>
                  <a:pt x="2698665" y="182969"/>
                </a:cubicBezTo>
                <a:close/>
                <a:moveTo>
                  <a:pt x="4788339" y="182044"/>
                </a:moveTo>
                <a:cubicBezTo>
                  <a:pt x="4798263" y="183987"/>
                  <a:pt x="4805039" y="187375"/>
                  <a:pt x="4808667" y="192208"/>
                </a:cubicBezTo>
                <a:cubicBezTo>
                  <a:pt x="4812295" y="197040"/>
                  <a:pt x="4812216" y="203070"/>
                  <a:pt x="4808430" y="210298"/>
                </a:cubicBezTo>
                <a:cubicBezTo>
                  <a:pt x="4804644" y="217525"/>
                  <a:pt x="4796707" y="214542"/>
                  <a:pt x="4784618" y="201350"/>
                </a:cubicBezTo>
                <a:cubicBezTo>
                  <a:pt x="4777175" y="186536"/>
                  <a:pt x="4778416" y="180101"/>
                  <a:pt x="4788339" y="182044"/>
                </a:cubicBezTo>
                <a:close/>
                <a:moveTo>
                  <a:pt x="5508633" y="181455"/>
                </a:moveTo>
                <a:cubicBezTo>
                  <a:pt x="5511925" y="181622"/>
                  <a:pt x="5515391" y="182564"/>
                  <a:pt x="5519030" y="184281"/>
                </a:cubicBezTo>
                <a:cubicBezTo>
                  <a:pt x="5526308" y="187716"/>
                  <a:pt x="5531725" y="191433"/>
                  <a:pt x="5535281" y="195434"/>
                </a:cubicBezTo>
                <a:cubicBezTo>
                  <a:pt x="5538837" y="199435"/>
                  <a:pt x="5537780" y="204243"/>
                  <a:pt x="5532108" y="209857"/>
                </a:cubicBezTo>
                <a:cubicBezTo>
                  <a:pt x="5526437" y="215471"/>
                  <a:pt x="5521629" y="221799"/>
                  <a:pt x="5517685" y="228840"/>
                </a:cubicBezTo>
                <a:cubicBezTo>
                  <a:pt x="5527580" y="239667"/>
                  <a:pt x="5525440" y="245360"/>
                  <a:pt x="5511264" y="245919"/>
                </a:cubicBezTo>
                <a:cubicBezTo>
                  <a:pt x="5497089" y="246478"/>
                  <a:pt x="5476766" y="248464"/>
                  <a:pt x="5450294" y="251877"/>
                </a:cubicBezTo>
                <a:cubicBezTo>
                  <a:pt x="5443511" y="262876"/>
                  <a:pt x="5437968" y="262923"/>
                  <a:pt x="5433666" y="252017"/>
                </a:cubicBezTo>
                <a:cubicBezTo>
                  <a:pt x="5429364" y="241111"/>
                  <a:pt x="5426338" y="232367"/>
                  <a:pt x="5424589" y="225785"/>
                </a:cubicBezTo>
                <a:cubicBezTo>
                  <a:pt x="5422840" y="219203"/>
                  <a:pt x="5419893" y="211581"/>
                  <a:pt x="5415748" y="202920"/>
                </a:cubicBezTo>
                <a:cubicBezTo>
                  <a:pt x="5411604" y="194258"/>
                  <a:pt x="5412812" y="190397"/>
                  <a:pt x="5419372" y="191336"/>
                </a:cubicBezTo>
                <a:cubicBezTo>
                  <a:pt x="5425933" y="192276"/>
                  <a:pt x="5431558" y="192950"/>
                  <a:pt x="5436247" y="193358"/>
                </a:cubicBezTo>
                <a:cubicBezTo>
                  <a:pt x="5440937" y="193767"/>
                  <a:pt x="5451140" y="192882"/>
                  <a:pt x="5466857" y="190702"/>
                </a:cubicBezTo>
                <a:cubicBezTo>
                  <a:pt x="5482574" y="188522"/>
                  <a:pt x="5493379" y="186049"/>
                  <a:pt x="5499273" y="183281"/>
                </a:cubicBezTo>
                <a:cubicBezTo>
                  <a:pt x="5502220" y="181897"/>
                  <a:pt x="5505339" y="181288"/>
                  <a:pt x="5508633" y="181455"/>
                </a:cubicBezTo>
                <a:close/>
                <a:moveTo>
                  <a:pt x="2554401" y="178196"/>
                </a:moveTo>
                <a:cubicBezTo>
                  <a:pt x="2557464" y="178772"/>
                  <a:pt x="2559740" y="183532"/>
                  <a:pt x="2561227" y="192477"/>
                </a:cubicBezTo>
                <a:cubicBezTo>
                  <a:pt x="2564203" y="210366"/>
                  <a:pt x="2559958" y="228162"/>
                  <a:pt x="2548493" y="245865"/>
                </a:cubicBezTo>
                <a:cubicBezTo>
                  <a:pt x="2537028" y="263568"/>
                  <a:pt x="2528453" y="266551"/>
                  <a:pt x="2522767" y="254813"/>
                </a:cubicBezTo>
                <a:cubicBezTo>
                  <a:pt x="2517081" y="243076"/>
                  <a:pt x="2517648" y="232572"/>
                  <a:pt x="2524466" y="223301"/>
                </a:cubicBezTo>
                <a:cubicBezTo>
                  <a:pt x="2531285" y="214030"/>
                  <a:pt x="2537412" y="202604"/>
                  <a:pt x="2542847" y="189024"/>
                </a:cubicBezTo>
                <a:cubicBezTo>
                  <a:pt x="2547486" y="181230"/>
                  <a:pt x="2551337" y="177621"/>
                  <a:pt x="2554401" y="178196"/>
                </a:cubicBezTo>
                <a:close/>
                <a:moveTo>
                  <a:pt x="4836888" y="175236"/>
                </a:moveTo>
                <a:cubicBezTo>
                  <a:pt x="4820096" y="177043"/>
                  <a:pt x="4794499" y="179660"/>
                  <a:pt x="4760096" y="183087"/>
                </a:cubicBezTo>
                <a:cubicBezTo>
                  <a:pt x="4751679" y="202475"/>
                  <a:pt x="4746652" y="212736"/>
                  <a:pt x="4745018" y="213869"/>
                </a:cubicBezTo>
                <a:cubicBezTo>
                  <a:pt x="4743383" y="215001"/>
                  <a:pt x="4747549" y="215349"/>
                  <a:pt x="4757515" y="214912"/>
                </a:cubicBezTo>
                <a:cubicBezTo>
                  <a:pt x="4767482" y="214474"/>
                  <a:pt x="4791918" y="214256"/>
                  <a:pt x="4830822" y="214256"/>
                </a:cubicBezTo>
                <a:cubicBezTo>
                  <a:pt x="4833963" y="202439"/>
                  <a:pt x="4835985" y="189433"/>
                  <a:pt x="4836888" y="175236"/>
                </a:cubicBezTo>
                <a:close/>
                <a:moveTo>
                  <a:pt x="5878766" y="165591"/>
                </a:moveTo>
                <a:cubicBezTo>
                  <a:pt x="5881524" y="165034"/>
                  <a:pt x="5884429" y="165363"/>
                  <a:pt x="5887480" y="166578"/>
                </a:cubicBezTo>
                <a:cubicBezTo>
                  <a:pt x="5893582" y="169009"/>
                  <a:pt x="5899860" y="172662"/>
                  <a:pt x="5906313" y="177538"/>
                </a:cubicBezTo>
                <a:cubicBezTo>
                  <a:pt x="5912766" y="182413"/>
                  <a:pt x="5913830" y="187038"/>
                  <a:pt x="5909507" y="191412"/>
                </a:cubicBezTo>
                <a:cubicBezTo>
                  <a:pt x="5905183" y="195786"/>
                  <a:pt x="5900594" y="203052"/>
                  <a:pt x="5895740" y="213212"/>
                </a:cubicBezTo>
                <a:cubicBezTo>
                  <a:pt x="5890886" y="223372"/>
                  <a:pt x="5884588" y="233959"/>
                  <a:pt x="5876844" y="244972"/>
                </a:cubicBezTo>
                <a:cubicBezTo>
                  <a:pt x="5897995" y="258065"/>
                  <a:pt x="5918078" y="267487"/>
                  <a:pt x="5937093" y="273237"/>
                </a:cubicBezTo>
                <a:cubicBezTo>
                  <a:pt x="5956109" y="278987"/>
                  <a:pt x="5974217" y="283687"/>
                  <a:pt x="5991418" y="287337"/>
                </a:cubicBezTo>
                <a:cubicBezTo>
                  <a:pt x="6008619" y="290987"/>
                  <a:pt x="6008536" y="295260"/>
                  <a:pt x="5991171" y="300157"/>
                </a:cubicBezTo>
                <a:cubicBezTo>
                  <a:pt x="5973805" y="305054"/>
                  <a:pt x="5957371" y="307732"/>
                  <a:pt x="5941869" y="308191"/>
                </a:cubicBezTo>
                <a:cubicBezTo>
                  <a:pt x="5926367" y="308650"/>
                  <a:pt x="5913629" y="305087"/>
                  <a:pt x="5903656" y="297501"/>
                </a:cubicBezTo>
                <a:cubicBezTo>
                  <a:pt x="5893682" y="289915"/>
                  <a:pt x="5880170" y="278407"/>
                  <a:pt x="5863120" y="262977"/>
                </a:cubicBezTo>
                <a:cubicBezTo>
                  <a:pt x="5851045" y="273459"/>
                  <a:pt x="5836475" y="281931"/>
                  <a:pt x="5819411" y="288391"/>
                </a:cubicBezTo>
                <a:cubicBezTo>
                  <a:pt x="5802346" y="294851"/>
                  <a:pt x="5785919" y="298081"/>
                  <a:pt x="5770131" y="298081"/>
                </a:cubicBezTo>
                <a:cubicBezTo>
                  <a:pt x="5752090" y="298081"/>
                  <a:pt x="5749531" y="295411"/>
                  <a:pt x="5762452" y="290069"/>
                </a:cubicBezTo>
                <a:cubicBezTo>
                  <a:pt x="5775372" y="284727"/>
                  <a:pt x="5789512" y="278765"/>
                  <a:pt x="5804870" y="272183"/>
                </a:cubicBezTo>
                <a:cubicBezTo>
                  <a:pt x="5820229" y="265601"/>
                  <a:pt x="5833371" y="257226"/>
                  <a:pt x="5844298" y="247059"/>
                </a:cubicBezTo>
                <a:cubicBezTo>
                  <a:pt x="5837128" y="239946"/>
                  <a:pt x="5830065" y="233999"/>
                  <a:pt x="5823111" y="229216"/>
                </a:cubicBezTo>
                <a:cubicBezTo>
                  <a:pt x="5816156" y="224434"/>
                  <a:pt x="5809850" y="219820"/>
                  <a:pt x="5804192" y="215374"/>
                </a:cubicBezTo>
                <a:cubicBezTo>
                  <a:pt x="5798535" y="210929"/>
                  <a:pt x="5800983" y="207828"/>
                  <a:pt x="5811538" y="206071"/>
                </a:cubicBezTo>
                <a:cubicBezTo>
                  <a:pt x="5822092" y="204314"/>
                  <a:pt x="5829897" y="206157"/>
                  <a:pt x="5834952" y="211599"/>
                </a:cubicBezTo>
                <a:cubicBezTo>
                  <a:pt x="5840007" y="217041"/>
                  <a:pt x="5847396" y="224215"/>
                  <a:pt x="5857118" y="233120"/>
                </a:cubicBezTo>
                <a:cubicBezTo>
                  <a:pt x="5863944" y="223684"/>
                  <a:pt x="5868913" y="214521"/>
                  <a:pt x="5872025" y="205630"/>
                </a:cubicBezTo>
                <a:cubicBezTo>
                  <a:pt x="5875137" y="196739"/>
                  <a:pt x="5875230" y="192150"/>
                  <a:pt x="5872305" y="191863"/>
                </a:cubicBezTo>
                <a:cubicBezTo>
                  <a:pt x="5869379" y="191577"/>
                  <a:pt x="5861887" y="193685"/>
                  <a:pt x="5849827" y="198187"/>
                </a:cubicBezTo>
                <a:cubicBezTo>
                  <a:pt x="5837766" y="202690"/>
                  <a:pt x="5828301" y="204942"/>
                  <a:pt x="5821433" y="204942"/>
                </a:cubicBezTo>
                <a:cubicBezTo>
                  <a:pt x="5815395" y="204942"/>
                  <a:pt x="5808247" y="202411"/>
                  <a:pt x="5799987" y="197349"/>
                </a:cubicBezTo>
                <a:cubicBezTo>
                  <a:pt x="5791727" y="192287"/>
                  <a:pt x="5793749" y="189128"/>
                  <a:pt x="5806053" y="187873"/>
                </a:cubicBezTo>
                <a:cubicBezTo>
                  <a:pt x="5818357" y="186619"/>
                  <a:pt x="5831012" y="184478"/>
                  <a:pt x="5844019" y="181452"/>
                </a:cubicBezTo>
                <a:cubicBezTo>
                  <a:pt x="5857025" y="178427"/>
                  <a:pt x="5865995" y="174584"/>
                  <a:pt x="5870928" y="169923"/>
                </a:cubicBezTo>
                <a:cubicBezTo>
                  <a:pt x="5873395" y="167593"/>
                  <a:pt x="5876007" y="166149"/>
                  <a:pt x="5878766" y="165591"/>
                </a:cubicBezTo>
                <a:close/>
                <a:moveTo>
                  <a:pt x="5183150" y="158985"/>
                </a:moveTo>
                <a:cubicBezTo>
                  <a:pt x="5179945" y="159838"/>
                  <a:pt x="5174446" y="161638"/>
                  <a:pt x="5166652" y="164384"/>
                </a:cubicBezTo>
                <a:cubicBezTo>
                  <a:pt x="5158858" y="167130"/>
                  <a:pt x="5152538" y="166252"/>
                  <a:pt x="5147691" y="161749"/>
                </a:cubicBezTo>
                <a:cubicBezTo>
                  <a:pt x="5145597" y="167356"/>
                  <a:pt x="5143776" y="171931"/>
                  <a:pt x="5142227" y="175473"/>
                </a:cubicBezTo>
                <a:cubicBezTo>
                  <a:pt x="5150502" y="179431"/>
                  <a:pt x="5157614" y="184848"/>
                  <a:pt x="5163565" y="191724"/>
                </a:cubicBezTo>
                <a:cubicBezTo>
                  <a:pt x="5169517" y="198600"/>
                  <a:pt x="5173554" y="203400"/>
                  <a:pt x="5175676" y="206125"/>
                </a:cubicBezTo>
                <a:cubicBezTo>
                  <a:pt x="5181182" y="194165"/>
                  <a:pt x="5184606" y="183105"/>
                  <a:pt x="5185946" y="172945"/>
                </a:cubicBezTo>
                <a:cubicBezTo>
                  <a:pt x="5187288" y="162785"/>
                  <a:pt x="5186355" y="158132"/>
                  <a:pt x="5183150" y="158985"/>
                </a:cubicBezTo>
                <a:close/>
                <a:moveTo>
                  <a:pt x="4424170" y="153294"/>
                </a:moveTo>
                <a:cubicBezTo>
                  <a:pt x="4426489" y="153605"/>
                  <a:pt x="4429293" y="154240"/>
                  <a:pt x="4432585" y="155199"/>
                </a:cubicBezTo>
                <a:cubicBezTo>
                  <a:pt x="4445749" y="159035"/>
                  <a:pt x="4455224" y="164847"/>
                  <a:pt x="4461010" y="172633"/>
                </a:cubicBezTo>
                <a:cubicBezTo>
                  <a:pt x="4466797" y="180420"/>
                  <a:pt x="4468224" y="189999"/>
                  <a:pt x="4465291" y="201371"/>
                </a:cubicBezTo>
                <a:cubicBezTo>
                  <a:pt x="4462358" y="212743"/>
                  <a:pt x="4453113" y="210061"/>
                  <a:pt x="4437553" y="193326"/>
                </a:cubicBezTo>
                <a:cubicBezTo>
                  <a:pt x="4425866" y="177136"/>
                  <a:pt x="4418825" y="165775"/>
                  <a:pt x="4416430" y="159243"/>
                </a:cubicBezTo>
                <a:cubicBezTo>
                  <a:pt x="4414634" y="154344"/>
                  <a:pt x="4417214" y="152361"/>
                  <a:pt x="4424170" y="153294"/>
                </a:cubicBezTo>
                <a:close/>
                <a:moveTo>
                  <a:pt x="1539068" y="145692"/>
                </a:moveTo>
                <a:cubicBezTo>
                  <a:pt x="1542601" y="145218"/>
                  <a:pt x="1548806" y="146649"/>
                  <a:pt x="1557683" y="149983"/>
                </a:cubicBezTo>
                <a:cubicBezTo>
                  <a:pt x="1573328" y="156293"/>
                  <a:pt x="1579319" y="162108"/>
                  <a:pt x="1575655" y="167428"/>
                </a:cubicBezTo>
                <a:cubicBezTo>
                  <a:pt x="1571991" y="172748"/>
                  <a:pt x="1569036" y="186192"/>
                  <a:pt x="1566792" y="207760"/>
                </a:cubicBezTo>
                <a:cubicBezTo>
                  <a:pt x="1564548" y="229327"/>
                  <a:pt x="1558977" y="246908"/>
                  <a:pt x="1550079" y="260503"/>
                </a:cubicBezTo>
                <a:cubicBezTo>
                  <a:pt x="1541181" y="274097"/>
                  <a:pt x="1529526" y="285075"/>
                  <a:pt x="1515114" y="293435"/>
                </a:cubicBezTo>
                <a:cubicBezTo>
                  <a:pt x="1500702" y="301796"/>
                  <a:pt x="1484684" y="307808"/>
                  <a:pt x="1467060" y="311472"/>
                </a:cubicBezTo>
                <a:cubicBezTo>
                  <a:pt x="1449436" y="315136"/>
                  <a:pt x="1450909" y="311249"/>
                  <a:pt x="1471480" y="299813"/>
                </a:cubicBezTo>
                <a:cubicBezTo>
                  <a:pt x="1492051" y="288377"/>
                  <a:pt x="1507363" y="276546"/>
                  <a:pt x="1517415" y="264321"/>
                </a:cubicBezTo>
                <a:cubicBezTo>
                  <a:pt x="1527468" y="252096"/>
                  <a:pt x="1534502" y="237745"/>
                  <a:pt x="1538517" y="221268"/>
                </a:cubicBezTo>
                <a:cubicBezTo>
                  <a:pt x="1542532" y="204791"/>
                  <a:pt x="1544103" y="191405"/>
                  <a:pt x="1543228" y="181108"/>
                </a:cubicBezTo>
                <a:cubicBezTo>
                  <a:pt x="1542353" y="170812"/>
                  <a:pt x="1540105" y="161383"/>
                  <a:pt x="1536484" y="152822"/>
                </a:cubicBezTo>
                <a:cubicBezTo>
                  <a:pt x="1534674" y="148542"/>
                  <a:pt x="1535535" y="146165"/>
                  <a:pt x="1539068" y="145692"/>
                </a:cubicBezTo>
                <a:close/>
                <a:moveTo>
                  <a:pt x="1162597" y="144941"/>
                </a:moveTo>
                <a:cubicBezTo>
                  <a:pt x="1162027" y="144416"/>
                  <a:pt x="1161061" y="144591"/>
                  <a:pt x="1159699" y="145466"/>
                </a:cubicBezTo>
                <a:cubicBezTo>
                  <a:pt x="1156974" y="147215"/>
                  <a:pt x="1145337" y="150119"/>
                  <a:pt x="1124788" y="154177"/>
                </a:cubicBezTo>
                <a:cubicBezTo>
                  <a:pt x="1125662" y="159956"/>
                  <a:pt x="1127620" y="169622"/>
                  <a:pt x="1130660" y="183173"/>
                </a:cubicBezTo>
                <a:cubicBezTo>
                  <a:pt x="1138877" y="180735"/>
                  <a:pt x="1148614" y="176692"/>
                  <a:pt x="1159871" y="171041"/>
                </a:cubicBezTo>
                <a:cubicBezTo>
                  <a:pt x="1161592" y="159942"/>
                  <a:pt x="1162675" y="152467"/>
                  <a:pt x="1163119" y="148617"/>
                </a:cubicBezTo>
                <a:cubicBezTo>
                  <a:pt x="1163341" y="146692"/>
                  <a:pt x="1163167" y="145467"/>
                  <a:pt x="1162597" y="144941"/>
                </a:cubicBezTo>
                <a:close/>
                <a:moveTo>
                  <a:pt x="3289853" y="144197"/>
                </a:moveTo>
                <a:cubicBezTo>
                  <a:pt x="3283113" y="145057"/>
                  <a:pt x="3271304" y="146670"/>
                  <a:pt x="3254425" y="149036"/>
                </a:cubicBezTo>
                <a:cubicBezTo>
                  <a:pt x="3257064" y="172339"/>
                  <a:pt x="3258839" y="191716"/>
                  <a:pt x="3259749" y="207168"/>
                </a:cubicBezTo>
                <a:cubicBezTo>
                  <a:pt x="3260660" y="222620"/>
                  <a:pt x="3261502" y="235780"/>
                  <a:pt x="3262277" y="246650"/>
                </a:cubicBezTo>
                <a:cubicBezTo>
                  <a:pt x="3268759" y="246650"/>
                  <a:pt x="3280934" y="245869"/>
                  <a:pt x="3298801" y="244306"/>
                </a:cubicBezTo>
                <a:cubicBezTo>
                  <a:pt x="3298801" y="202289"/>
                  <a:pt x="3297919" y="176211"/>
                  <a:pt x="3296155" y="166073"/>
                </a:cubicBezTo>
                <a:cubicBezTo>
                  <a:pt x="3294391" y="155934"/>
                  <a:pt x="3292291" y="148642"/>
                  <a:pt x="3289853" y="144197"/>
                </a:cubicBezTo>
                <a:close/>
                <a:moveTo>
                  <a:pt x="5578003" y="138919"/>
                </a:moveTo>
                <a:cubicBezTo>
                  <a:pt x="5581830" y="139297"/>
                  <a:pt x="5585973" y="140669"/>
                  <a:pt x="5590433" y="143035"/>
                </a:cubicBezTo>
                <a:cubicBezTo>
                  <a:pt x="5599353" y="147767"/>
                  <a:pt x="5607003" y="152772"/>
                  <a:pt x="5613385" y="158049"/>
                </a:cubicBezTo>
                <a:cubicBezTo>
                  <a:pt x="5619766" y="163326"/>
                  <a:pt x="5620627" y="168546"/>
                  <a:pt x="5615967" y="173709"/>
                </a:cubicBezTo>
                <a:cubicBezTo>
                  <a:pt x="5611305" y="178871"/>
                  <a:pt x="5608158" y="184521"/>
                  <a:pt x="5606523" y="190659"/>
                </a:cubicBezTo>
                <a:cubicBezTo>
                  <a:pt x="5604888" y="196797"/>
                  <a:pt x="5604071" y="209179"/>
                  <a:pt x="5604071" y="227807"/>
                </a:cubicBezTo>
                <a:cubicBezTo>
                  <a:pt x="5604071" y="245073"/>
                  <a:pt x="5603827" y="258818"/>
                  <a:pt x="5603340" y="269042"/>
                </a:cubicBezTo>
                <a:cubicBezTo>
                  <a:pt x="5602852" y="279267"/>
                  <a:pt x="5600396" y="288068"/>
                  <a:pt x="5595973" y="295446"/>
                </a:cubicBezTo>
                <a:cubicBezTo>
                  <a:pt x="5591548" y="302824"/>
                  <a:pt x="5584640" y="308930"/>
                  <a:pt x="5575247" y="313762"/>
                </a:cubicBezTo>
                <a:cubicBezTo>
                  <a:pt x="5565854" y="318595"/>
                  <a:pt x="5559609" y="316709"/>
                  <a:pt x="5556512" y="308105"/>
                </a:cubicBezTo>
                <a:cubicBezTo>
                  <a:pt x="5553414" y="299501"/>
                  <a:pt x="5545466" y="289352"/>
                  <a:pt x="5532667" y="277657"/>
                </a:cubicBezTo>
                <a:cubicBezTo>
                  <a:pt x="5519868" y="265963"/>
                  <a:pt x="5520353" y="262145"/>
                  <a:pt x="5534119" y="266203"/>
                </a:cubicBezTo>
                <a:cubicBezTo>
                  <a:pt x="5547886" y="270261"/>
                  <a:pt x="5557228" y="272291"/>
                  <a:pt x="5562147" y="272291"/>
                </a:cubicBezTo>
                <a:cubicBezTo>
                  <a:pt x="5566564" y="272291"/>
                  <a:pt x="5570128" y="269967"/>
                  <a:pt x="5572838" y="265321"/>
                </a:cubicBezTo>
                <a:cubicBezTo>
                  <a:pt x="5575548" y="260675"/>
                  <a:pt x="5577129" y="244177"/>
                  <a:pt x="5577581" y="215826"/>
                </a:cubicBezTo>
                <a:cubicBezTo>
                  <a:pt x="5578032" y="187475"/>
                  <a:pt x="5576473" y="172049"/>
                  <a:pt x="5572902" y="169547"/>
                </a:cubicBezTo>
                <a:cubicBezTo>
                  <a:pt x="5569332" y="167044"/>
                  <a:pt x="5560018" y="166015"/>
                  <a:pt x="5544961" y="166460"/>
                </a:cubicBezTo>
                <a:cubicBezTo>
                  <a:pt x="5529903" y="166904"/>
                  <a:pt x="5502840" y="169593"/>
                  <a:pt x="5463770" y="174526"/>
                </a:cubicBezTo>
                <a:cubicBezTo>
                  <a:pt x="5424700" y="179459"/>
                  <a:pt x="5401279" y="182277"/>
                  <a:pt x="5393506" y="182980"/>
                </a:cubicBezTo>
                <a:cubicBezTo>
                  <a:pt x="5394395" y="209710"/>
                  <a:pt x="5394840" y="230051"/>
                  <a:pt x="5394840" y="244004"/>
                </a:cubicBezTo>
                <a:cubicBezTo>
                  <a:pt x="5394840" y="258689"/>
                  <a:pt x="5393019" y="272273"/>
                  <a:pt x="5389376" y="284756"/>
                </a:cubicBezTo>
                <a:cubicBezTo>
                  <a:pt x="5385734" y="297239"/>
                  <a:pt x="5380758" y="298232"/>
                  <a:pt x="5374448" y="287735"/>
                </a:cubicBezTo>
                <a:cubicBezTo>
                  <a:pt x="5368139" y="277238"/>
                  <a:pt x="5364984" y="269860"/>
                  <a:pt x="5364984" y="265601"/>
                </a:cubicBezTo>
                <a:cubicBezTo>
                  <a:pt x="5364984" y="260811"/>
                  <a:pt x="5365884" y="253250"/>
                  <a:pt x="5367683" y="242918"/>
                </a:cubicBezTo>
                <a:cubicBezTo>
                  <a:pt x="5369483" y="232586"/>
                  <a:pt x="5370164" y="220458"/>
                  <a:pt x="5369726" y="206533"/>
                </a:cubicBezTo>
                <a:cubicBezTo>
                  <a:pt x="5369289" y="192609"/>
                  <a:pt x="5367042" y="180513"/>
                  <a:pt x="5362983" y="170246"/>
                </a:cubicBezTo>
                <a:cubicBezTo>
                  <a:pt x="5358925" y="159978"/>
                  <a:pt x="5360778" y="155791"/>
                  <a:pt x="5368543" y="157684"/>
                </a:cubicBezTo>
                <a:cubicBezTo>
                  <a:pt x="5376309" y="159576"/>
                  <a:pt x="5383074" y="161326"/>
                  <a:pt x="5388839" y="162932"/>
                </a:cubicBezTo>
                <a:cubicBezTo>
                  <a:pt x="5469431" y="155834"/>
                  <a:pt x="5517754" y="151170"/>
                  <a:pt x="5533807" y="148940"/>
                </a:cubicBezTo>
                <a:cubicBezTo>
                  <a:pt x="5549861" y="146710"/>
                  <a:pt x="5561082" y="143985"/>
                  <a:pt x="5567471" y="140766"/>
                </a:cubicBezTo>
                <a:cubicBezTo>
                  <a:pt x="5570665" y="139156"/>
                  <a:pt x="5574176" y="138540"/>
                  <a:pt x="5578003" y="138919"/>
                </a:cubicBezTo>
                <a:close/>
                <a:moveTo>
                  <a:pt x="3356578" y="137442"/>
                </a:moveTo>
                <a:cubicBezTo>
                  <a:pt x="3339499" y="139206"/>
                  <a:pt x="3325245" y="140719"/>
                  <a:pt x="3313815" y="141981"/>
                </a:cubicBezTo>
                <a:cubicBezTo>
                  <a:pt x="3316411" y="142942"/>
                  <a:pt x="3317960" y="144408"/>
                  <a:pt x="3318461" y="146380"/>
                </a:cubicBezTo>
                <a:cubicBezTo>
                  <a:pt x="3318964" y="148352"/>
                  <a:pt x="3319214" y="152521"/>
                  <a:pt x="3319214" y="158888"/>
                </a:cubicBezTo>
                <a:cubicBezTo>
                  <a:pt x="3324678" y="158974"/>
                  <a:pt x="3331253" y="157644"/>
                  <a:pt x="3338939" y="154898"/>
                </a:cubicBezTo>
                <a:cubicBezTo>
                  <a:pt x="3346626" y="152152"/>
                  <a:pt x="3352684" y="154195"/>
                  <a:pt x="3357115" y="161028"/>
                </a:cubicBezTo>
                <a:cubicBezTo>
                  <a:pt x="3361547" y="167862"/>
                  <a:pt x="3358647" y="172389"/>
                  <a:pt x="3348415" y="174612"/>
                </a:cubicBezTo>
                <a:cubicBezTo>
                  <a:pt x="3338183" y="176835"/>
                  <a:pt x="3328450" y="177946"/>
                  <a:pt x="3319214" y="177946"/>
                </a:cubicBezTo>
                <a:lnTo>
                  <a:pt x="3319214" y="196682"/>
                </a:lnTo>
                <a:cubicBezTo>
                  <a:pt x="3324635" y="196782"/>
                  <a:pt x="3330733" y="195682"/>
                  <a:pt x="3337509" y="193380"/>
                </a:cubicBezTo>
                <a:cubicBezTo>
                  <a:pt x="3344285" y="191078"/>
                  <a:pt x="3349903" y="193036"/>
                  <a:pt x="3354362" y="199252"/>
                </a:cubicBezTo>
                <a:cubicBezTo>
                  <a:pt x="3358822" y="205469"/>
                  <a:pt x="3356661" y="209997"/>
                  <a:pt x="3347877" y="212836"/>
                </a:cubicBezTo>
                <a:cubicBezTo>
                  <a:pt x="3339094" y="215675"/>
                  <a:pt x="3329539" y="217095"/>
                  <a:pt x="3319214" y="217095"/>
                </a:cubicBezTo>
                <a:lnTo>
                  <a:pt x="3319214" y="241230"/>
                </a:lnTo>
                <a:lnTo>
                  <a:pt x="3355696" y="237659"/>
                </a:lnTo>
                <a:cubicBezTo>
                  <a:pt x="3357360" y="220063"/>
                  <a:pt x="3358417" y="200650"/>
                  <a:pt x="3358869" y="179420"/>
                </a:cubicBezTo>
                <a:cubicBezTo>
                  <a:pt x="3359320" y="158189"/>
                  <a:pt x="3358557" y="144197"/>
                  <a:pt x="3356578" y="137442"/>
                </a:cubicBezTo>
                <a:close/>
                <a:moveTo>
                  <a:pt x="3427605" y="129602"/>
                </a:moveTo>
                <a:cubicBezTo>
                  <a:pt x="3423489" y="128534"/>
                  <a:pt x="3408052" y="129885"/>
                  <a:pt x="3381293" y="133657"/>
                </a:cubicBezTo>
                <a:cubicBezTo>
                  <a:pt x="3390299" y="140597"/>
                  <a:pt x="3393422" y="146548"/>
                  <a:pt x="3390661" y="151510"/>
                </a:cubicBezTo>
                <a:cubicBezTo>
                  <a:pt x="3387901" y="156472"/>
                  <a:pt x="3385631" y="165406"/>
                  <a:pt x="3383853" y="178312"/>
                </a:cubicBezTo>
                <a:cubicBezTo>
                  <a:pt x="3382075" y="191218"/>
                  <a:pt x="3380325" y="209939"/>
                  <a:pt x="3378604" y="234475"/>
                </a:cubicBezTo>
                <a:cubicBezTo>
                  <a:pt x="3392285" y="232669"/>
                  <a:pt x="3402054" y="232787"/>
                  <a:pt x="3407912" y="234830"/>
                </a:cubicBezTo>
                <a:cubicBezTo>
                  <a:pt x="3413770" y="236874"/>
                  <a:pt x="3417262" y="239799"/>
                  <a:pt x="3418388" y="243607"/>
                </a:cubicBezTo>
                <a:cubicBezTo>
                  <a:pt x="3419514" y="247414"/>
                  <a:pt x="3421686" y="242119"/>
                  <a:pt x="3424905" y="227721"/>
                </a:cubicBezTo>
                <a:cubicBezTo>
                  <a:pt x="3428125" y="213324"/>
                  <a:pt x="3430409" y="198449"/>
                  <a:pt x="3431756" y="183098"/>
                </a:cubicBezTo>
                <a:cubicBezTo>
                  <a:pt x="3433104" y="167747"/>
                  <a:pt x="3433778" y="154751"/>
                  <a:pt x="3433778" y="144111"/>
                </a:cubicBezTo>
                <a:cubicBezTo>
                  <a:pt x="3433778" y="135506"/>
                  <a:pt x="3431721" y="130670"/>
                  <a:pt x="3427605" y="129602"/>
                </a:cubicBezTo>
                <a:close/>
                <a:moveTo>
                  <a:pt x="4348038" y="125967"/>
                </a:moveTo>
                <a:cubicBezTo>
                  <a:pt x="4343112" y="126404"/>
                  <a:pt x="4330575" y="128630"/>
                  <a:pt x="4310427" y="132646"/>
                </a:cubicBezTo>
                <a:lnTo>
                  <a:pt x="4311611" y="171041"/>
                </a:lnTo>
                <a:cubicBezTo>
                  <a:pt x="4319541" y="170296"/>
                  <a:pt x="4326141" y="168532"/>
                  <a:pt x="4331411" y="165750"/>
                </a:cubicBezTo>
                <a:cubicBezTo>
                  <a:pt x="4336681" y="162968"/>
                  <a:pt x="4342374" y="164585"/>
                  <a:pt x="4348490" y="170601"/>
                </a:cubicBezTo>
                <a:cubicBezTo>
                  <a:pt x="4354606" y="176616"/>
                  <a:pt x="4352849" y="181592"/>
                  <a:pt x="4343220" y="185529"/>
                </a:cubicBezTo>
                <a:cubicBezTo>
                  <a:pt x="4333591" y="189465"/>
                  <a:pt x="4323111" y="191433"/>
                  <a:pt x="4311783" y="191433"/>
                </a:cubicBezTo>
                <a:lnTo>
                  <a:pt x="4312944" y="226366"/>
                </a:lnTo>
                <a:cubicBezTo>
                  <a:pt x="4317476" y="226495"/>
                  <a:pt x="4324230" y="224728"/>
                  <a:pt x="4333207" y="221064"/>
                </a:cubicBezTo>
                <a:cubicBezTo>
                  <a:pt x="4342184" y="217400"/>
                  <a:pt x="4348203" y="217593"/>
                  <a:pt x="4351265" y="221644"/>
                </a:cubicBezTo>
                <a:cubicBezTo>
                  <a:pt x="4354327" y="225696"/>
                  <a:pt x="4356581" y="225437"/>
                  <a:pt x="4358030" y="220870"/>
                </a:cubicBezTo>
                <a:cubicBezTo>
                  <a:pt x="4359478" y="216303"/>
                  <a:pt x="4360428" y="200787"/>
                  <a:pt x="4360880" y="174322"/>
                </a:cubicBezTo>
                <a:cubicBezTo>
                  <a:pt x="4361332" y="147857"/>
                  <a:pt x="4360536" y="133072"/>
                  <a:pt x="4358492" y="129968"/>
                </a:cubicBezTo>
                <a:cubicBezTo>
                  <a:pt x="4356449" y="126863"/>
                  <a:pt x="4352964" y="125529"/>
                  <a:pt x="4348038" y="125967"/>
                </a:cubicBezTo>
                <a:close/>
                <a:moveTo>
                  <a:pt x="5872649" y="125311"/>
                </a:moveTo>
                <a:cubicBezTo>
                  <a:pt x="5858695" y="128007"/>
                  <a:pt x="5847051" y="130408"/>
                  <a:pt x="5837716" y="132517"/>
                </a:cubicBezTo>
                <a:lnTo>
                  <a:pt x="5839910" y="149445"/>
                </a:lnTo>
                <a:cubicBezTo>
                  <a:pt x="5848385" y="146850"/>
                  <a:pt x="5858474" y="144770"/>
                  <a:pt x="5870176" y="143207"/>
                </a:cubicBezTo>
                <a:cubicBezTo>
                  <a:pt x="5870921" y="137328"/>
                  <a:pt x="5871745" y="131362"/>
                  <a:pt x="5872649" y="125311"/>
                </a:cubicBezTo>
                <a:close/>
                <a:moveTo>
                  <a:pt x="4792529" y="123295"/>
                </a:moveTo>
                <a:cubicBezTo>
                  <a:pt x="4794421" y="123151"/>
                  <a:pt x="4796753" y="123450"/>
                  <a:pt x="4799525" y="124192"/>
                </a:cubicBezTo>
                <a:cubicBezTo>
                  <a:pt x="4810610" y="127160"/>
                  <a:pt x="4817160" y="131538"/>
                  <a:pt x="4819175" y="137324"/>
                </a:cubicBezTo>
                <a:cubicBezTo>
                  <a:pt x="4821189" y="143110"/>
                  <a:pt x="4820573" y="148628"/>
                  <a:pt x="4817325" y="153876"/>
                </a:cubicBezTo>
                <a:cubicBezTo>
                  <a:pt x="4814077" y="159125"/>
                  <a:pt x="4808993" y="159239"/>
                  <a:pt x="4802074" y="154220"/>
                </a:cubicBezTo>
                <a:cubicBezTo>
                  <a:pt x="4795155" y="149201"/>
                  <a:pt x="4790247" y="143315"/>
                  <a:pt x="4787350" y="136560"/>
                </a:cubicBezTo>
                <a:cubicBezTo>
                  <a:pt x="4785124" y="128150"/>
                  <a:pt x="4786850" y="123728"/>
                  <a:pt x="4792529" y="123295"/>
                </a:cubicBezTo>
                <a:close/>
                <a:moveTo>
                  <a:pt x="4133527" y="121750"/>
                </a:moveTo>
                <a:cubicBezTo>
                  <a:pt x="4132487" y="121611"/>
                  <a:pt x="4131218" y="122023"/>
                  <a:pt x="4129719" y="122987"/>
                </a:cubicBezTo>
                <a:cubicBezTo>
                  <a:pt x="4123725" y="126845"/>
                  <a:pt x="4115931" y="132380"/>
                  <a:pt x="4106338" y="139593"/>
                </a:cubicBezTo>
                <a:lnTo>
                  <a:pt x="4104870" y="167745"/>
                </a:lnTo>
                <a:lnTo>
                  <a:pt x="4106659" y="166227"/>
                </a:lnTo>
                <a:cubicBezTo>
                  <a:pt x="4107703" y="166117"/>
                  <a:pt x="4109188" y="166410"/>
                  <a:pt x="4111113" y="167105"/>
                </a:cubicBezTo>
                <a:cubicBezTo>
                  <a:pt x="4118814" y="169887"/>
                  <a:pt x="4123761" y="171687"/>
                  <a:pt x="4125955" y="172504"/>
                </a:cubicBezTo>
                <a:cubicBezTo>
                  <a:pt x="4128149" y="173322"/>
                  <a:pt x="4130153" y="171210"/>
                  <a:pt x="4131967" y="166169"/>
                </a:cubicBezTo>
                <a:cubicBezTo>
                  <a:pt x="4133781" y="161129"/>
                  <a:pt x="4135359" y="151707"/>
                  <a:pt x="4136699" y="137905"/>
                </a:cubicBezTo>
                <a:cubicBezTo>
                  <a:pt x="4137705" y="127553"/>
                  <a:pt x="4136648" y="122168"/>
                  <a:pt x="4133527" y="121750"/>
                </a:cubicBezTo>
                <a:close/>
                <a:moveTo>
                  <a:pt x="1170115" y="119726"/>
                </a:moveTo>
                <a:cubicBezTo>
                  <a:pt x="1172560" y="119384"/>
                  <a:pt x="1175186" y="119933"/>
                  <a:pt x="1177994" y="121374"/>
                </a:cubicBezTo>
                <a:cubicBezTo>
                  <a:pt x="1183608" y="124257"/>
                  <a:pt x="1189641" y="127892"/>
                  <a:pt x="1196094" y="132280"/>
                </a:cubicBezTo>
                <a:cubicBezTo>
                  <a:pt x="1202548" y="136668"/>
                  <a:pt x="1203849" y="140845"/>
                  <a:pt x="1199999" y="144810"/>
                </a:cubicBezTo>
                <a:cubicBezTo>
                  <a:pt x="1196148" y="148775"/>
                  <a:pt x="1191327" y="156730"/>
                  <a:pt x="1185533" y="168675"/>
                </a:cubicBezTo>
                <a:cubicBezTo>
                  <a:pt x="1190939" y="179287"/>
                  <a:pt x="1189742" y="185712"/>
                  <a:pt x="1181941" y="187949"/>
                </a:cubicBezTo>
                <a:cubicBezTo>
                  <a:pt x="1174140" y="190186"/>
                  <a:pt x="1156989" y="194724"/>
                  <a:pt x="1130488" y="201565"/>
                </a:cubicBezTo>
                <a:cubicBezTo>
                  <a:pt x="1126401" y="209208"/>
                  <a:pt x="1122221" y="210646"/>
                  <a:pt x="1117947" y="205877"/>
                </a:cubicBezTo>
                <a:cubicBezTo>
                  <a:pt x="1113674" y="201109"/>
                  <a:pt x="1109297" y="192226"/>
                  <a:pt x="1104815" y="179226"/>
                </a:cubicBezTo>
                <a:cubicBezTo>
                  <a:pt x="1100334" y="166227"/>
                  <a:pt x="1095992" y="156572"/>
                  <a:pt x="1091791" y="150263"/>
                </a:cubicBezTo>
                <a:cubicBezTo>
                  <a:pt x="1087589" y="143953"/>
                  <a:pt x="1088216" y="140214"/>
                  <a:pt x="1093673" y="139045"/>
                </a:cubicBezTo>
                <a:cubicBezTo>
                  <a:pt x="1099129" y="137876"/>
                  <a:pt x="1104686" y="137740"/>
                  <a:pt x="1110344" y="138636"/>
                </a:cubicBezTo>
                <a:cubicBezTo>
                  <a:pt x="1116001" y="139532"/>
                  <a:pt x="1122045" y="139188"/>
                  <a:pt x="1128477" y="137604"/>
                </a:cubicBezTo>
                <a:cubicBezTo>
                  <a:pt x="1134908" y="136019"/>
                  <a:pt x="1141282" y="134323"/>
                  <a:pt x="1147600" y="132517"/>
                </a:cubicBezTo>
                <a:cubicBezTo>
                  <a:pt x="1153916" y="130710"/>
                  <a:pt x="1159158" y="127680"/>
                  <a:pt x="1163323" y="123428"/>
                </a:cubicBezTo>
                <a:cubicBezTo>
                  <a:pt x="1165406" y="121302"/>
                  <a:pt x="1167670" y="120068"/>
                  <a:pt x="1170115" y="119726"/>
                </a:cubicBezTo>
                <a:close/>
                <a:moveTo>
                  <a:pt x="4830220" y="117201"/>
                </a:moveTo>
                <a:cubicBezTo>
                  <a:pt x="4826104" y="117201"/>
                  <a:pt x="4809628" y="119323"/>
                  <a:pt x="4780789" y="123568"/>
                </a:cubicBezTo>
                <a:cubicBezTo>
                  <a:pt x="4776745" y="137320"/>
                  <a:pt x="4771655" y="149990"/>
                  <a:pt x="4765517" y="161577"/>
                </a:cubicBezTo>
                <a:cubicBezTo>
                  <a:pt x="4776903" y="161634"/>
                  <a:pt x="4801202" y="159971"/>
                  <a:pt x="4838415" y="156587"/>
                </a:cubicBezTo>
                <a:cubicBezTo>
                  <a:pt x="4840093" y="136338"/>
                  <a:pt x="4840082" y="124712"/>
                  <a:pt x="4838383" y="121708"/>
                </a:cubicBezTo>
                <a:cubicBezTo>
                  <a:pt x="4836683" y="118703"/>
                  <a:pt x="4833963" y="117201"/>
                  <a:pt x="4830220" y="117201"/>
                </a:cubicBezTo>
                <a:close/>
                <a:moveTo>
                  <a:pt x="5099532" y="113063"/>
                </a:moveTo>
                <a:lnTo>
                  <a:pt x="5070684" y="124364"/>
                </a:lnTo>
                <a:lnTo>
                  <a:pt x="5070684" y="157533"/>
                </a:lnTo>
                <a:cubicBezTo>
                  <a:pt x="5094087" y="144039"/>
                  <a:pt x="5104057" y="141142"/>
                  <a:pt x="5100594" y="148843"/>
                </a:cubicBezTo>
                <a:cubicBezTo>
                  <a:pt x="5097130" y="156544"/>
                  <a:pt x="5087612" y="166445"/>
                  <a:pt x="5072039" y="178549"/>
                </a:cubicBezTo>
                <a:cubicBezTo>
                  <a:pt x="5072039" y="210083"/>
                  <a:pt x="5072257" y="233077"/>
                  <a:pt x="5072695" y="247532"/>
                </a:cubicBezTo>
                <a:lnTo>
                  <a:pt x="5072343" y="256397"/>
                </a:lnTo>
                <a:lnTo>
                  <a:pt x="5077384" y="247693"/>
                </a:lnTo>
                <a:cubicBezTo>
                  <a:pt x="5090053" y="228499"/>
                  <a:pt x="5100419" y="211294"/>
                  <a:pt x="5108477" y="196079"/>
                </a:cubicBezTo>
                <a:cubicBezTo>
                  <a:pt x="5116537" y="180865"/>
                  <a:pt x="5125485" y="157275"/>
                  <a:pt x="5135322" y="125311"/>
                </a:cubicBezTo>
                <a:cubicBezTo>
                  <a:pt x="5132082" y="126200"/>
                  <a:pt x="5127608" y="126644"/>
                  <a:pt x="5121900" y="126644"/>
                </a:cubicBezTo>
                <a:cubicBezTo>
                  <a:pt x="5116623" y="126644"/>
                  <a:pt x="5110567" y="124135"/>
                  <a:pt x="5103734" y="119116"/>
                </a:cubicBezTo>
                <a:close/>
                <a:moveTo>
                  <a:pt x="2737368" y="105817"/>
                </a:moveTo>
                <a:cubicBezTo>
                  <a:pt x="2744959" y="105745"/>
                  <a:pt x="2751210" y="106432"/>
                  <a:pt x="2756122" y="107876"/>
                </a:cubicBezTo>
                <a:cubicBezTo>
                  <a:pt x="2765945" y="110766"/>
                  <a:pt x="2774008" y="116868"/>
                  <a:pt x="2780310" y="126182"/>
                </a:cubicBezTo>
                <a:cubicBezTo>
                  <a:pt x="2786613" y="135496"/>
                  <a:pt x="2776926" y="139479"/>
                  <a:pt x="2751250" y="138131"/>
                </a:cubicBezTo>
                <a:cubicBezTo>
                  <a:pt x="2725574" y="136783"/>
                  <a:pt x="2689820" y="137299"/>
                  <a:pt x="2643988" y="139679"/>
                </a:cubicBezTo>
                <a:cubicBezTo>
                  <a:pt x="2652980" y="145172"/>
                  <a:pt x="2656127" y="151026"/>
                  <a:pt x="2653431" y="157243"/>
                </a:cubicBezTo>
                <a:cubicBezTo>
                  <a:pt x="2650736" y="163459"/>
                  <a:pt x="2650503" y="180872"/>
                  <a:pt x="2652732" y="209480"/>
                </a:cubicBezTo>
                <a:cubicBezTo>
                  <a:pt x="2654962" y="238089"/>
                  <a:pt x="2655378" y="258004"/>
                  <a:pt x="2653980" y="269225"/>
                </a:cubicBezTo>
                <a:cubicBezTo>
                  <a:pt x="2652582" y="280447"/>
                  <a:pt x="2647957" y="290983"/>
                  <a:pt x="2640106" y="300835"/>
                </a:cubicBezTo>
                <a:cubicBezTo>
                  <a:pt x="2632255" y="310686"/>
                  <a:pt x="2626318" y="311991"/>
                  <a:pt x="2622295" y="304750"/>
                </a:cubicBezTo>
                <a:cubicBezTo>
                  <a:pt x="2618273" y="297508"/>
                  <a:pt x="2609830" y="287584"/>
                  <a:pt x="2596967" y="274979"/>
                </a:cubicBezTo>
                <a:cubicBezTo>
                  <a:pt x="2584104" y="262374"/>
                  <a:pt x="2581745" y="257007"/>
                  <a:pt x="2589890" y="258879"/>
                </a:cubicBezTo>
                <a:cubicBezTo>
                  <a:pt x="2598035" y="260750"/>
                  <a:pt x="2604840" y="262324"/>
                  <a:pt x="2610303" y="263600"/>
                </a:cubicBezTo>
                <a:cubicBezTo>
                  <a:pt x="2615767" y="264877"/>
                  <a:pt x="2619793" y="265429"/>
                  <a:pt x="2622381" y="265257"/>
                </a:cubicBezTo>
                <a:cubicBezTo>
                  <a:pt x="2624970" y="265085"/>
                  <a:pt x="2626045" y="246604"/>
                  <a:pt x="2625608" y="209814"/>
                </a:cubicBezTo>
                <a:cubicBezTo>
                  <a:pt x="2625170" y="173024"/>
                  <a:pt x="2623231" y="150700"/>
                  <a:pt x="2619789" y="142841"/>
                </a:cubicBezTo>
                <a:cubicBezTo>
                  <a:pt x="2593059" y="147344"/>
                  <a:pt x="2572087" y="150714"/>
                  <a:pt x="2556872" y="152951"/>
                </a:cubicBezTo>
                <a:cubicBezTo>
                  <a:pt x="2541657" y="155188"/>
                  <a:pt x="2530729" y="156540"/>
                  <a:pt x="2524090" y="157006"/>
                </a:cubicBezTo>
                <a:cubicBezTo>
                  <a:pt x="2517450" y="157472"/>
                  <a:pt x="2511657" y="157461"/>
                  <a:pt x="2506710" y="156974"/>
                </a:cubicBezTo>
                <a:cubicBezTo>
                  <a:pt x="2501762" y="156486"/>
                  <a:pt x="2494807" y="152188"/>
                  <a:pt x="2485845" y="144078"/>
                </a:cubicBezTo>
                <a:cubicBezTo>
                  <a:pt x="2476882" y="135969"/>
                  <a:pt x="2479176" y="131914"/>
                  <a:pt x="2492728" y="131914"/>
                </a:cubicBezTo>
                <a:cubicBezTo>
                  <a:pt x="2504501" y="131914"/>
                  <a:pt x="2520537" y="131032"/>
                  <a:pt x="2540836" y="129268"/>
                </a:cubicBezTo>
                <a:cubicBezTo>
                  <a:pt x="2561134" y="127505"/>
                  <a:pt x="2589363" y="124364"/>
                  <a:pt x="2625522" y="119847"/>
                </a:cubicBezTo>
                <a:cubicBezTo>
                  <a:pt x="2661681" y="115330"/>
                  <a:pt x="2690031" y="111483"/>
                  <a:pt x="2710574" y="108307"/>
                </a:cubicBezTo>
                <a:cubicBezTo>
                  <a:pt x="2720845" y="106718"/>
                  <a:pt x="2729776" y="105889"/>
                  <a:pt x="2737368" y="105817"/>
                </a:cubicBezTo>
                <a:close/>
                <a:moveTo>
                  <a:pt x="5502639" y="97390"/>
                </a:moveTo>
                <a:cubicBezTo>
                  <a:pt x="5500825" y="97103"/>
                  <a:pt x="5494465" y="97623"/>
                  <a:pt x="5483559" y="98950"/>
                </a:cubicBezTo>
                <a:cubicBezTo>
                  <a:pt x="5472653" y="100276"/>
                  <a:pt x="5462432" y="102015"/>
                  <a:pt x="5452896" y="104166"/>
                </a:cubicBezTo>
                <a:cubicBezTo>
                  <a:pt x="5453742" y="110848"/>
                  <a:pt x="5454517" y="117839"/>
                  <a:pt x="5455220" y="125138"/>
                </a:cubicBezTo>
                <a:lnTo>
                  <a:pt x="5500821" y="118879"/>
                </a:lnTo>
                <a:cubicBezTo>
                  <a:pt x="5503847" y="112082"/>
                  <a:pt x="5505360" y="106546"/>
                  <a:pt x="5505360" y="102273"/>
                </a:cubicBezTo>
                <a:cubicBezTo>
                  <a:pt x="5505360" y="99305"/>
                  <a:pt x="5504453" y="97677"/>
                  <a:pt x="5502639" y="97390"/>
                </a:cubicBezTo>
                <a:close/>
                <a:moveTo>
                  <a:pt x="4644490" y="96541"/>
                </a:moveTo>
                <a:cubicBezTo>
                  <a:pt x="4646408" y="96333"/>
                  <a:pt x="4648806" y="96465"/>
                  <a:pt x="4651685" y="96938"/>
                </a:cubicBezTo>
                <a:cubicBezTo>
                  <a:pt x="4663200" y="98831"/>
                  <a:pt x="4672227" y="102302"/>
                  <a:pt x="4678766" y="107349"/>
                </a:cubicBezTo>
                <a:cubicBezTo>
                  <a:pt x="4685305" y="112397"/>
                  <a:pt x="4687994" y="120474"/>
                  <a:pt x="4686832" y="131581"/>
                </a:cubicBezTo>
                <a:cubicBezTo>
                  <a:pt x="4685671" y="142687"/>
                  <a:pt x="4677863" y="144039"/>
                  <a:pt x="4663408" y="135636"/>
                </a:cubicBezTo>
                <a:cubicBezTo>
                  <a:pt x="4651806" y="125970"/>
                  <a:pt x="4644073" y="116631"/>
                  <a:pt x="4640209" y="107618"/>
                </a:cubicBezTo>
                <a:cubicBezTo>
                  <a:pt x="4637310" y="100859"/>
                  <a:pt x="4638737" y="97166"/>
                  <a:pt x="4644490" y="96541"/>
                </a:cubicBezTo>
                <a:close/>
                <a:moveTo>
                  <a:pt x="4840669" y="91198"/>
                </a:moveTo>
                <a:cubicBezTo>
                  <a:pt x="4843870" y="90995"/>
                  <a:pt x="4847062" y="91625"/>
                  <a:pt x="4850246" y="93088"/>
                </a:cubicBezTo>
                <a:cubicBezTo>
                  <a:pt x="4856613" y="96013"/>
                  <a:pt x="4863203" y="100366"/>
                  <a:pt x="4870014" y="106145"/>
                </a:cubicBezTo>
                <a:cubicBezTo>
                  <a:pt x="4876826" y="111924"/>
                  <a:pt x="4878174" y="116886"/>
                  <a:pt x="4874058" y="121030"/>
                </a:cubicBezTo>
                <a:cubicBezTo>
                  <a:pt x="4869942" y="125174"/>
                  <a:pt x="4867053" y="135542"/>
                  <a:pt x="4865389" y="152134"/>
                </a:cubicBezTo>
                <a:cubicBezTo>
                  <a:pt x="4871341" y="152177"/>
                  <a:pt x="4881712" y="151288"/>
                  <a:pt x="4896504" y="149467"/>
                </a:cubicBezTo>
                <a:cubicBezTo>
                  <a:pt x="4911296" y="147645"/>
                  <a:pt x="4922180" y="151711"/>
                  <a:pt x="4929156" y="161663"/>
                </a:cubicBezTo>
                <a:cubicBezTo>
                  <a:pt x="4936133" y="171615"/>
                  <a:pt x="4934362" y="176143"/>
                  <a:pt x="4923843" y="175247"/>
                </a:cubicBezTo>
                <a:cubicBezTo>
                  <a:pt x="4913325" y="174351"/>
                  <a:pt x="4893281" y="173902"/>
                  <a:pt x="4863711" y="173902"/>
                </a:cubicBezTo>
                <a:cubicBezTo>
                  <a:pt x="4862966" y="184342"/>
                  <a:pt x="4861274" y="198446"/>
                  <a:pt x="4858635" y="216213"/>
                </a:cubicBezTo>
                <a:cubicBezTo>
                  <a:pt x="4862966" y="216787"/>
                  <a:pt x="4870917" y="218522"/>
                  <a:pt x="4882490" y="221419"/>
                </a:cubicBezTo>
                <a:cubicBezTo>
                  <a:pt x="4894063" y="224315"/>
                  <a:pt x="4901530" y="231292"/>
                  <a:pt x="4904893" y="242348"/>
                </a:cubicBezTo>
                <a:cubicBezTo>
                  <a:pt x="4908256" y="253404"/>
                  <a:pt x="4902964" y="256212"/>
                  <a:pt x="4889018" y="250769"/>
                </a:cubicBezTo>
                <a:cubicBezTo>
                  <a:pt x="4875072" y="245327"/>
                  <a:pt x="4863812" y="241301"/>
                  <a:pt x="4855236" y="238691"/>
                </a:cubicBezTo>
                <a:cubicBezTo>
                  <a:pt x="4851049" y="267759"/>
                  <a:pt x="4841771" y="289423"/>
                  <a:pt x="4827402" y="303685"/>
                </a:cubicBezTo>
                <a:cubicBezTo>
                  <a:pt x="4813033" y="317946"/>
                  <a:pt x="4803239" y="319377"/>
                  <a:pt x="4798019" y="307976"/>
                </a:cubicBezTo>
                <a:cubicBezTo>
                  <a:pt x="4792799" y="296576"/>
                  <a:pt x="4786049" y="285975"/>
                  <a:pt x="4777767" y="276173"/>
                </a:cubicBezTo>
                <a:cubicBezTo>
                  <a:pt x="4769486" y="266372"/>
                  <a:pt x="4770099" y="262862"/>
                  <a:pt x="4779606" y="265644"/>
                </a:cubicBezTo>
                <a:cubicBezTo>
                  <a:pt x="4789114" y="268426"/>
                  <a:pt x="4795649" y="270000"/>
                  <a:pt x="4799213" y="270365"/>
                </a:cubicBezTo>
                <a:cubicBezTo>
                  <a:pt x="4802776" y="270731"/>
                  <a:pt x="4806057" y="270792"/>
                  <a:pt x="4809054" y="270548"/>
                </a:cubicBezTo>
                <a:cubicBezTo>
                  <a:pt x="4812051" y="270304"/>
                  <a:pt x="4814980" y="267741"/>
                  <a:pt x="4817841" y="262858"/>
                </a:cubicBezTo>
                <a:cubicBezTo>
                  <a:pt x="4820702" y="257975"/>
                  <a:pt x="4823903" y="248909"/>
                  <a:pt x="4827445" y="235658"/>
                </a:cubicBezTo>
                <a:cubicBezTo>
                  <a:pt x="4803095" y="234081"/>
                  <a:pt x="4783636" y="233511"/>
                  <a:pt x="4769066" y="233948"/>
                </a:cubicBezTo>
                <a:cubicBezTo>
                  <a:pt x="4754497" y="234386"/>
                  <a:pt x="4743512" y="235476"/>
                  <a:pt x="4736112" y="237218"/>
                </a:cubicBezTo>
                <a:cubicBezTo>
                  <a:pt x="4728713" y="238960"/>
                  <a:pt x="4720711" y="241889"/>
                  <a:pt x="4712107" y="246005"/>
                </a:cubicBezTo>
                <a:cubicBezTo>
                  <a:pt x="4703503" y="250121"/>
                  <a:pt x="4699911" y="246037"/>
                  <a:pt x="4701330" y="233755"/>
                </a:cubicBezTo>
                <a:cubicBezTo>
                  <a:pt x="4702750" y="221472"/>
                  <a:pt x="4707361" y="213947"/>
                  <a:pt x="4715162" y="211180"/>
                </a:cubicBezTo>
                <a:cubicBezTo>
                  <a:pt x="4722962" y="208412"/>
                  <a:pt x="4730692" y="199586"/>
                  <a:pt x="4738349" y="184701"/>
                </a:cubicBezTo>
                <a:lnTo>
                  <a:pt x="4722712" y="187389"/>
                </a:lnTo>
                <a:cubicBezTo>
                  <a:pt x="4716832" y="187389"/>
                  <a:pt x="4710096" y="183087"/>
                  <a:pt x="4702503" y="174483"/>
                </a:cubicBezTo>
                <a:lnTo>
                  <a:pt x="4698048" y="165871"/>
                </a:lnTo>
                <a:lnTo>
                  <a:pt x="4694856" y="174333"/>
                </a:lnTo>
                <a:cubicBezTo>
                  <a:pt x="4680702" y="211502"/>
                  <a:pt x="4672550" y="238720"/>
                  <a:pt x="4670399" y="255986"/>
                </a:cubicBezTo>
                <a:cubicBezTo>
                  <a:pt x="4668248" y="273251"/>
                  <a:pt x="4663160" y="277969"/>
                  <a:pt x="4655137" y="270139"/>
                </a:cubicBezTo>
                <a:cubicBezTo>
                  <a:pt x="4647114" y="262310"/>
                  <a:pt x="4640754" y="252469"/>
                  <a:pt x="4636057" y="240617"/>
                </a:cubicBezTo>
                <a:cubicBezTo>
                  <a:pt x="4631361" y="228764"/>
                  <a:pt x="4631716" y="222577"/>
                  <a:pt x="4637122" y="222053"/>
                </a:cubicBezTo>
                <a:cubicBezTo>
                  <a:pt x="4642528" y="221530"/>
                  <a:pt x="4648487" y="216489"/>
                  <a:pt x="4654997" y="206931"/>
                </a:cubicBezTo>
                <a:cubicBezTo>
                  <a:pt x="4661508" y="197374"/>
                  <a:pt x="4673005" y="181352"/>
                  <a:pt x="4689489" y="158867"/>
                </a:cubicBezTo>
                <a:cubicBezTo>
                  <a:pt x="4703912" y="139192"/>
                  <a:pt x="4707085" y="140680"/>
                  <a:pt x="4699007" y="163330"/>
                </a:cubicBezTo>
                <a:lnTo>
                  <a:pt x="4698393" y="164957"/>
                </a:lnTo>
                <a:lnTo>
                  <a:pt x="4705966" y="162954"/>
                </a:lnTo>
                <a:cubicBezTo>
                  <a:pt x="4715868" y="163871"/>
                  <a:pt x="4728297" y="163936"/>
                  <a:pt x="4743254" y="163147"/>
                </a:cubicBezTo>
                <a:cubicBezTo>
                  <a:pt x="4747212" y="152880"/>
                  <a:pt x="4750084" y="143802"/>
                  <a:pt x="4751869" y="135915"/>
                </a:cubicBezTo>
                <a:cubicBezTo>
                  <a:pt x="4753654" y="128028"/>
                  <a:pt x="4753647" y="119535"/>
                  <a:pt x="4751847" y="110436"/>
                </a:cubicBezTo>
                <a:cubicBezTo>
                  <a:pt x="4750047" y="101337"/>
                  <a:pt x="4753575" y="98365"/>
                  <a:pt x="4762430" y="101520"/>
                </a:cubicBezTo>
                <a:cubicBezTo>
                  <a:pt x="4771285" y="104675"/>
                  <a:pt x="4780137" y="106044"/>
                  <a:pt x="4788985" y="105629"/>
                </a:cubicBezTo>
                <a:cubicBezTo>
                  <a:pt x="4797833" y="105213"/>
                  <a:pt x="4805443" y="104155"/>
                  <a:pt x="4811818" y="102456"/>
                </a:cubicBezTo>
                <a:cubicBezTo>
                  <a:pt x="4818192" y="100757"/>
                  <a:pt x="4824599" y="98039"/>
                  <a:pt x="4831037" y="94303"/>
                </a:cubicBezTo>
                <a:cubicBezTo>
                  <a:pt x="4834257" y="92436"/>
                  <a:pt x="4837467" y="91400"/>
                  <a:pt x="4840669" y="91198"/>
                </a:cubicBezTo>
                <a:close/>
                <a:moveTo>
                  <a:pt x="5516000" y="72266"/>
                </a:moveTo>
                <a:cubicBezTo>
                  <a:pt x="5519056" y="72073"/>
                  <a:pt x="5522174" y="72703"/>
                  <a:pt x="5525354" y="74159"/>
                </a:cubicBezTo>
                <a:cubicBezTo>
                  <a:pt x="5531714" y="77070"/>
                  <a:pt x="5537425" y="80766"/>
                  <a:pt x="5542487" y="85248"/>
                </a:cubicBezTo>
                <a:cubicBezTo>
                  <a:pt x="5547549" y="89729"/>
                  <a:pt x="5546774" y="95035"/>
                  <a:pt x="5540164" y="101165"/>
                </a:cubicBezTo>
                <a:cubicBezTo>
                  <a:pt x="5533553" y="107296"/>
                  <a:pt x="5528305" y="113394"/>
                  <a:pt x="5524418" y="119460"/>
                </a:cubicBezTo>
                <a:cubicBezTo>
                  <a:pt x="5534327" y="129225"/>
                  <a:pt x="5531753" y="134657"/>
                  <a:pt x="5516696" y="135754"/>
                </a:cubicBezTo>
                <a:cubicBezTo>
                  <a:pt x="5501639" y="136851"/>
                  <a:pt x="5481348" y="139099"/>
                  <a:pt x="5455822" y="142497"/>
                </a:cubicBezTo>
                <a:cubicBezTo>
                  <a:pt x="5450043" y="152636"/>
                  <a:pt x="5444772" y="151707"/>
                  <a:pt x="5440012" y="139712"/>
                </a:cubicBezTo>
                <a:cubicBezTo>
                  <a:pt x="5435251" y="127716"/>
                  <a:pt x="5431530" y="118811"/>
                  <a:pt x="5428848" y="112996"/>
                </a:cubicBezTo>
                <a:cubicBezTo>
                  <a:pt x="5426166" y="107181"/>
                  <a:pt x="5422951" y="101233"/>
                  <a:pt x="5419200" y="95153"/>
                </a:cubicBezTo>
                <a:cubicBezTo>
                  <a:pt x="5415450" y="89073"/>
                  <a:pt x="5418107" y="86033"/>
                  <a:pt x="5427170" y="86033"/>
                </a:cubicBezTo>
                <a:cubicBezTo>
                  <a:pt x="5433896" y="86033"/>
                  <a:pt x="5438775" y="86251"/>
                  <a:pt x="5441808" y="86689"/>
                </a:cubicBezTo>
                <a:cubicBezTo>
                  <a:pt x="5444841" y="87126"/>
                  <a:pt x="5455001" y="86262"/>
                  <a:pt x="5472288" y="84097"/>
                </a:cubicBezTo>
                <a:cubicBezTo>
                  <a:pt x="5489575" y="81931"/>
                  <a:pt x="5501151" y="79006"/>
                  <a:pt x="5507016" y="75321"/>
                </a:cubicBezTo>
                <a:cubicBezTo>
                  <a:pt x="5509949" y="73478"/>
                  <a:pt x="5512943" y="72460"/>
                  <a:pt x="5516000" y="72266"/>
                </a:cubicBezTo>
                <a:close/>
                <a:moveTo>
                  <a:pt x="5873902" y="70695"/>
                </a:moveTo>
                <a:lnTo>
                  <a:pt x="5847407" y="74686"/>
                </a:lnTo>
                <a:cubicBezTo>
                  <a:pt x="5823221" y="77834"/>
                  <a:pt x="5803242" y="79408"/>
                  <a:pt x="5787468" y="79408"/>
                </a:cubicBezTo>
                <a:cubicBezTo>
                  <a:pt x="5786826" y="89887"/>
                  <a:pt x="5786038" y="99866"/>
                  <a:pt x="5785102" y="109345"/>
                </a:cubicBezTo>
                <a:lnTo>
                  <a:pt x="5783419" y="123305"/>
                </a:lnTo>
                <a:lnTo>
                  <a:pt x="5786587" y="121686"/>
                </a:lnTo>
                <a:cubicBezTo>
                  <a:pt x="5794903" y="120460"/>
                  <a:pt x="5802891" y="119180"/>
                  <a:pt x="5810549" y="117846"/>
                </a:cubicBezTo>
                <a:cubicBezTo>
                  <a:pt x="5808885" y="109587"/>
                  <a:pt x="5806221" y="102667"/>
                  <a:pt x="5802558" y="97089"/>
                </a:cubicBezTo>
                <a:cubicBezTo>
                  <a:pt x="5798893" y="91511"/>
                  <a:pt x="5801134" y="88721"/>
                  <a:pt x="5809279" y="88721"/>
                </a:cubicBezTo>
                <a:cubicBezTo>
                  <a:pt x="5816062" y="88721"/>
                  <a:pt x="5822272" y="89589"/>
                  <a:pt x="5827907" y="91324"/>
                </a:cubicBezTo>
                <a:cubicBezTo>
                  <a:pt x="5833543" y="93059"/>
                  <a:pt x="5835909" y="96247"/>
                  <a:pt x="5835006" y="100886"/>
                </a:cubicBezTo>
                <a:cubicBezTo>
                  <a:pt x="5834102" y="105525"/>
                  <a:pt x="5833909" y="109113"/>
                  <a:pt x="5834425" y="111651"/>
                </a:cubicBezTo>
                <a:cubicBezTo>
                  <a:pt x="5846184" y="110002"/>
                  <a:pt x="5859865" y="107952"/>
                  <a:pt x="5875467" y="105500"/>
                </a:cubicBezTo>
                <a:cubicBezTo>
                  <a:pt x="5876285" y="93999"/>
                  <a:pt x="5875567" y="84724"/>
                  <a:pt x="5873316" y="77676"/>
                </a:cubicBezTo>
                <a:close/>
                <a:moveTo>
                  <a:pt x="3665789" y="69965"/>
                </a:moveTo>
                <a:cubicBezTo>
                  <a:pt x="3661860" y="77092"/>
                  <a:pt x="3655708" y="84204"/>
                  <a:pt x="3647333" y="91303"/>
                </a:cubicBezTo>
                <a:cubicBezTo>
                  <a:pt x="3656037" y="92536"/>
                  <a:pt x="3662731" y="95264"/>
                  <a:pt x="3667413" y="99487"/>
                </a:cubicBezTo>
                <a:cubicBezTo>
                  <a:pt x="3672095" y="103711"/>
                  <a:pt x="3679484" y="110010"/>
                  <a:pt x="3689579" y="118384"/>
                </a:cubicBezTo>
                <a:cubicBezTo>
                  <a:pt x="3696563" y="108862"/>
                  <a:pt x="3702267" y="99677"/>
                  <a:pt x="3706690" y="90830"/>
                </a:cubicBezTo>
                <a:cubicBezTo>
                  <a:pt x="3711115" y="81982"/>
                  <a:pt x="3713326" y="75901"/>
                  <a:pt x="3713326" y="72589"/>
                </a:cubicBezTo>
                <a:cubicBezTo>
                  <a:pt x="3713326" y="70839"/>
                  <a:pt x="3710057" y="70638"/>
                  <a:pt x="3703518" y="71986"/>
                </a:cubicBezTo>
                <a:cubicBezTo>
                  <a:pt x="3696978" y="73334"/>
                  <a:pt x="3690525" y="74682"/>
                  <a:pt x="3684158" y="76030"/>
                </a:cubicBezTo>
                <a:cubicBezTo>
                  <a:pt x="3677791" y="77378"/>
                  <a:pt x="3671668" y="75356"/>
                  <a:pt x="3665789" y="69965"/>
                </a:cubicBezTo>
                <a:close/>
                <a:moveTo>
                  <a:pt x="1818659" y="58488"/>
                </a:moveTo>
                <a:cubicBezTo>
                  <a:pt x="1821134" y="58727"/>
                  <a:pt x="1824122" y="59279"/>
                  <a:pt x="1827622" y="60145"/>
                </a:cubicBezTo>
                <a:cubicBezTo>
                  <a:pt x="1841626" y="63608"/>
                  <a:pt x="1847756" y="71958"/>
                  <a:pt x="1846014" y="85194"/>
                </a:cubicBezTo>
                <a:cubicBezTo>
                  <a:pt x="1844271" y="98430"/>
                  <a:pt x="1837277" y="100036"/>
                  <a:pt x="1825030" y="90012"/>
                </a:cubicBezTo>
                <a:cubicBezTo>
                  <a:pt x="1817573" y="79773"/>
                  <a:pt x="1812640" y="71370"/>
                  <a:pt x="1810231" y="64802"/>
                </a:cubicBezTo>
                <a:cubicBezTo>
                  <a:pt x="1808424" y="59876"/>
                  <a:pt x="1811233" y="57772"/>
                  <a:pt x="1818659" y="58488"/>
                </a:cubicBezTo>
                <a:close/>
                <a:moveTo>
                  <a:pt x="742334" y="58488"/>
                </a:moveTo>
                <a:cubicBezTo>
                  <a:pt x="744809" y="58727"/>
                  <a:pt x="747797" y="59279"/>
                  <a:pt x="751297" y="60145"/>
                </a:cubicBezTo>
                <a:cubicBezTo>
                  <a:pt x="765300" y="63608"/>
                  <a:pt x="771431" y="71958"/>
                  <a:pt x="769689" y="85194"/>
                </a:cubicBezTo>
                <a:cubicBezTo>
                  <a:pt x="767946" y="98430"/>
                  <a:pt x="760952" y="100036"/>
                  <a:pt x="748705" y="90012"/>
                </a:cubicBezTo>
                <a:cubicBezTo>
                  <a:pt x="741249" y="79773"/>
                  <a:pt x="736316" y="71370"/>
                  <a:pt x="733906" y="64802"/>
                </a:cubicBezTo>
                <a:cubicBezTo>
                  <a:pt x="732099" y="59876"/>
                  <a:pt x="734909" y="57772"/>
                  <a:pt x="742334" y="58488"/>
                </a:cubicBezTo>
                <a:close/>
                <a:moveTo>
                  <a:pt x="3955386" y="51312"/>
                </a:moveTo>
                <a:cubicBezTo>
                  <a:pt x="3959360" y="50683"/>
                  <a:pt x="3966563" y="52441"/>
                  <a:pt x="3976996" y="56585"/>
                </a:cubicBezTo>
                <a:cubicBezTo>
                  <a:pt x="3989529" y="60902"/>
                  <a:pt x="3994670" y="66767"/>
                  <a:pt x="3992419" y="74181"/>
                </a:cubicBezTo>
                <a:cubicBezTo>
                  <a:pt x="3990168" y="81594"/>
                  <a:pt x="3989042" y="99928"/>
                  <a:pt x="3989042" y="129182"/>
                </a:cubicBezTo>
                <a:cubicBezTo>
                  <a:pt x="3995065" y="126673"/>
                  <a:pt x="4000499" y="124246"/>
                  <a:pt x="4005347" y="121901"/>
                </a:cubicBezTo>
                <a:cubicBezTo>
                  <a:pt x="4010194" y="119557"/>
                  <a:pt x="4015438" y="121055"/>
                  <a:pt x="4021081" y="126397"/>
                </a:cubicBezTo>
                <a:cubicBezTo>
                  <a:pt x="4026724" y="131739"/>
                  <a:pt x="4025072" y="137116"/>
                  <a:pt x="4016123" y="142530"/>
                </a:cubicBezTo>
                <a:cubicBezTo>
                  <a:pt x="4007175" y="147943"/>
                  <a:pt x="3998105" y="152184"/>
                  <a:pt x="3988913" y="155253"/>
                </a:cubicBezTo>
                <a:lnTo>
                  <a:pt x="3987687" y="203436"/>
                </a:lnTo>
                <a:cubicBezTo>
                  <a:pt x="3991673" y="201027"/>
                  <a:pt x="3998069" y="198173"/>
                  <a:pt x="4006874" y="194875"/>
                </a:cubicBezTo>
                <a:cubicBezTo>
                  <a:pt x="4015679" y="191577"/>
                  <a:pt x="4019500" y="192197"/>
                  <a:pt x="4018339" y="196736"/>
                </a:cubicBezTo>
                <a:cubicBezTo>
                  <a:pt x="4017177" y="201274"/>
                  <a:pt x="4012829" y="206132"/>
                  <a:pt x="4005293" y="211309"/>
                </a:cubicBezTo>
                <a:cubicBezTo>
                  <a:pt x="3997757" y="216486"/>
                  <a:pt x="3986417" y="224416"/>
                  <a:pt x="3971274" y="235099"/>
                </a:cubicBezTo>
                <a:cubicBezTo>
                  <a:pt x="3956131" y="245783"/>
                  <a:pt x="3945523" y="254225"/>
                  <a:pt x="3939450" y="260428"/>
                </a:cubicBezTo>
                <a:cubicBezTo>
                  <a:pt x="3933377" y="266630"/>
                  <a:pt x="3927056" y="268014"/>
                  <a:pt x="3920488" y="264579"/>
                </a:cubicBezTo>
                <a:cubicBezTo>
                  <a:pt x="3913920" y="261145"/>
                  <a:pt x="3908382" y="256079"/>
                  <a:pt x="3903872" y="249382"/>
                </a:cubicBezTo>
                <a:cubicBezTo>
                  <a:pt x="3899362" y="242685"/>
                  <a:pt x="3901333" y="238785"/>
                  <a:pt x="3909787" y="237680"/>
                </a:cubicBezTo>
                <a:cubicBezTo>
                  <a:pt x="3918241" y="236576"/>
                  <a:pt x="3936506" y="228366"/>
                  <a:pt x="3964585" y="213051"/>
                </a:cubicBezTo>
                <a:lnTo>
                  <a:pt x="3964585" y="161749"/>
                </a:lnTo>
                <a:cubicBezTo>
                  <a:pt x="3949326" y="166252"/>
                  <a:pt x="3936965" y="166836"/>
                  <a:pt x="3927501" y="163502"/>
                </a:cubicBezTo>
                <a:cubicBezTo>
                  <a:pt x="3918036" y="160168"/>
                  <a:pt x="3917947" y="156597"/>
                  <a:pt x="3927232" y="152790"/>
                </a:cubicBezTo>
                <a:cubicBezTo>
                  <a:pt x="3936517" y="148983"/>
                  <a:pt x="3948516" y="143809"/>
                  <a:pt x="3963229" y="137270"/>
                </a:cubicBezTo>
                <a:cubicBezTo>
                  <a:pt x="3963229" y="124049"/>
                  <a:pt x="3962792" y="110626"/>
                  <a:pt x="3961917" y="97003"/>
                </a:cubicBezTo>
                <a:cubicBezTo>
                  <a:pt x="3961043" y="83380"/>
                  <a:pt x="3958121" y="71165"/>
                  <a:pt x="3953152" y="60360"/>
                </a:cubicBezTo>
                <a:cubicBezTo>
                  <a:pt x="3950667" y="54957"/>
                  <a:pt x="3951412" y="51942"/>
                  <a:pt x="3955386" y="51312"/>
                </a:cubicBezTo>
                <a:close/>
                <a:moveTo>
                  <a:pt x="1905345" y="39599"/>
                </a:moveTo>
                <a:cubicBezTo>
                  <a:pt x="1906217" y="39358"/>
                  <a:pt x="1907105" y="39441"/>
                  <a:pt x="1908006" y="39850"/>
                </a:cubicBezTo>
                <a:cubicBezTo>
                  <a:pt x="1911613" y="41485"/>
                  <a:pt x="1916750" y="44676"/>
                  <a:pt x="1923419" y="49422"/>
                </a:cubicBezTo>
                <a:cubicBezTo>
                  <a:pt x="1931148" y="55789"/>
                  <a:pt x="1931969" y="60500"/>
                  <a:pt x="1925882" y="63554"/>
                </a:cubicBezTo>
                <a:cubicBezTo>
                  <a:pt x="1919794" y="66609"/>
                  <a:pt x="1908741" y="73388"/>
                  <a:pt x="1892723" y="83892"/>
                </a:cubicBezTo>
                <a:cubicBezTo>
                  <a:pt x="1876705" y="94397"/>
                  <a:pt x="1872773" y="93655"/>
                  <a:pt x="1880925" y="81666"/>
                </a:cubicBezTo>
                <a:cubicBezTo>
                  <a:pt x="1889077" y="69678"/>
                  <a:pt x="1894727" y="59303"/>
                  <a:pt x="1897875" y="50541"/>
                </a:cubicBezTo>
                <a:cubicBezTo>
                  <a:pt x="1900236" y="43969"/>
                  <a:pt x="1902726" y="40322"/>
                  <a:pt x="1905345" y="39599"/>
                </a:cubicBezTo>
                <a:close/>
                <a:moveTo>
                  <a:pt x="829019" y="39599"/>
                </a:moveTo>
                <a:cubicBezTo>
                  <a:pt x="829893" y="39358"/>
                  <a:pt x="830780" y="39441"/>
                  <a:pt x="831681" y="39850"/>
                </a:cubicBezTo>
                <a:cubicBezTo>
                  <a:pt x="835288" y="41485"/>
                  <a:pt x="840425" y="44676"/>
                  <a:pt x="847093" y="49422"/>
                </a:cubicBezTo>
                <a:cubicBezTo>
                  <a:pt x="854823" y="55789"/>
                  <a:pt x="855644" y="60500"/>
                  <a:pt x="849556" y="63554"/>
                </a:cubicBezTo>
                <a:cubicBezTo>
                  <a:pt x="843469" y="66609"/>
                  <a:pt x="832416" y="73388"/>
                  <a:pt x="816398" y="83892"/>
                </a:cubicBezTo>
                <a:cubicBezTo>
                  <a:pt x="800380" y="94397"/>
                  <a:pt x="796447" y="93655"/>
                  <a:pt x="804600" y="81666"/>
                </a:cubicBezTo>
                <a:cubicBezTo>
                  <a:pt x="812752" y="69678"/>
                  <a:pt x="818403" y="59303"/>
                  <a:pt x="821550" y="50541"/>
                </a:cubicBezTo>
                <a:cubicBezTo>
                  <a:pt x="823911" y="43969"/>
                  <a:pt x="826401" y="40322"/>
                  <a:pt x="829019" y="39599"/>
                </a:cubicBezTo>
                <a:close/>
                <a:moveTo>
                  <a:pt x="551819" y="39435"/>
                </a:moveTo>
                <a:cubicBezTo>
                  <a:pt x="559277" y="38918"/>
                  <a:pt x="566470" y="41254"/>
                  <a:pt x="573396" y="46443"/>
                </a:cubicBezTo>
                <a:cubicBezTo>
                  <a:pt x="582632" y="53362"/>
                  <a:pt x="578792" y="59460"/>
                  <a:pt x="561878" y="64737"/>
                </a:cubicBezTo>
                <a:cubicBezTo>
                  <a:pt x="544963" y="70015"/>
                  <a:pt x="523722" y="74274"/>
                  <a:pt x="498153" y="77515"/>
                </a:cubicBezTo>
                <a:cubicBezTo>
                  <a:pt x="512551" y="81544"/>
                  <a:pt x="518609" y="87513"/>
                  <a:pt x="516330" y="95422"/>
                </a:cubicBezTo>
                <a:cubicBezTo>
                  <a:pt x="514049" y="103331"/>
                  <a:pt x="512493" y="119539"/>
                  <a:pt x="511662" y="144046"/>
                </a:cubicBezTo>
                <a:cubicBezTo>
                  <a:pt x="522144" y="141551"/>
                  <a:pt x="533889" y="137550"/>
                  <a:pt x="546896" y="132043"/>
                </a:cubicBezTo>
                <a:cubicBezTo>
                  <a:pt x="559902" y="126537"/>
                  <a:pt x="570779" y="128035"/>
                  <a:pt x="579527" y="136539"/>
                </a:cubicBezTo>
                <a:cubicBezTo>
                  <a:pt x="588274" y="145043"/>
                  <a:pt x="582854" y="151593"/>
                  <a:pt x="563265" y="156189"/>
                </a:cubicBezTo>
                <a:cubicBezTo>
                  <a:pt x="543676" y="160785"/>
                  <a:pt x="526382" y="163477"/>
                  <a:pt x="511382" y="164266"/>
                </a:cubicBezTo>
                <a:cubicBezTo>
                  <a:pt x="509762" y="191742"/>
                  <a:pt x="508951" y="214693"/>
                  <a:pt x="508951" y="233120"/>
                </a:cubicBezTo>
                <a:cubicBezTo>
                  <a:pt x="528053" y="231399"/>
                  <a:pt x="545820" y="229858"/>
                  <a:pt x="562254" y="228496"/>
                </a:cubicBezTo>
                <a:cubicBezTo>
                  <a:pt x="578688" y="227133"/>
                  <a:pt x="590855" y="225990"/>
                  <a:pt x="598757" y="225065"/>
                </a:cubicBezTo>
                <a:cubicBezTo>
                  <a:pt x="606659" y="224140"/>
                  <a:pt x="614406" y="224918"/>
                  <a:pt x="621999" y="227399"/>
                </a:cubicBezTo>
                <a:cubicBezTo>
                  <a:pt x="629592" y="229879"/>
                  <a:pt x="635371" y="234601"/>
                  <a:pt x="639336" y="241563"/>
                </a:cubicBezTo>
                <a:cubicBezTo>
                  <a:pt x="643301" y="248525"/>
                  <a:pt x="642190" y="252935"/>
                  <a:pt x="636002" y="254792"/>
                </a:cubicBezTo>
                <a:cubicBezTo>
                  <a:pt x="629814" y="256649"/>
                  <a:pt x="614069" y="256903"/>
                  <a:pt x="588766" y="255556"/>
                </a:cubicBezTo>
                <a:cubicBezTo>
                  <a:pt x="563462" y="254208"/>
                  <a:pt x="534301" y="255100"/>
                  <a:pt x="501283" y="258234"/>
                </a:cubicBezTo>
                <a:cubicBezTo>
                  <a:pt x="468265" y="261367"/>
                  <a:pt x="438885" y="264963"/>
                  <a:pt x="413144" y="269021"/>
                </a:cubicBezTo>
                <a:cubicBezTo>
                  <a:pt x="387404" y="273079"/>
                  <a:pt x="371791" y="275560"/>
                  <a:pt x="366306" y="276464"/>
                </a:cubicBezTo>
                <a:cubicBezTo>
                  <a:pt x="360821" y="277367"/>
                  <a:pt x="352826" y="273524"/>
                  <a:pt x="342322" y="264934"/>
                </a:cubicBezTo>
                <a:cubicBezTo>
                  <a:pt x="331817" y="256344"/>
                  <a:pt x="334245" y="252049"/>
                  <a:pt x="349603" y="252049"/>
                </a:cubicBezTo>
                <a:cubicBezTo>
                  <a:pt x="362022" y="252049"/>
                  <a:pt x="383589" y="249970"/>
                  <a:pt x="414306" y="245811"/>
                </a:cubicBezTo>
                <a:cubicBezTo>
                  <a:pt x="414306" y="216199"/>
                  <a:pt x="413202" y="192806"/>
                  <a:pt x="410993" y="175634"/>
                </a:cubicBezTo>
                <a:cubicBezTo>
                  <a:pt x="408785" y="158462"/>
                  <a:pt x="405637" y="146656"/>
                  <a:pt x="401550" y="140217"/>
                </a:cubicBezTo>
                <a:cubicBezTo>
                  <a:pt x="397463" y="133778"/>
                  <a:pt x="399493" y="130559"/>
                  <a:pt x="407638" y="130559"/>
                </a:cubicBezTo>
                <a:cubicBezTo>
                  <a:pt x="413460" y="130559"/>
                  <a:pt x="421003" y="131886"/>
                  <a:pt x="430267" y="134538"/>
                </a:cubicBezTo>
                <a:cubicBezTo>
                  <a:pt x="439530" y="137191"/>
                  <a:pt x="443037" y="142049"/>
                  <a:pt x="440785" y="149112"/>
                </a:cubicBezTo>
                <a:cubicBezTo>
                  <a:pt x="438534" y="156174"/>
                  <a:pt x="437408" y="186880"/>
                  <a:pt x="437408" y="241230"/>
                </a:cubicBezTo>
                <a:cubicBezTo>
                  <a:pt x="452350" y="240369"/>
                  <a:pt x="468046" y="239157"/>
                  <a:pt x="484494" y="237594"/>
                </a:cubicBezTo>
                <a:lnTo>
                  <a:pt x="484494" y="113071"/>
                </a:lnTo>
                <a:cubicBezTo>
                  <a:pt x="484494" y="96709"/>
                  <a:pt x="483239" y="85940"/>
                  <a:pt x="480730" y="80763"/>
                </a:cubicBezTo>
                <a:cubicBezTo>
                  <a:pt x="453154" y="83459"/>
                  <a:pt x="434741" y="82448"/>
                  <a:pt x="425491" y="77730"/>
                </a:cubicBezTo>
                <a:cubicBezTo>
                  <a:pt x="416242" y="73012"/>
                  <a:pt x="418676" y="69179"/>
                  <a:pt x="432794" y="66232"/>
                </a:cubicBezTo>
                <a:cubicBezTo>
                  <a:pt x="446912" y="63286"/>
                  <a:pt x="466476" y="59134"/>
                  <a:pt x="491485" y="53778"/>
                </a:cubicBezTo>
                <a:cubicBezTo>
                  <a:pt x="516494" y="48422"/>
                  <a:pt x="534090" y="44131"/>
                  <a:pt x="544271" y="40904"/>
                </a:cubicBezTo>
                <a:cubicBezTo>
                  <a:pt x="546817" y="40097"/>
                  <a:pt x="549333" y="39608"/>
                  <a:pt x="551819" y="39435"/>
                </a:cubicBezTo>
                <a:close/>
                <a:moveTo>
                  <a:pt x="5910450" y="39320"/>
                </a:moveTo>
                <a:cubicBezTo>
                  <a:pt x="5915658" y="39419"/>
                  <a:pt x="5920259" y="40603"/>
                  <a:pt x="5924253" y="42872"/>
                </a:cubicBezTo>
                <a:cubicBezTo>
                  <a:pt x="5932239" y="47411"/>
                  <a:pt x="5933565" y="51896"/>
                  <a:pt x="5928231" y="56327"/>
                </a:cubicBezTo>
                <a:cubicBezTo>
                  <a:pt x="5922897" y="60758"/>
                  <a:pt x="5914139" y="64139"/>
                  <a:pt x="5901957" y="66469"/>
                </a:cubicBezTo>
                <a:lnTo>
                  <a:pt x="5876301" y="70334"/>
                </a:lnTo>
                <a:lnTo>
                  <a:pt x="5882490" y="69986"/>
                </a:lnTo>
                <a:cubicBezTo>
                  <a:pt x="5890857" y="71908"/>
                  <a:pt x="5897408" y="74600"/>
                  <a:pt x="5902139" y="78063"/>
                </a:cubicBezTo>
                <a:cubicBezTo>
                  <a:pt x="5906872" y="81526"/>
                  <a:pt x="5908058" y="84943"/>
                  <a:pt x="5905699" y="88313"/>
                </a:cubicBezTo>
                <a:cubicBezTo>
                  <a:pt x="5903340" y="91683"/>
                  <a:pt x="5901371" y="95863"/>
                  <a:pt x="5899795" y="100853"/>
                </a:cubicBezTo>
                <a:cubicBezTo>
                  <a:pt x="5905947" y="100108"/>
                  <a:pt x="5912970" y="98122"/>
                  <a:pt x="5920864" y="94895"/>
                </a:cubicBezTo>
                <a:cubicBezTo>
                  <a:pt x="5928759" y="91668"/>
                  <a:pt x="5937119" y="93583"/>
                  <a:pt x="5945945" y="100638"/>
                </a:cubicBezTo>
                <a:cubicBezTo>
                  <a:pt x="5954771" y="107694"/>
                  <a:pt x="5953693" y="112662"/>
                  <a:pt x="5942708" y="115545"/>
                </a:cubicBezTo>
                <a:cubicBezTo>
                  <a:pt x="5931723" y="118427"/>
                  <a:pt x="5916271" y="121109"/>
                  <a:pt x="5896353" y="123590"/>
                </a:cubicBezTo>
                <a:lnTo>
                  <a:pt x="5891707" y="143508"/>
                </a:lnTo>
                <a:cubicBezTo>
                  <a:pt x="5898002" y="151209"/>
                  <a:pt x="5896267" y="155948"/>
                  <a:pt x="5886501" y="157727"/>
                </a:cubicBezTo>
                <a:cubicBezTo>
                  <a:pt x="5876736" y="159505"/>
                  <a:pt x="5861126" y="162545"/>
                  <a:pt x="5839674" y="166847"/>
                </a:cubicBezTo>
                <a:cubicBezTo>
                  <a:pt x="5831600" y="172440"/>
                  <a:pt x="5826111" y="171199"/>
                  <a:pt x="5823208" y="163126"/>
                </a:cubicBezTo>
                <a:cubicBezTo>
                  <a:pt x="5820304" y="155052"/>
                  <a:pt x="5817726" y="146047"/>
                  <a:pt x="5815474" y="136109"/>
                </a:cubicBezTo>
                <a:cubicBezTo>
                  <a:pt x="5809208" y="136969"/>
                  <a:pt x="5803758" y="138084"/>
                  <a:pt x="5799126" y="139454"/>
                </a:cubicBezTo>
                <a:cubicBezTo>
                  <a:pt x="5794495" y="140823"/>
                  <a:pt x="5789168" y="138511"/>
                  <a:pt x="5783145" y="132517"/>
                </a:cubicBezTo>
                <a:lnTo>
                  <a:pt x="5782469" y="131184"/>
                </a:lnTo>
                <a:lnTo>
                  <a:pt x="5781854" y="136284"/>
                </a:lnTo>
                <a:cubicBezTo>
                  <a:pt x="5779395" y="153243"/>
                  <a:pt x="5776347" y="168202"/>
                  <a:pt x="5772712" y="181162"/>
                </a:cubicBezTo>
                <a:cubicBezTo>
                  <a:pt x="5765441" y="207082"/>
                  <a:pt x="5756285" y="229012"/>
                  <a:pt x="5745244" y="246951"/>
                </a:cubicBezTo>
                <a:cubicBezTo>
                  <a:pt x="5734201" y="264891"/>
                  <a:pt x="5720281" y="279246"/>
                  <a:pt x="5703481" y="290015"/>
                </a:cubicBezTo>
                <a:cubicBezTo>
                  <a:pt x="5686682" y="300785"/>
                  <a:pt x="5683064" y="299666"/>
                  <a:pt x="5692629" y="286659"/>
                </a:cubicBezTo>
                <a:cubicBezTo>
                  <a:pt x="5702194" y="273653"/>
                  <a:pt x="5712781" y="257115"/>
                  <a:pt x="5724389" y="237046"/>
                </a:cubicBezTo>
                <a:cubicBezTo>
                  <a:pt x="5735997" y="216977"/>
                  <a:pt x="5744487" y="193513"/>
                  <a:pt x="5749857" y="166653"/>
                </a:cubicBezTo>
                <a:cubicBezTo>
                  <a:pt x="5755227" y="139794"/>
                  <a:pt x="5758586" y="118843"/>
                  <a:pt x="5759935" y="103800"/>
                </a:cubicBezTo>
                <a:cubicBezTo>
                  <a:pt x="5761283" y="88757"/>
                  <a:pt x="5760831" y="76629"/>
                  <a:pt x="5758580" y="67416"/>
                </a:cubicBezTo>
                <a:cubicBezTo>
                  <a:pt x="5756328" y="58202"/>
                  <a:pt x="5758461" y="54563"/>
                  <a:pt x="5764979" y="56499"/>
                </a:cubicBezTo>
                <a:cubicBezTo>
                  <a:pt x="5771497" y="58435"/>
                  <a:pt x="5775949" y="59787"/>
                  <a:pt x="5778337" y="60554"/>
                </a:cubicBezTo>
                <a:cubicBezTo>
                  <a:pt x="5780725" y="61321"/>
                  <a:pt x="5788364" y="61274"/>
                  <a:pt x="5801257" y="60414"/>
                </a:cubicBezTo>
                <a:cubicBezTo>
                  <a:pt x="5814148" y="59554"/>
                  <a:pt x="5829453" y="57352"/>
                  <a:pt x="5847170" y="53810"/>
                </a:cubicBezTo>
                <a:cubicBezTo>
                  <a:pt x="5864887" y="50268"/>
                  <a:pt x="5880167" y="46425"/>
                  <a:pt x="5893009" y="42281"/>
                </a:cubicBezTo>
                <a:cubicBezTo>
                  <a:pt x="5899430" y="40209"/>
                  <a:pt x="5905243" y="39222"/>
                  <a:pt x="5910450" y="39320"/>
                </a:cubicBezTo>
                <a:close/>
                <a:moveTo>
                  <a:pt x="2673345" y="35709"/>
                </a:moveTo>
                <a:cubicBezTo>
                  <a:pt x="2685482" y="34822"/>
                  <a:pt x="2695167" y="36758"/>
                  <a:pt x="2702400" y="41517"/>
                </a:cubicBezTo>
                <a:cubicBezTo>
                  <a:pt x="2712044" y="47863"/>
                  <a:pt x="2710004" y="53509"/>
                  <a:pt x="2696280" y="58456"/>
                </a:cubicBezTo>
                <a:cubicBezTo>
                  <a:pt x="2682556" y="63404"/>
                  <a:pt x="2662817" y="67656"/>
                  <a:pt x="2637062" y="71212"/>
                </a:cubicBezTo>
                <a:cubicBezTo>
                  <a:pt x="2609830" y="75772"/>
                  <a:pt x="2589302" y="74435"/>
                  <a:pt x="2575478" y="67200"/>
                </a:cubicBezTo>
                <a:cubicBezTo>
                  <a:pt x="2561654" y="59966"/>
                  <a:pt x="2562016" y="55459"/>
                  <a:pt x="2576564" y="53681"/>
                </a:cubicBezTo>
                <a:cubicBezTo>
                  <a:pt x="2591113" y="51903"/>
                  <a:pt x="2604130" y="49691"/>
                  <a:pt x="2615616" y="47045"/>
                </a:cubicBezTo>
                <a:cubicBezTo>
                  <a:pt x="2627103" y="44399"/>
                  <a:pt x="2642027" y="41230"/>
                  <a:pt x="2660390" y="37538"/>
                </a:cubicBezTo>
                <a:cubicBezTo>
                  <a:pt x="2664981" y="36615"/>
                  <a:pt x="2669299" y="36005"/>
                  <a:pt x="2673345" y="35709"/>
                </a:cubicBezTo>
                <a:close/>
                <a:moveTo>
                  <a:pt x="5569256" y="32741"/>
                </a:moveTo>
                <a:cubicBezTo>
                  <a:pt x="5579976" y="31357"/>
                  <a:pt x="5588907" y="33945"/>
                  <a:pt x="5596048" y="40506"/>
                </a:cubicBezTo>
                <a:cubicBezTo>
                  <a:pt x="5603190" y="47067"/>
                  <a:pt x="5604706" y="52043"/>
                  <a:pt x="5600597" y="55434"/>
                </a:cubicBezTo>
                <a:cubicBezTo>
                  <a:pt x="5596489" y="58826"/>
                  <a:pt x="5587497" y="60070"/>
                  <a:pt x="5573623" y="59166"/>
                </a:cubicBezTo>
                <a:cubicBezTo>
                  <a:pt x="5559749" y="58263"/>
                  <a:pt x="5539820" y="59163"/>
                  <a:pt x="5513835" y="61866"/>
                </a:cubicBezTo>
                <a:cubicBezTo>
                  <a:pt x="5487851" y="64569"/>
                  <a:pt x="5464842" y="67032"/>
                  <a:pt x="5444809" y="69255"/>
                </a:cubicBezTo>
                <a:cubicBezTo>
                  <a:pt x="5424775" y="71477"/>
                  <a:pt x="5410080" y="73277"/>
                  <a:pt x="5400723" y="74654"/>
                </a:cubicBezTo>
                <a:cubicBezTo>
                  <a:pt x="5391366" y="76030"/>
                  <a:pt x="5382622" y="71965"/>
                  <a:pt x="5374491" y="62457"/>
                </a:cubicBezTo>
                <a:cubicBezTo>
                  <a:pt x="5366360" y="52950"/>
                  <a:pt x="5368167" y="48881"/>
                  <a:pt x="5379912" y="50250"/>
                </a:cubicBezTo>
                <a:cubicBezTo>
                  <a:pt x="5391657" y="51620"/>
                  <a:pt x="5406807" y="51860"/>
                  <a:pt x="5425363" y="50971"/>
                </a:cubicBezTo>
                <a:cubicBezTo>
                  <a:pt x="5443819" y="49221"/>
                  <a:pt x="5469736" y="46092"/>
                  <a:pt x="5503112" y="41582"/>
                </a:cubicBezTo>
                <a:cubicBezTo>
                  <a:pt x="5536489" y="37072"/>
                  <a:pt x="5558537" y="34125"/>
                  <a:pt x="5569256" y="32741"/>
                </a:cubicBezTo>
                <a:close/>
                <a:moveTo>
                  <a:pt x="4676869" y="32245"/>
                </a:moveTo>
                <a:cubicBezTo>
                  <a:pt x="4679042" y="32074"/>
                  <a:pt x="4681758" y="32286"/>
                  <a:pt x="4685015" y="32881"/>
                </a:cubicBezTo>
                <a:cubicBezTo>
                  <a:pt x="4698043" y="35261"/>
                  <a:pt x="4707292" y="39732"/>
                  <a:pt x="4712763" y="46292"/>
                </a:cubicBezTo>
                <a:cubicBezTo>
                  <a:pt x="4718234" y="52853"/>
                  <a:pt x="4719539" y="60686"/>
                  <a:pt x="4716678" y="69792"/>
                </a:cubicBezTo>
                <a:cubicBezTo>
                  <a:pt x="4713817" y="78898"/>
                  <a:pt x="4705790" y="79544"/>
                  <a:pt x="4692597" y="71728"/>
                </a:cubicBezTo>
                <a:cubicBezTo>
                  <a:pt x="4683133" y="63225"/>
                  <a:pt x="4676246" y="54029"/>
                  <a:pt x="4671937" y="44141"/>
                </a:cubicBezTo>
                <a:cubicBezTo>
                  <a:pt x="4668704" y="36726"/>
                  <a:pt x="4670349" y="32760"/>
                  <a:pt x="4676869" y="32245"/>
                </a:cubicBezTo>
                <a:close/>
                <a:moveTo>
                  <a:pt x="1964573" y="31431"/>
                </a:moveTo>
                <a:cubicBezTo>
                  <a:pt x="1967954" y="31742"/>
                  <a:pt x="1973143" y="33662"/>
                  <a:pt x="1980141" y="37194"/>
                </a:cubicBezTo>
                <a:cubicBezTo>
                  <a:pt x="1994137" y="44256"/>
                  <a:pt x="1999034" y="50906"/>
                  <a:pt x="1994833" y="57144"/>
                </a:cubicBezTo>
                <a:cubicBezTo>
                  <a:pt x="1990631" y="63382"/>
                  <a:pt x="1986519" y="72083"/>
                  <a:pt x="1982497" y="83247"/>
                </a:cubicBezTo>
                <a:cubicBezTo>
                  <a:pt x="1978474" y="94411"/>
                  <a:pt x="1971193" y="107923"/>
                  <a:pt x="1960653" y="123783"/>
                </a:cubicBezTo>
                <a:cubicBezTo>
                  <a:pt x="1978349" y="120385"/>
                  <a:pt x="1994510" y="115036"/>
                  <a:pt x="2009137" y="107737"/>
                </a:cubicBezTo>
                <a:cubicBezTo>
                  <a:pt x="2023764" y="100437"/>
                  <a:pt x="2035537" y="100204"/>
                  <a:pt x="2044457" y="107038"/>
                </a:cubicBezTo>
                <a:cubicBezTo>
                  <a:pt x="2053377" y="113871"/>
                  <a:pt x="2052412" y="119496"/>
                  <a:pt x="2041564" y="123912"/>
                </a:cubicBezTo>
                <a:cubicBezTo>
                  <a:pt x="2030716" y="128329"/>
                  <a:pt x="2012744" y="132416"/>
                  <a:pt x="1987648" y="136173"/>
                </a:cubicBezTo>
                <a:cubicBezTo>
                  <a:pt x="2001142" y="138740"/>
                  <a:pt x="2006280" y="144964"/>
                  <a:pt x="2003060" y="154844"/>
                </a:cubicBezTo>
                <a:cubicBezTo>
                  <a:pt x="1999841" y="164725"/>
                  <a:pt x="1997102" y="175541"/>
                  <a:pt x="1994844" y="187293"/>
                </a:cubicBezTo>
                <a:cubicBezTo>
                  <a:pt x="1992585" y="199044"/>
                  <a:pt x="1988387" y="212069"/>
                  <a:pt x="1982249" y="226366"/>
                </a:cubicBezTo>
                <a:cubicBezTo>
                  <a:pt x="1989850" y="235357"/>
                  <a:pt x="1998694" y="244022"/>
                  <a:pt x="2008782" y="252361"/>
                </a:cubicBezTo>
                <a:cubicBezTo>
                  <a:pt x="2018871" y="260700"/>
                  <a:pt x="2029353" y="267042"/>
                  <a:pt x="2040230" y="271387"/>
                </a:cubicBezTo>
                <a:cubicBezTo>
                  <a:pt x="2051107" y="275732"/>
                  <a:pt x="2061034" y="280386"/>
                  <a:pt x="2070011" y="285347"/>
                </a:cubicBezTo>
                <a:cubicBezTo>
                  <a:pt x="2078988" y="290309"/>
                  <a:pt x="2074406" y="293672"/>
                  <a:pt x="2056266" y="295436"/>
                </a:cubicBezTo>
                <a:cubicBezTo>
                  <a:pt x="2038126" y="297199"/>
                  <a:pt x="2024431" y="297361"/>
                  <a:pt x="2015181" y="295920"/>
                </a:cubicBezTo>
                <a:cubicBezTo>
                  <a:pt x="2005932" y="294478"/>
                  <a:pt x="1999181" y="290452"/>
                  <a:pt x="1994930" y="283842"/>
                </a:cubicBezTo>
                <a:cubicBezTo>
                  <a:pt x="1990678" y="277231"/>
                  <a:pt x="1981360" y="263529"/>
                  <a:pt x="1966977" y="242735"/>
                </a:cubicBezTo>
                <a:cubicBezTo>
                  <a:pt x="1960825" y="251153"/>
                  <a:pt x="1953572" y="258147"/>
                  <a:pt x="1945219" y="263719"/>
                </a:cubicBezTo>
                <a:cubicBezTo>
                  <a:pt x="1936866" y="269290"/>
                  <a:pt x="1926749" y="273484"/>
                  <a:pt x="1914868" y="276302"/>
                </a:cubicBezTo>
                <a:cubicBezTo>
                  <a:pt x="1911898" y="277007"/>
                  <a:pt x="1909604" y="277380"/>
                  <a:pt x="1907986" y="277421"/>
                </a:cubicBezTo>
                <a:lnTo>
                  <a:pt x="1906270" y="276891"/>
                </a:lnTo>
                <a:lnTo>
                  <a:pt x="1905694" y="286928"/>
                </a:lnTo>
                <a:cubicBezTo>
                  <a:pt x="1903256" y="297060"/>
                  <a:pt x="1898259" y="298340"/>
                  <a:pt x="1890701" y="290768"/>
                </a:cubicBezTo>
                <a:cubicBezTo>
                  <a:pt x="1883144" y="283196"/>
                  <a:pt x="1876268" y="276636"/>
                  <a:pt x="1870073" y="271086"/>
                </a:cubicBezTo>
                <a:cubicBezTo>
                  <a:pt x="1857009" y="281626"/>
                  <a:pt x="1844257" y="289198"/>
                  <a:pt x="1831817" y="293801"/>
                </a:cubicBezTo>
                <a:cubicBezTo>
                  <a:pt x="1819377" y="298404"/>
                  <a:pt x="1806216" y="301168"/>
                  <a:pt x="1792335" y="302093"/>
                </a:cubicBezTo>
                <a:cubicBezTo>
                  <a:pt x="1778453" y="303018"/>
                  <a:pt x="1776862" y="300351"/>
                  <a:pt x="1787559" y="294091"/>
                </a:cubicBezTo>
                <a:cubicBezTo>
                  <a:pt x="1798257" y="287832"/>
                  <a:pt x="1809249" y="282096"/>
                  <a:pt x="1820535" y="276883"/>
                </a:cubicBezTo>
                <a:cubicBezTo>
                  <a:pt x="1831820" y="271670"/>
                  <a:pt x="1842031" y="265056"/>
                  <a:pt x="1851165" y="257040"/>
                </a:cubicBezTo>
                <a:cubicBezTo>
                  <a:pt x="1841629" y="250716"/>
                  <a:pt x="1834520" y="246399"/>
                  <a:pt x="1829838" y="244091"/>
                </a:cubicBezTo>
                <a:cubicBezTo>
                  <a:pt x="1825156" y="241782"/>
                  <a:pt x="1823955" y="238387"/>
                  <a:pt x="1826235" y="233905"/>
                </a:cubicBezTo>
                <a:cubicBezTo>
                  <a:pt x="1828515" y="229424"/>
                  <a:pt x="1830523" y="224265"/>
                  <a:pt x="1832258" y="218429"/>
                </a:cubicBezTo>
                <a:cubicBezTo>
                  <a:pt x="1812468" y="221067"/>
                  <a:pt x="1798924" y="224426"/>
                  <a:pt x="1791625" y="228506"/>
                </a:cubicBezTo>
                <a:cubicBezTo>
                  <a:pt x="1784326" y="232586"/>
                  <a:pt x="1775550" y="229650"/>
                  <a:pt x="1765296" y="219698"/>
                </a:cubicBezTo>
                <a:cubicBezTo>
                  <a:pt x="1755043" y="209746"/>
                  <a:pt x="1756366" y="205229"/>
                  <a:pt x="1769265" y="206146"/>
                </a:cubicBezTo>
                <a:cubicBezTo>
                  <a:pt x="1782164" y="207064"/>
                  <a:pt x="1804660" y="204992"/>
                  <a:pt x="1836753" y="199930"/>
                </a:cubicBezTo>
                <a:cubicBezTo>
                  <a:pt x="1839163" y="189849"/>
                  <a:pt x="1839467" y="180714"/>
                  <a:pt x="1837668" y="172526"/>
                </a:cubicBezTo>
                <a:cubicBezTo>
                  <a:pt x="1835868" y="164337"/>
                  <a:pt x="1841292" y="163298"/>
                  <a:pt x="1853940" y="169407"/>
                </a:cubicBezTo>
                <a:cubicBezTo>
                  <a:pt x="1866588" y="175516"/>
                  <a:pt x="1871880" y="180434"/>
                  <a:pt x="1869815" y="184163"/>
                </a:cubicBezTo>
                <a:cubicBezTo>
                  <a:pt x="1867750" y="187891"/>
                  <a:pt x="1864731" y="191613"/>
                  <a:pt x="1860759" y="195327"/>
                </a:cubicBezTo>
                <a:lnTo>
                  <a:pt x="1880161" y="193133"/>
                </a:lnTo>
                <a:cubicBezTo>
                  <a:pt x="1881524" y="189203"/>
                  <a:pt x="1881979" y="184539"/>
                  <a:pt x="1881527" y="179140"/>
                </a:cubicBezTo>
                <a:cubicBezTo>
                  <a:pt x="1881076" y="173741"/>
                  <a:pt x="1884793" y="173268"/>
                  <a:pt x="1892680" y="177720"/>
                </a:cubicBezTo>
                <a:cubicBezTo>
                  <a:pt x="1900568" y="182173"/>
                  <a:pt x="1905769" y="186005"/>
                  <a:pt x="1908286" y="189218"/>
                </a:cubicBezTo>
                <a:cubicBezTo>
                  <a:pt x="1910803" y="192430"/>
                  <a:pt x="1910846" y="196628"/>
                  <a:pt x="1908415" y="201812"/>
                </a:cubicBezTo>
                <a:cubicBezTo>
                  <a:pt x="1905985" y="206996"/>
                  <a:pt x="1902973" y="214309"/>
                  <a:pt x="1899381" y="223753"/>
                </a:cubicBezTo>
                <a:cubicBezTo>
                  <a:pt x="1895789" y="233196"/>
                  <a:pt x="1891017" y="242520"/>
                  <a:pt x="1885066" y="251727"/>
                </a:cubicBezTo>
                <a:cubicBezTo>
                  <a:pt x="1890673" y="255326"/>
                  <a:pt x="1896122" y="259560"/>
                  <a:pt x="1901413" y="264429"/>
                </a:cubicBezTo>
                <a:lnTo>
                  <a:pt x="1906427" y="273659"/>
                </a:lnTo>
                <a:lnTo>
                  <a:pt x="1911685" y="268838"/>
                </a:lnTo>
                <a:cubicBezTo>
                  <a:pt x="1921443" y="261044"/>
                  <a:pt x="1929846" y="253623"/>
                  <a:pt x="1936895" y="246575"/>
                </a:cubicBezTo>
                <a:cubicBezTo>
                  <a:pt x="1943943" y="239527"/>
                  <a:pt x="1950005" y="232468"/>
                  <a:pt x="1955082" y="225398"/>
                </a:cubicBezTo>
                <a:cubicBezTo>
                  <a:pt x="1949044" y="215690"/>
                  <a:pt x="1943208" y="207154"/>
                  <a:pt x="1937572" y="199790"/>
                </a:cubicBezTo>
                <a:cubicBezTo>
                  <a:pt x="1931937" y="192426"/>
                  <a:pt x="1926925" y="185686"/>
                  <a:pt x="1922537" y="179570"/>
                </a:cubicBezTo>
                <a:cubicBezTo>
                  <a:pt x="1918149" y="173454"/>
                  <a:pt x="1919468" y="169826"/>
                  <a:pt x="1926494" y="168686"/>
                </a:cubicBezTo>
                <a:cubicBezTo>
                  <a:pt x="1933521" y="167546"/>
                  <a:pt x="1938806" y="169199"/>
                  <a:pt x="1942348" y="173644"/>
                </a:cubicBezTo>
                <a:cubicBezTo>
                  <a:pt x="1945890" y="178090"/>
                  <a:pt x="1953555" y="189368"/>
                  <a:pt x="1965342" y="207480"/>
                </a:cubicBezTo>
                <a:cubicBezTo>
                  <a:pt x="1969314" y="198187"/>
                  <a:pt x="1971974" y="187092"/>
                  <a:pt x="1973322" y="174193"/>
                </a:cubicBezTo>
                <a:cubicBezTo>
                  <a:pt x="1974670" y="161294"/>
                  <a:pt x="1974993" y="149495"/>
                  <a:pt x="1974290" y="138798"/>
                </a:cubicBezTo>
                <a:cubicBezTo>
                  <a:pt x="1969659" y="139701"/>
                  <a:pt x="1963399" y="139701"/>
                  <a:pt x="1955512" y="138798"/>
                </a:cubicBezTo>
                <a:cubicBezTo>
                  <a:pt x="1945402" y="150743"/>
                  <a:pt x="1934704" y="159580"/>
                  <a:pt x="1923419" y="165309"/>
                </a:cubicBezTo>
                <a:cubicBezTo>
                  <a:pt x="1912133" y="171038"/>
                  <a:pt x="1912144" y="166101"/>
                  <a:pt x="1923451" y="150499"/>
                </a:cubicBezTo>
                <a:cubicBezTo>
                  <a:pt x="1934758" y="134897"/>
                  <a:pt x="1944208" y="115771"/>
                  <a:pt x="1951801" y="93120"/>
                </a:cubicBezTo>
                <a:cubicBezTo>
                  <a:pt x="1959395" y="70470"/>
                  <a:pt x="1962754" y="56632"/>
                  <a:pt x="1961879" y="51605"/>
                </a:cubicBezTo>
                <a:cubicBezTo>
                  <a:pt x="1961004" y="46579"/>
                  <a:pt x="1960330" y="41155"/>
                  <a:pt x="1959857" y="35333"/>
                </a:cubicBezTo>
                <a:cubicBezTo>
                  <a:pt x="1959620" y="32422"/>
                  <a:pt x="1961192" y="31121"/>
                  <a:pt x="1964573" y="31431"/>
                </a:cubicBezTo>
                <a:close/>
                <a:moveTo>
                  <a:pt x="888248" y="31431"/>
                </a:moveTo>
                <a:cubicBezTo>
                  <a:pt x="891629" y="31742"/>
                  <a:pt x="896818" y="33662"/>
                  <a:pt x="903816" y="37194"/>
                </a:cubicBezTo>
                <a:cubicBezTo>
                  <a:pt x="917812" y="44256"/>
                  <a:pt x="922710" y="50906"/>
                  <a:pt x="918508" y="57144"/>
                </a:cubicBezTo>
                <a:cubicBezTo>
                  <a:pt x="914306" y="63382"/>
                  <a:pt x="910194" y="72083"/>
                  <a:pt x="906172" y="83247"/>
                </a:cubicBezTo>
                <a:cubicBezTo>
                  <a:pt x="902149" y="94411"/>
                  <a:pt x="894868" y="107923"/>
                  <a:pt x="884328" y="123783"/>
                </a:cubicBezTo>
                <a:cubicBezTo>
                  <a:pt x="902024" y="120385"/>
                  <a:pt x="918185" y="115036"/>
                  <a:pt x="932812" y="107737"/>
                </a:cubicBezTo>
                <a:cubicBezTo>
                  <a:pt x="947439" y="100437"/>
                  <a:pt x="959213" y="100204"/>
                  <a:pt x="968132" y="107038"/>
                </a:cubicBezTo>
                <a:cubicBezTo>
                  <a:pt x="977052" y="113871"/>
                  <a:pt x="976087" y="119496"/>
                  <a:pt x="965239" y="123912"/>
                </a:cubicBezTo>
                <a:cubicBezTo>
                  <a:pt x="954390" y="128329"/>
                  <a:pt x="936419" y="132416"/>
                  <a:pt x="911323" y="136173"/>
                </a:cubicBezTo>
                <a:cubicBezTo>
                  <a:pt x="924817" y="138740"/>
                  <a:pt x="929955" y="144964"/>
                  <a:pt x="926736" y="154844"/>
                </a:cubicBezTo>
                <a:cubicBezTo>
                  <a:pt x="923516" y="164725"/>
                  <a:pt x="920777" y="175541"/>
                  <a:pt x="918518" y="187293"/>
                </a:cubicBezTo>
                <a:cubicBezTo>
                  <a:pt x="916260" y="199044"/>
                  <a:pt x="912062" y="212069"/>
                  <a:pt x="905924" y="226366"/>
                </a:cubicBezTo>
                <a:cubicBezTo>
                  <a:pt x="913525" y="235357"/>
                  <a:pt x="922369" y="244022"/>
                  <a:pt x="932457" y="252361"/>
                </a:cubicBezTo>
                <a:cubicBezTo>
                  <a:pt x="942546" y="260700"/>
                  <a:pt x="953028" y="267042"/>
                  <a:pt x="963905" y="271387"/>
                </a:cubicBezTo>
                <a:cubicBezTo>
                  <a:pt x="974782" y="275732"/>
                  <a:pt x="984709" y="280386"/>
                  <a:pt x="993686" y="285347"/>
                </a:cubicBezTo>
                <a:cubicBezTo>
                  <a:pt x="1002663" y="290309"/>
                  <a:pt x="998082" y="293672"/>
                  <a:pt x="979941" y="295436"/>
                </a:cubicBezTo>
                <a:cubicBezTo>
                  <a:pt x="961801" y="297199"/>
                  <a:pt x="948106" y="297361"/>
                  <a:pt x="938856" y="295920"/>
                </a:cubicBezTo>
                <a:cubicBezTo>
                  <a:pt x="929607" y="294478"/>
                  <a:pt x="922856" y="290452"/>
                  <a:pt x="918605" y="283842"/>
                </a:cubicBezTo>
                <a:cubicBezTo>
                  <a:pt x="914353" y="277231"/>
                  <a:pt x="905035" y="263529"/>
                  <a:pt x="890652" y="242735"/>
                </a:cubicBezTo>
                <a:cubicBezTo>
                  <a:pt x="884500" y="251153"/>
                  <a:pt x="877248" y="258147"/>
                  <a:pt x="868894" y="263719"/>
                </a:cubicBezTo>
                <a:cubicBezTo>
                  <a:pt x="860541" y="269290"/>
                  <a:pt x="850424" y="273484"/>
                  <a:pt x="838543" y="276302"/>
                </a:cubicBezTo>
                <a:cubicBezTo>
                  <a:pt x="835573" y="277007"/>
                  <a:pt x="833279" y="277380"/>
                  <a:pt x="831661" y="277421"/>
                </a:cubicBezTo>
                <a:lnTo>
                  <a:pt x="829944" y="276891"/>
                </a:lnTo>
                <a:lnTo>
                  <a:pt x="829369" y="286928"/>
                </a:lnTo>
                <a:cubicBezTo>
                  <a:pt x="826931" y="297060"/>
                  <a:pt x="821934" y="298340"/>
                  <a:pt x="814377" y="290768"/>
                </a:cubicBezTo>
                <a:cubicBezTo>
                  <a:pt x="806819" y="283196"/>
                  <a:pt x="799943" y="276636"/>
                  <a:pt x="793748" y="271086"/>
                </a:cubicBezTo>
                <a:cubicBezTo>
                  <a:pt x="780684" y="281626"/>
                  <a:pt x="767932" y="289198"/>
                  <a:pt x="755492" y="293801"/>
                </a:cubicBezTo>
                <a:cubicBezTo>
                  <a:pt x="743052" y="298404"/>
                  <a:pt x="729891" y="301168"/>
                  <a:pt x="716010" y="302093"/>
                </a:cubicBezTo>
                <a:cubicBezTo>
                  <a:pt x="702128" y="303018"/>
                  <a:pt x="700536" y="300351"/>
                  <a:pt x="711235" y="294091"/>
                </a:cubicBezTo>
                <a:cubicBezTo>
                  <a:pt x="721932" y="287832"/>
                  <a:pt x="732924" y="282096"/>
                  <a:pt x="744210" y="276883"/>
                </a:cubicBezTo>
                <a:cubicBezTo>
                  <a:pt x="755495" y="271670"/>
                  <a:pt x="765706" y="265056"/>
                  <a:pt x="774840" y="257040"/>
                </a:cubicBezTo>
                <a:cubicBezTo>
                  <a:pt x="765304" y="250716"/>
                  <a:pt x="758195" y="246399"/>
                  <a:pt x="753513" y="244091"/>
                </a:cubicBezTo>
                <a:cubicBezTo>
                  <a:pt x="748831" y="241782"/>
                  <a:pt x="747630" y="238387"/>
                  <a:pt x="749910" y="233905"/>
                </a:cubicBezTo>
                <a:cubicBezTo>
                  <a:pt x="752190" y="229424"/>
                  <a:pt x="754198" y="224265"/>
                  <a:pt x="755933" y="218429"/>
                </a:cubicBezTo>
                <a:cubicBezTo>
                  <a:pt x="736143" y="221067"/>
                  <a:pt x="722599" y="224426"/>
                  <a:pt x="715300" y="228506"/>
                </a:cubicBezTo>
                <a:cubicBezTo>
                  <a:pt x="708001" y="232586"/>
                  <a:pt x="699224" y="229650"/>
                  <a:pt x="688971" y="219698"/>
                </a:cubicBezTo>
                <a:cubicBezTo>
                  <a:pt x="678718" y="209746"/>
                  <a:pt x="680041" y="205229"/>
                  <a:pt x="692940" y="206146"/>
                </a:cubicBezTo>
                <a:cubicBezTo>
                  <a:pt x="705839" y="207064"/>
                  <a:pt x="728335" y="204992"/>
                  <a:pt x="760428" y="199930"/>
                </a:cubicBezTo>
                <a:cubicBezTo>
                  <a:pt x="762838" y="189849"/>
                  <a:pt x="763143" y="180714"/>
                  <a:pt x="761343" y="172526"/>
                </a:cubicBezTo>
                <a:cubicBezTo>
                  <a:pt x="759543" y="164337"/>
                  <a:pt x="764967" y="163298"/>
                  <a:pt x="777615" y="169407"/>
                </a:cubicBezTo>
                <a:cubicBezTo>
                  <a:pt x="790263" y="175516"/>
                  <a:pt x="795555" y="180434"/>
                  <a:pt x="793490" y="184163"/>
                </a:cubicBezTo>
                <a:cubicBezTo>
                  <a:pt x="791425" y="187891"/>
                  <a:pt x="788406" y="191613"/>
                  <a:pt x="784434" y="195327"/>
                </a:cubicBezTo>
                <a:lnTo>
                  <a:pt x="803836" y="193133"/>
                </a:lnTo>
                <a:cubicBezTo>
                  <a:pt x="805199" y="189203"/>
                  <a:pt x="805654" y="184539"/>
                  <a:pt x="805202" y="179140"/>
                </a:cubicBezTo>
                <a:cubicBezTo>
                  <a:pt x="804750" y="173741"/>
                  <a:pt x="808468" y="173268"/>
                  <a:pt x="816355" y="177720"/>
                </a:cubicBezTo>
                <a:cubicBezTo>
                  <a:pt x="824242" y="182173"/>
                  <a:pt x="829444" y="186005"/>
                  <a:pt x="831961" y="189218"/>
                </a:cubicBezTo>
                <a:cubicBezTo>
                  <a:pt x="834478" y="192430"/>
                  <a:pt x="834521" y="196628"/>
                  <a:pt x="832090" y="201812"/>
                </a:cubicBezTo>
                <a:cubicBezTo>
                  <a:pt x="829659" y="206996"/>
                  <a:pt x="826648" y="214309"/>
                  <a:pt x="823056" y="223753"/>
                </a:cubicBezTo>
                <a:cubicBezTo>
                  <a:pt x="819464" y="233196"/>
                  <a:pt x="814692" y="242520"/>
                  <a:pt x="808741" y="251727"/>
                </a:cubicBezTo>
                <a:cubicBezTo>
                  <a:pt x="814348" y="255326"/>
                  <a:pt x="819797" y="259560"/>
                  <a:pt x="825088" y="264429"/>
                </a:cubicBezTo>
                <a:lnTo>
                  <a:pt x="830102" y="273659"/>
                </a:lnTo>
                <a:lnTo>
                  <a:pt x="835360" y="268838"/>
                </a:lnTo>
                <a:cubicBezTo>
                  <a:pt x="845118" y="261044"/>
                  <a:pt x="853522" y="253623"/>
                  <a:pt x="860570" y="246575"/>
                </a:cubicBezTo>
                <a:cubicBezTo>
                  <a:pt x="867618" y="239527"/>
                  <a:pt x="873680" y="232468"/>
                  <a:pt x="878757" y="225398"/>
                </a:cubicBezTo>
                <a:cubicBezTo>
                  <a:pt x="872719" y="215690"/>
                  <a:pt x="866883" y="207154"/>
                  <a:pt x="861247" y="199790"/>
                </a:cubicBezTo>
                <a:cubicBezTo>
                  <a:pt x="855612" y="192426"/>
                  <a:pt x="850600" y="185686"/>
                  <a:pt x="846212" y="179570"/>
                </a:cubicBezTo>
                <a:cubicBezTo>
                  <a:pt x="841823" y="173454"/>
                  <a:pt x="843143" y="169826"/>
                  <a:pt x="850169" y="168686"/>
                </a:cubicBezTo>
                <a:cubicBezTo>
                  <a:pt x="857196" y="167546"/>
                  <a:pt x="862481" y="169199"/>
                  <a:pt x="866023" y="173644"/>
                </a:cubicBezTo>
                <a:cubicBezTo>
                  <a:pt x="869565" y="178090"/>
                  <a:pt x="877230" y="189368"/>
                  <a:pt x="889017" y="207480"/>
                </a:cubicBezTo>
                <a:cubicBezTo>
                  <a:pt x="892989" y="198187"/>
                  <a:pt x="895649" y="187092"/>
                  <a:pt x="896997" y="174193"/>
                </a:cubicBezTo>
                <a:cubicBezTo>
                  <a:pt x="898345" y="161294"/>
                  <a:pt x="898668" y="149495"/>
                  <a:pt x="897965" y="138798"/>
                </a:cubicBezTo>
                <a:cubicBezTo>
                  <a:pt x="893334" y="139701"/>
                  <a:pt x="887074" y="139701"/>
                  <a:pt x="879187" y="138798"/>
                </a:cubicBezTo>
                <a:cubicBezTo>
                  <a:pt x="869077" y="150743"/>
                  <a:pt x="858379" y="159580"/>
                  <a:pt x="847093" y="165309"/>
                </a:cubicBezTo>
                <a:cubicBezTo>
                  <a:pt x="835808" y="171038"/>
                  <a:pt x="835818" y="166101"/>
                  <a:pt x="847126" y="150499"/>
                </a:cubicBezTo>
                <a:cubicBezTo>
                  <a:pt x="858433" y="134897"/>
                  <a:pt x="867883" y="115771"/>
                  <a:pt x="875476" y="93120"/>
                </a:cubicBezTo>
                <a:cubicBezTo>
                  <a:pt x="883069" y="70470"/>
                  <a:pt x="886429" y="56632"/>
                  <a:pt x="885554" y="51605"/>
                </a:cubicBezTo>
                <a:cubicBezTo>
                  <a:pt x="884679" y="46579"/>
                  <a:pt x="884005" y="41155"/>
                  <a:pt x="883532" y="35333"/>
                </a:cubicBezTo>
                <a:cubicBezTo>
                  <a:pt x="883295" y="32422"/>
                  <a:pt x="884867" y="31121"/>
                  <a:pt x="888248" y="31431"/>
                </a:cubicBezTo>
                <a:close/>
                <a:moveTo>
                  <a:pt x="3084026" y="31231"/>
                </a:moveTo>
                <a:cubicBezTo>
                  <a:pt x="3100945" y="30314"/>
                  <a:pt x="3113123" y="33112"/>
                  <a:pt x="3120560" y="39624"/>
                </a:cubicBezTo>
                <a:cubicBezTo>
                  <a:pt x="3130477" y="48307"/>
                  <a:pt x="3133667" y="54635"/>
                  <a:pt x="3130133" y="58607"/>
                </a:cubicBezTo>
                <a:cubicBezTo>
                  <a:pt x="3126597" y="62579"/>
                  <a:pt x="3116699" y="64114"/>
                  <a:pt x="3100437" y="63210"/>
                </a:cubicBezTo>
                <a:cubicBezTo>
                  <a:pt x="3084175" y="62307"/>
                  <a:pt x="3068885" y="62307"/>
                  <a:pt x="3054567" y="63210"/>
                </a:cubicBezTo>
                <a:cubicBezTo>
                  <a:pt x="3040248" y="64114"/>
                  <a:pt x="3019064" y="65713"/>
                  <a:pt x="2991014" y="68007"/>
                </a:cubicBezTo>
                <a:cubicBezTo>
                  <a:pt x="2999102" y="76726"/>
                  <a:pt x="3002024" y="82817"/>
                  <a:pt x="2999780" y="86280"/>
                </a:cubicBezTo>
                <a:cubicBezTo>
                  <a:pt x="2997535" y="89743"/>
                  <a:pt x="2996413" y="104058"/>
                  <a:pt x="2996413" y="129225"/>
                </a:cubicBezTo>
                <a:cubicBezTo>
                  <a:pt x="3016604" y="129225"/>
                  <a:pt x="3034204" y="131645"/>
                  <a:pt x="3049211" y="136485"/>
                </a:cubicBezTo>
                <a:cubicBezTo>
                  <a:pt x="3064217" y="141325"/>
                  <a:pt x="3072890" y="151019"/>
                  <a:pt x="3075227" y="165567"/>
                </a:cubicBezTo>
                <a:cubicBezTo>
                  <a:pt x="3077565" y="180115"/>
                  <a:pt x="3067218" y="181729"/>
                  <a:pt x="3044188" y="170407"/>
                </a:cubicBezTo>
                <a:cubicBezTo>
                  <a:pt x="3021158" y="159085"/>
                  <a:pt x="3005233" y="149897"/>
                  <a:pt x="2996413" y="142841"/>
                </a:cubicBezTo>
                <a:cubicBezTo>
                  <a:pt x="2997260" y="210628"/>
                  <a:pt x="2996259" y="256147"/>
                  <a:pt x="2993413" y="279400"/>
                </a:cubicBezTo>
                <a:cubicBezTo>
                  <a:pt x="2990566" y="302652"/>
                  <a:pt x="2986139" y="314279"/>
                  <a:pt x="2980130" y="314279"/>
                </a:cubicBezTo>
                <a:cubicBezTo>
                  <a:pt x="2975670" y="314279"/>
                  <a:pt x="2970942" y="308951"/>
                  <a:pt x="2965944" y="298297"/>
                </a:cubicBezTo>
                <a:cubicBezTo>
                  <a:pt x="2960946" y="287642"/>
                  <a:pt x="2959373" y="278471"/>
                  <a:pt x="2961223" y="270785"/>
                </a:cubicBezTo>
                <a:cubicBezTo>
                  <a:pt x="2963072" y="263098"/>
                  <a:pt x="2964872" y="254889"/>
                  <a:pt x="2966622" y="246155"/>
                </a:cubicBezTo>
                <a:cubicBezTo>
                  <a:pt x="2968371" y="237422"/>
                  <a:pt x="2969698" y="207731"/>
                  <a:pt x="2970601" y="157081"/>
                </a:cubicBezTo>
                <a:cubicBezTo>
                  <a:pt x="2971504" y="106432"/>
                  <a:pt x="2968787" y="77844"/>
                  <a:pt x="2962449" y="71320"/>
                </a:cubicBezTo>
                <a:cubicBezTo>
                  <a:pt x="2917822" y="78518"/>
                  <a:pt x="2889848" y="83240"/>
                  <a:pt x="2878526" y="85484"/>
                </a:cubicBezTo>
                <a:cubicBezTo>
                  <a:pt x="2867204" y="87728"/>
                  <a:pt x="2856550" y="83652"/>
                  <a:pt x="2846562" y="73256"/>
                </a:cubicBezTo>
                <a:cubicBezTo>
                  <a:pt x="2836574" y="62859"/>
                  <a:pt x="2836939" y="58116"/>
                  <a:pt x="2847659" y="59027"/>
                </a:cubicBezTo>
                <a:cubicBezTo>
                  <a:pt x="2858378" y="59937"/>
                  <a:pt x="2876877" y="59059"/>
                  <a:pt x="2903156" y="56391"/>
                </a:cubicBezTo>
                <a:cubicBezTo>
                  <a:pt x="2929434" y="53724"/>
                  <a:pt x="2956372" y="50354"/>
                  <a:pt x="2983970" y="46282"/>
                </a:cubicBezTo>
                <a:cubicBezTo>
                  <a:pt x="3011568" y="42209"/>
                  <a:pt x="3038753" y="37911"/>
                  <a:pt x="3065526" y="33386"/>
                </a:cubicBezTo>
                <a:cubicBezTo>
                  <a:pt x="3072219" y="32255"/>
                  <a:pt x="3078386" y="31537"/>
                  <a:pt x="3084026" y="31231"/>
                </a:cubicBezTo>
                <a:close/>
                <a:moveTo>
                  <a:pt x="5208479" y="29439"/>
                </a:moveTo>
                <a:cubicBezTo>
                  <a:pt x="5218560" y="31332"/>
                  <a:pt x="5227810" y="34788"/>
                  <a:pt x="5236227" y="39807"/>
                </a:cubicBezTo>
                <a:cubicBezTo>
                  <a:pt x="5244645" y="44826"/>
                  <a:pt x="5247427" y="52681"/>
                  <a:pt x="5244573" y="63372"/>
                </a:cubicBezTo>
                <a:cubicBezTo>
                  <a:pt x="5241720" y="74062"/>
                  <a:pt x="5231402" y="72316"/>
                  <a:pt x="5213620" y="58134"/>
                </a:cubicBezTo>
                <a:cubicBezTo>
                  <a:pt x="5205088" y="50562"/>
                  <a:pt x="5199577" y="43414"/>
                  <a:pt x="5197089" y="36688"/>
                </a:cubicBezTo>
                <a:cubicBezTo>
                  <a:pt x="5194601" y="29962"/>
                  <a:pt x="5198398" y="27546"/>
                  <a:pt x="5208479" y="29439"/>
                </a:cubicBezTo>
                <a:close/>
                <a:moveTo>
                  <a:pt x="3406890" y="28708"/>
                </a:moveTo>
                <a:cubicBezTo>
                  <a:pt x="3414046" y="27302"/>
                  <a:pt x="3421467" y="30088"/>
                  <a:pt x="3429154" y="37064"/>
                </a:cubicBezTo>
                <a:cubicBezTo>
                  <a:pt x="3436840" y="44041"/>
                  <a:pt x="3435639" y="49236"/>
                  <a:pt x="3425551" y="52649"/>
                </a:cubicBezTo>
                <a:cubicBezTo>
                  <a:pt x="3415462" y="56062"/>
                  <a:pt x="3389467" y="60586"/>
                  <a:pt x="3347565" y="66222"/>
                </a:cubicBezTo>
                <a:cubicBezTo>
                  <a:pt x="3356556" y="73922"/>
                  <a:pt x="3357220" y="80358"/>
                  <a:pt x="3349555" y="85527"/>
                </a:cubicBezTo>
                <a:cubicBezTo>
                  <a:pt x="3341890" y="90697"/>
                  <a:pt x="3328629" y="103901"/>
                  <a:pt x="3309771" y="125138"/>
                </a:cubicBezTo>
                <a:cubicBezTo>
                  <a:pt x="3338079" y="121582"/>
                  <a:pt x="3362705" y="118244"/>
                  <a:pt x="3383648" y="115125"/>
                </a:cubicBezTo>
                <a:cubicBezTo>
                  <a:pt x="3404593" y="112006"/>
                  <a:pt x="3418657" y="109070"/>
                  <a:pt x="3425841" y="106317"/>
                </a:cubicBezTo>
                <a:cubicBezTo>
                  <a:pt x="3433025" y="103564"/>
                  <a:pt x="3439973" y="103657"/>
                  <a:pt x="3446684" y="106597"/>
                </a:cubicBezTo>
                <a:cubicBezTo>
                  <a:pt x="3453396" y="109536"/>
                  <a:pt x="3461498" y="115237"/>
                  <a:pt x="3470991" y="123697"/>
                </a:cubicBezTo>
                <a:cubicBezTo>
                  <a:pt x="3480485" y="132158"/>
                  <a:pt x="3482690" y="139160"/>
                  <a:pt x="3477606" y="144702"/>
                </a:cubicBezTo>
                <a:cubicBezTo>
                  <a:pt x="3472522" y="150245"/>
                  <a:pt x="3468683" y="159290"/>
                  <a:pt x="3466087" y="171837"/>
                </a:cubicBezTo>
                <a:cubicBezTo>
                  <a:pt x="3463492" y="184385"/>
                  <a:pt x="3461283" y="200199"/>
                  <a:pt x="3459462" y="219278"/>
                </a:cubicBezTo>
                <a:cubicBezTo>
                  <a:pt x="3457641" y="238358"/>
                  <a:pt x="3453909" y="254014"/>
                  <a:pt x="3448265" y="266246"/>
                </a:cubicBezTo>
                <a:cubicBezTo>
                  <a:pt x="3442623" y="278478"/>
                  <a:pt x="3435639" y="287065"/>
                  <a:pt x="3427314" y="292005"/>
                </a:cubicBezTo>
                <a:cubicBezTo>
                  <a:pt x="3418990" y="296945"/>
                  <a:pt x="3413509" y="293066"/>
                  <a:pt x="3410870" y="280368"/>
                </a:cubicBezTo>
                <a:cubicBezTo>
                  <a:pt x="3408232" y="267669"/>
                  <a:pt x="3405915" y="258660"/>
                  <a:pt x="3403922" y="253340"/>
                </a:cubicBezTo>
                <a:cubicBezTo>
                  <a:pt x="3393310" y="252566"/>
                  <a:pt x="3372299" y="253530"/>
                  <a:pt x="3340886" y="256233"/>
                </a:cubicBezTo>
                <a:cubicBezTo>
                  <a:pt x="3309474" y="258936"/>
                  <a:pt x="3283020" y="261112"/>
                  <a:pt x="3261524" y="262761"/>
                </a:cubicBezTo>
                <a:cubicBezTo>
                  <a:pt x="3254339" y="280902"/>
                  <a:pt x="3248187" y="284709"/>
                  <a:pt x="3243068" y="274183"/>
                </a:cubicBezTo>
                <a:cubicBezTo>
                  <a:pt x="3237948" y="263658"/>
                  <a:pt x="3234934" y="248877"/>
                  <a:pt x="3234023" y="229840"/>
                </a:cubicBezTo>
                <a:cubicBezTo>
                  <a:pt x="3233112" y="210803"/>
                  <a:pt x="3231345" y="194262"/>
                  <a:pt x="3228720" y="180216"/>
                </a:cubicBezTo>
                <a:cubicBezTo>
                  <a:pt x="3226096" y="166169"/>
                  <a:pt x="3222275" y="153252"/>
                  <a:pt x="3217255" y="141465"/>
                </a:cubicBezTo>
                <a:cubicBezTo>
                  <a:pt x="3212237" y="129677"/>
                  <a:pt x="3214000" y="124486"/>
                  <a:pt x="3222547" y="125891"/>
                </a:cubicBezTo>
                <a:cubicBezTo>
                  <a:pt x="3231094" y="127297"/>
                  <a:pt x="3237737" y="128648"/>
                  <a:pt x="3242476" y="129946"/>
                </a:cubicBezTo>
                <a:cubicBezTo>
                  <a:pt x="3247216" y="131244"/>
                  <a:pt x="3263266" y="130659"/>
                  <a:pt x="3290627" y="128193"/>
                </a:cubicBezTo>
                <a:cubicBezTo>
                  <a:pt x="3303333" y="108719"/>
                  <a:pt x="3310797" y="95196"/>
                  <a:pt x="3313019" y="87624"/>
                </a:cubicBezTo>
                <a:cubicBezTo>
                  <a:pt x="3315242" y="80053"/>
                  <a:pt x="3316353" y="74166"/>
                  <a:pt x="3316353" y="69965"/>
                </a:cubicBezTo>
                <a:cubicBezTo>
                  <a:pt x="3311736" y="70811"/>
                  <a:pt x="3306340" y="71696"/>
                  <a:pt x="3300167" y="72621"/>
                </a:cubicBezTo>
                <a:cubicBezTo>
                  <a:pt x="3293993" y="73546"/>
                  <a:pt x="3288605" y="73765"/>
                  <a:pt x="3284002" y="73277"/>
                </a:cubicBezTo>
                <a:cubicBezTo>
                  <a:pt x="3279399" y="72790"/>
                  <a:pt x="3273290" y="68943"/>
                  <a:pt x="3265675" y="61737"/>
                </a:cubicBezTo>
                <a:cubicBezTo>
                  <a:pt x="3258060" y="54531"/>
                  <a:pt x="3262829" y="50928"/>
                  <a:pt x="3279980" y="50928"/>
                </a:cubicBezTo>
                <a:cubicBezTo>
                  <a:pt x="3294076" y="50928"/>
                  <a:pt x="3312657" y="48931"/>
                  <a:pt x="3335723" y="44937"/>
                </a:cubicBezTo>
                <a:cubicBezTo>
                  <a:pt x="3358790" y="40943"/>
                  <a:pt x="3374629" y="37591"/>
                  <a:pt x="3383240" y="34881"/>
                </a:cubicBezTo>
                <a:cubicBezTo>
                  <a:pt x="3391851" y="32171"/>
                  <a:pt x="3399735" y="30113"/>
                  <a:pt x="3406890" y="28708"/>
                </a:cubicBezTo>
                <a:close/>
                <a:moveTo>
                  <a:pt x="199836" y="24021"/>
                </a:moveTo>
                <a:cubicBezTo>
                  <a:pt x="203676" y="24514"/>
                  <a:pt x="208069" y="25947"/>
                  <a:pt x="213016" y="28321"/>
                </a:cubicBezTo>
                <a:cubicBezTo>
                  <a:pt x="222911" y="33067"/>
                  <a:pt x="231254" y="38230"/>
                  <a:pt x="238044" y="43808"/>
                </a:cubicBezTo>
                <a:cubicBezTo>
                  <a:pt x="244834" y="49386"/>
                  <a:pt x="246400" y="55155"/>
                  <a:pt x="242744" y="61113"/>
                </a:cubicBezTo>
                <a:cubicBezTo>
                  <a:pt x="239087" y="67071"/>
                  <a:pt x="236839" y="73847"/>
                  <a:pt x="236000" y="81440"/>
                </a:cubicBezTo>
                <a:cubicBezTo>
                  <a:pt x="235162" y="89033"/>
                  <a:pt x="234742" y="105880"/>
                  <a:pt x="234742" y="131979"/>
                </a:cubicBezTo>
                <a:cubicBezTo>
                  <a:pt x="234742" y="158752"/>
                  <a:pt x="235398" y="184016"/>
                  <a:pt x="236710" y="207770"/>
                </a:cubicBezTo>
                <a:cubicBezTo>
                  <a:pt x="238022" y="231525"/>
                  <a:pt x="239370" y="248604"/>
                  <a:pt x="240754" y="259008"/>
                </a:cubicBezTo>
                <a:cubicBezTo>
                  <a:pt x="242138" y="269412"/>
                  <a:pt x="237922" y="282124"/>
                  <a:pt x="228106" y="297146"/>
                </a:cubicBezTo>
                <a:cubicBezTo>
                  <a:pt x="218290" y="312167"/>
                  <a:pt x="210955" y="313386"/>
                  <a:pt x="206101" y="300802"/>
                </a:cubicBezTo>
                <a:cubicBezTo>
                  <a:pt x="201247" y="288219"/>
                  <a:pt x="191958" y="276944"/>
                  <a:pt x="178234" y="266977"/>
                </a:cubicBezTo>
                <a:cubicBezTo>
                  <a:pt x="164511" y="257011"/>
                  <a:pt x="165593" y="253828"/>
                  <a:pt x="181482" y="257427"/>
                </a:cubicBezTo>
                <a:cubicBezTo>
                  <a:pt x="197371" y="261026"/>
                  <a:pt x="205918" y="258284"/>
                  <a:pt x="207123" y="249199"/>
                </a:cubicBezTo>
                <a:cubicBezTo>
                  <a:pt x="208327" y="240115"/>
                  <a:pt x="208930" y="228481"/>
                  <a:pt x="208930" y="214299"/>
                </a:cubicBezTo>
                <a:cubicBezTo>
                  <a:pt x="208930" y="199141"/>
                  <a:pt x="208263" y="170428"/>
                  <a:pt x="206929" y="128161"/>
                </a:cubicBezTo>
                <a:cubicBezTo>
                  <a:pt x="205595" y="85893"/>
                  <a:pt x="202602" y="62027"/>
                  <a:pt x="197948" y="56564"/>
                </a:cubicBezTo>
                <a:cubicBezTo>
                  <a:pt x="193295" y="51100"/>
                  <a:pt x="186455" y="48590"/>
                  <a:pt x="177428" y="49035"/>
                </a:cubicBezTo>
                <a:cubicBezTo>
                  <a:pt x="168401" y="49480"/>
                  <a:pt x="153311" y="50942"/>
                  <a:pt x="132159" y="53423"/>
                </a:cubicBezTo>
                <a:cubicBezTo>
                  <a:pt x="144750" y="57567"/>
                  <a:pt x="149472" y="62870"/>
                  <a:pt x="146324" y="69330"/>
                </a:cubicBezTo>
                <a:cubicBezTo>
                  <a:pt x="143176" y="75790"/>
                  <a:pt x="141602" y="86743"/>
                  <a:pt x="141602" y="102187"/>
                </a:cubicBezTo>
                <a:cubicBezTo>
                  <a:pt x="148500" y="101312"/>
                  <a:pt x="153871" y="100875"/>
                  <a:pt x="157713" y="100875"/>
                </a:cubicBezTo>
                <a:cubicBezTo>
                  <a:pt x="163478" y="100875"/>
                  <a:pt x="168759" y="103517"/>
                  <a:pt x="173556" y="108801"/>
                </a:cubicBezTo>
                <a:cubicBezTo>
                  <a:pt x="178353" y="114086"/>
                  <a:pt x="175105" y="118348"/>
                  <a:pt x="163812" y="121589"/>
                </a:cubicBezTo>
                <a:cubicBezTo>
                  <a:pt x="152519" y="124830"/>
                  <a:pt x="145058" y="127060"/>
                  <a:pt x="141430" y="128279"/>
                </a:cubicBezTo>
                <a:lnTo>
                  <a:pt x="140247" y="160243"/>
                </a:lnTo>
                <a:cubicBezTo>
                  <a:pt x="151174" y="157633"/>
                  <a:pt x="160119" y="155855"/>
                  <a:pt x="167081" y="154909"/>
                </a:cubicBezTo>
                <a:cubicBezTo>
                  <a:pt x="174043" y="153962"/>
                  <a:pt x="179410" y="156579"/>
                  <a:pt x="183182" y="162760"/>
                </a:cubicBezTo>
                <a:cubicBezTo>
                  <a:pt x="186953" y="168941"/>
                  <a:pt x="184286" y="173669"/>
                  <a:pt x="175180" y="176946"/>
                </a:cubicBezTo>
                <a:cubicBezTo>
                  <a:pt x="166074" y="180223"/>
                  <a:pt x="154430" y="183833"/>
                  <a:pt x="140247" y="187777"/>
                </a:cubicBezTo>
                <a:cubicBezTo>
                  <a:pt x="140247" y="208226"/>
                  <a:pt x="138824" y="229385"/>
                  <a:pt x="135978" y="251253"/>
                </a:cubicBezTo>
                <a:cubicBezTo>
                  <a:pt x="133131" y="273122"/>
                  <a:pt x="129112" y="284369"/>
                  <a:pt x="123921" y="284992"/>
                </a:cubicBezTo>
                <a:cubicBezTo>
                  <a:pt x="118730" y="285616"/>
                  <a:pt x="115629" y="279418"/>
                  <a:pt x="114618" y="266397"/>
                </a:cubicBezTo>
                <a:cubicBezTo>
                  <a:pt x="113607" y="253376"/>
                  <a:pt x="113553" y="228388"/>
                  <a:pt x="114456" y="191433"/>
                </a:cubicBezTo>
                <a:cubicBezTo>
                  <a:pt x="106842" y="193240"/>
                  <a:pt x="99664" y="194144"/>
                  <a:pt x="92924" y="194144"/>
                </a:cubicBezTo>
                <a:cubicBezTo>
                  <a:pt x="86930" y="194144"/>
                  <a:pt x="80022" y="192036"/>
                  <a:pt x="72199" y="187820"/>
                </a:cubicBezTo>
                <a:cubicBezTo>
                  <a:pt x="64377" y="183604"/>
                  <a:pt x="64344" y="180452"/>
                  <a:pt x="72103" y="178366"/>
                </a:cubicBezTo>
                <a:cubicBezTo>
                  <a:pt x="79860" y="176279"/>
                  <a:pt x="94423" y="172361"/>
                  <a:pt x="115790" y="166610"/>
                </a:cubicBezTo>
                <a:lnTo>
                  <a:pt x="115790" y="132043"/>
                </a:lnTo>
                <a:cubicBezTo>
                  <a:pt x="105709" y="134754"/>
                  <a:pt x="95990" y="133800"/>
                  <a:pt x="86633" y="129182"/>
                </a:cubicBezTo>
                <a:cubicBezTo>
                  <a:pt x="77276" y="124565"/>
                  <a:pt x="76286" y="121181"/>
                  <a:pt x="83664" y="119030"/>
                </a:cubicBezTo>
                <a:cubicBezTo>
                  <a:pt x="91042" y="116878"/>
                  <a:pt x="101751" y="114240"/>
                  <a:pt x="115790" y="111114"/>
                </a:cubicBezTo>
                <a:cubicBezTo>
                  <a:pt x="115790" y="91253"/>
                  <a:pt x="114635" y="73485"/>
                  <a:pt x="112327" y="57811"/>
                </a:cubicBezTo>
                <a:cubicBezTo>
                  <a:pt x="96997" y="59618"/>
                  <a:pt x="83324" y="61267"/>
                  <a:pt x="71306" y="62759"/>
                </a:cubicBezTo>
                <a:cubicBezTo>
                  <a:pt x="70432" y="124536"/>
                  <a:pt x="68861" y="164954"/>
                  <a:pt x="66596" y="184012"/>
                </a:cubicBezTo>
                <a:cubicBezTo>
                  <a:pt x="64330" y="203070"/>
                  <a:pt x="60197" y="222763"/>
                  <a:pt x="54195" y="243090"/>
                </a:cubicBezTo>
                <a:cubicBezTo>
                  <a:pt x="48194" y="263418"/>
                  <a:pt x="35815" y="279464"/>
                  <a:pt x="17057" y="291230"/>
                </a:cubicBezTo>
                <a:cubicBezTo>
                  <a:pt x="-1699" y="302997"/>
                  <a:pt x="-4987" y="300645"/>
                  <a:pt x="7195" y="284175"/>
                </a:cubicBezTo>
                <a:cubicBezTo>
                  <a:pt x="19377" y="267705"/>
                  <a:pt x="28601" y="244919"/>
                  <a:pt x="34868" y="215815"/>
                </a:cubicBezTo>
                <a:cubicBezTo>
                  <a:pt x="41135" y="186712"/>
                  <a:pt x="44268" y="162366"/>
                  <a:pt x="44268" y="142777"/>
                </a:cubicBezTo>
                <a:lnTo>
                  <a:pt x="44268" y="87431"/>
                </a:lnTo>
                <a:cubicBezTo>
                  <a:pt x="44268" y="71341"/>
                  <a:pt x="41791" y="59206"/>
                  <a:pt x="36836" y="51025"/>
                </a:cubicBezTo>
                <a:cubicBezTo>
                  <a:pt x="31882" y="42844"/>
                  <a:pt x="35535" y="40105"/>
                  <a:pt x="47796" y="42808"/>
                </a:cubicBezTo>
                <a:cubicBezTo>
                  <a:pt x="60057" y="45511"/>
                  <a:pt x="75024" y="45747"/>
                  <a:pt x="92699" y="43518"/>
                </a:cubicBezTo>
                <a:cubicBezTo>
                  <a:pt x="110373" y="41288"/>
                  <a:pt x="129639" y="38398"/>
                  <a:pt x="150497" y="34849"/>
                </a:cubicBezTo>
                <a:cubicBezTo>
                  <a:pt x="171355" y="31300"/>
                  <a:pt x="184515" y="28138"/>
                  <a:pt x="189979" y="25363"/>
                </a:cubicBezTo>
                <a:cubicBezTo>
                  <a:pt x="192711" y="23975"/>
                  <a:pt x="195997" y="23528"/>
                  <a:pt x="199836" y="24021"/>
                </a:cubicBezTo>
                <a:close/>
                <a:moveTo>
                  <a:pt x="4075703" y="19027"/>
                </a:moveTo>
                <a:cubicBezTo>
                  <a:pt x="4077262" y="18996"/>
                  <a:pt x="4079249" y="19333"/>
                  <a:pt x="4081665" y="20039"/>
                </a:cubicBezTo>
                <a:cubicBezTo>
                  <a:pt x="4091331" y="22864"/>
                  <a:pt x="4099680" y="26112"/>
                  <a:pt x="4106714" y="29783"/>
                </a:cubicBezTo>
                <a:cubicBezTo>
                  <a:pt x="4113748" y="33454"/>
                  <a:pt x="4115895" y="38326"/>
                  <a:pt x="4113156" y="44399"/>
                </a:cubicBezTo>
                <a:cubicBezTo>
                  <a:pt x="4110417" y="50473"/>
                  <a:pt x="4108618" y="60618"/>
                  <a:pt x="4107757" y="74837"/>
                </a:cubicBezTo>
                <a:cubicBezTo>
                  <a:pt x="4106897" y="89055"/>
                  <a:pt x="4106467" y="104022"/>
                  <a:pt x="4106467" y="119739"/>
                </a:cubicBezTo>
                <a:cubicBezTo>
                  <a:pt x="4118584" y="110605"/>
                  <a:pt x="4126417" y="103374"/>
                  <a:pt x="4129967" y="98046"/>
                </a:cubicBezTo>
                <a:cubicBezTo>
                  <a:pt x="4133516" y="92719"/>
                  <a:pt x="4139800" y="91238"/>
                  <a:pt x="4148820" y="93604"/>
                </a:cubicBezTo>
                <a:cubicBezTo>
                  <a:pt x="4157841" y="95970"/>
                  <a:pt x="4165634" y="99355"/>
                  <a:pt x="4172202" y="103757"/>
                </a:cubicBezTo>
                <a:cubicBezTo>
                  <a:pt x="4178770" y="108160"/>
                  <a:pt x="4180358" y="112351"/>
                  <a:pt x="4176967" y="116330"/>
                </a:cubicBezTo>
                <a:cubicBezTo>
                  <a:pt x="4173575" y="120309"/>
                  <a:pt x="4170406" y="125673"/>
                  <a:pt x="4167459" y="132420"/>
                </a:cubicBezTo>
                <a:cubicBezTo>
                  <a:pt x="4164512" y="139167"/>
                  <a:pt x="4162361" y="148384"/>
                  <a:pt x="4161006" y="160071"/>
                </a:cubicBezTo>
                <a:cubicBezTo>
                  <a:pt x="4159651" y="171758"/>
                  <a:pt x="4157536" y="181194"/>
                  <a:pt x="4154661" y="188379"/>
                </a:cubicBezTo>
                <a:cubicBezTo>
                  <a:pt x="4151785" y="195563"/>
                  <a:pt x="4146218" y="202368"/>
                  <a:pt x="4137958" y="208792"/>
                </a:cubicBezTo>
                <a:cubicBezTo>
                  <a:pt x="4129698" y="215217"/>
                  <a:pt x="4124431" y="214231"/>
                  <a:pt x="4122158" y="205834"/>
                </a:cubicBezTo>
                <a:cubicBezTo>
                  <a:pt x="4119886" y="197438"/>
                  <a:pt x="4115551" y="188189"/>
                  <a:pt x="4109155" y="178086"/>
                </a:cubicBezTo>
                <a:cubicBezTo>
                  <a:pt x="4107556" y="175560"/>
                  <a:pt x="4106398" y="173437"/>
                  <a:pt x="4105680" y="171717"/>
                </a:cubicBezTo>
                <a:lnTo>
                  <a:pt x="4104865" y="167843"/>
                </a:lnTo>
                <a:lnTo>
                  <a:pt x="4104595" y="173012"/>
                </a:lnTo>
                <a:cubicBezTo>
                  <a:pt x="4103864" y="183174"/>
                  <a:pt x="4102982" y="192358"/>
                  <a:pt x="4101950" y="200564"/>
                </a:cubicBezTo>
                <a:cubicBezTo>
                  <a:pt x="4099885" y="216977"/>
                  <a:pt x="4096084" y="223767"/>
                  <a:pt x="4090549" y="220935"/>
                </a:cubicBezTo>
                <a:cubicBezTo>
                  <a:pt x="4085014" y="218102"/>
                  <a:pt x="4081759" y="212997"/>
                  <a:pt x="4080783" y="205619"/>
                </a:cubicBezTo>
                <a:cubicBezTo>
                  <a:pt x="4079808" y="198241"/>
                  <a:pt x="4079772" y="180915"/>
                  <a:pt x="4080676" y="153640"/>
                </a:cubicBezTo>
                <a:cubicBezTo>
                  <a:pt x="4073793" y="158816"/>
                  <a:pt x="4064808" y="164961"/>
                  <a:pt x="4053723" y="172074"/>
                </a:cubicBezTo>
                <a:cubicBezTo>
                  <a:pt x="4052863" y="209688"/>
                  <a:pt x="4056627" y="233321"/>
                  <a:pt x="4065016" y="242972"/>
                </a:cubicBezTo>
                <a:cubicBezTo>
                  <a:pt x="4073405" y="252623"/>
                  <a:pt x="4090506" y="257233"/>
                  <a:pt x="4116318" y="256803"/>
                </a:cubicBezTo>
                <a:cubicBezTo>
                  <a:pt x="4142131" y="256373"/>
                  <a:pt x="4159873" y="253845"/>
                  <a:pt x="4169546" y="249221"/>
                </a:cubicBezTo>
                <a:cubicBezTo>
                  <a:pt x="4179218" y="244596"/>
                  <a:pt x="4185725" y="239771"/>
                  <a:pt x="4189066" y="234744"/>
                </a:cubicBezTo>
                <a:cubicBezTo>
                  <a:pt x="4192408" y="229718"/>
                  <a:pt x="4196348" y="217618"/>
                  <a:pt x="4200886" y="198446"/>
                </a:cubicBezTo>
                <a:cubicBezTo>
                  <a:pt x="4205425" y="179273"/>
                  <a:pt x="4208805" y="179732"/>
                  <a:pt x="4211028" y="199822"/>
                </a:cubicBezTo>
                <a:cubicBezTo>
                  <a:pt x="4213251" y="219913"/>
                  <a:pt x="4216628" y="234106"/>
                  <a:pt x="4221160" y="242402"/>
                </a:cubicBezTo>
                <a:cubicBezTo>
                  <a:pt x="4225691" y="250698"/>
                  <a:pt x="4223723" y="257958"/>
                  <a:pt x="4215255" y="264181"/>
                </a:cubicBezTo>
                <a:cubicBezTo>
                  <a:pt x="4206787" y="270405"/>
                  <a:pt x="4193573" y="275359"/>
                  <a:pt x="4175612" y="279045"/>
                </a:cubicBezTo>
                <a:cubicBezTo>
                  <a:pt x="4157650" y="282730"/>
                  <a:pt x="4138069" y="284343"/>
                  <a:pt x="4116867" y="283885"/>
                </a:cubicBezTo>
                <a:cubicBezTo>
                  <a:pt x="4095665" y="283426"/>
                  <a:pt x="4078141" y="280095"/>
                  <a:pt x="4064296" y="273893"/>
                </a:cubicBezTo>
                <a:cubicBezTo>
                  <a:pt x="4050450" y="267691"/>
                  <a:pt x="4041394" y="257000"/>
                  <a:pt x="4037128" y="241821"/>
                </a:cubicBezTo>
                <a:cubicBezTo>
                  <a:pt x="4032862" y="226642"/>
                  <a:pt x="4030729" y="206698"/>
                  <a:pt x="4030729" y="181990"/>
                </a:cubicBezTo>
                <a:cubicBezTo>
                  <a:pt x="4030256" y="185303"/>
                  <a:pt x="4028535" y="187483"/>
                  <a:pt x="4025566" y="188529"/>
                </a:cubicBezTo>
                <a:cubicBezTo>
                  <a:pt x="4022598" y="189576"/>
                  <a:pt x="4017317" y="187820"/>
                  <a:pt x="4009724" y="183259"/>
                </a:cubicBezTo>
                <a:cubicBezTo>
                  <a:pt x="4002131" y="178699"/>
                  <a:pt x="4001618" y="175136"/>
                  <a:pt x="4008186" y="172569"/>
                </a:cubicBezTo>
                <a:cubicBezTo>
                  <a:pt x="4014754" y="170002"/>
                  <a:pt x="4021816" y="166825"/>
                  <a:pt x="4029374" y="163040"/>
                </a:cubicBezTo>
                <a:cubicBezTo>
                  <a:pt x="4029374" y="150549"/>
                  <a:pt x="4029158" y="139525"/>
                  <a:pt x="4028728" y="129968"/>
                </a:cubicBezTo>
                <a:cubicBezTo>
                  <a:pt x="4028298" y="120410"/>
                  <a:pt x="4026273" y="111142"/>
                  <a:pt x="4022652" y="102165"/>
                </a:cubicBezTo>
                <a:cubicBezTo>
                  <a:pt x="4019031" y="93188"/>
                  <a:pt x="4022089" y="89894"/>
                  <a:pt x="4031826" y="92281"/>
                </a:cubicBezTo>
                <a:cubicBezTo>
                  <a:pt x="4041563" y="94669"/>
                  <a:pt x="4049016" y="97788"/>
                  <a:pt x="4054186" y="101638"/>
                </a:cubicBezTo>
                <a:cubicBezTo>
                  <a:pt x="4059356" y="105489"/>
                  <a:pt x="4060589" y="109690"/>
                  <a:pt x="4057886" y="114243"/>
                </a:cubicBezTo>
                <a:cubicBezTo>
                  <a:pt x="4055183" y="118796"/>
                  <a:pt x="4053831" y="131427"/>
                  <a:pt x="4053831" y="152134"/>
                </a:cubicBezTo>
                <a:cubicBezTo>
                  <a:pt x="4062707" y="146369"/>
                  <a:pt x="4071656" y="139794"/>
                  <a:pt x="4080676" y="132409"/>
                </a:cubicBezTo>
                <a:cubicBezTo>
                  <a:pt x="4080676" y="104302"/>
                  <a:pt x="4080457" y="82333"/>
                  <a:pt x="4080020" y="66501"/>
                </a:cubicBezTo>
                <a:cubicBezTo>
                  <a:pt x="4079582" y="50670"/>
                  <a:pt x="4077331" y="38262"/>
                  <a:pt x="4073266" y="29278"/>
                </a:cubicBezTo>
                <a:cubicBezTo>
                  <a:pt x="4070217" y="22540"/>
                  <a:pt x="4071029" y="19123"/>
                  <a:pt x="4075703" y="19027"/>
                </a:cubicBezTo>
                <a:close/>
                <a:moveTo>
                  <a:pt x="4456266" y="12874"/>
                </a:moveTo>
                <a:cubicBezTo>
                  <a:pt x="4458155" y="12816"/>
                  <a:pt x="4460489" y="13201"/>
                  <a:pt x="4463269" y="14027"/>
                </a:cubicBezTo>
                <a:cubicBezTo>
                  <a:pt x="4474390" y="17332"/>
                  <a:pt x="4482739" y="21179"/>
                  <a:pt x="4488318" y="25567"/>
                </a:cubicBezTo>
                <a:cubicBezTo>
                  <a:pt x="4493896" y="29955"/>
                  <a:pt x="4494552" y="34774"/>
                  <a:pt x="4490286" y="40022"/>
                </a:cubicBezTo>
                <a:cubicBezTo>
                  <a:pt x="4486020" y="45271"/>
                  <a:pt x="4480979" y="53703"/>
                  <a:pt x="4475164" y="65318"/>
                </a:cubicBezTo>
                <a:cubicBezTo>
                  <a:pt x="4469349" y="76934"/>
                  <a:pt x="4460777" y="88779"/>
                  <a:pt x="4449449" y="100853"/>
                </a:cubicBezTo>
                <a:cubicBezTo>
                  <a:pt x="4477799" y="100065"/>
                  <a:pt x="4495327" y="97168"/>
                  <a:pt x="4502031" y="92163"/>
                </a:cubicBezTo>
                <a:cubicBezTo>
                  <a:pt x="4508735" y="87158"/>
                  <a:pt x="4516504" y="86585"/>
                  <a:pt x="4525337" y="90442"/>
                </a:cubicBezTo>
                <a:cubicBezTo>
                  <a:pt x="4534171" y="94300"/>
                  <a:pt x="4541280" y="99122"/>
                  <a:pt x="4546665" y="104908"/>
                </a:cubicBezTo>
                <a:cubicBezTo>
                  <a:pt x="4552049" y="110694"/>
                  <a:pt x="4552454" y="116079"/>
                  <a:pt x="4547880" y="121062"/>
                </a:cubicBezTo>
                <a:cubicBezTo>
                  <a:pt x="4543305" y="126045"/>
                  <a:pt x="4540133" y="137862"/>
                  <a:pt x="4538362" y="156511"/>
                </a:cubicBezTo>
                <a:cubicBezTo>
                  <a:pt x="4536590" y="175161"/>
                  <a:pt x="4535031" y="193918"/>
                  <a:pt x="4533683" y="212782"/>
                </a:cubicBezTo>
                <a:cubicBezTo>
                  <a:pt x="4532335" y="231647"/>
                  <a:pt x="4528356" y="247919"/>
                  <a:pt x="4521745" y="261600"/>
                </a:cubicBezTo>
                <a:cubicBezTo>
                  <a:pt x="4515134" y="275280"/>
                  <a:pt x="4504877" y="285681"/>
                  <a:pt x="4490974" y="292801"/>
                </a:cubicBezTo>
                <a:cubicBezTo>
                  <a:pt x="4477071" y="299921"/>
                  <a:pt x="4469593" y="298132"/>
                  <a:pt x="4468539" y="287434"/>
                </a:cubicBezTo>
                <a:cubicBezTo>
                  <a:pt x="4467485" y="276736"/>
                  <a:pt x="4461763" y="264561"/>
                  <a:pt x="4451374" y="250909"/>
                </a:cubicBezTo>
                <a:cubicBezTo>
                  <a:pt x="4440984" y="237257"/>
                  <a:pt x="4442390" y="233629"/>
                  <a:pt x="4455590" y="240025"/>
                </a:cubicBezTo>
                <a:cubicBezTo>
                  <a:pt x="4468790" y="246421"/>
                  <a:pt x="4478007" y="250020"/>
                  <a:pt x="4483241" y="250823"/>
                </a:cubicBezTo>
                <a:cubicBezTo>
                  <a:pt x="4488476" y="251626"/>
                  <a:pt x="4493348" y="246819"/>
                  <a:pt x="4497858" y="236401"/>
                </a:cubicBezTo>
                <a:cubicBezTo>
                  <a:pt x="4502368" y="225982"/>
                  <a:pt x="4505523" y="210205"/>
                  <a:pt x="4507322" y="189067"/>
                </a:cubicBezTo>
                <a:cubicBezTo>
                  <a:pt x="4509122" y="167930"/>
                  <a:pt x="4510022" y="150248"/>
                  <a:pt x="4510022" y="136023"/>
                </a:cubicBezTo>
                <a:cubicBezTo>
                  <a:pt x="4510022" y="123188"/>
                  <a:pt x="4508785" y="115943"/>
                  <a:pt x="4506311" y="114287"/>
                </a:cubicBezTo>
                <a:cubicBezTo>
                  <a:pt x="4503837" y="112630"/>
                  <a:pt x="4497689" y="113035"/>
                  <a:pt x="4487866" y="115502"/>
                </a:cubicBezTo>
                <a:lnTo>
                  <a:pt x="4459731" y="122557"/>
                </a:lnTo>
                <a:cubicBezTo>
                  <a:pt x="4452905" y="123489"/>
                  <a:pt x="4446839" y="121252"/>
                  <a:pt x="4441533" y="115846"/>
                </a:cubicBezTo>
                <a:cubicBezTo>
                  <a:pt x="4427809" y="131434"/>
                  <a:pt x="4413523" y="143429"/>
                  <a:pt x="4398674" y="151833"/>
                </a:cubicBezTo>
                <a:cubicBezTo>
                  <a:pt x="4394961" y="153934"/>
                  <a:pt x="4392166" y="155212"/>
                  <a:pt x="4390289" y="155668"/>
                </a:cubicBezTo>
                <a:lnTo>
                  <a:pt x="4388626" y="155035"/>
                </a:lnTo>
                <a:lnTo>
                  <a:pt x="4388308" y="160598"/>
                </a:lnTo>
                <a:cubicBezTo>
                  <a:pt x="4388102" y="167930"/>
                  <a:pt x="4388223" y="176993"/>
                  <a:pt x="4388671" y="187787"/>
                </a:cubicBezTo>
                <a:cubicBezTo>
                  <a:pt x="4389567" y="209376"/>
                  <a:pt x="4388858" y="225724"/>
                  <a:pt x="4386542" y="236831"/>
                </a:cubicBezTo>
                <a:cubicBezTo>
                  <a:pt x="4384226" y="247937"/>
                  <a:pt x="4381114" y="256871"/>
                  <a:pt x="4377206" y="263633"/>
                </a:cubicBezTo>
                <a:cubicBezTo>
                  <a:pt x="4373299" y="270394"/>
                  <a:pt x="4369115" y="270494"/>
                  <a:pt x="4364655" y="263934"/>
                </a:cubicBezTo>
                <a:cubicBezTo>
                  <a:pt x="4360195" y="257373"/>
                  <a:pt x="4356782" y="251924"/>
                  <a:pt x="4354416" y="247586"/>
                </a:cubicBezTo>
                <a:cubicBezTo>
                  <a:pt x="4352050" y="243248"/>
                  <a:pt x="4349738" y="240903"/>
                  <a:pt x="4347479" y="240552"/>
                </a:cubicBezTo>
                <a:cubicBezTo>
                  <a:pt x="4345220" y="240201"/>
                  <a:pt x="4333996" y="241674"/>
                  <a:pt x="4313805" y="244972"/>
                </a:cubicBezTo>
                <a:cubicBezTo>
                  <a:pt x="4309101" y="265077"/>
                  <a:pt x="4303734" y="270577"/>
                  <a:pt x="4297704" y="261471"/>
                </a:cubicBezTo>
                <a:cubicBezTo>
                  <a:pt x="4291674" y="252365"/>
                  <a:pt x="4288659" y="240240"/>
                  <a:pt x="4288659" y="225097"/>
                </a:cubicBezTo>
                <a:cubicBezTo>
                  <a:pt x="4288659" y="210828"/>
                  <a:pt x="4288218" y="193100"/>
                  <a:pt x="4287336" y="171913"/>
                </a:cubicBezTo>
                <a:cubicBezTo>
                  <a:pt x="4286454" y="150725"/>
                  <a:pt x="4283306" y="135388"/>
                  <a:pt x="4277893" y="125902"/>
                </a:cubicBezTo>
                <a:cubicBezTo>
                  <a:pt x="4272480" y="116416"/>
                  <a:pt x="4273401" y="111673"/>
                  <a:pt x="4280657" y="111673"/>
                </a:cubicBezTo>
                <a:cubicBezTo>
                  <a:pt x="4285447" y="111673"/>
                  <a:pt x="4291047" y="112110"/>
                  <a:pt x="4297457" y="112985"/>
                </a:cubicBezTo>
                <a:cubicBezTo>
                  <a:pt x="4304340" y="104338"/>
                  <a:pt x="4312019" y="90966"/>
                  <a:pt x="4320494" y="72868"/>
                </a:cubicBezTo>
                <a:cubicBezTo>
                  <a:pt x="4328969" y="54771"/>
                  <a:pt x="4331633" y="40513"/>
                  <a:pt x="4328485" y="30095"/>
                </a:cubicBezTo>
                <a:cubicBezTo>
                  <a:pt x="4325338" y="19677"/>
                  <a:pt x="4333264" y="18591"/>
                  <a:pt x="4352265" y="26836"/>
                </a:cubicBezTo>
                <a:cubicBezTo>
                  <a:pt x="4368470" y="34666"/>
                  <a:pt x="4373478" y="41560"/>
                  <a:pt x="4367290" y="47518"/>
                </a:cubicBezTo>
                <a:cubicBezTo>
                  <a:pt x="4361102" y="53477"/>
                  <a:pt x="4354438" y="61812"/>
                  <a:pt x="4347296" y="72524"/>
                </a:cubicBezTo>
                <a:cubicBezTo>
                  <a:pt x="4340155" y="83236"/>
                  <a:pt x="4329213" y="96723"/>
                  <a:pt x="4314471" y="112985"/>
                </a:cubicBezTo>
                <a:cubicBezTo>
                  <a:pt x="4331823" y="110490"/>
                  <a:pt x="4343883" y="106267"/>
                  <a:pt x="4350652" y="100316"/>
                </a:cubicBezTo>
                <a:cubicBezTo>
                  <a:pt x="4357420" y="94364"/>
                  <a:pt x="4364748" y="93310"/>
                  <a:pt x="4372635" y="97154"/>
                </a:cubicBezTo>
                <a:cubicBezTo>
                  <a:pt x="4380522" y="100997"/>
                  <a:pt x="4387424" y="104998"/>
                  <a:pt x="4393339" y="109156"/>
                </a:cubicBezTo>
                <a:cubicBezTo>
                  <a:pt x="4399254" y="113315"/>
                  <a:pt x="4400591" y="118194"/>
                  <a:pt x="4397351" y="123794"/>
                </a:cubicBezTo>
                <a:cubicBezTo>
                  <a:pt x="4394110" y="129394"/>
                  <a:pt x="4391629" y="136062"/>
                  <a:pt x="4389908" y="143799"/>
                </a:cubicBezTo>
                <a:cubicBezTo>
                  <a:pt x="4389478" y="145733"/>
                  <a:pt x="4389129" y="148100"/>
                  <a:pt x="4388863" y="150900"/>
                </a:cubicBezTo>
                <a:lnTo>
                  <a:pt x="4388842" y="151272"/>
                </a:lnTo>
                <a:lnTo>
                  <a:pt x="4390030" y="148538"/>
                </a:lnTo>
                <a:cubicBezTo>
                  <a:pt x="4391822" y="145705"/>
                  <a:pt x="4394531" y="142049"/>
                  <a:pt x="4398157" y="137571"/>
                </a:cubicBezTo>
                <a:cubicBezTo>
                  <a:pt x="4412663" y="119661"/>
                  <a:pt x="4425934" y="99186"/>
                  <a:pt x="4437973" y="76149"/>
                </a:cubicBezTo>
                <a:cubicBezTo>
                  <a:pt x="4450011" y="53111"/>
                  <a:pt x="4454457" y="36172"/>
                  <a:pt x="4451309" y="25331"/>
                </a:cubicBezTo>
                <a:cubicBezTo>
                  <a:pt x="4448948" y="17200"/>
                  <a:pt x="4450601" y="13048"/>
                  <a:pt x="4456266" y="12874"/>
                </a:cubicBezTo>
                <a:close/>
                <a:moveTo>
                  <a:pt x="1850176" y="9639"/>
                </a:moveTo>
                <a:cubicBezTo>
                  <a:pt x="1854019" y="8355"/>
                  <a:pt x="1861021" y="10284"/>
                  <a:pt x="1871181" y="15425"/>
                </a:cubicBezTo>
                <a:cubicBezTo>
                  <a:pt x="1881341" y="20566"/>
                  <a:pt x="1884844" y="26169"/>
                  <a:pt x="1881689" y="32235"/>
                </a:cubicBezTo>
                <a:cubicBezTo>
                  <a:pt x="1878534" y="38301"/>
                  <a:pt x="1876956" y="60271"/>
                  <a:pt x="1876956" y="98143"/>
                </a:cubicBezTo>
                <a:lnTo>
                  <a:pt x="1898983" y="94207"/>
                </a:lnTo>
                <a:cubicBezTo>
                  <a:pt x="1909537" y="91439"/>
                  <a:pt x="1917055" y="92640"/>
                  <a:pt x="1921536" y="97810"/>
                </a:cubicBezTo>
                <a:cubicBezTo>
                  <a:pt x="1926018" y="102979"/>
                  <a:pt x="1923655" y="107271"/>
                  <a:pt x="1914449" y="110684"/>
                </a:cubicBezTo>
                <a:cubicBezTo>
                  <a:pt x="1905242" y="114096"/>
                  <a:pt x="1892300" y="117000"/>
                  <a:pt x="1875623" y="119395"/>
                </a:cubicBezTo>
                <a:lnTo>
                  <a:pt x="1875623" y="124300"/>
                </a:lnTo>
                <a:cubicBezTo>
                  <a:pt x="1889404" y="125920"/>
                  <a:pt x="1900270" y="129512"/>
                  <a:pt x="1908222" y="135076"/>
                </a:cubicBezTo>
                <a:cubicBezTo>
                  <a:pt x="1916173" y="140640"/>
                  <a:pt x="1918636" y="147825"/>
                  <a:pt x="1915610" y="156630"/>
                </a:cubicBezTo>
                <a:cubicBezTo>
                  <a:pt x="1912585" y="165434"/>
                  <a:pt x="1906060" y="164976"/>
                  <a:pt x="1896036" y="155253"/>
                </a:cubicBezTo>
                <a:cubicBezTo>
                  <a:pt x="1886012" y="145530"/>
                  <a:pt x="1879208" y="138697"/>
                  <a:pt x="1875623" y="134754"/>
                </a:cubicBezTo>
                <a:cubicBezTo>
                  <a:pt x="1875623" y="143071"/>
                  <a:pt x="1874314" y="151675"/>
                  <a:pt x="1871697" y="160566"/>
                </a:cubicBezTo>
                <a:cubicBezTo>
                  <a:pt x="1869080" y="169457"/>
                  <a:pt x="1864778" y="169952"/>
                  <a:pt x="1858791" y="162050"/>
                </a:cubicBezTo>
                <a:cubicBezTo>
                  <a:pt x="1852804" y="154149"/>
                  <a:pt x="1850484" y="147373"/>
                  <a:pt x="1851832" y="141723"/>
                </a:cubicBezTo>
                <a:cubicBezTo>
                  <a:pt x="1853180" y="136073"/>
                  <a:pt x="1853818" y="131047"/>
                  <a:pt x="1853747" y="126644"/>
                </a:cubicBezTo>
                <a:cubicBezTo>
                  <a:pt x="1835850" y="154005"/>
                  <a:pt x="1816770" y="172095"/>
                  <a:pt x="1796508" y="180915"/>
                </a:cubicBezTo>
                <a:cubicBezTo>
                  <a:pt x="1776245" y="189734"/>
                  <a:pt x="1771416" y="189146"/>
                  <a:pt x="1782021" y="179151"/>
                </a:cubicBezTo>
                <a:cubicBezTo>
                  <a:pt x="1792625" y="169156"/>
                  <a:pt x="1803481" y="158383"/>
                  <a:pt x="1814587" y="146832"/>
                </a:cubicBezTo>
                <a:cubicBezTo>
                  <a:pt x="1825694" y="135281"/>
                  <a:pt x="1833384" y="126752"/>
                  <a:pt x="1837657" y="121245"/>
                </a:cubicBezTo>
                <a:cubicBezTo>
                  <a:pt x="1828709" y="125633"/>
                  <a:pt x="1821367" y="128308"/>
                  <a:pt x="1815630" y="129268"/>
                </a:cubicBezTo>
                <a:cubicBezTo>
                  <a:pt x="1809894" y="130229"/>
                  <a:pt x="1802907" y="126856"/>
                  <a:pt x="1794669" y="119148"/>
                </a:cubicBezTo>
                <a:cubicBezTo>
                  <a:pt x="1786430" y="111440"/>
                  <a:pt x="1787871" y="108045"/>
                  <a:pt x="1798992" y="108963"/>
                </a:cubicBezTo>
                <a:cubicBezTo>
                  <a:pt x="1810113" y="109880"/>
                  <a:pt x="1828400" y="107880"/>
                  <a:pt x="1853854" y="102961"/>
                </a:cubicBezTo>
                <a:lnTo>
                  <a:pt x="1853854" y="56391"/>
                </a:lnTo>
                <a:cubicBezTo>
                  <a:pt x="1853854" y="38323"/>
                  <a:pt x="1852280" y="26334"/>
                  <a:pt x="1849133" y="20426"/>
                </a:cubicBezTo>
                <a:cubicBezTo>
                  <a:pt x="1845985" y="14518"/>
                  <a:pt x="1846333" y="10922"/>
                  <a:pt x="1850176" y="9639"/>
                </a:cubicBezTo>
                <a:close/>
                <a:moveTo>
                  <a:pt x="773851" y="9639"/>
                </a:moveTo>
                <a:cubicBezTo>
                  <a:pt x="777694" y="8355"/>
                  <a:pt x="784696" y="10284"/>
                  <a:pt x="794856" y="15425"/>
                </a:cubicBezTo>
                <a:cubicBezTo>
                  <a:pt x="805016" y="20566"/>
                  <a:pt x="808519" y="26169"/>
                  <a:pt x="805363" y="32235"/>
                </a:cubicBezTo>
                <a:cubicBezTo>
                  <a:pt x="802209" y="38301"/>
                  <a:pt x="800631" y="60271"/>
                  <a:pt x="800631" y="98143"/>
                </a:cubicBezTo>
                <a:lnTo>
                  <a:pt x="822658" y="94207"/>
                </a:lnTo>
                <a:cubicBezTo>
                  <a:pt x="833212" y="91439"/>
                  <a:pt x="840730" y="92640"/>
                  <a:pt x="845211" y="97810"/>
                </a:cubicBezTo>
                <a:cubicBezTo>
                  <a:pt x="849693" y="102979"/>
                  <a:pt x="847330" y="107271"/>
                  <a:pt x="838124" y="110684"/>
                </a:cubicBezTo>
                <a:cubicBezTo>
                  <a:pt x="828917" y="114096"/>
                  <a:pt x="815975" y="117000"/>
                  <a:pt x="799298" y="119395"/>
                </a:cubicBezTo>
                <a:lnTo>
                  <a:pt x="799298" y="124300"/>
                </a:lnTo>
                <a:cubicBezTo>
                  <a:pt x="813079" y="125920"/>
                  <a:pt x="823945" y="129512"/>
                  <a:pt x="831897" y="135076"/>
                </a:cubicBezTo>
                <a:cubicBezTo>
                  <a:pt x="839848" y="140640"/>
                  <a:pt x="842311" y="147825"/>
                  <a:pt x="839285" y="156630"/>
                </a:cubicBezTo>
                <a:cubicBezTo>
                  <a:pt x="836260" y="165434"/>
                  <a:pt x="829735" y="164976"/>
                  <a:pt x="819711" y="155253"/>
                </a:cubicBezTo>
                <a:cubicBezTo>
                  <a:pt x="809687" y="145530"/>
                  <a:pt x="802883" y="138697"/>
                  <a:pt x="799298" y="134754"/>
                </a:cubicBezTo>
                <a:cubicBezTo>
                  <a:pt x="799298" y="143071"/>
                  <a:pt x="797989" y="151675"/>
                  <a:pt x="795372" y="160566"/>
                </a:cubicBezTo>
                <a:cubicBezTo>
                  <a:pt x="792755" y="169457"/>
                  <a:pt x="788453" y="169952"/>
                  <a:pt x="782466" y="162050"/>
                </a:cubicBezTo>
                <a:cubicBezTo>
                  <a:pt x="776479" y="154149"/>
                  <a:pt x="774159" y="147373"/>
                  <a:pt x="775507" y="141723"/>
                </a:cubicBezTo>
                <a:cubicBezTo>
                  <a:pt x="776855" y="136073"/>
                  <a:pt x="777493" y="131047"/>
                  <a:pt x="777422" y="126644"/>
                </a:cubicBezTo>
                <a:cubicBezTo>
                  <a:pt x="759525" y="154005"/>
                  <a:pt x="740445" y="172095"/>
                  <a:pt x="720183" y="180915"/>
                </a:cubicBezTo>
                <a:cubicBezTo>
                  <a:pt x="699920" y="189734"/>
                  <a:pt x="695091" y="189146"/>
                  <a:pt x="705695" y="179151"/>
                </a:cubicBezTo>
                <a:cubicBezTo>
                  <a:pt x="716300" y="169156"/>
                  <a:pt x="727156" y="158383"/>
                  <a:pt x="738262" y="146832"/>
                </a:cubicBezTo>
                <a:cubicBezTo>
                  <a:pt x="749369" y="135281"/>
                  <a:pt x="757058" y="126752"/>
                  <a:pt x="761332" y="121245"/>
                </a:cubicBezTo>
                <a:cubicBezTo>
                  <a:pt x="752384" y="125633"/>
                  <a:pt x="745041" y="128308"/>
                  <a:pt x="739305" y="129268"/>
                </a:cubicBezTo>
                <a:cubicBezTo>
                  <a:pt x="733569" y="130229"/>
                  <a:pt x="726582" y="126856"/>
                  <a:pt x="718344" y="119148"/>
                </a:cubicBezTo>
                <a:cubicBezTo>
                  <a:pt x="710105" y="111440"/>
                  <a:pt x="711546" y="108045"/>
                  <a:pt x="722667" y="108963"/>
                </a:cubicBezTo>
                <a:cubicBezTo>
                  <a:pt x="733788" y="109880"/>
                  <a:pt x="752075" y="107880"/>
                  <a:pt x="777529" y="102961"/>
                </a:cubicBezTo>
                <a:lnTo>
                  <a:pt x="777529" y="56391"/>
                </a:lnTo>
                <a:cubicBezTo>
                  <a:pt x="777529" y="38323"/>
                  <a:pt x="775955" y="26334"/>
                  <a:pt x="772808" y="20426"/>
                </a:cubicBezTo>
                <a:cubicBezTo>
                  <a:pt x="769660" y="14518"/>
                  <a:pt x="770008" y="10922"/>
                  <a:pt x="773851" y="9639"/>
                </a:cubicBezTo>
                <a:close/>
                <a:moveTo>
                  <a:pt x="1241525" y="8663"/>
                </a:moveTo>
                <a:cubicBezTo>
                  <a:pt x="1243541" y="8363"/>
                  <a:pt x="1246176" y="8570"/>
                  <a:pt x="1249429" y="9284"/>
                </a:cubicBezTo>
                <a:cubicBezTo>
                  <a:pt x="1262443" y="12138"/>
                  <a:pt x="1271244" y="15895"/>
                  <a:pt x="1275833" y="20555"/>
                </a:cubicBezTo>
                <a:cubicBezTo>
                  <a:pt x="1280422" y="25216"/>
                  <a:pt x="1281558" y="32142"/>
                  <a:pt x="1279243" y="41334"/>
                </a:cubicBezTo>
                <a:cubicBezTo>
                  <a:pt x="1276926" y="50526"/>
                  <a:pt x="1271456" y="52444"/>
                  <a:pt x="1262830" y="47088"/>
                </a:cubicBezTo>
                <a:cubicBezTo>
                  <a:pt x="1254205" y="41732"/>
                  <a:pt x="1246622" y="34379"/>
                  <a:pt x="1240083" y="25029"/>
                </a:cubicBezTo>
                <a:cubicBezTo>
                  <a:pt x="1234996" y="15016"/>
                  <a:pt x="1235476" y="9561"/>
                  <a:pt x="1241525" y="8663"/>
                </a:cubicBezTo>
                <a:close/>
                <a:moveTo>
                  <a:pt x="5041431" y="8360"/>
                </a:moveTo>
                <a:cubicBezTo>
                  <a:pt x="5042687" y="8091"/>
                  <a:pt x="5044339" y="8133"/>
                  <a:pt x="5046388" y="8488"/>
                </a:cubicBezTo>
                <a:cubicBezTo>
                  <a:pt x="5054583" y="9908"/>
                  <a:pt x="5062707" y="12715"/>
                  <a:pt x="5070759" y="16909"/>
                </a:cubicBezTo>
                <a:cubicBezTo>
                  <a:pt x="5078811" y="21104"/>
                  <a:pt x="5081023" y="26904"/>
                  <a:pt x="5077395" y="34311"/>
                </a:cubicBezTo>
                <a:cubicBezTo>
                  <a:pt x="5073767" y="41718"/>
                  <a:pt x="5071530" y="63447"/>
                  <a:pt x="5070684" y="99498"/>
                </a:cubicBezTo>
                <a:cubicBezTo>
                  <a:pt x="5075043" y="97863"/>
                  <a:pt x="5079969" y="96329"/>
                  <a:pt x="5085461" y="94895"/>
                </a:cubicBezTo>
                <a:cubicBezTo>
                  <a:pt x="5090954" y="93461"/>
                  <a:pt x="5095940" y="95132"/>
                  <a:pt x="5100421" y="99907"/>
                </a:cubicBezTo>
                <a:lnTo>
                  <a:pt x="5100634" y="112486"/>
                </a:lnTo>
                <a:lnTo>
                  <a:pt x="5107208" y="109651"/>
                </a:lnTo>
                <a:cubicBezTo>
                  <a:pt x="5116358" y="108360"/>
                  <a:pt x="5126754" y="106166"/>
                  <a:pt x="5138398" y="103069"/>
                </a:cubicBezTo>
                <a:cubicBezTo>
                  <a:pt x="5142657" y="85990"/>
                  <a:pt x="5145457" y="70907"/>
                  <a:pt x="5146798" y="57822"/>
                </a:cubicBezTo>
                <a:cubicBezTo>
                  <a:pt x="5148139" y="44736"/>
                  <a:pt x="5147235" y="33788"/>
                  <a:pt x="5144087" y="24976"/>
                </a:cubicBezTo>
                <a:cubicBezTo>
                  <a:pt x="5140940" y="16164"/>
                  <a:pt x="5143934" y="12930"/>
                  <a:pt x="5153068" y="15275"/>
                </a:cubicBezTo>
                <a:cubicBezTo>
                  <a:pt x="5162203" y="17619"/>
                  <a:pt x="5170104" y="20426"/>
                  <a:pt x="5176773" y="23696"/>
                </a:cubicBezTo>
                <a:cubicBezTo>
                  <a:pt x="5183441" y="26965"/>
                  <a:pt x="5184491" y="32576"/>
                  <a:pt x="5179924" y="40528"/>
                </a:cubicBezTo>
                <a:cubicBezTo>
                  <a:pt x="5175356" y="48479"/>
                  <a:pt x="5170442" y="67233"/>
                  <a:pt x="5165179" y="96788"/>
                </a:cubicBezTo>
                <a:cubicBezTo>
                  <a:pt x="5190489" y="91496"/>
                  <a:pt x="5207833" y="87474"/>
                  <a:pt x="5217212" y="84721"/>
                </a:cubicBezTo>
                <a:cubicBezTo>
                  <a:pt x="5226590" y="81967"/>
                  <a:pt x="5234209" y="83889"/>
                  <a:pt x="5240066" y="90485"/>
                </a:cubicBezTo>
                <a:cubicBezTo>
                  <a:pt x="5245925" y="97082"/>
                  <a:pt x="5239988" y="103176"/>
                  <a:pt x="5222256" y="108769"/>
                </a:cubicBezTo>
                <a:cubicBezTo>
                  <a:pt x="5204524" y="114362"/>
                  <a:pt x="5183879" y="118843"/>
                  <a:pt x="5160317" y="122213"/>
                </a:cubicBezTo>
                <a:cubicBezTo>
                  <a:pt x="5158095" y="131075"/>
                  <a:pt x="5155212" y="139701"/>
                  <a:pt x="5151670" y="148090"/>
                </a:cubicBezTo>
                <a:cubicBezTo>
                  <a:pt x="5167258" y="146484"/>
                  <a:pt x="5178400" y="142709"/>
                  <a:pt x="5185097" y="136765"/>
                </a:cubicBezTo>
                <a:cubicBezTo>
                  <a:pt x="5191794" y="130821"/>
                  <a:pt x="5197939" y="129068"/>
                  <a:pt x="5203531" y="131506"/>
                </a:cubicBezTo>
                <a:cubicBezTo>
                  <a:pt x="5209124" y="133943"/>
                  <a:pt x="5214703" y="137113"/>
                  <a:pt x="5220266" y="141013"/>
                </a:cubicBezTo>
                <a:cubicBezTo>
                  <a:pt x="5225831" y="144914"/>
                  <a:pt x="5226519" y="149241"/>
                  <a:pt x="5222331" y="153995"/>
                </a:cubicBezTo>
                <a:cubicBezTo>
                  <a:pt x="5218144" y="158748"/>
                  <a:pt x="5214749" y="166349"/>
                  <a:pt x="5212146" y="176795"/>
                </a:cubicBezTo>
                <a:cubicBezTo>
                  <a:pt x="5209543" y="187242"/>
                  <a:pt x="5203783" y="202360"/>
                  <a:pt x="5194863" y="222150"/>
                </a:cubicBezTo>
                <a:cubicBezTo>
                  <a:pt x="5204112" y="231084"/>
                  <a:pt x="5216187" y="240154"/>
                  <a:pt x="5231086" y="249361"/>
                </a:cubicBezTo>
                <a:cubicBezTo>
                  <a:pt x="5245986" y="258567"/>
                  <a:pt x="5262348" y="265590"/>
                  <a:pt x="5280173" y="270430"/>
                </a:cubicBezTo>
                <a:cubicBezTo>
                  <a:pt x="5297998" y="275270"/>
                  <a:pt x="5295578" y="279737"/>
                  <a:pt x="5272913" y="283831"/>
                </a:cubicBezTo>
                <a:cubicBezTo>
                  <a:pt x="5250248" y="287925"/>
                  <a:pt x="5234306" y="288545"/>
                  <a:pt x="5225085" y="285691"/>
                </a:cubicBezTo>
                <a:cubicBezTo>
                  <a:pt x="5215864" y="282838"/>
                  <a:pt x="5201617" y="268067"/>
                  <a:pt x="5182344" y="241380"/>
                </a:cubicBezTo>
                <a:cubicBezTo>
                  <a:pt x="5173425" y="252580"/>
                  <a:pt x="5163332" y="260998"/>
                  <a:pt x="5152068" y="266633"/>
                </a:cubicBezTo>
                <a:cubicBezTo>
                  <a:pt x="5140804" y="272269"/>
                  <a:pt x="5128898" y="275320"/>
                  <a:pt x="5116350" y="275786"/>
                </a:cubicBezTo>
                <a:cubicBezTo>
                  <a:pt x="5103803" y="276252"/>
                  <a:pt x="5106663" y="271229"/>
                  <a:pt x="5124933" y="260718"/>
                </a:cubicBezTo>
                <a:cubicBezTo>
                  <a:pt x="5143203" y="250207"/>
                  <a:pt x="5157012" y="238075"/>
                  <a:pt x="5166362" y="224323"/>
                </a:cubicBezTo>
                <a:cubicBezTo>
                  <a:pt x="5151950" y="205436"/>
                  <a:pt x="5141811" y="194029"/>
                  <a:pt x="5135946" y="190100"/>
                </a:cubicBezTo>
                <a:cubicBezTo>
                  <a:pt x="5124273" y="216098"/>
                  <a:pt x="5108427" y="236996"/>
                  <a:pt x="5088408" y="252791"/>
                </a:cubicBezTo>
                <a:cubicBezTo>
                  <a:pt x="5083404" y="256740"/>
                  <a:pt x="5079420" y="259596"/>
                  <a:pt x="5076459" y="261358"/>
                </a:cubicBezTo>
                <a:lnTo>
                  <a:pt x="5072087" y="262864"/>
                </a:lnTo>
                <a:lnTo>
                  <a:pt x="5071928" y="266856"/>
                </a:lnTo>
                <a:cubicBezTo>
                  <a:pt x="5071199" y="272512"/>
                  <a:pt x="5069995" y="277381"/>
                  <a:pt x="5068318" y="281465"/>
                </a:cubicBezTo>
                <a:cubicBezTo>
                  <a:pt x="5064962" y="289631"/>
                  <a:pt x="5059907" y="296242"/>
                  <a:pt x="5053153" y="301297"/>
                </a:cubicBezTo>
                <a:cubicBezTo>
                  <a:pt x="5046399" y="306352"/>
                  <a:pt x="5041397" y="304534"/>
                  <a:pt x="5038149" y="295844"/>
                </a:cubicBezTo>
                <a:cubicBezTo>
                  <a:pt x="5034901" y="287154"/>
                  <a:pt x="5028689" y="277453"/>
                  <a:pt x="5019511" y="266741"/>
                </a:cubicBezTo>
                <a:cubicBezTo>
                  <a:pt x="5010333" y="256029"/>
                  <a:pt x="5010943" y="252505"/>
                  <a:pt x="5021339" y="256169"/>
                </a:cubicBezTo>
                <a:cubicBezTo>
                  <a:pt x="5031736" y="259832"/>
                  <a:pt x="5038031" y="261632"/>
                  <a:pt x="5040225" y="261568"/>
                </a:cubicBezTo>
                <a:cubicBezTo>
                  <a:pt x="5042419" y="261503"/>
                  <a:pt x="5043971" y="260732"/>
                  <a:pt x="5044882" y="259255"/>
                </a:cubicBezTo>
                <a:cubicBezTo>
                  <a:pt x="5045793" y="257778"/>
                  <a:pt x="5046471" y="250368"/>
                  <a:pt x="5046915" y="237024"/>
                </a:cubicBezTo>
                <a:cubicBezTo>
                  <a:pt x="5047360" y="223681"/>
                  <a:pt x="5047582" y="208484"/>
                  <a:pt x="5047582" y="191433"/>
                </a:cubicBezTo>
                <a:cubicBezTo>
                  <a:pt x="5024264" y="209645"/>
                  <a:pt x="5010347" y="221175"/>
                  <a:pt x="5005830" y="226022"/>
                </a:cubicBezTo>
                <a:cubicBezTo>
                  <a:pt x="5001313" y="230869"/>
                  <a:pt x="4995771" y="232554"/>
                  <a:pt x="4989203" y="231077"/>
                </a:cubicBezTo>
                <a:cubicBezTo>
                  <a:pt x="4982635" y="229600"/>
                  <a:pt x="4976551" y="225549"/>
                  <a:pt x="4970951" y="218923"/>
                </a:cubicBezTo>
                <a:cubicBezTo>
                  <a:pt x="4965351" y="212298"/>
                  <a:pt x="4966975" y="207889"/>
                  <a:pt x="4975823" y="205695"/>
                </a:cubicBezTo>
                <a:cubicBezTo>
                  <a:pt x="4984672" y="203501"/>
                  <a:pt x="4995272" y="199317"/>
                  <a:pt x="5007626" y="193143"/>
                </a:cubicBezTo>
                <a:cubicBezTo>
                  <a:pt x="5019980" y="186970"/>
                  <a:pt x="5033299" y="178843"/>
                  <a:pt x="5047582" y="168761"/>
                </a:cubicBezTo>
                <a:lnTo>
                  <a:pt x="5047582" y="127999"/>
                </a:lnTo>
                <a:cubicBezTo>
                  <a:pt x="5040268" y="131513"/>
                  <a:pt x="5032930" y="133965"/>
                  <a:pt x="5025566" y="135356"/>
                </a:cubicBezTo>
                <a:cubicBezTo>
                  <a:pt x="5018202" y="136747"/>
                  <a:pt x="5010584" y="134567"/>
                  <a:pt x="5002711" y="128817"/>
                </a:cubicBezTo>
                <a:cubicBezTo>
                  <a:pt x="4994838" y="123066"/>
                  <a:pt x="4994964" y="119252"/>
                  <a:pt x="5003087" y="117373"/>
                </a:cubicBezTo>
                <a:cubicBezTo>
                  <a:pt x="5011211" y="115495"/>
                  <a:pt x="5026043" y="111659"/>
                  <a:pt x="5047582" y="105865"/>
                </a:cubicBezTo>
                <a:lnTo>
                  <a:pt x="5047582" y="56391"/>
                </a:lnTo>
                <a:cubicBezTo>
                  <a:pt x="5047582" y="40187"/>
                  <a:pt x="5045334" y="27797"/>
                  <a:pt x="5040838" y="19222"/>
                </a:cubicBezTo>
                <a:cubicBezTo>
                  <a:pt x="5037466" y="12790"/>
                  <a:pt x="5037664" y="9170"/>
                  <a:pt x="5041431" y="8360"/>
                </a:cubicBezTo>
                <a:close/>
                <a:moveTo>
                  <a:pt x="4780126" y="6060"/>
                </a:moveTo>
                <a:cubicBezTo>
                  <a:pt x="4781798" y="6069"/>
                  <a:pt x="4783804" y="6491"/>
                  <a:pt x="4786145" y="7326"/>
                </a:cubicBezTo>
                <a:cubicBezTo>
                  <a:pt x="4795510" y="10668"/>
                  <a:pt x="4803185" y="14296"/>
                  <a:pt x="4809172" y="18211"/>
                </a:cubicBezTo>
                <a:cubicBezTo>
                  <a:pt x="4815159" y="22126"/>
                  <a:pt x="4816167" y="26126"/>
                  <a:pt x="4812194" y="30213"/>
                </a:cubicBezTo>
                <a:cubicBezTo>
                  <a:pt x="4808222" y="34300"/>
                  <a:pt x="4801662" y="42646"/>
                  <a:pt x="4792512" y="55251"/>
                </a:cubicBezTo>
                <a:cubicBezTo>
                  <a:pt x="4795266" y="55051"/>
                  <a:pt x="4802504" y="53627"/>
                  <a:pt x="4814227" y="50982"/>
                </a:cubicBezTo>
                <a:cubicBezTo>
                  <a:pt x="4825950" y="48336"/>
                  <a:pt x="4837039" y="45410"/>
                  <a:pt x="4847493" y="42205"/>
                </a:cubicBezTo>
                <a:cubicBezTo>
                  <a:pt x="4857947" y="39000"/>
                  <a:pt x="4866916" y="39839"/>
                  <a:pt x="4874402" y="44722"/>
                </a:cubicBezTo>
                <a:cubicBezTo>
                  <a:pt x="4881888" y="49605"/>
                  <a:pt x="4878564" y="55026"/>
                  <a:pt x="4864432" y="60984"/>
                </a:cubicBezTo>
                <a:cubicBezTo>
                  <a:pt x="4850299" y="66942"/>
                  <a:pt x="4834446" y="71054"/>
                  <a:pt x="4816873" y="73320"/>
                </a:cubicBezTo>
                <a:cubicBezTo>
                  <a:pt x="4799299" y="75586"/>
                  <a:pt x="4788332" y="73119"/>
                  <a:pt x="4783973" y="65921"/>
                </a:cubicBezTo>
                <a:cubicBezTo>
                  <a:pt x="4769719" y="83358"/>
                  <a:pt x="4756752" y="95590"/>
                  <a:pt x="4745072" y="102617"/>
                </a:cubicBezTo>
                <a:cubicBezTo>
                  <a:pt x="4733391" y="109644"/>
                  <a:pt x="4731886" y="106887"/>
                  <a:pt x="4740554" y="94346"/>
                </a:cubicBezTo>
                <a:cubicBezTo>
                  <a:pt x="4749223" y="81806"/>
                  <a:pt x="4757321" y="68272"/>
                  <a:pt x="4764850" y="53746"/>
                </a:cubicBezTo>
                <a:cubicBezTo>
                  <a:pt x="4772379" y="39219"/>
                  <a:pt x="4775469" y="27016"/>
                  <a:pt x="4774121" y="17135"/>
                </a:cubicBezTo>
                <a:cubicBezTo>
                  <a:pt x="4773110" y="9725"/>
                  <a:pt x="4775112" y="6033"/>
                  <a:pt x="4780126" y="6060"/>
                </a:cubicBezTo>
                <a:close/>
                <a:moveTo>
                  <a:pt x="1160354" y="5753"/>
                </a:moveTo>
                <a:cubicBezTo>
                  <a:pt x="1162020" y="5407"/>
                  <a:pt x="1164250" y="5408"/>
                  <a:pt x="1167045" y="5756"/>
                </a:cubicBezTo>
                <a:cubicBezTo>
                  <a:pt x="1178223" y="7147"/>
                  <a:pt x="1187250" y="8951"/>
                  <a:pt x="1194126" y="11166"/>
                </a:cubicBezTo>
                <a:cubicBezTo>
                  <a:pt x="1201003" y="13382"/>
                  <a:pt x="1203315" y="17307"/>
                  <a:pt x="1201063" y="22943"/>
                </a:cubicBezTo>
                <a:cubicBezTo>
                  <a:pt x="1198812" y="28579"/>
                  <a:pt x="1200067" y="43299"/>
                  <a:pt x="1204828" y="67104"/>
                </a:cubicBezTo>
                <a:cubicBezTo>
                  <a:pt x="1212184" y="63762"/>
                  <a:pt x="1219566" y="60902"/>
                  <a:pt x="1226973" y="58521"/>
                </a:cubicBezTo>
                <a:cubicBezTo>
                  <a:pt x="1234379" y="56141"/>
                  <a:pt x="1241022" y="58159"/>
                  <a:pt x="1246902" y="64576"/>
                </a:cubicBezTo>
                <a:cubicBezTo>
                  <a:pt x="1252781" y="70993"/>
                  <a:pt x="1252093" y="75944"/>
                  <a:pt x="1244837" y="79429"/>
                </a:cubicBezTo>
                <a:cubicBezTo>
                  <a:pt x="1237581" y="82914"/>
                  <a:pt x="1225915" y="86198"/>
                  <a:pt x="1209840" y="89281"/>
                </a:cubicBezTo>
                <a:cubicBezTo>
                  <a:pt x="1221441" y="127311"/>
                  <a:pt x="1232856" y="159060"/>
                  <a:pt x="1244084" y="184528"/>
                </a:cubicBezTo>
                <a:cubicBezTo>
                  <a:pt x="1245518" y="176899"/>
                  <a:pt x="1248239" y="166083"/>
                  <a:pt x="1252247" y="152080"/>
                </a:cubicBezTo>
                <a:cubicBezTo>
                  <a:pt x="1256255" y="138077"/>
                  <a:pt x="1256685" y="126712"/>
                  <a:pt x="1253538" y="117986"/>
                </a:cubicBezTo>
                <a:cubicBezTo>
                  <a:pt x="1250390" y="109260"/>
                  <a:pt x="1252986" y="106321"/>
                  <a:pt x="1261325" y="109167"/>
                </a:cubicBezTo>
                <a:cubicBezTo>
                  <a:pt x="1269663" y="112014"/>
                  <a:pt x="1278013" y="115817"/>
                  <a:pt x="1286373" y="120578"/>
                </a:cubicBezTo>
                <a:cubicBezTo>
                  <a:pt x="1294734" y="125339"/>
                  <a:pt x="1296354" y="130606"/>
                  <a:pt x="1291235" y="136378"/>
                </a:cubicBezTo>
                <a:cubicBezTo>
                  <a:pt x="1286115" y="142150"/>
                  <a:pt x="1282240" y="149854"/>
                  <a:pt x="1279608" y="159490"/>
                </a:cubicBezTo>
                <a:cubicBezTo>
                  <a:pt x="1276977" y="169127"/>
                  <a:pt x="1270362" y="184722"/>
                  <a:pt x="1259765" y="206275"/>
                </a:cubicBezTo>
                <a:cubicBezTo>
                  <a:pt x="1276313" y="227700"/>
                  <a:pt x="1290715" y="243381"/>
                  <a:pt x="1302968" y="253318"/>
                </a:cubicBezTo>
                <a:cubicBezTo>
                  <a:pt x="1315222" y="263256"/>
                  <a:pt x="1322313" y="265906"/>
                  <a:pt x="1324242" y="261266"/>
                </a:cubicBezTo>
                <a:cubicBezTo>
                  <a:pt x="1326171" y="256627"/>
                  <a:pt x="1330304" y="247851"/>
                  <a:pt x="1336643" y="234938"/>
                </a:cubicBezTo>
                <a:cubicBezTo>
                  <a:pt x="1342981" y="222025"/>
                  <a:pt x="1345695" y="226549"/>
                  <a:pt x="1344784" y="248511"/>
                </a:cubicBezTo>
                <a:cubicBezTo>
                  <a:pt x="1343874" y="270473"/>
                  <a:pt x="1344774" y="286473"/>
                  <a:pt x="1347484" y="296511"/>
                </a:cubicBezTo>
                <a:cubicBezTo>
                  <a:pt x="1350194" y="306549"/>
                  <a:pt x="1347025" y="311568"/>
                  <a:pt x="1337977" y="311568"/>
                </a:cubicBezTo>
                <a:cubicBezTo>
                  <a:pt x="1331552" y="311568"/>
                  <a:pt x="1318194" y="303040"/>
                  <a:pt x="1297903" y="285982"/>
                </a:cubicBezTo>
                <a:cubicBezTo>
                  <a:pt x="1277611" y="268924"/>
                  <a:pt x="1259937" y="249110"/>
                  <a:pt x="1244880" y="226538"/>
                </a:cubicBezTo>
                <a:cubicBezTo>
                  <a:pt x="1240578" y="234669"/>
                  <a:pt x="1233117" y="243814"/>
                  <a:pt x="1222498" y="253974"/>
                </a:cubicBezTo>
                <a:cubicBezTo>
                  <a:pt x="1211879" y="264135"/>
                  <a:pt x="1198088" y="272000"/>
                  <a:pt x="1181123" y="277571"/>
                </a:cubicBezTo>
                <a:cubicBezTo>
                  <a:pt x="1164159" y="283142"/>
                  <a:pt x="1163890" y="278916"/>
                  <a:pt x="1180317" y="264891"/>
                </a:cubicBezTo>
                <a:cubicBezTo>
                  <a:pt x="1196743" y="250866"/>
                  <a:pt x="1213726" y="231407"/>
                  <a:pt x="1231264" y="206512"/>
                </a:cubicBezTo>
                <a:cubicBezTo>
                  <a:pt x="1217081" y="183224"/>
                  <a:pt x="1202648" y="145803"/>
                  <a:pt x="1187964" y="94250"/>
                </a:cubicBezTo>
                <a:cubicBezTo>
                  <a:pt x="1169379" y="99656"/>
                  <a:pt x="1155203" y="103485"/>
                  <a:pt x="1145437" y="105736"/>
                </a:cubicBezTo>
                <a:cubicBezTo>
                  <a:pt x="1135672" y="107988"/>
                  <a:pt x="1128315" y="109113"/>
                  <a:pt x="1123368" y="109113"/>
                </a:cubicBezTo>
                <a:cubicBezTo>
                  <a:pt x="1118033" y="109113"/>
                  <a:pt x="1111960" y="106414"/>
                  <a:pt x="1105149" y="101015"/>
                </a:cubicBezTo>
                <a:cubicBezTo>
                  <a:pt x="1098337" y="95616"/>
                  <a:pt x="1101334" y="91783"/>
                  <a:pt x="1114140" y="89517"/>
                </a:cubicBezTo>
                <a:cubicBezTo>
                  <a:pt x="1126946" y="87252"/>
                  <a:pt x="1149790" y="81946"/>
                  <a:pt x="1182672" y="73600"/>
                </a:cubicBezTo>
                <a:cubicBezTo>
                  <a:pt x="1174828" y="46382"/>
                  <a:pt x="1167468" y="27923"/>
                  <a:pt x="1160592" y="18221"/>
                </a:cubicBezTo>
                <a:cubicBezTo>
                  <a:pt x="1155435" y="10946"/>
                  <a:pt x="1155355" y="6789"/>
                  <a:pt x="1160354" y="5753"/>
                </a:cubicBezTo>
                <a:close/>
                <a:moveTo>
                  <a:pt x="3662472" y="3830"/>
                </a:moveTo>
                <a:cubicBezTo>
                  <a:pt x="3664256" y="3911"/>
                  <a:pt x="3666395" y="4435"/>
                  <a:pt x="3668886" y="5401"/>
                </a:cubicBezTo>
                <a:cubicBezTo>
                  <a:pt x="3678853" y="9266"/>
                  <a:pt x="3686302" y="13887"/>
                  <a:pt x="3691235" y="19265"/>
                </a:cubicBezTo>
                <a:cubicBezTo>
                  <a:pt x="3696169" y="24642"/>
                  <a:pt x="3696441" y="29478"/>
                  <a:pt x="3692053" y="33773"/>
                </a:cubicBezTo>
                <a:cubicBezTo>
                  <a:pt x="3687665" y="38068"/>
                  <a:pt x="3681757" y="45357"/>
                  <a:pt x="3674328" y="55639"/>
                </a:cubicBezTo>
                <a:cubicBezTo>
                  <a:pt x="3679563" y="55180"/>
                  <a:pt x="3686191" y="54542"/>
                  <a:pt x="3694214" y="53724"/>
                </a:cubicBezTo>
                <a:cubicBezTo>
                  <a:pt x="3702238" y="52907"/>
                  <a:pt x="3709921" y="50659"/>
                  <a:pt x="3717263" y="46981"/>
                </a:cubicBezTo>
                <a:cubicBezTo>
                  <a:pt x="3724605" y="43302"/>
                  <a:pt x="3730933" y="42919"/>
                  <a:pt x="3736246" y="45830"/>
                </a:cubicBezTo>
                <a:cubicBezTo>
                  <a:pt x="3741559" y="48741"/>
                  <a:pt x="3747865" y="53126"/>
                  <a:pt x="3755164" y="58983"/>
                </a:cubicBezTo>
                <a:cubicBezTo>
                  <a:pt x="3762463" y="64841"/>
                  <a:pt x="3762331" y="70861"/>
                  <a:pt x="3754766" y="77041"/>
                </a:cubicBezTo>
                <a:cubicBezTo>
                  <a:pt x="3747202" y="83222"/>
                  <a:pt x="3739189" y="92765"/>
                  <a:pt x="3730728" y="105672"/>
                </a:cubicBezTo>
                <a:cubicBezTo>
                  <a:pt x="3722268" y="118578"/>
                  <a:pt x="3715621" y="127734"/>
                  <a:pt x="3710788" y="133140"/>
                </a:cubicBezTo>
                <a:cubicBezTo>
                  <a:pt x="3740229" y="152543"/>
                  <a:pt x="3760961" y="165133"/>
                  <a:pt x="3772985" y="170912"/>
                </a:cubicBezTo>
                <a:cubicBezTo>
                  <a:pt x="3785009" y="176692"/>
                  <a:pt x="3797192" y="181564"/>
                  <a:pt x="3809531" y="185529"/>
                </a:cubicBezTo>
                <a:cubicBezTo>
                  <a:pt x="3821871" y="189494"/>
                  <a:pt x="3834369" y="192907"/>
                  <a:pt x="3847024" y="195768"/>
                </a:cubicBezTo>
                <a:cubicBezTo>
                  <a:pt x="3859679" y="198628"/>
                  <a:pt x="3862805" y="202210"/>
                  <a:pt x="3856402" y="206512"/>
                </a:cubicBezTo>
                <a:cubicBezTo>
                  <a:pt x="3850000" y="210814"/>
                  <a:pt x="3835118" y="213653"/>
                  <a:pt x="3811758" y="215030"/>
                </a:cubicBezTo>
                <a:cubicBezTo>
                  <a:pt x="3788397" y="216407"/>
                  <a:pt x="3770752" y="212058"/>
                  <a:pt x="3758821" y="201984"/>
                </a:cubicBezTo>
                <a:cubicBezTo>
                  <a:pt x="3746890" y="191910"/>
                  <a:pt x="3726398" y="174899"/>
                  <a:pt x="3697344" y="150951"/>
                </a:cubicBezTo>
                <a:cubicBezTo>
                  <a:pt x="3671819" y="175673"/>
                  <a:pt x="3647412" y="194197"/>
                  <a:pt x="3624123" y="206523"/>
                </a:cubicBezTo>
                <a:cubicBezTo>
                  <a:pt x="3600835" y="218848"/>
                  <a:pt x="3578607" y="227065"/>
                  <a:pt x="3557441" y="231174"/>
                </a:cubicBezTo>
                <a:cubicBezTo>
                  <a:pt x="3536275" y="235282"/>
                  <a:pt x="3536727" y="231138"/>
                  <a:pt x="3558796" y="218741"/>
                </a:cubicBezTo>
                <a:cubicBezTo>
                  <a:pt x="3580866" y="206344"/>
                  <a:pt x="3601706" y="193455"/>
                  <a:pt x="3621316" y="180076"/>
                </a:cubicBezTo>
                <a:cubicBezTo>
                  <a:pt x="3640926" y="166696"/>
                  <a:pt x="3659443" y="151274"/>
                  <a:pt x="3676866" y="133807"/>
                </a:cubicBezTo>
                <a:cubicBezTo>
                  <a:pt x="3661709" y="118635"/>
                  <a:pt x="3648552" y="108152"/>
                  <a:pt x="3637395" y="102359"/>
                </a:cubicBezTo>
                <a:cubicBezTo>
                  <a:pt x="3624833" y="116341"/>
                  <a:pt x="3610952" y="126361"/>
                  <a:pt x="3595751" y="132420"/>
                </a:cubicBezTo>
                <a:cubicBezTo>
                  <a:pt x="3580551" y="138478"/>
                  <a:pt x="3580887" y="133649"/>
                  <a:pt x="3596762" y="117933"/>
                </a:cubicBezTo>
                <a:cubicBezTo>
                  <a:pt x="3612637" y="102216"/>
                  <a:pt x="3626809" y="83710"/>
                  <a:pt x="3639277" y="62414"/>
                </a:cubicBezTo>
                <a:cubicBezTo>
                  <a:pt x="3651746" y="41119"/>
                  <a:pt x="3657306" y="25327"/>
                  <a:pt x="3655958" y="15038"/>
                </a:cubicBezTo>
                <a:cubicBezTo>
                  <a:pt x="3654948" y="7321"/>
                  <a:pt x="3657119" y="3585"/>
                  <a:pt x="3662472" y="3830"/>
                </a:cubicBezTo>
                <a:close/>
                <a:moveTo>
                  <a:pt x="5839308" y="3799"/>
                </a:moveTo>
                <a:cubicBezTo>
                  <a:pt x="5851282" y="5692"/>
                  <a:pt x="5860531" y="9184"/>
                  <a:pt x="5867056" y="14274"/>
                </a:cubicBezTo>
                <a:cubicBezTo>
                  <a:pt x="5873581" y="19365"/>
                  <a:pt x="5875703" y="26768"/>
                  <a:pt x="5873423" y="36484"/>
                </a:cubicBezTo>
                <a:cubicBezTo>
                  <a:pt x="5871143" y="46199"/>
                  <a:pt x="5865729" y="48659"/>
                  <a:pt x="5857183" y="43862"/>
                </a:cubicBezTo>
                <a:cubicBezTo>
                  <a:pt x="5848636" y="39065"/>
                  <a:pt x="5840476" y="31805"/>
                  <a:pt x="5832705" y="22083"/>
                </a:cubicBezTo>
                <a:cubicBezTo>
                  <a:pt x="5825133" y="8000"/>
                  <a:pt x="5827333" y="1906"/>
                  <a:pt x="5839308" y="3799"/>
                </a:cubicBezTo>
                <a:close/>
                <a:moveTo>
                  <a:pt x="2247676" y="3788"/>
                </a:moveTo>
                <a:cubicBezTo>
                  <a:pt x="2257277" y="5674"/>
                  <a:pt x="2264504" y="8000"/>
                  <a:pt x="2269358" y="10768"/>
                </a:cubicBezTo>
                <a:cubicBezTo>
                  <a:pt x="2274212" y="13536"/>
                  <a:pt x="2275947" y="17680"/>
                  <a:pt x="2274564" y="23201"/>
                </a:cubicBezTo>
                <a:cubicBezTo>
                  <a:pt x="2273180" y="28722"/>
                  <a:pt x="2272072" y="37505"/>
                  <a:pt x="2271240" y="49551"/>
                </a:cubicBezTo>
                <a:cubicBezTo>
                  <a:pt x="2287115" y="46138"/>
                  <a:pt x="2298340" y="42811"/>
                  <a:pt x="2304915" y="39570"/>
                </a:cubicBezTo>
                <a:cubicBezTo>
                  <a:pt x="2311490" y="36330"/>
                  <a:pt x="2319441" y="38542"/>
                  <a:pt x="2328770" y="46206"/>
                </a:cubicBezTo>
                <a:cubicBezTo>
                  <a:pt x="2338098" y="53871"/>
                  <a:pt x="2335198" y="59073"/>
                  <a:pt x="2320069" y="61812"/>
                </a:cubicBezTo>
                <a:cubicBezTo>
                  <a:pt x="2304940" y="64551"/>
                  <a:pt x="2288664" y="67900"/>
                  <a:pt x="2271240" y="71857"/>
                </a:cubicBezTo>
                <a:lnTo>
                  <a:pt x="2271240" y="90055"/>
                </a:lnTo>
                <a:cubicBezTo>
                  <a:pt x="2280303" y="87460"/>
                  <a:pt x="2289277" y="84785"/>
                  <a:pt x="2298160" y="82032"/>
                </a:cubicBezTo>
                <a:cubicBezTo>
                  <a:pt x="2307044" y="79278"/>
                  <a:pt x="2314677" y="81232"/>
                  <a:pt x="2321058" y="87893"/>
                </a:cubicBezTo>
                <a:cubicBezTo>
                  <a:pt x="2327440" y="94554"/>
                  <a:pt x="2324579" y="99495"/>
                  <a:pt x="2312475" y="102714"/>
                </a:cubicBezTo>
                <a:cubicBezTo>
                  <a:pt x="2300372" y="105933"/>
                  <a:pt x="2286556" y="109171"/>
                  <a:pt x="2271025" y="112426"/>
                </a:cubicBezTo>
                <a:lnTo>
                  <a:pt x="2269885" y="133248"/>
                </a:lnTo>
                <a:cubicBezTo>
                  <a:pt x="2297891" y="127942"/>
                  <a:pt x="2317394" y="123690"/>
                  <a:pt x="2328393" y="120492"/>
                </a:cubicBezTo>
                <a:cubicBezTo>
                  <a:pt x="2339392" y="117294"/>
                  <a:pt x="2349262" y="119065"/>
                  <a:pt x="2358002" y="125805"/>
                </a:cubicBezTo>
                <a:cubicBezTo>
                  <a:pt x="2366742" y="132545"/>
                  <a:pt x="2369015" y="137059"/>
                  <a:pt x="2364821" y="139346"/>
                </a:cubicBezTo>
                <a:cubicBezTo>
                  <a:pt x="2360626" y="141633"/>
                  <a:pt x="2354399" y="143239"/>
                  <a:pt x="2346139" y="144164"/>
                </a:cubicBezTo>
                <a:cubicBezTo>
                  <a:pt x="2337879" y="145089"/>
                  <a:pt x="2325081" y="146663"/>
                  <a:pt x="2307743" y="148886"/>
                </a:cubicBezTo>
                <a:cubicBezTo>
                  <a:pt x="2290406" y="151109"/>
                  <a:pt x="2270136" y="154077"/>
                  <a:pt x="2246934" y="157791"/>
                </a:cubicBezTo>
                <a:cubicBezTo>
                  <a:pt x="2250619" y="159082"/>
                  <a:pt x="2253587" y="160860"/>
                  <a:pt x="2255839" y="163126"/>
                </a:cubicBezTo>
                <a:cubicBezTo>
                  <a:pt x="2258004" y="167600"/>
                  <a:pt x="2257735" y="170676"/>
                  <a:pt x="2255032" y="172354"/>
                </a:cubicBezTo>
                <a:cubicBezTo>
                  <a:pt x="2252329" y="174031"/>
                  <a:pt x="2252404" y="175996"/>
                  <a:pt x="2255258" y="178247"/>
                </a:cubicBezTo>
                <a:cubicBezTo>
                  <a:pt x="2258112" y="180499"/>
                  <a:pt x="2266745" y="186644"/>
                  <a:pt x="2281157" y="196682"/>
                </a:cubicBezTo>
                <a:cubicBezTo>
                  <a:pt x="2293504" y="182614"/>
                  <a:pt x="2300537" y="173856"/>
                  <a:pt x="2302258" y="170407"/>
                </a:cubicBezTo>
                <a:cubicBezTo>
                  <a:pt x="2303979" y="166958"/>
                  <a:pt x="2305148" y="162602"/>
                  <a:pt x="2305764" y="157339"/>
                </a:cubicBezTo>
                <a:cubicBezTo>
                  <a:pt x="2306381" y="152077"/>
                  <a:pt x="2313827" y="152962"/>
                  <a:pt x="2328103" y="159996"/>
                </a:cubicBezTo>
                <a:cubicBezTo>
                  <a:pt x="2342379" y="167030"/>
                  <a:pt x="2344458" y="173038"/>
                  <a:pt x="2334341" y="178022"/>
                </a:cubicBezTo>
                <a:cubicBezTo>
                  <a:pt x="2324224" y="183005"/>
                  <a:pt x="2310389" y="192100"/>
                  <a:pt x="2292837" y="205307"/>
                </a:cubicBezTo>
                <a:cubicBezTo>
                  <a:pt x="2301527" y="210714"/>
                  <a:pt x="2310858" y="216819"/>
                  <a:pt x="2320832" y="223623"/>
                </a:cubicBezTo>
                <a:cubicBezTo>
                  <a:pt x="2330806" y="230428"/>
                  <a:pt x="2342805" y="237121"/>
                  <a:pt x="2356830" y="243703"/>
                </a:cubicBezTo>
                <a:cubicBezTo>
                  <a:pt x="2370854" y="250285"/>
                  <a:pt x="2385388" y="254516"/>
                  <a:pt x="2400431" y="256394"/>
                </a:cubicBezTo>
                <a:cubicBezTo>
                  <a:pt x="2415474" y="258273"/>
                  <a:pt x="2423347" y="260840"/>
                  <a:pt x="2424049" y="264095"/>
                </a:cubicBezTo>
                <a:cubicBezTo>
                  <a:pt x="2424752" y="267350"/>
                  <a:pt x="2417596" y="270218"/>
                  <a:pt x="2402582" y="272699"/>
                </a:cubicBezTo>
                <a:cubicBezTo>
                  <a:pt x="2387568" y="275180"/>
                  <a:pt x="2374751" y="276879"/>
                  <a:pt x="2364132" y="277797"/>
                </a:cubicBezTo>
                <a:cubicBezTo>
                  <a:pt x="2353514" y="278715"/>
                  <a:pt x="2344124" y="276076"/>
                  <a:pt x="2335965" y="269881"/>
                </a:cubicBezTo>
                <a:cubicBezTo>
                  <a:pt x="2327805" y="263686"/>
                  <a:pt x="2316526" y="254068"/>
                  <a:pt x="2302129" y="241025"/>
                </a:cubicBezTo>
                <a:cubicBezTo>
                  <a:pt x="2287732" y="227983"/>
                  <a:pt x="2267576" y="209208"/>
                  <a:pt x="2241664" y="184701"/>
                </a:cubicBezTo>
                <a:lnTo>
                  <a:pt x="2228048" y="199069"/>
                </a:lnTo>
                <a:cubicBezTo>
                  <a:pt x="2240638" y="205150"/>
                  <a:pt x="2245779" y="210348"/>
                  <a:pt x="2243470" y="214664"/>
                </a:cubicBezTo>
                <a:cubicBezTo>
                  <a:pt x="2241162" y="218981"/>
                  <a:pt x="2239581" y="224785"/>
                  <a:pt x="2238728" y="232077"/>
                </a:cubicBezTo>
                <a:cubicBezTo>
                  <a:pt x="2237874" y="239369"/>
                  <a:pt x="2237623" y="246317"/>
                  <a:pt x="2237975" y="252920"/>
                </a:cubicBezTo>
                <a:cubicBezTo>
                  <a:pt x="2238326" y="259524"/>
                  <a:pt x="2244378" y="259807"/>
                  <a:pt x="2256129" y="253770"/>
                </a:cubicBezTo>
                <a:cubicBezTo>
                  <a:pt x="2267881" y="247733"/>
                  <a:pt x="2277837" y="242782"/>
                  <a:pt x="2285996" y="238917"/>
                </a:cubicBezTo>
                <a:cubicBezTo>
                  <a:pt x="2294156" y="235053"/>
                  <a:pt x="2295289" y="237046"/>
                  <a:pt x="2289395" y="244897"/>
                </a:cubicBezTo>
                <a:cubicBezTo>
                  <a:pt x="2283501" y="252748"/>
                  <a:pt x="2273678" y="262442"/>
                  <a:pt x="2259926" y="273979"/>
                </a:cubicBezTo>
                <a:cubicBezTo>
                  <a:pt x="2246174" y="285516"/>
                  <a:pt x="2237114" y="295117"/>
                  <a:pt x="2232748" y="302781"/>
                </a:cubicBezTo>
                <a:cubicBezTo>
                  <a:pt x="2228381" y="310446"/>
                  <a:pt x="2223308" y="311622"/>
                  <a:pt x="2217529" y="306309"/>
                </a:cubicBezTo>
                <a:cubicBezTo>
                  <a:pt x="2211750" y="300996"/>
                  <a:pt x="2207756" y="296823"/>
                  <a:pt x="2205548" y="293790"/>
                </a:cubicBezTo>
                <a:cubicBezTo>
                  <a:pt x="2203339" y="290757"/>
                  <a:pt x="2204713" y="284763"/>
                  <a:pt x="2209667" y="275807"/>
                </a:cubicBezTo>
                <a:cubicBezTo>
                  <a:pt x="2214622" y="266852"/>
                  <a:pt x="2217321" y="254240"/>
                  <a:pt x="2217766" y="237971"/>
                </a:cubicBezTo>
                <a:cubicBezTo>
                  <a:pt x="2218210" y="221702"/>
                  <a:pt x="2218203" y="211588"/>
                  <a:pt x="2217744" y="207631"/>
                </a:cubicBezTo>
                <a:cubicBezTo>
                  <a:pt x="2189938" y="237057"/>
                  <a:pt x="2163079" y="255437"/>
                  <a:pt x="2137166" y="262772"/>
                </a:cubicBezTo>
                <a:cubicBezTo>
                  <a:pt x="2111254" y="270107"/>
                  <a:pt x="2108138" y="267393"/>
                  <a:pt x="2127820" y="254631"/>
                </a:cubicBezTo>
                <a:cubicBezTo>
                  <a:pt x="2147502" y="241868"/>
                  <a:pt x="2169116" y="224165"/>
                  <a:pt x="2192663" y="201522"/>
                </a:cubicBezTo>
                <a:cubicBezTo>
                  <a:pt x="2209000" y="185841"/>
                  <a:pt x="2219687" y="174209"/>
                  <a:pt x="2224723" y="166626"/>
                </a:cubicBezTo>
                <a:lnTo>
                  <a:pt x="2227430" y="161274"/>
                </a:lnTo>
                <a:lnTo>
                  <a:pt x="2197452" y="168138"/>
                </a:lnTo>
                <a:cubicBezTo>
                  <a:pt x="2188814" y="170160"/>
                  <a:pt x="2182811" y="171622"/>
                  <a:pt x="2179445" y="172526"/>
                </a:cubicBezTo>
                <a:cubicBezTo>
                  <a:pt x="2172712" y="174333"/>
                  <a:pt x="2164255" y="171472"/>
                  <a:pt x="2154074" y="163943"/>
                </a:cubicBezTo>
                <a:cubicBezTo>
                  <a:pt x="2143892" y="156414"/>
                  <a:pt x="2145218" y="152356"/>
                  <a:pt x="2158053" y="151768"/>
                </a:cubicBezTo>
                <a:cubicBezTo>
                  <a:pt x="2170888" y="151180"/>
                  <a:pt x="2199561" y="146599"/>
                  <a:pt x="2244073" y="138023"/>
                </a:cubicBezTo>
                <a:lnTo>
                  <a:pt x="2244073" y="117201"/>
                </a:lnTo>
                <a:cubicBezTo>
                  <a:pt x="2235469" y="119008"/>
                  <a:pt x="2227596" y="120360"/>
                  <a:pt x="2220454" y="121256"/>
                </a:cubicBezTo>
                <a:cubicBezTo>
                  <a:pt x="2213313" y="122152"/>
                  <a:pt x="2205791" y="120202"/>
                  <a:pt x="2197890" y="115405"/>
                </a:cubicBezTo>
                <a:cubicBezTo>
                  <a:pt x="2189989" y="110608"/>
                  <a:pt x="2191681" y="107012"/>
                  <a:pt x="2202967" y="104618"/>
                </a:cubicBezTo>
                <a:cubicBezTo>
                  <a:pt x="2214252" y="102223"/>
                  <a:pt x="2227954" y="99011"/>
                  <a:pt x="2244073" y="94981"/>
                </a:cubicBezTo>
                <a:lnTo>
                  <a:pt x="2244073" y="75364"/>
                </a:lnTo>
                <a:cubicBezTo>
                  <a:pt x="2232084" y="77113"/>
                  <a:pt x="2221820" y="79124"/>
                  <a:pt x="2213281" y="81397"/>
                </a:cubicBezTo>
                <a:cubicBezTo>
                  <a:pt x="2204741" y="83670"/>
                  <a:pt x="2196040" y="81921"/>
                  <a:pt x="2187178" y="76149"/>
                </a:cubicBezTo>
                <a:cubicBezTo>
                  <a:pt x="2178316" y="70377"/>
                  <a:pt x="2181643" y="65852"/>
                  <a:pt x="2197159" y="62576"/>
                </a:cubicBezTo>
                <a:cubicBezTo>
                  <a:pt x="2212675" y="59299"/>
                  <a:pt x="2228313" y="56549"/>
                  <a:pt x="2244073" y="54327"/>
                </a:cubicBezTo>
                <a:cubicBezTo>
                  <a:pt x="2244073" y="44389"/>
                  <a:pt x="2243643" y="36175"/>
                  <a:pt x="2242782" y="29686"/>
                </a:cubicBezTo>
                <a:cubicBezTo>
                  <a:pt x="2241922" y="23197"/>
                  <a:pt x="2240122" y="16787"/>
                  <a:pt x="2237383" y="10456"/>
                </a:cubicBezTo>
                <a:cubicBezTo>
                  <a:pt x="2234644" y="4125"/>
                  <a:pt x="2238075" y="1902"/>
                  <a:pt x="2247676" y="3788"/>
                </a:cubicBezTo>
                <a:close/>
                <a:moveTo>
                  <a:pt x="5470567" y="1035"/>
                </a:moveTo>
                <a:cubicBezTo>
                  <a:pt x="5482462" y="1988"/>
                  <a:pt x="5491938" y="5046"/>
                  <a:pt x="5498993" y="10209"/>
                </a:cubicBezTo>
                <a:cubicBezTo>
                  <a:pt x="5506048" y="15371"/>
                  <a:pt x="5508171" y="21896"/>
                  <a:pt x="5505360" y="29783"/>
                </a:cubicBezTo>
                <a:cubicBezTo>
                  <a:pt x="5502549" y="37670"/>
                  <a:pt x="5497412" y="40388"/>
                  <a:pt x="5489948" y="37936"/>
                </a:cubicBezTo>
                <a:cubicBezTo>
                  <a:pt x="5482484" y="35483"/>
                  <a:pt x="5474471" y="29511"/>
                  <a:pt x="5465910" y="20018"/>
                </a:cubicBezTo>
                <a:cubicBezTo>
                  <a:pt x="5457119" y="6409"/>
                  <a:pt x="5458672" y="81"/>
                  <a:pt x="5470567" y="1035"/>
                </a:cubicBezTo>
                <a:close/>
                <a:moveTo>
                  <a:pt x="1533306" y="19"/>
                </a:moveTo>
                <a:cubicBezTo>
                  <a:pt x="1534857" y="106"/>
                  <a:pt x="1536741" y="510"/>
                  <a:pt x="1538958" y="1228"/>
                </a:cubicBezTo>
                <a:cubicBezTo>
                  <a:pt x="1547828" y="4104"/>
                  <a:pt x="1555277" y="7527"/>
                  <a:pt x="1561307" y="11499"/>
                </a:cubicBezTo>
                <a:cubicBezTo>
                  <a:pt x="1567337" y="15472"/>
                  <a:pt x="1568090" y="19519"/>
                  <a:pt x="1563566" y="23642"/>
                </a:cubicBezTo>
                <a:cubicBezTo>
                  <a:pt x="1559042" y="27765"/>
                  <a:pt x="1550054" y="36401"/>
                  <a:pt x="1536603" y="49551"/>
                </a:cubicBezTo>
                <a:cubicBezTo>
                  <a:pt x="1560192" y="47056"/>
                  <a:pt x="1574676" y="43285"/>
                  <a:pt x="1580053" y="38237"/>
                </a:cubicBezTo>
                <a:cubicBezTo>
                  <a:pt x="1585431" y="33189"/>
                  <a:pt x="1591809" y="32325"/>
                  <a:pt x="1599187" y="35645"/>
                </a:cubicBezTo>
                <a:cubicBezTo>
                  <a:pt x="1606565" y="38965"/>
                  <a:pt x="1613954" y="43281"/>
                  <a:pt x="1621353" y="48594"/>
                </a:cubicBezTo>
                <a:cubicBezTo>
                  <a:pt x="1628753" y="53907"/>
                  <a:pt x="1628047" y="58274"/>
                  <a:pt x="1619235" y="61694"/>
                </a:cubicBezTo>
                <a:cubicBezTo>
                  <a:pt x="1610422" y="65114"/>
                  <a:pt x="1601424" y="70104"/>
                  <a:pt x="1592239" y="76665"/>
                </a:cubicBezTo>
                <a:cubicBezTo>
                  <a:pt x="1583054" y="83226"/>
                  <a:pt x="1572159" y="92636"/>
                  <a:pt x="1559554" y="104897"/>
                </a:cubicBezTo>
                <a:cubicBezTo>
                  <a:pt x="1578913" y="100610"/>
                  <a:pt x="1591325" y="96838"/>
                  <a:pt x="1596789" y="93583"/>
                </a:cubicBezTo>
                <a:cubicBezTo>
                  <a:pt x="1602252" y="90328"/>
                  <a:pt x="1608852" y="90385"/>
                  <a:pt x="1616589" y="93755"/>
                </a:cubicBezTo>
                <a:cubicBezTo>
                  <a:pt x="1624325" y="97125"/>
                  <a:pt x="1631151" y="101137"/>
                  <a:pt x="1637067" y="105790"/>
                </a:cubicBezTo>
                <a:cubicBezTo>
                  <a:pt x="1642982" y="110443"/>
                  <a:pt x="1644348" y="115738"/>
                  <a:pt x="1641164" y="121675"/>
                </a:cubicBezTo>
                <a:cubicBezTo>
                  <a:pt x="1637981" y="127612"/>
                  <a:pt x="1636170" y="135528"/>
                  <a:pt x="1635733" y="145423"/>
                </a:cubicBezTo>
                <a:cubicBezTo>
                  <a:pt x="1635296" y="155317"/>
                  <a:pt x="1635303" y="168883"/>
                  <a:pt x="1635754" y="186120"/>
                </a:cubicBezTo>
                <a:cubicBezTo>
                  <a:pt x="1636206" y="203357"/>
                  <a:pt x="1634980" y="218676"/>
                  <a:pt x="1632076" y="232077"/>
                </a:cubicBezTo>
                <a:cubicBezTo>
                  <a:pt x="1629172" y="245478"/>
                  <a:pt x="1624207" y="247851"/>
                  <a:pt x="1617180" y="239197"/>
                </a:cubicBezTo>
                <a:cubicBezTo>
                  <a:pt x="1610154" y="230543"/>
                  <a:pt x="1606866" y="222627"/>
                  <a:pt x="1607318" y="215450"/>
                </a:cubicBezTo>
                <a:cubicBezTo>
                  <a:pt x="1607770" y="208272"/>
                  <a:pt x="1608444" y="198851"/>
                  <a:pt x="1609340" y="187185"/>
                </a:cubicBezTo>
                <a:cubicBezTo>
                  <a:pt x="1610236" y="175519"/>
                  <a:pt x="1610261" y="161039"/>
                  <a:pt x="1609415" y="143745"/>
                </a:cubicBezTo>
                <a:cubicBezTo>
                  <a:pt x="1608569" y="126451"/>
                  <a:pt x="1605841" y="117255"/>
                  <a:pt x="1601231" y="116158"/>
                </a:cubicBezTo>
                <a:cubicBezTo>
                  <a:pt x="1596620" y="115061"/>
                  <a:pt x="1591095" y="114957"/>
                  <a:pt x="1584657" y="115846"/>
                </a:cubicBezTo>
                <a:cubicBezTo>
                  <a:pt x="1578218" y="116735"/>
                  <a:pt x="1554062" y="121883"/>
                  <a:pt x="1512188" y="131290"/>
                </a:cubicBezTo>
                <a:cubicBezTo>
                  <a:pt x="1511314" y="170941"/>
                  <a:pt x="1508173" y="201002"/>
                  <a:pt x="1502767" y="221472"/>
                </a:cubicBezTo>
                <a:cubicBezTo>
                  <a:pt x="1497361" y="241943"/>
                  <a:pt x="1491951" y="247833"/>
                  <a:pt x="1486537" y="239143"/>
                </a:cubicBezTo>
                <a:cubicBezTo>
                  <a:pt x="1481124" y="230453"/>
                  <a:pt x="1478417" y="223075"/>
                  <a:pt x="1478417" y="217009"/>
                </a:cubicBezTo>
                <a:cubicBezTo>
                  <a:pt x="1478417" y="211416"/>
                  <a:pt x="1479765" y="204565"/>
                  <a:pt x="1482461" y="196456"/>
                </a:cubicBezTo>
                <a:cubicBezTo>
                  <a:pt x="1485157" y="188347"/>
                  <a:pt x="1486731" y="175978"/>
                  <a:pt x="1487183" y="159351"/>
                </a:cubicBezTo>
                <a:cubicBezTo>
                  <a:pt x="1487634" y="142723"/>
                  <a:pt x="1486061" y="130391"/>
                  <a:pt x="1482461" y="122353"/>
                </a:cubicBezTo>
                <a:cubicBezTo>
                  <a:pt x="1478862" y="114315"/>
                  <a:pt x="1479916" y="110766"/>
                  <a:pt x="1485623" y="111705"/>
                </a:cubicBezTo>
                <a:cubicBezTo>
                  <a:pt x="1491330" y="112645"/>
                  <a:pt x="1496088" y="113319"/>
                  <a:pt x="1499895" y="113727"/>
                </a:cubicBezTo>
                <a:cubicBezTo>
                  <a:pt x="1503703" y="114136"/>
                  <a:pt x="1508582" y="114136"/>
                  <a:pt x="1514533" y="113727"/>
                </a:cubicBezTo>
                <a:cubicBezTo>
                  <a:pt x="1520484" y="113319"/>
                  <a:pt x="1527712" y="111953"/>
                  <a:pt x="1536216" y="109630"/>
                </a:cubicBezTo>
                <a:cubicBezTo>
                  <a:pt x="1544045" y="99190"/>
                  <a:pt x="1551667" y="88754"/>
                  <a:pt x="1559081" y="78321"/>
                </a:cubicBezTo>
                <a:cubicBezTo>
                  <a:pt x="1566495" y="67889"/>
                  <a:pt x="1570180" y="62762"/>
                  <a:pt x="1570137" y="62941"/>
                </a:cubicBezTo>
                <a:cubicBezTo>
                  <a:pt x="1570094" y="63121"/>
                  <a:pt x="1565129" y="63884"/>
                  <a:pt x="1555242" y="65232"/>
                </a:cubicBezTo>
                <a:cubicBezTo>
                  <a:pt x="1545354" y="66580"/>
                  <a:pt x="1536918" y="66358"/>
                  <a:pt x="1529935" y="64565"/>
                </a:cubicBezTo>
                <a:cubicBezTo>
                  <a:pt x="1518190" y="78318"/>
                  <a:pt x="1504190" y="89629"/>
                  <a:pt x="1487936" y="98498"/>
                </a:cubicBezTo>
                <a:cubicBezTo>
                  <a:pt x="1471681" y="107367"/>
                  <a:pt x="1469032" y="105507"/>
                  <a:pt x="1479988" y="92916"/>
                </a:cubicBezTo>
                <a:cubicBezTo>
                  <a:pt x="1490943" y="80325"/>
                  <a:pt x="1502695" y="64630"/>
                  <a:pt x="1515243" y="45830"/>
                </a:cubicBezTo>
                <a:cubicBezTo>
                  <a:pt x="1525783" y="27675"/>
                  <a:pt x="1530153" y="14984"/>
                  <a:pt x="1528354" y="7757"/>
                </a:cubicBezTo>
                <a:cubicBezTo>
                  <a:pt x="1527004" y="2336"/>
                  <a:pt x="1528655" y="-243"/>
                  <a:pt x="1533306" y="19"/>
                </a:cubicBezTo>
                <a:close/>
              </a:path>
            </a:pathLst>
          </a:custGeom>
          <a:solidFill>
            <a:prstClr val="blac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" name="TextBox 6">
            <a:extLst>
              <a:ext uri="{FF2B5EF4-FFF2-40B4-BE49-F238E27FC236}">
                <a16:creationId xmlns:a16="http://schemas.microsoft.com/office/drawing/2014/main" id="{2FC5B509-8FBA-4BC0-A26B-0E5EEC4E1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0762" y="5169805"/>
            <a:ext cx="239212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华山大约比海平面高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2000m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记作（                   ）。</a:t>
            </a:r>
          </a:p>
        </p:txBody>
      </p:sp>
      <p:sp>
        <p:nvSpPr>
          <p:cNvPr id="33" name="TextBox 7">
            <a:extLst>
              <a:ext uri="{FF2B5EF4-FFF2-40B4-BE49-F238E27FC236}">
                <a16:creationId xmlns:a16="http://schemas.microsoft.com/office/drawing/2014/main" id="{85CEB451-1A26-4FDF-AAB6-FA463AE53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8784" y="5154718"/>
            <a:ext cx="233499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死海大约比海平面低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392m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记作（               ）。</a:t>
            </a:r>
          </a:p>
        </p:txBody>
      </p:sp>
      <p:sp>
        <p:nvSpPr>
          <p:cNvPr id="34" name="TextBox 8">
            <a:extLst>
              <a:ext uri="{FF2B5EF4-FFF2-40B4-BE49-F238E27FC236}">
                <a16:creationId xmlns:a16="http://schemas.microsoft.com/office/drawing/2014/main" id="{A7300CC6-9FDC-4973-ADDA-0240C85F3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4265" y="5697209"/>
            <a:ext cx="11131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+2000m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35" name="TextBox 9">
            <a:extLst>
              <a:ext uri="{FF2B5EF4-FFF2-40B4-BE49-F238E27FC236}">
                <a16:creationId xmlns:a16="http://schemas.microsoft.com/office/drawing/2014/main" id="{EA7EBD72-0374-47AC-80E3-2610560B0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0689" y="5697209"/>
            <a:ext cx="9623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–392m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6" name="Picture 2" descr="http://img1.qunarzz.com/travel/poi/1410/20/934d8b3d47a1829fffffffffc8d65eac.jpg_r_1024x683x95_d2450bc6.jpg">
            <a:extLst>
              <a:ext uri="{FF2B5EF4-FFF2-40B4-BE49-F238E27FC236}">
                <a16:creationId xmlns:a16="http://schemas.microsoft.com/office/drawing/2014/main" id="{E4B2A4E9-B923-4A5C-A428-B50269F0E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883" y="4617654"/>
            <a:ext cx="2604817" cy="173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http://p1.so.qhimgs1.com/bdr/200_200_/t01aceea3a2956ff331.jpg">
            <a:extLst>
              <a:ext uri="{FF2B5EF4-FFF2-40B4-BE49-F238E27FC236}">
                <a16:creationId xmlns:a16="http://schemas.microsoft.com/office/drawing/2014/main" id="{3571891E-4D5E-4DF2-A4EA-51599FAC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394" y="4617654"/>
            <a:ext cx="2604817" cy="173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65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0.41263 0.2835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25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11111E-6 L -0.10417 0.2821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-0.09844 0.2083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2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0.12356 0.2155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2" y="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11111E-6 L 0.12357 0.2574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2" y="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-0.38594 0.3136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97" y="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9" grpId="0"/>
      <p:bldP spid="24" grpId="0"/>
      <p:bldP spid="25" grpId="0"/>
      <p:bldP spid="26" grpId="0"/>
      <p:bldP spid="29" grpId="0" animBg="1"/>
      <p:bldP spid="30" grpId="0" animBg="1"/>
      <p:bldP spid="31" grpId="0" animBg="1"/>
      <p:bldP spid="32" grpId="0" animBg="1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8956315" y="5055346"/>
            <a:ext cx="412750" cy="5762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11300" algn="l"/>
                <a:tab pos="2736850" algn="l"/>
                <a:tab pos="4000500" algn="l"/>
              </a:tabLst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×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0D0437FE-3A1E-4681-A7C6-7B455CD4B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4056" y="1820213"/>
            <a:ext cx="833004" cy="303571"/>
          </a:xfrm>
          <a:custGeom>
            <a:avLst/>
            <a:gdLst/>
            <a:ahLst/>
            <a:cxnLst/>
            <a:rect l="l" t="t" r="r" b="b"/>
            <a:pathLst>
              <a:path w="833004" h="303571">
                <a:moveTo>
                  <a:pt x="787388" y="213905"/>
                </a:moveTo>
                <a:cubicBezTo>
                  <a:pt x="784016" y="214095"/>
                  <a:pt x="780737" y="215374"/>
                  <a:pt x="777550" y="217744"/>
                </a:cubicBezTo>
                <a:cubicBezTo>
                  <a:pt x="771175" y="222484"/>
                  <a:pt x="767988" y="228800"/>
                  <a:pt x="767988" y="236695"/>
                </a:cubicBezTo>
                <a:cubicBezTo>
                  <a:pt x="767988" y="244589"/>
                  <a:pt x="771537" y="250515"/>
                  <a:pt x="778636" y="254473"/>
                </a:cubicBezTo>
                <a:cubicBezTo>
                  <a:pt x="785734" y="258431"/>
                  <a:pt x="792682" y="258230"/>
                  <a:pt x="799479" y="253871"/>
                </a:cubicBezTo>
                <a:cubicBezTo>
                  <a:pt x="806277" y="249497"/>
                  <a:pt x="809471" y="243187"/>
                  <a:pt x="809062" y="234942"/>
                </a:cubicBezTo>
                <a:cubicBezTo>
                  <a:pt x="808653" y="226696"/>
                  <a:pt x="804893" y="220584"/>
                  <a:pt x="797780" y="216604"/>
                </a:cubicBezTo>
                <a:cubicBezTo>
                  <a:pt x="794224" y="214614"/>
                  <a:pt x="790760" y="213715"/>
                  <a:pt x="787388" y="213905"/>
                </a:cubicBezTo>
                <a:close/>
                <a:moveTo>
                  <a:pt x="789870" y="190985"/>
                </a:moveTo>
                <a:cubicBezTo>
                  <a:pt x="795391" y="191107"/>
                  <a:pt x="801035" y="192380"/>
                  <a:pt x="806804" y="194803"/>
                </a:cubicBezTo>
                <a:cubicBezTo>
                  <a:pt x="818340" y="199650"/>
                  <a:pt x="826002" y="207330"/>
                  <a:pt x="829787" y="217841"/>
                </a:cubicBezTo>
                <a:cubicBezTo>
                  <a:pt x="833573" y="228352"/>
                  <a:pt x="834018" y="238749"/>
                  <a:pt x="831121" y="249031"/>
                </a:cubicBezTo>
                <a:cubicBezTo>
                  <a:pt x="828224" y="259313"/>
                  <a:pt x="822804" y="267182"/>
                  <a:pt x="814859" y="272638"/>
                </a:cubicBezTo>
                <a:cubicBezTo>
                  <a:pt x="806915" y="278095"/>
                  <a:pt x="797475" y="280823"/>
                  <a:pt x="786541" y="280823"/>
                </a:cubicBezTo>
                <a:cubicBezTo>
                  <a:pt x="775606" y="280823"/>
                  <a:pt x="765705" y="276385"/>
                  <a:pt x="756835" y="267508"/>
                </a:cubicBezTo>
                <a:cubicBezTo>
                  <a:pt x="747966" y="258632"/>
                  <a:pt x="743531" y="249088"/>
                  <a:pt x="743531" y="238878"/>
                </a:cubicBezTo>
                <a:cubicBezTo>
                  <a:pt x="743531" y="228668"/>
                  <a:pt x="745919" y="219737"/>
                  <a:pt x="750694" y="212087"/>
                </a:cubicBezTo>
                <a:cubicBezTo>
                  <a:pt x="755469" y="204436"/>
                  <a:pt x="763130" y="198431"/>
                  <a:pt x="773678" y="194072"/>
                </a:cubicBezTo>
                <a:cubicBezTo>
                  <a:pt x="778951" y="191892"/>
                  <a:pt x="784349" y="190863"/>
                  <a:pt x="789870" y="190985"/>
                </a:cubicBezTo>
                <a:close/>
                <a:moveTo>
                  <a:pt x="465338" y="140447"/>
                </a:moveTo>
                <a:cubicBezTo>
                  <a:pt x="461323" y="153712"/>
                  <a:pt x="455816" y="164538"/>
                  <a:pt x="448818" y="172927"/>
                </a:cubicBezTo>
                <a:cubicBezTo>
                  <a:pt x="441820" y="181316"/>
                  <a:pt x="432700" y="188124"/>
                  <a:pt x="421457" y="193351"/>
                </a:cubicBezTo>
                <a:cubicBezTo>
                  <a:pt x="418646" y="194658"/>
                  <a:pt x="416401" y="195524"/>
                  <a:pt x="414721" y="195947"/>
                </a:cubicBezTo>
                <a:lnTo>
                  <a:pt x="412269" y="195909"/>
                </a:lnTo>
                <a:lnTo>
                  <a:pt x="411519" y="219927"/>
                </a:lnTo>
                <a:cubicBezTo>
                  <a:pt x="425673" y="217246"/>
                  <a:pt x="438535" y="214838"/>
                  <a:pt x="450106" y="212705"/>
                </a:cubicBezTo>
                <a:lnTo>
                  <a:pt x="469931" y="209120"/>
                </a:lnTo>
                <a:lnTo>
                  <a:pt x="466779" y="205462"/>
                </a:lnTo>
                <a:cubicBezTo>
                  <a:pt x="460427" y="195718"/>
                  <a:pt x="458372" y="187332"/>
                  <a:pt x="460617" y="180305"/>
                </a:cubicBezTo>
                <a:cubicBezTo>
                  <a:pt x="462861" y="173279"/>
                  <a:pt x="464435" y="159993"/>
                  <a:pt x="465338" y="140447"/>
                </a:cubicBezTo>
                <a:close/>
                <a:moveTo>
                  <a:pt x="202473" y="69375"/>
                </a:moveTo>
                <a:cubicBezTo>
                  <a:pt x="204059" y="69262"/>
                  <a:pt x="206078" y="69556"/>
                  <a:pt x="208531" y="70259"/>
                </a:cubicBezTo>
                <a:cubicBezTo>
                  <a:pt x="216088" y="71191"/>
                  <a:pt x="223426" y="73765"/>
                  <a:pt x="230546" y="77981"/>
                </a:cubicBezTo>
                <a:cubicBezTo>
                  <a:pt x="237666" y="82197"/>
                  <a:pt x="239652" y="87962"/>
                  <a:pt x="236505" y="95275"/>
                </a:cubicBezTo>
                <a:cubicBezTo>
                  <a:pt x="233357" y="102589"/>
                  <a:pt x="232450" y="117416"/>
                  <a:pt x="233784" y="139759"/>
                </a:cubicBezTo>
                <a:cubicBezTo>
                  <a:pt x="235117" y="162101"/>
                  <a:pt x="234020" y="178825"/>
                  <a:pt x="230493" y="189931"/>
                </a:cubicBezTo>
                <a:cubicBezTo>
                  <a:pt x="226965" y="201038"/>
                  <a:pt x="221322" y="201794"/>
                  <a:pt x="213564" y="192201"/>
                </a:cubicBezTo>
                <a:cubicBezTo>
                  <a:pt x="205806" y="182607"/>
                  <a:pt x="202382" y="174820"/>
                  <a:pt x="203293" y="168840"/>
                </a:cubicBezTo>
                <a:cubicBezTo>
                  <a:pt x="204203" y="162861"/>
                  <a:pt x="204877" y="157250"/>
                  <a:pt x="205315" y="152009"/>
                </a:cubicBezTo>
                <a:cubicBezTo>
                  <a:pt x="205752" y="146767"/>
                  <a:pt x="205971" y="136138"/>
                  <a:pt x="205971" y="120120"/>
                </a:cubicBezTo>
                <a:cubicBezTo>
                  <a:pt x="205971" y="104575"/>
                  <a:pt x="203945" y="91676"/>
                  <a:pt x="199894" y="81423"/>
                </a:cubicBezTo>
                <a:cubicBezTo>
                  <a:pt x="196856" y="73733"/>
                  <a:pt x="197716" y="69717"/>
                  <a:pt x="202473" y="69375"/>
                </a:cubicBezTo>
                <a:close/>
                <a:moveTo>
                  <a:pt x="59061" y="58424"/>
                </a:moveTo>
                <a:cubicBezTo>
                  <a:pt x="61565" y="58273"/>
                  <a:pt x="64757" y="58675"/>
                  <a:pt x="68638" y="59633"/>
                </a:cubicBezTo>
                <a:cubicBezTo>
                  <a:pt x="84161" y="63461"/>
                  <a:pt x="93411" y="68703"/>
                  <a:pt x="96386" y="75357"/>
                </a:cubicBezTo>
                <a:cubicBezTo>
                  <a:pt x="99362" y="82010"/>
                  <a:pt x="99057" y="88897"/>
                  <a:pt x="95472" y="96017"/>
                </a:cubicBezTo>
                <a:cubicBezTo>
                  <a:pt x="91887" y="103137"/>
                  <a:pt x="86216" y="103808"/>
                  <a:pt x="78458" y="98028"/>
                </a:cubicBezTo>
                <a:cubicBezTo>
                  <a:pt x="70700" y="92249"/>
                  <a:pt x="62920" y="84491"/>
                  <a:pt x="55119" y="74754"/>
                </a:cubicBezTo>
                <a:cubicBezTo>
                  <a:pt x="50236" y="64322"/>
                  <a:pt x="51550" y="58878"/>
                  <a:pt x="59061" y="58424"/>
                </a:cubicBezTo>
                <a:close/>
                <a:moveTo>
                  <a:pt x="424598" y="57425"/>
                </a:moveTo>
                <a:cubicBezTo>
                  <a:pt x="426888" y="57036"/>
                  <a:pt x="430448" y="57826"/>
                  <a:pt x="435277" y="59794"/>
                </a:cubicBezTo>
                <a:cubicBezTo>
                  <a:pt x="444936" y="63730"/>
                  <a:pt x="451711" y="68800"/>
                  <a:pt x="455605" y="75002"/>
                </a:cubicBezTo>
                <a:cubicBezTo>
                  <a:pt x="459498" y="81204"/>
                  <a:pt x="458358" y="87589"/>
                  <a:pt x="452185" y="94157"/>
                </a:cubicBezTo>
                <a:cubicBezTo>
                  <a:pt x="446011" y="100724"/>
                  <a:pt x="438859" y="97018"/>
                  <a:pt x="430728" y="83036"/>
                </a:cubicBezTo>
                <a:cubicBezTo>
                  <a:pt x="425092" y="74589"/>
                  <a:pt x="422027" y="67620"/>
                  <a:pt x="421532" y="62128"/>
                </a:cubicBezTo>
                <a:cubicBezTo>
                  <a:pt x="421285" y="59382"/>
                  <a:pt x="422307" y="57814"/>
                  <a:pt x="424598" y="57425"/>
                </a:cubicBezTo>
                <a:close/>
                <a:moveTo>
                  <a:pt x="609567" y="14945"/>
                </a:moveTo>
                <a:cubicBezTo>
                  <a:pt x="612168" y="14511"/>
                  <a:pt x="615781" y="15493"/>
                  <a:pt x="620406" y="17892"/>
                </a:cubicBezTo>
                <a:cubicBezTo>
                  <a:pt x="629655" y="22689"/>
                  <a:pt x="636969" y="27772"/>
                  <a:pt x="642346" y="33143"/>
                </a:cubicBezTo>
                <a:cubicBezTo>
                  <a:pt x="647724" y="38513"/>
                  <a:pt x="643913" y="43303"/>
                  <a:pt x="630914" y="47512"/>
                </a:cubicBezTo>
                <a:cubicBezTo>
                  <a:pt x="617914" y="51720"/>
                  <a:pt x="597419" y="62709"/>
                  <a:pt x="569427" y="80476"/>
                </a:cubicBezTo>
                <a:cubicBezTo>
                  <a:pt x="570287" y="92565"/>
                  <a:pt x="570287" y="104854"/>
                  <a:pt x="569427" y="117345"/>
                </a:cubicBezTo>
                <a:cubicBezTo>
                  <a:pt x="596716" y="113817"/>
                  <a:pt x="617613" y="110010"/>
                  <a:pt x="632118" y="105923"/>
                </a:cubicBezTo>
                <a:cubicBezTo>
                  <a:pt x="646623" y="101836"/>
                  <a:pt x="657350" y="102180"/>
                  <a:pt x="664298" y="106955"/>
                </a:cubicBezTo>
                <a:cubicBezTo>
                  <a:pt x="671246" y="111731"/>
                  <a:pt x="674031" y="115746"/>
                  <a:pt x="672655" y="119001"/>
                </a:cubicBezTo>
                <a:cubicBezTo>
                  <a:pt x="671278" y="122256"/>
                  <a:pt x="665147" y="124830"/>
                  <a:pt x="654263" y="126723"/>
                </a:cubicBezTo>
                <a:cubicBezTo>
                  <a:pt x="643379" y="128616"/>
                  <a:pt x="629053" y="130272"/>
                  <a:pt x="611286" y="131692"/>
                </a:cubicBezTo>
                <a:cubicBezTo>
                  <a:pt x="615674" y="130660"/>
                  <a:pt x="619918" y="132004"/>
                  <a:pt x="624020" y="135725"/>
                </a:cubicBezTo>
                <a:cubicBezTo>
                  <a:pt x="628121" y="139447"/>
                  <a:pt x="628809" y="144903"/>
                  <a:pt x="626085" y="152095"/>
                </a:cubicBezTo>
                <a:cubicBezTo>
                  <a:pt x="623360" y="159286"/>
                  <a:pt x="621535" y="186052"/>
                  <a:pt x="620610" y="232393"/>
                </a:cubicBezTo>
                <a:cubicBezTo>
                  <a:pt x="619685" y="278733"/>
                  <a:pt x="614946" y="302437"/>
                  <a:pt x="606392" y="303506"/>
                </a:cubicBezTo>
                <a:cubicBezTo>
                  <a:pt x="597838" y="304574"/>
                  <a:pt x="593561" y="292489"/>
                  <a:pt x="593561" y="267250"/>
                </a:cubicBezTo>
                <a:cubicBezTo>
                  <a:pt x="593561" y="243790"/>
                  <a:pt x="594239" y="217196"/>
                  <a:pt x="595594" y="187468"/>
                </a:cubicBezTo>
                <a:cubicBezTo>
                  <a:pt x="596949" y="157741"/>
                  <a:pt x="596128" y="140268"/>
                  <a:pt x="593131" y="135048"/>
                </a:cubicBezTo>
                <a:cubicBezTo>
                  <a:pt x="588542" y="136840"/>
                  <a:pt x="580483" y="137737"/>
                  <a:pt x="568953" y="137737"/>
                </a:cubicBezTo>
                <a:cubicBezTo>
                  <a:pt x="564680" y="174548"/>
                  <a:pt x="556061" y="204526"/>
                  <a:pt x="543098" y="227671"/>
                </a:cubicBezTo>
                <a:cubicBezTo>
                  <a:pt x="530134" y="250816"/>
                  <a:pt x="514159" y="266135"/>
                  <a:pt x="495173" y="273628"/>
                </a:cubicBezTo>
                <a:cubicBezTo>
                  <a:pt x="476186" y="281121"/>
                  <a:pt x="475290" y="277016"/>
                  <a:pt x="492484" y="261313"/>
                </a:cubicBezTo>
                <a:cubicBezTo>
                  <a:pt x="509678" y="245611"/>
                  <a:pt x="522724" y="223968"/>
                  <a:pt x="531622" y="196384"/>
                </a:cubicBezTo>
                <a:cubicBezTo>
                  <a:pt x="540520" y="168801"/>
                  <a:pt x="544751" y="143326"/>
                  <a:pt x="544313" y="119958"/>
                </a:cubicBezTo>
                <a:cubicBezTo>
                  <a:pt x="543876" y="96591"/>
                  <a:pt x="542076" y="81089"/>
                  <a:pt x="538914" y="73453"/>
                </a:cubicBezTo>
                <a:cubicBezTo>
                  <a:pt x="535752" y="65817"/>
                  <a:pt x="536867" y="62479"/>
                  <a:pt x="542259" y="63440"/>
                </a:cubicBezTo>
                <a:cubicBezTo>
                  <a:pt x="547651" y="64401"/>
                  <a:pt x="553265" y="65720"/>
                  <a:pt x="559102" y="67398"/>
                </a:cubicBezTo>
                <a:cubicBezTo>
                  <a:pt x="575492" y="56442"/>
                  <a:pt x="586918" y="47519"/>
                  <a:pt x="593378" y="40628"/>
                </a:cubicBezTo>
                <a:cubicBezTo>
                  <a:pt x="599839" y="33738"/>
                  <a:pt x="603646" y="27027"/>
                  <a:pt x="604800" y="20495"/>
                </a:cubicBezTo>
                <a:cubicBezTo>
                  <a:pt x="605377" y="17229"/>
                  <a:pt x="606967" y="15379"/>
                  <a:pt x="609567" y="14945"/>
                </a:cubicBezTo>
                <a:close/>
                <a:moveTo>
                  <a:pt x="260676" y="4700"/>
                </a:moveTo>
                <a:cubicBezTo>
                  <a:pt x="262444" y="4489"/>
                  <a:pt x="264751" y="4731"/>
                  <a:pt x="267598" y="5427"/>
                </a:cubicBezTo>
                <a:cubicBezTo>
                  <a:pt x="277278" y="7348"/>
                  <a:pt x="286100" y="10600"/>
                  <a:pt x="294066" y="15182"/>
                </a:cubicBezTo>
                <a:cubicBezTo>
                  <a:pt x="302032" y="19763"/>
                  <a:pt x="304872" y="25725"/>
                  <a:pt x="302584" y="33067"/>
                </a:cubicBezTo>
                <a:cubicBezTo>
                  <a:pt x="300297" y="40410"/>
                  <a:pt x="298713" y="47838"/>
                  <a:pt x="297831" y="55352"/>
                </a:cubicBezTo>
                <a:cubicBezTo>
                  <a:pt x="296949" y="62866"/>
                  <a:pt x="296734" y="83609"/>
                  <a:pt x="297185" y="117581"/>
                </a:cubicBezTo>
                <a:cubicBezTo>
                  <a:pt x="297637" y="151553"/>
                  <a:pt x="298770" y="181241"/>
                  <a:pt x="300584" y="206645"/>
                </a:cubicBezTo>
                <a:cubicBezTo>
                  <a:pt x="302398" y="232049"/>
                  <a:pt x="301656" y="251100"/>
                  <a:pt x="298358" y="263798"/>
                </a:cubicBezTo>
                <a:cubicBezTo>
                  <a:pt x="295059" y="276496"/>
                  <a:pt x="289108" y="287007"/>
                  <a:pt x="280504" y="295332"/>
                </a:cubicBezTo>
                <a:cubicBezTo>
                  <a:pt x="271900" y="303656"/>
                  <a:pt x="265726" y="302104"/>
                  <a:pt x="261984" y="290675"/>
                </a:cubicBezTo>
                <a:cubicBezTo>
                  <a:pt x="258241" y="279246"/>
                  <a:pt x="250669" y="266619"/>
                  <a:pt x="239269" y="252795"/>
                </a:cubicBezTo>
                <a:cubicBezTo>
                  <a:pt x="227868" y="238971"/>
                  <a:pt x="228854" y="234085"/>
                  <a:pt x="242226" y="238136"/>
                </a:cubicBezTo>
                <a:cubicBezTo>
                  <a:pt x="255599" y="242187"/>
                  <a:pt x="263048" y="243994"/>
                  <a:pt x="264576" y="243557"/>
                </a:cubicBezTo>
                <a:cubicBezTo>
                  <a:pt x="266103" y="243119"/>
                  <a:pt x="267515" y="238333"/>
                  <a:pt x="268813" y="229198"/>
                </a:cubicBezTo>
                <a:cubicBezTo>
                  <a:pt x="270111" y="220064"/>
                  <a:pt x="270760" y="202153"/>
                  <a:pt x="270760" y="175466"/>
                </a:cubicBezTo>
                <a:cubicBezTo>
                  <a:pt x="270760" y="147646"/>
                  <a:pt x="270319" y="117517"/>
                  <a:pt x="269437" y="85079"/>
                </a:cubicBezTo>
                <a:cubicBezTo>
                  <a:pt x="268555" y="52642"/>
                  <a:pt x="265182" y="30561"/>
                  <a:pt x="259316" y="18838"/>
                </a:cubicBezTo>
                <a:cubicBezTo>
                  <a:pt x="254917" y="10046"/>
                  <a:pt x="255371" y="5333"/>
                  <a:pt x="260676" y="4700"/>
                </a:cubicBezTo>
                <a:close/>
                <a:moveTo>
                  <a:pt x="98264" y="1087"/>
                </a:moveTo>
                <a:cubicBezTo>
                  <a:pt x="99970" y="814"/>
                  <a:pt x="102187" y="913"/>
                  <a:pt x="104915" y="1383"/>
                </a:cubicBezTo>
                <a:cubicBezTo>
                  <a:pt x="115828" y="3261"/>
                  <a:pt x="124852" y="6029"/>
                  <a:pt x="131986" y="9686"/>
                </a:cubicBezTo>
                <a:cubicBezTo>
                  <a:pt x="139120" y="13342"/>
                  <a:pt x="141547" y="19107"/>
                  <a:pt x="139267" y="26980"/>
                </a:cubicBezTo>
                <a:cubicBezTo>
                  <a:pt x="136987" y="34853"/>
                  <a:pt x="135403" y="45626"/>
                  <a:pt x="134514" y="59299"/>
                </a:cubicBezTo>
                <a:cubicBezTo>
                  <a:pt x="134069" y="66136"/>
                  <a:pt x="133628" y="73941"/>
                  <a:pt x="133191" y="82716"/>
                </a:cubicBezTo>
                <a:lnTo>
                  <a:pt x="133140" y="83854"/>
                </a:lnTo>
                <a:lnTo>
                  <a:pt x="136030" y="80390"/>
                </a:lnTo>
                <a:cubicBezTo>
                  <a:pt x="145186" y="70954"/>
                  <a:pt x="152389" y="62296"/>
                  <a:pt x="157637" y="54416"/>
                </a:cubicBezTo>
                <a:cubicBezTo>
                  <a:pt x="162886" y="46536"/>
                  <a:pt x="165797" y="39079"/>
                  <a:pt x="166370" y="32046"/>
                </a:cubicBezTo>
                <a:cubicBezTo>
                  <a:pt x="166944" y="25012"/>
                  <a:pt x="172293" y="23882"/>
                  <a:pt x="182417" y="28658"/>
                </a:cubicBezTo>
                <a:cubicBezTo>
                  <a:pt x="189515" y="32716"/>
                  <a:pt x="195467" y="38316"/>
                  <a:pt x="200271" y="45457"/>
                </a:cubicBezTo>
                <a:cubicBezTo>
                  <a:pt x="205075" y="52599"/>
                  <a:pt x="204580" y="57345"/>
                  <a:pt x="198786" y="59697"/>
                </a:cubicBezTo>
                <a:cubicBezTo>
                  <a:pt x="192993" y="62049"/>
                  <a:pt x="185403" y="65906"/>
                  <a:pt x="176018" y="71270"/>
                </a:cubicBezTo>
                <a:cubicBezTo>
                  <a:pt x="166632" y="76633"/>
                  <a:pt x="155332" y="81853"/>
                  <a:pt x="142117" y="86929"/>
                </a:cubicBezTo>
                <a:cubicBezTo>
                  <a:pt x="138814" y="88198"/>
                  <a:pt x="136209" y="89014"/>
                  <a:pt x="134304" y="89376"/>
                </a:cubicBezTo>
                <a:lnTo>
                  <a:pt x="132899" y="89270"/>
                </a:lnTo>
                <a:lnTo>
                  <a:pt x="131889" y="111946"/>
                </a:lnTo>
                <a:cubicBezTo>
                  <a:pt x="141296" y="109264"/>
                  <a:pt x="148474" y="107923"/>
                  <a:pt x="153421" y="107923"/>
                </a:cubicBezTo>
                <a:cubicBezTo>
                  <a:pt x="160448" y="107923"/>
                  <a:pt x="165592" y="110583"/>
                  <a:pt x="168855" y="115904"/>
                </a:cubicBezTo>
                <a:cubicBezTo>
                  <a:pt x="172117" y="121224"/>
                  <a:pt x="169339" y="125293"/>
                  <a:pt x="160520" y="128111"/>
                </a:cubicBezTo>
                <a:cubicBezTo>
                  <a:pt x="151700" y="130929"/>
                  <a:pt x="142157" y="134209"/>
                  <a:pt x="131889" y="137952"/>
                </a:cubicBezTo>
                <a:cubicBezTo>
                  <a:pt x="131889" y="144749"/>
                  <a:pt x="131445" y="151826"/>
                  <a:pt x="130556" y="159182"/>
                </a:cubicBezTo>
                <a:cubicBezTo>
                  <a:pt x="141053" y="157576"/>
                  <a:pt x="151367" y="155375"/>
                  <a:pt x="161498" y="152579"/>
                </a:cubicBezTo>
                <a:cubicBezTo>
                  <a:pt x="171630" y="149782"/>
                  <a:pt x="179352" y="152073"/>
                  <a:pt x="184665" y="159451"/>
                </a:cubicBezTo>
                <a:cubicBezTo>
                  <a:pt x="189978" y="166829"/>
                  <a:pt x="185518" y="171579"/>
                  <a:pt x="171285" y="173702"/>
                </a:cubicBezTo>
                <a:cubicBezTo>
                  <a:pt x="157053" y="175824"/>
                  <a:pt x="142845" y="178463"/>
                  <a:pt x="128663" y="181618"/>
                </a:cubicBezTo>
                <a:cubicBezTo>
                  <a:pt x="124389" y="206383"/>
                  <a:pt x="116470" y="228252"/>
                  <a:pt x="104905" y="247224"/>
                </a:cubicBezTo>
                <a:cubicBezTo>
                  <a:pt x="93339" y="266196"/>
                  <a:pt x="78949" y="280364"/>
                  <a:pt x="61733" y="289728"/>
                </a:cubicBezTo>
                <a:cubicBezTo>
                  <a:pt x="44518" y="299093"/>
                  <a:pt x="41589" y="297049"/>
                  <a:pt x="52946" y="283598"/>
                </a:cubicBezTo>
                <a:cubicBezTo>
                  <a:pt x="64304" y="270147"/>
                  <a:pt x="74424" y="254538"/>
                  <a:pt x="83308" y="236770"/>
                </a:cubicBezTo>
                <a:cubicBezTo>
                  <a:pt x="92192" y="219003"/>
                  <a:pt x="97989" y="203092"/>
                  <a:pt x="100699" y="189039"/>
                </a:cubicBezTo>
                <a:cubicBezTo>
                  <a:pt x="90676" y="191649"/>
                  <a:pt x="79436" y="194732"/>
                  <a:pt x="66982" y="198288"/>
                </a:cubicBezTo>
                <a:cubicBezTo>
                  <a:pt x="54527" y="201844"/>
                  <a:pt x="44342" y="205691"/>
                  <a:pt x="36426" y="209828"/>
                </a:cubicBezTo>
                <a:cubicBezTo>
                  <a:pt x="28511" y="213966"/>
                  <a:pt x="19021" y="210158"/>
                  <a:pt x="7958" y="198406"/>
                </a:cubicBezTo>
                <a:cubicBezTo>
                  <a:pt x="-3106" y="186655"/>
                  <a:pt x="-2633" y="181227"/>
                  <a:pt x="9377" y="182123"/>
                </a:cubicBezTo>
                <a:cubicBezTo>
                  <a:pt x="21387" y="183019"/>
                  <a:pt x="53219" y="177896"/>
                  <a:pt x="104872" y="166754"/>
                </a:cubicBezTo>
                <a:cubicBezTo>
                  <a:pt x="105690" y="154350"/>
                  <a:pt x="106098" y="146477"/>
                  <a:pt x="106098" y="143136"/>
                </a:cubicBezTo>
                <a:cubicBezTo>
                  <a:pt x="94469" y="144943"/>
                  <a:pt x="86399" y="145602"/>
                  <a:pt x="81889" y="145115"/>
                </a:cubicBezTo>
                <a:cubicBezTo>
                  <a:pt x="77379" y="144627"/>
                  <a:pt x="72187" y="142257"/>
                  <a:pt x="66315" y="138005"/>
                </a:cubicBezTo>
                <a:cubicBezTo>
                  <a:pt x="60443" y="133754"/>
                  <a:pt x="61984" y="130416"/>
                  <a:pt x="70940" y="127992"/>
                </a:cubicBezTo>
                <a:cubicBezTo>
                  <a:pt x="79895" y="125569"/>
                  <a:pt x="91643" y="122335"/>
                  <a:pt x="106184" y="118291"/>
                </a:cubicBezTo>
                <a:cubicBezTo>
                  <a:pt x="107920" y="78411"/>
                  <a:pt x="108135" y="53484"/>
                  <a:pt x="106830" y="43511"/>
                </a:cubicBezTo>
                <a:cubicBezTo>
                  <a:pt x="105525" y="33537"/>
                  <a:pt x="102151" y="23553"/>
                  <a:pt x="96709" y="13557"/>
                </a:cubicBezTo>
                <a:cubicBezTo>
                  <a:pt x="92628" y="6061"/>
                  <a:pt x="93146" y="1904"/>
                  <a:pt x="98264" y="1087"/>
                </a:cubicBezTo>
                <a:close/>
                <a:moveTo>
                  <a:pt x="461351" y="17"/>
                </a:moveTo>
                <a:cubicBezTo>
                  <a:pt x="462866" y="-69"/>
                  <a:pt x="464782" y="185"/>
                  <a:pt x="467102" y="780"/>
                </a:cubicBezTo>
                <a:cubicBezTo>
                  <a:pt x="476380" y="3161"/>
                  <a:pt x="483382" y="5982"/>
                  <a:pt x="488107" y="9245"/>
                </a:cubicBezTo>
                <a:cubicBezTo>
                  <a:pt x="492832" y="12507"/>
                  <a:pt x="494054" y="17322"/>
                  <a:pt x="491774" y="23689"/>
                </a:cubicBezTo>
                <a:cubicBezTo>
                  <a:pt x="489494" y="30056"/>
                  <a:pt x="487938" y="46425"/>
                  <a:pt x="487107" y="72797"/>
                </a:cubicBezTo>
                <a:cubicBezTo>
                  <a:pt x="496069" y="58830"/>
                  <a:pt x="501393" y="47913"/>
                  <a:pt x="503078" y="40047"/>
                </a:cubicBezTo>
                <a:cubicBezTo>
                  <a:pt x="504763" y="32182"/>
                  <a:pt x="509377" y="30486"/>
                  <a:pt x="516920" y="34960"/>
                </a:cubicBezTo>
                <a:cubicBezTo>
                  <a:pt x="524463" y="39434"/>
                  <a:pt x="529701" y="44407"/>
                  <a:pt x="532633" y="49878"/>
                </a:cubicBezTo>
                <a:cubicBezTo>
                  <a:pt x="535566" y="55348"/>
                  <a:pt x="533049" y="59167"/>
                  <a:pt x="525083" y="61332"/>
                </a:cubicBezTo>
                <a:cubicBezTo>
                  <a:pt x="517117" y="63497"/>
                  <a:pt x="504458" y="72023"/>
                  <a:pt x="487107" y="86908"/>
                </a:cubicBezTo>
                <a:lnTo>
                  <a:pt x="487107" y="95748"/>
                </a:lnTo>
                <a:cubicBezTo>
                  <a:pt x="491437" y="95017"/>
                  <a:pt x="497270" y="93483"/>
                  <a:pt x="504605" y="91145"/>
                </a:cubicBezTo>
                <a:cubicBezTo>
                  <a:pt x="511940" y="88808"/>
                  <a:pt x="518056" y="91027"/>
                  <a:pt x="522953" y="97803"/>
                </a:cubicBezTo>
                <a:cubicBezTo>
                  <a:pt x="527851" y="104578"/>
                  <a:pt x="525657" y="109106"/>
                  <a:pt x="516371" y="111386"/>
                </a:cubicBezTo>
                <a:cubicBezTo>
                  <a:pt x="507086" y="113666"/>
                  <a:pt x="497245" y="115545"/>
                  <a:pt x="486848" y="117022"/>
                </a:cubicBezTo>
                <a:lnTo>
                  <a:pt x="485751" y="134919"/>
                </a:lnTo>
                <a:cubicBezTo>
                  <a:pt x="497367" y="134919"/>
                  <a:pt x="506796" y="137009"/>
                  <a:pt x="514037" y="141189"/>
                </a:cubicBezTo>
                <a:cubicBezTo>
                  <a:pt x="521279" y="145369"/>
                  <a:pt x="524291" y="151016"/>
                  <a:pt x="523072" y="158128"/>
                </a:cubicBezTo>
                <a:cubicBezTo>
                  <a:pt x="521853" y="165241"/>
                  <a:pt x="515844" y="166682"/>
                  <a:pt x="505046" y="162452"/>
                </a:cubicBezTo>
                <a:cubicBezTo>
                  <a:pt x="494248" y="158222"/>
                  <a:pt x="487816" y="154034"/>
                  <a:pt x="485751" y="149890"/>
                </a:cubicBezTo>
                <a:cubicBezTo>
                  <a:pt x="486626" y="171816"/>
                  <a:pt x="485271" y="188996"/>
                  <a:pt x="481686" y="201429"/>
                </a:cubicBezTo>
                <a:lnTo>
                  <a:pt x="479241" y="207437"/>
                </a:lnTo>
                <a:lnTo>
                  <a:pt x="480944" y="207129"/>
                </a:lnTo>
                <a:cubicBezTo>
                  <a:pt x="498919" y="203960"/>
                  <a:pt x="510961" y="207125"/>
                  <a:pt x="517070" y="216626"/>
                </a:cubicBezTo>
                <a:cubicBezTo>
                  <a:pt x="523179" y="226126"/>
                  <a:pt x="517737" y="230650"/>
                  <a:pt x="500744" y="230199"/>
                </a:cubicBezTo>
                <a:cubicBezTo>
                  <a:pt x="483751" y="229747"/>
                  <a:pt x="465145" y="231504"/>
                  <a:pt x="444925" y="235469"/>
                </a:cubicBezTo>
                <a:cubicBezTo>
                  <a:pt x="424705" y="239434"/>
                  <a:pt x="411379" y="243711"/>
                  <a:pt x="404948" y="248300"/>
                </a:cubicBezTo>
                <a:cubicBezTo>
                  <a:pt x="398516" y="252888"/>
                  <a:pt x="393028" y="251196"/>
                  <a:pt x="388482" y="243223"/>
                </a:cubicBezTo>
                <a:cubicBezTo>
                  <a:pt x="383936" y="235250"/>
                  <a:pt x="382789" y="228413"/>
                  <a:pt x="385040" y="222713"/>
                </a:cubicBezTo>
                <a:cubicBezTo>
                  <a:pt x="387291" y="217013"/>
                  <a:pt x="388865" y="206362"/>
                  <a:pt x="389762" y="190759"/>
                </a:cubicBezTo>
                <a:cubicBezTo>
                  <a:pt x="390658" y="175157"/>
                  <a:pt x="391332" y="151306"/>
                  <a:pt x="391784" y="119205"/>
                </a:cubicBezTo>
                <a:cubicBezTo>
                  <a:pt x="392235" y="87105"/>
                  <a:pt x="390661" y="65720"/>
                  <a:pt x="387062" y="55051"/>
                </a:cubicBezTo>
                <a:cubicBezTo>
                  <a:pt x="383463" y="44382"/>
                  <a:pt x="385406" y="40015"/>
                  <a:pt x="392891" y="41951"/>
                </a:cubicBezTo>
                <a:cubicBezTo>
                  <a:pt x="400377" y="43887"/>
                  <a:pt x="407375" y="47196"/>
                  <a:pt x="413885" y="51878"/>
                </a:cubicBezTo>
                <a:cubicBezTo>
                  <a:pt x="420396" y="56560"/>
                  <a:pt x="422289" y="61870"/>
                  <a:pt x="419564" y="67807"/>
                </a:cubicBezTo>
                <a:cubicBezTo>
                  <a:pt x="416840" y="73743"/>
                  <a:pt x="415255" y="83968"/>
                  <a:pt x="414810" y="98480"/>
                </a:cubicBezTo>
                <a:cubicBezTo>
                  <a:pt x="414366" y="112992"/>
                  <a:pt x="413918" y="130606"/>
                  <a:pt x="413466" y="151320"/>
                </a:cubicBezTo>
                <a:cubicBezTo>
                  <a:pt x="413240" y="161678"/>
                  <a:pt x="412965" y="172573"/>
                  <a:pt x="412641" y="184008"/>
                </a:cubicBezTo>
                <a:lnTo>
                  <a:pt x="412401" y="191675"/>
                </a:lnTo>
                <a:lnTo>
                  <a:pt x="414864" y="187845"/>
                </a:lnTo>
                <a:cubicBezTo>
                  <a:pt x="421712" y="178947"/>
                  <a:pt x="428957" y="168421"/>
                  <a:pt x="436600" y="156268"/>
                </a:cubicBezTo>
                <a:cubicBezTo>
                  <a:pt x="444244" y="144114"/>
                  <a:pt x="451127" y="132538"/>
                  <a:pt x="457250" y="121539"/>
                </a:cubicBezTo>
                <a:cubicBezTo>
                  <a:pt x="451643" y="122400"/>
                  <a:pt x="445807" y="123515"/>
                  <a:pt x="439741" y="124884"/>
                </a:cubicBezTo>
                <a:cubicBezTo>
                  <a:pt x="433675" y="126254"/>
                  <a:pt x="427426" y="123619"/>
                  <a:pt x="420995" y="116979"/>
                </a:cubicBezTo>
                <a:cubicBezTo>
                  <a:pt x="414563" y="110340"/>
                  <a:pt x="416836" y="106733"/>
                  <a:pt x="427813" y="106159"/>
                </a:cubicBezTo>
                <a:cubicBezTo>
                  <a:pt x="438791" y="105586"/>
                  <a:pt x="451299" y="103736"/>
                  <a:pt x="465338" y="100610"/>
                </a:cubicBezTo>
                <a:cubicBezTo>
                  <a:pt x="465338" y="89410"/>
                  <a:pt x="465116" y="73639"/>
                  <a:pt x="464671" y="53298"/>
                </a:cubicBezTo>
                <a:cubicBezTo>
                  <a:pt x="464227" y="32956"/>
                  <a:pt x="462201" y="18523"/>
                  <a:pt x="458595" y="9998"/>
                </a:cubicBezTo>
                <a:cubicBezTo>
                  <a:pt x="455890" y="3604"/>
                  <a:pt x="456809" y="277"/>
                  <a:pt x="461351" y="1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D9B9D5A5-47FC-4F46-939F-654DE5FAA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4056" y="2378793"/>
            <a:ext cx="7112567" cy="275297"/>
          </a:xfrm>
          <a:custGeom>
            <a:avLst/>
            <a:gdLst/>
            <a:ahLst/>
            <a:cxnLst/>
            <a:rect l="l" t="t" r="r" b="b"/>
            <a:pathLst>
              <a:path w="7112567" h="275297">
                <a:moveTo>
                  <a:pt x="2960297" y="192081"/>
                </a:moveTo>
                <a:cubicBezTo>
                  <a:pt x="2957381" y="192245"/>
                  <a:pt x="2954545" y="193352"/>
                  <a:pt x="2951789" y="195402"/>
                </a:cubicBezTo>
                <a:cubicBezTo>
                  <a:pt x="2946275" y="199501"/>
                  <a:pt x="2943519" y="204964"/>
                  <a:pt x="2943519" y="211792"/>
                </a:cubicBezTo>
                <a:cubicBezTo>
                  <a:pt x="2943519" y="218619"/>
                  <a:pt x="2946589" y="223744"/>
                  <a:pt x="2952728" y="227167"/>
                </a:cubicBezTo>
                <a:cubicBezTo>
                  <a:pt x="2958867" y="230590"/>
                  <a:pt x="2964876" y="230417"/>
                  <a:pt x="2970755" y="226646"/>
                </a:cubicBezTo>
                <a:cubicBezTo>
                  <a:pt x="2976634" y="222864"/>
                  <a:pt x="2979396" y="217407"/>
                  <a:pt x="2979043" y="210275"/>
                </a:cubicBezTo>
                <a:cubicBezTo>
                  <a:pt x="2978689" y="203144"/>
                  <a:pt x="2975436" y="197857"/>
                  <a:pt x="2969285" y="194416"/>
                </a:cubicBezTo>
                <a:cubicBezTo>
                  <a:pt x="2966209" y="192695"/>
                  <a:pt x="2963213" y="191917"/>
                  <a:pt x="2960297" y="192081"/>
                </a:cubicBezTo>
                <a:close/>
                <a:moveTo>
                  <a:pt x="2962444" y="172259"/>
                </a:moveTo>
                <a:cubicBezTo>
                  <a:pt x="2967218" y="172364"/>
                  <a:pt x="2972100" y="173465"/>
                  <a:pt x="2977089" y="175561"/>
                </a:cubicBezTo>
                <a:cubicBezTo>
                  <a:pt x="2987067" y="179753"/>
                  <a:pt x="2993693" y="186395"/>
                  <a:pt x="2996967" y="195486"/>
                </a:cubicBezTo>
                <a:cubicBezTo>
                  <a:pt x="3000241" y="204576"/>
                  <a:pt x="3000626" y="213568"/>
                  <a:pt x="2998121" y="222461"/>
                </a:cubicBezTo>
                <a:cubicBezTo>
                  <a:pt x="2995615" y="231353"/>
                  <a:pt x="2990927" y="238159"/>
                  <a:pt x="2984056" y="242878"/>
                </a:cubicBezTo>
                <a:cubicBezTo>
                  <a:pt x="2977185" y="247597"/>
                  <a:pt x="2969021" y="249957"/>
                  <a:pt x="2959565" y="249957"/>
                </a:cubicBezTo>
                <a:cubicBezTo>
                  <a:pt x="2950108" y="249957"/>
                  <a:pt x="2941544" y="246118"/>
                  <a:pt x="2933873" y="238441"/>
                </a:cubicBezTo>
                <a:cubicBezTo>
                  <a:pt x="2926202" y="230764"/>
                  <a:pt x="2922367" y="222510"/>
                  <a:pt x="2922367" y="213680"/>
                </a:cubicBezTo>
                <a:cubicBezTo>
                  <a:pt x="2922367" y="204849"/>
                  <a:pt x="2924432" y="197126"/>
                  <a:pt x="2928562" y="190509"/>
                </a:cubicBezTo>
                <a:cubicBezTo>
                  <a:pt x="2932692" y="183892"/>
                  <a:pt x="2939318" y="178699"/>
                  <a:pt x="2948440" y="174929"/>
                </a:cubicBezTo>
                <a:cubicBezTo>
                  <a:pt x="2953001" y="173043"/>
                  <a:pt x="2957669" y="172154"/>
                  <a:pt x="2962444" y="172259"/>
                </a:cubicBezTo>
                <a:close/>
                <a:moveTo>
                  <a:pt x="1543921" y="160734"/>
                </a:moveTo>
                <a:cubicBezTo>
                  <a:pt x="1547146" y="161385"/>
                  <a:pt x="1551350" y="162818"/>
                  <a:pt x="1556534" y="165032"/>
                </a:cubicBezTo>
                <a:cubicBezTo>
                  <a:pt x="1574914" y="172237"/>
                  <a:pt x="1588746" y="181933"/>
                  <a:pt x="1598029" y="194118"/>
                </a:cubicBezTo>
                <a:cubicBezTo>
                  <a:pt x="1607313" y="206303"/>
                  <a:pt x="1609619" y="219434"/>
                  <a:pt x="1604950" y="233511"/>
                </a:cubicBezTo>
                <a:cubicBezTo>
                  <a:pt x="1600281" y="247588"/>
                  <a:pt x="1591168" y="245554"/>
                  <a:pt x="1577612" y="227409"/>
                </a:cubicBezTo>
                <a:cubicBezTo>
                  <a:pt x="1564056" y="209265"/>
                  <a:pt x="1551970" y="192118"/>
                  <a:pt x="1541354" y="175970"/>
                </a:cubicBezTo>
                <a:cubicBezTo>
                  <a:pt x="1533391" y="163860"/>
                  <a:pt x="1534248" y="158781"/>
                  <a:pt x="1543921" y="160734"/>
                </a:cubicBezTo>
                <a:close/>
                <a:moveTo>
                  <a:pt x="2170783" y="156241"/>
                </a:moveTo>
                <a:cubicBezTo>
                  <a:pt x="2174189" y="156607"/>
                  <a:pt x="2178487" y="157479"/>
                  <a:pt x="2183677" y="158855"/>
                </a:cubicBezTo>
                <a:cubicBezTo>
                  <a:pt x="2202864" y="163022"/>
                  <a:pt x="2215139" y="169682"/>
                  <a:pt x="2220503" y="178835"/>
                </a:cubicBezTo>
                <a:cubicBezTo>
                  <a:pt x="2225867" y="187988"/>
                  <a:pt x="2227355" y="196682"/>
                  <a:pt x="2224968" y="204918"/>
                </a:cubicBezTo>
                <a:cubicBezTo>
                  <a:pt x="2222580" y="213153"/>
                  <a:pt x="2218311" y="215996"/>
                  <a:pt x="2212159" y="213447"/>
                </a:cubicBezTo>
                <a:cubicBezTo>
                  <a:pt x="2206008" y="210899"/>
                  <a:pt x="2198427" y="205119"/>
                  <a:pt x="2189416" y="196109"/>
                </a:cubicBezTo>
                <a:cubicBezTo>
                  <a:pt x="2180406" y="187098"/>
                  <a:pt x="2172007" y="177260"/>
                  <a:pt x="2164218" y="166594"/>
                </a:cubicBezTo>
                <a:cubicBezTo>
                  <a:pt x="2158376" y="158595"/>
                  <a:pt x="2160565" y="155144"/>
                  <a:pt x="2170783" y="156241"/>
                </a:cubicBezTo>
                <a:close/>
                <a:moveTo>
                  <a:pt x="2046014" y="152114"/>
                </a:moveTo>
                <a:cubicBezTo>
                  <a:pt x="2048663" y="152611"/>
                  <a:pt x="2050631" y="156728"/>
                  <a:pt x="2051918" y="164464"/>
                </a:cubicBezTo>
                <a:cubicBezTo>
                  <a:pt x="2054491" y="179936"/>
                  <a:pt x="2050820" y="195327"/>
                  <a:pt x="2040905" y="210638"/>
                </a:cubicBezTo>
                <a:cubicBezTo>
                  <a:pt x="2030989" y="225949"/>
                  <a:pt x="2023572" y="228528"/>
                  <a:pt x="2018655" y="218377"/>
                </a:cubicBezTo>
                <a:cubicBezTo>
                  <a:pt x="2013737" y="208226"/>
                  <a:pt x="2014227" y="199141"/>
                  <a:pt x="2020124" y="191123"/>
                </a:cubicBezTo>
                <a:cubicBezTo>
                  <a:pt x="2026022" y="183105"/>
                  <a:pt x="2031321" y="173223"/>
                  <a:pt x="2036021" y="161478"/>
                </a:cubicBezTo>
                <a:cubicBezTo>
                  <a:pt x="2040033" y="154738"/>
                  <a:pt x="2043364" y="151616"/>
                  <a:pt x="2046014" y="152114"/>
                </a:cubicBezTo>
                <a:close/>
                <a:moveTo>
                  <a:pt x="1449627" y="148659"/>
                </a:moveTo>
                <a:cubicBezTo>
                  <a:pt x="1451106" y="148883"/>
                  <a:pt x="1452880" y="149467"/>
                  <a:pt x="1454950" y="150409"/>
                </a:cubicBezTo>
                <a:cubicBezTo>
                  <a:pt x="1463228" y="154180"/>
                  <a:pt x="1469749" y="158440"/>
                  <a:pt x="1474512" y="163190"/>
                </a:cubicBezTo>
                <a:cubicBezTo>
                  <a:pt x="1480527" y="168213"/>
                  <a:pt x="1481463" y="172814"/>
                  <a:pt x="1477321" y="176994"/>
                </a:cubicBezTo>
                <a:cubicBezTo>
                  <a:pt x="1473178" y="181173"/>
                  <a:pt x="1467371" y="187195"/>
                  <a:pt x="1459898" y="195058"/>
                </a:cubicBezTo>
                <a:cubicBezTo>
                  <a:pt x="1452426" y="202921"/>
                  <a:pt x="1441729" y="212622"/>
                  <a:pt x="1427807" y="224163"/>
                </a:cubicBezTo>
                <a:cubicBezTo>
                  <a:pt x="1413886" y="235703"/>
                  <a:pt x="1399629" y="243470"/>
                  <a:pt x="1385038" y="247464"/>
                </a:cubicBezTo>
                <a:cubicBezTo>
                  <a:pt x="1370446" y="251457"/>
                  <a:pt x="1366608" y="250471"/>
                  <a:pt x="1373522" y="244506"/>
                </a:cubicBezTo>
                <a:cubicBezTo>
                  <a:pt x="1380437" y="238540"/>
                  <a:pt x="1389670" y="230550"/>
                  <a:pt x="1401223" y="220535"/>
                </a:cubicBezTo>
                <a:cubicBezTo>
                  <a:pt x="1412776" y="210520"/>
                  <a:pt x="1423135" y="199250"/>
                  <a:pt x="1432300" y="186723"/>
                </a:cubicBezTo>
                <a:cubicBezTo>
                  <a:pt x="1441465" y="174197"/>
                  <a:pt x="1445462" y="164070"/>
                  <a:pt x="1444291" y="156344"/>
                </a:cubicBezTo>
                <a:cubicBezTo>
                  <a:pt x="1443411" y="150549"/>
                  <a:pt x="1445190" y="147987"/>
                  <a:pt x="1449627" y="148659"/>
                </a:cubicBezTo>
                <a:close/>
                <a:moveTo>
                  <a:pt x="2507592" y="116272"/>
                </a:moveTo>
                <a:cubicBezTo>
                  <a:pt x="2501162" y="116644"/>
                  <a:pt x="2487243" y="118256"/>
                  <a:pt x="2465837" y="121109"/>
                </a:cubicBezTo>
                <a:cubicBezTo>
                  <a:pt x="2467350" y="149287"/>
                  <a:pt x="2468441" y="168455"/>
                  <a:pt x="2469111" y="178612"/>
                </a:cubicBezTo>
                <a:cubicBezTo>
                  <a:pt x="2484105" y="176367"/>
                  <a:pt x="2499429" y="174172"/>
                  <a:pt x="2515080" y="172026"/>
                </a:cubicBezTo>
                <a:cubicBezTo>
                  <a:pt x="2517176" y="161571"/>
                  <a:pt x="2518612" y="150673"/>
                  <a:pt x="2519387" y="139331"/>
                </a:cubicBezTo>
                <a:cubicBezTo>
                  <a:pt x="2520162" y="127989"/>
                  <a:pt x="2519998" y="121217"/>
                  <a:pt x="2518894" y="119016"/>
                </a:cubicBezTo>
                <a:cubicBezTo>
                  <a:pt x="2517790" y="116814"/>
                  <a:pt x="2514023" y="115900"/>
                  <a:pt x="2507592" y="116272"/>
                </a:cubicBezTo>
                <a:close/>
                <a:moveTo>
                  <a:pt x="2833367" y="92781"/>
                </a:moveTo>
                <a:cubicBezTo>
                  <a:pt x="2841998" y="93200"/>
                  <a:pt x="2849511" y="96929"/>
                  <a:pt x="2855906" y="103966"/>
                </a:cubicBezTo>
                <a:cubicBezTo>
                  <a:pt x="2864433" y="113348"/>
                  <a:pt x="2862057" y="117844"/>
                  <a:pt x="2848781" y="117453"/>
                </a:cubicBezTo>
                <a:cubicBezTo>
                  <a:pt x="2835504" y="117062"/>
                  <a:pt x="2821539" y="117258"/>
                  <a:pt x="2806886" y="118039"/>
                </a:cubicBezTo>
                <a:cubicBezTo>
                  <a:pt x="2792232" y="118820"/>
                  <a:pt x="2765750" y="120929"/>
                  <a:pt x="2727439" y="124364"/>
                </a:cubicBezTo>
                <a:cubicBezTo>
                  <a:pt x="2733665" y="128370"/>
                  <a:pt x="2734623" y="132069"/>
                  <a:pt x="2730314" y="135461"/>
                </a:cubicBezTo>
                <a:cubicBezTo>
                  <a:pt x="2726004" y="138853"/>
                  <a:pt x="2721722" y="142614"/>
                  <a:pt x="2717468" y="146744"/>
                </a:cubicBezTo>
                <a:cubicBezTo>
                  <a:pt x="2713214" y="150874"/>
                  <a:pt x="2711453" y="152939"/>
                  <a:pt x="2712185" y="152939"/>
                </a:cubicBezTo>
                <a:cubicBezTo>
                  <a:pt x="2715868" y="152939"/>
                  <a:pt x="2722590" y="152189"/>
                  <a:pt x="2732351" y="150688"/>
                </a:cubicBezTo>
                <a:cubicBezTo>
                  <a:pt x="2742111" y="149188"/>
                  <a:pt x="2749760" y="147045"/>
                  <a:pt x="2755298" y="144261"/>
                </a:cubicBezTo>
                <a:cubicBezTo>
                  <a:pt x="2760836" y="141476"/>
                  <a:pt x="2766296" y="141545"/>
                  <a:pt x="2771679" y="144465"/>
                </a:cubicBezTo>
                <a:cubicBezTo>
                  <a:pt x="2777061" y="147386"/>
                  <a:pt x="2783290" y="151522"/>
                  <a:pt x="2790366" y="156874"/>
                </a:cubicBezTo>
                <a:cubicBezTo>
                  <a:pt x="2797441" y="162226"/>
                  <a:pt x="2799156" y="166746"/>
                  <a:pt x="2795510" y="170436"/>
                </a:cubicBezTo>
                <a:cubicBezTo>
                  <a:pt x="2791863" y="174126"/>
                  <a:pt x="2789122" y="179462"/>
                  <a:pt x="2787287" y="186444"/>
                </a:cubicBezTo>
                <a:cubicBezTo>
                  <a:pt x="2785451" y="193427"/>
                  <a:pt x="2782952" y="204632"/>
                  <a:pt x="2779790" y="220061"/>
                </a:cubicBezTo>
                <a:cubicBezTo>
                  <a:pt x="2776627" y="235489"/>
                  <a:pt x="2772159" y="247116"/>
                  <a:pt x="2766386" y="254942"/>
                </a:cubicBezTo>
                <a:cubicBezTo>
                  <a:pt x="2760612" y="262768"/>
                  <a:pt x="2753599" y="268759"/>
                  <a:pt x="2745345" y="272913"/>
                </a:cubicBezTo>
                <a:cubicBezTo>
                  <a:pt x="2737091" y="277068"/>
                  <a:pt x="2732270" y="275794"/>
                  <a:pt x="2730881" y="269090"/>
                </a:cubicBezTo>
                <a:cubicBezTo>
                  <a:pt x="2729492" y="262387"/>
                  <a:pt x="2723098" y="254192"/>
                  <a:pt x="2711701" y="244506"/>
                </a:cubicBezTo>
                <a:cubicBezTo>
                  <a:pt x="2700303" y="234820"/>
                  <a:pt x="2701267" y="231725"/>
                  <a:pt x="2714594" y="235223"/>
                </a:cubicBezTo>
                <a:cubicBezTo>
                  <a:pt x="2727920" y="238720"/>
                  <a:pt x="2736400" y="240348"/>
                  <a:pt x="2740034" y="240106"/>
                </a:cubicBezTo>
                <a:cubicBezTo>
                  <a:pt x="2743668" y="239864"/>
                  <a:pt x="2746942" y="236097"/>
                  <a:pt x="2749857" y="228804"/>
                </a:cubicBezTo>
                <a:cubicBezTo>
                  <a:pt x="2752771" y="221512"/>
                  <a:pt x="2755773" y="209668"/>
                  <a:pt x="2758861" y="193272"/>
                </a:cubicBezTo>
                <a:cubicBezTo>
                  <a:pt x="2761949" y="176876"/>
                  <a:pt x="2761992" y="167633"/>
                  <a:pt x="2758991" y="165543"/>
                </a:cubicBezTo>
                <a:cubicBezTo>
                  <a:pt x="2755989" y="163453"/>
                  <a:pt x="2746861" y="163559"/>
                  <a:pt x="2731607" y="165859"/>
                </a:cubicBezTo>
                <a:cubicBezTo>
                  <a:pt x="2716352" y="168160"/>
                  <a:pt x="2703757" y="171856"/>
                  <a:pt x="2693823" y="176947"/>
                </a:cubicBezTo>
                <a:cubicBezTo>
                  <a:pt x="2683889" y="182038"/>
                  <a:pt x="2678422" y="180525"/>
                  <a:pt x="2677424" y="172408"/>
                </a:cubicBezTo>
                <a:cubicBezTo>
                  <a:pt x="2676425" y="164291"/>
                  <a:pt x="2680239" y="157668"/>
                  <a:pt x="2688865" y="152539"/>
                </a:cubicBezTo>
                <a:cubicBezTo>
                  <a:pt x="2697491" y="147411"/>
                  <a:pt x="2703298" y="139024"/>
                  <a:pt x="2706287" y="127378"/>
                </a:cubicBezTo>
                <a:cubicBezTo>
                  <a:pt x="2674326" y="132054"/>
                  <a:pt x="2652976" y="135362"/>
                  <a:pt x="2642235" y="137303"/>
                </a:cubicBezTo>
                <a:cubicBezTo>
                  <a:pt x="2631495" y="139244"/>
                  <a:pt x="2621195" y="136109"/>
                  <a:pt x="2611335" y="127899"/>
                </a:cubicBezTo>
                <a:cubicBezTo>
                  <a:pt x="2601475" y="119689"/>
                  <a:pt x="2603577" y="115583"/>
                  <a:pt x="2617641" y="115583"/>
                </a:cubicBezTo>
                <a:cubicBezTo>
                  <a:pt x="2630230" y="115583"/>
                  <a:pt x="2643922" y="115016"/>
                  <a:pt x="2658718" y="113881"/>
                </a:cubicBezTo>
                <a:cubicBezTo>
                  <a:pt x="2673514" y="112746"/>
                  <a:pt x="2692852" y="110809"/>
                  <a:pt x="2716733" y="108068"/>
                </a:cubicBezTo>
                <a:cubicBezTo>
                  <a:pt x="2740614" y="105327"/>
                  <a:pt x="2761397" y="102803"/>
                  <a:pt x="2779083" y="100496"/>
                </a:cubicBezTo>
                <a:cubicBezTo>
                  <a:pt x="2796768" y="98189"/>
                  <a:pt x="2811862" y="95845"/>
                  <a:pt x="2824364" y="93464"/>
                </a:cubicBezTo>
                <a:cubicBezTo>
                  <a:pt x="2827489" y="92869"/>
                  <a:pt x="2830490" y="92641"/>
                  <a:pt x="2833367" y="92781"/>
                </a:cubicBezTo>
                <a:close/>
                <a:moveTo>
                  <a:pt x="2204255" y="89515"/>
                </a:moveTo>
                <a:cubicBezTo>
                  <a:pt x="2210821" y="89453"/>
                  <a:pt x="2216227" y="90047"/>
                  <a:pt x="2220475" y="91297"/>
                </a:cubicBezTo>
                <a:cubicBezTo>
                  <a:pt x="2228971" y="93796"/>
                  <a:pt x="2235944" y="99073"/>
                  <a:pt x="2241395" y="107128"/>
                </a:cubicBezTo>
                <a:cubicBezTo>
                  <a:pt x="2246846" y="115183"/>
                  <a:pt x="2238468" y="118628"/>
                  <a:pt x="2216261" y="117462"/>
                </a:cubicBezTo>
                <a:cubicBezTo>
                  <a:pt x="2194055" y="116297"/>
                  <a:pt x="2163133" y="116743"/>
                  <a:pt x="2123495" y="118802"/>
                </a:cubicBezTo>
                <a:cubicBezTo>
                  <a:pt x="2131271" y="123552"/>
                  <a:pt x="2133993" y="128615"/>
                  <a:pt x="2131662" y="133992"/>
                </a:cubicBezTo>
                <a:cubicBezTo>
                  <a:pt x="2129330" y="139368"/>
                  <a:pt x="2129129" y="154428"/>
                  <a:pt x="2131057" y="179170"/>
                </a:cubicBezTo>
                <a:cubicBezTo>
                  <a:pt x="2132986" y="203913"/>
                  <a:pt x="2133345" y="221137"/>
                  <a:pt x="2132136" y="230842"/>
                </a:cubicBezTo>
                <a:cubicBezTo>
                  <a:pt x="2130927" y="240546"/>
                  <a:pt x="2126927" y="249659"/>
                  <a:pt x="2120137" y="258179"/>
                </a:cubicBezTo>
                <a:cubicBezTo>
                  <a:pt x="2113347" y="266700"/>
                  <a:pt x="2108212" y="267828"/>
                  <a:pt x="2104733" y="261565"/>
                </a:cubicBezTo>
                <a:cubicBezTo>
                  <a:pt x="2101254" y="255302"/>
                  <a:pt x="2093953" y="246720"/>
                  <a:pt x="2082828" y="235818"/>
                </a:cubicBezTo>
                <a:cubicBezTo>
                  <a:pt x="2071703" y="224916"/>
                  <a:pt x="2069662" y="220275"/>
                  <a:pt x="2076707" y="221893"/>
                </a:cubicBezTo>
                <a:cubicBezTo>
                  <a:pt x="2083752" y="223512"/>
                  <a:pt x="2089636" y="224873"/>
                  <a:pt x="2094362" y="225977"/>
                </a:cubicBezTo>
                <a:cubicBezTo>
                  <a:pt x="2099087" y="227081"/>
                  <a:pt x="2102569" y="227558"/>
                  <a:pt x="2104808" y="227409"/>
                </a:cubicBezTo>
                <a:cubicBezTo>
                  <a:pt x="2107046" y="227260"/>
                  <a:pt x="2107976" y="211277"/>
                  <a:pt x="2107598" y="179459"/>
                </a:cubicBezTo>
                <a:cubicBezTo>
                  <a:pt x="2107220" y="147640"/>
                  <a:pt x="2105543" y="128333"/>
                  <a:pt x="2102566" y="121537"/>
                </a:cubicBezTo>
                <a:cubicBezTo>
                  <a:pt x="2079448" y="125431"/>
                  <a:pt x="2061309" y="128345"/>
                  <a:pt x="2048151" y="130280"/>
                </a:cubicBezTo>
                <a:cubicBezTo>
                  <a:pt x="2034992" y="132215"/>
                  <a:pt x="2025541" y="133384"/>
                  <a:pt x="2019799" y="133787"/>
                </a:cubicBezTo>
                <a:cubicBezTo>
                  <a:pt x="2014057" y="134190"/>
                  <a:pt x="2009046" y="134181"/>
                  <a:pt x="2004767" y="133759"/>
                </a:cubicBezTo>
                <a:cubicBezTo>
                  <a:pt x="2000488" y="133337"/>
                  <a:pt x="1994473" y="129620"/>
                  <a:pt x="1986722" y="122606"/>
                </a:cubicBezTo>
                <a:cubicBezTo>
                  <a:pt x="1978970" y="115593"/>
                  <a:pt x="1980955" y="112086"/>
                  <a:pt x="1992675" y="112086"/>
                </a:cubicBezTo>
                <a:cubicBezTo>
                  <a:pt x="2002857" y="112086"/>
                  <a:pt x="2016726" y="111323"/>
                  <a:pt x="2034282" y="109798"/>
                </a:cubicBezTo>
                <a:cubicBezTo>
                  <a:pt x="2051837" y="108272"/>
                  <a:pt x="2076251" y="105556"/>
                  <a:pt x="2107524" y="101649"/>
                </a:cubicBezTo>
                <a:cubicBezTo>
                  <a:pt x="2138796" y="97743"/>
                  <a:pt x="2163316" y="94416"/>
                  <a:pt x="2181082" y="91669"/>
                </a:cubicBezTo>
                <a:cubicBezTo>
                  <a:pt x="2189965" y="90295"/>
                  <a:pt x="2197689" y="89577"/>
                  <a:pt x="2204255" y="89515"/>
                </a:cubicBezTo>
                <a:close/>
                <a:moveTo>
                  <a:pt x="956162" y="64219"/>
                </a:moveTo>
                <a:lnTo>
                  <a:pt x="983137" y="64219"/>
                </a:lnTo>
                <a:lnTo>
                  <a:pt x="983137" y="121425"/>
                </a:lnTo>
                <a:lnTo>
                  <a:pt x="1040343" y="121425"/>
                </a:lnTo>
                <a:lnTo>
                  <a:pt x="1040343" y="146056"/>
                </a:lnTo>
                <a:lnTo>
                  <a:pt x="983137" y="146056"/>
                </a:lnTo>
                <a:lnTo>
                  <a:pt x="983137" y="203262"/>
                </a:lnTo>
                <a:lnTo>
                  <a:pt x="956162" y="203262"/>
                </a:lnTo>
                <a:lnTo>
                  <a:pt x="956162" y="146056"/>
                </a:lnTo>
                <a:lnTo>
                  <a:pt x="898956" y="146056"/>
                </a:lnTo>
                <a:lnTo>
                  <a:pt x="898956" y="121425"/>
                </a:lnTo>
                <a:lnTo>
                  <a:pt x="956162" y="121425"/>
                </a:lnTo>
                <a:close/>
                <a:moveTo>
                  <a:pt x="1532350" y="54669"/>
                </a:moveTo>
                <a:cubicBezTo>
                  <a:pt x="1526514" y="55281"/>
                  <a:pt x="1518484" y="56561"/>
                  <a:pt x="1508258" y="58508"/>
                </a:cubicBezTo>
                <a:lnTo>
                  <a:pt x="1463685" y="66117"/>
                </a:lnTo>
                <a:cubicBezTo>
                  <a:pt x="1466735" y="85452"/>
                  <a:pt x="1468961" y="101935"/>
                  <a:pt x="1470363" y="115565"/>
                </a:cubicBezTo>
                <a:cubicBezTo>
                  <a:pt x="1493134" y="110902"/>
                  <a:pt x="1515892" y="107168"/>
                  <a:pt x="1538638" y="104365"/>
                </a:cubicBezTo>
                <a:cubicBezTo>
                  <a:pt x="1540721" y="95473"/>
                  <a:pt x="1542737" y="85356"/>
                  <a:pt x="1544684" y="74014"/>
                </a:cubicBezTo>
                <a:cubicBezTo>
                  <a:pt x="1546631" y="62672"/>
                  <a:pt x="1546160" y="56279"/>
                  <a:pt x="1543270" y="54834"/>
                </a:cubicBezTo>
                <a:cubicBezTo>
                  <a:pt x="1541825" y="54111"/>
                  <a:pt x="1538185" y="54056"/>
                  <a:pt x="1532350" y="54669"/>
                </a:cubicBezTo>
                <a:close/>
                <a:moveTo>
                  <a:pt x="197641" y="31533"/>
                </a:moveTo>
                <a:lnTo>
                  <a:pt x="217453" y="31533"/>
                </a:lnTo>
                <a:lnTo>
                  <a:pt x="217453" y="238274"/>
                </a:lnTo>
                <a:lnTo>
                  <a:pt x="186962" y="238274"/>
                </a:lnTo>
                <a:lnTo>
                  <a:pt x="186962" y="77186"/>
                </a:lnTo>
                <a:cubicBezTo>
                  <a:pt x="180786" y="86748"/>
                  <a:pt x="167943" y="96478"/>
                  <a:pt x="148434" y="106375"/>
                </a:cubicBezTo>
                <a:lnTo>
                  <a:pt x="148434" y="79734"/>
                </a:lnTo>
                <a:cubicBezTo>
                  <a:pt x="168253" y="66278"/>
                  <a:pt x="184655" y="50211"/>
                  <a:pt x="197641" y="31533"/>
                </a:cubicBezTo>
                <a:close/>
                <a:moveTo>
                  <a:pt x="2748466" y="31454"/>
                </a:moveTo>
                <a:cubicBezTo>
                  <a:pt x="2746277" y="31550"/>
                  <a:pt x="2743519" y="31967"/>
                  <a:pt x="2740192" y="32705"/>
                </a:cubicBezTo>
                <a:cubicBezTo>
                  <a:pt x="2733538" y="34181"/>
                  <a:pt x="2720724" y="36742"/>
                  <a:pt x="2701748" y="40388"/>
                </a:cubicBezTo>
                <a:cubicBezTo>
                  <a:pt x="2701748" y="54440"/>
                  <a:pt x="2702058" y="65881"/>
                  <a:pt x="2702678" y="74711"/>
                </a:cubicBezTo>
                <a:cubicBezTo>
                  <a:pt x="2720686" y="71599"/>
                  <a:pt x="2737144" y="69068"/>
                  <a:pt x="2752052" y="67121"/>
                </a:cubicBezTo>
                <a:cubicBezTo>
                  <a:pt x="2754235" y="54781"/>
                  <a:pt x="2755518" y="46136"/>
                  <a:pt x="2755903" y="41188"/>
                </a:cubicBezTo>
                <a:cubicBezTo>
                  <a:pt x="2756287" y="36239"/>
                  <a:pt x="2755428" y="33219"/>
                  <a:pt x="2753326" y="32128"/>
                </a:cubicBezTo>
                <a:cubicBezTo>
                  <a:pt x="2752275" y="31582"/>
                  <a:pt x="2750655" y="31358"/>
                  <a:pt x="2748466" y="31454"/>
                </a:cubicBezTo>
                <a:close/>
                <a:moveTo>
                  <a:pt x="2158674" y="28928"/>
                </a:moveTo>
                <a:cubicBezTo>
                  <a:pt x="2164730" y="29502"/>
                  <a:pt x="2169842" y="31161"/>
                  <a:pt x="2174013" y="33905"/>
                </a:cubicBezTo>
                <a:cubicBezTo>
                  <a:pt x="2182353" y="39393"/>
                  <a:pt x="2180589" y="44276"/>
                  <a:pt x="2168720" y="48555"/>
                </a:cubicBezTo>
                <a:cubicBezTo>
                  <a:pt x="2156851" y="52834"/>
                  <a:pt x="2139779" y="56511"/>
                  <a:pt x="2117505" y="59587"/>
                </a:cubicBezTo>
                <a:cubicBezTo>
                  <a:pt x="2093953" y="63531"/>
                  <a:pt x="2076199" y="62374"/>
                  <a:pt x="2064243" y="56117"/>
                </a:cubicBezTo>
                <a:cubicBezTo>
                  <a:pt x="2052287" y="49860"/>
                  <a:pt x="2052600" y="45963"/>
                  <a:pt x="2065182" y="44425"/>
                </a:cubicBezTo>
                <a:cubicBezTo>
                  <a:pt x="2077764" y="42887"/>
                  <a:pt x="2089023" y="40974"/>
                  <a:pt x="2098957" y="38686"/>
                </a:cubicBezTo>
                <a:cubicBezTo>
                  <a:pt x="2108891" y="36398"/>
                  <a:pt x="2121799" y="33657"/>
                  <a:pt x="2137680" y="30463"/>
                </a:cubicBezTo>
                <a:cubicBezTo>
                  <a:pt x="2145621" y="28866"/>
                  <a:pt x="2152619" y="28355"/>
                  <a:pt x="2158674" y="28928"/>
                </a:cubicBezTo>
                <a:close/>
                <a:moveTo>
                  <a:pt x="1555070" y="25673"/>
                </a:moveTo>
                <a:cubicBezTo>
                  <a:pt x="1558452" y="25821"/>
                  <a:pt x="1562028" y="27136"/>
                  <a:pt x="1565799" y="29617"/>
                </a:cubicBezTo>
                <a:cubicBezTo>
                  <a:pt x="1573339" y="34578"/>
                  <a:pt x="1580387" y="40407"/>
                  <a:pt x="1586942" y="47104"/>
                </a:cubicBezTo>
                <a:cubicBezTo>
                  <a:pt x="1593497" y="53801"/>
                  <a:pt x="1593326" y="59348"/>
                  <a:pt x="1586431" y="63745"/>
                </a:cubicBezTo>
                <a:cubicBezTo>
                  <a:pt x="1579534" y="68141"/>
                  <a:pt x="1570921" y="82203"/>
                  <a:pt x="1560590" y="105928"/>
                </a:cubicBezTo>
                <a:cubicBezTo>
                  <a:pt x="1572261" y="117648"/>
                  <a:pt x="1569055" y="123955"/>
                  <a:pt x="1550972" y="124848"/>
                </a:cubicBezTo>
                <a:cubicBezTo>
                  <a:pt x="1532889" y="125741"/>
                  <a:pt x="1505790" y="128823"/>
                  <a:pt x="1469675" y="134094"/>
                </a:cubicBezTo>
                <a:cubicBezTo>
                  <a:pt x="1462915" y="146744"/>
                  <a:pt x="1457102" y="145396"/>
                  <a:pt x="1452234" y="130048"/>
                </a:cubicBezTo>
                <a:cubicBezTo>
                  <a:pt x="1447366" y="114700"/>
                  <a:pt x="1443599" y="100360"/>
                  <a:pt x="1440932" y="87027"/>
                </a:cubicBezTo>
                <a:cubicBezTo>
                  <a:pt x="1438265" y="73694"/>
                  <a:pt x="1434170" y="62864"/>
                  <a:pt x="1428644" y="54536"/>
                </a:cubicBezTo>
                <a:cubicBezTo>
                  <a:pt x="1423119" y="46208"/>
                  <a:pt x="1424660" y="42044"/>
                  <a:pt x="1433268" y="42044"/>
                </a:cubicBezTo>
                <a:cubicBezTo>
                  <a:pt x="1439940" y="42044"/>
                  <a:pt x="1446135" y="42819"/>
                  <a:pt x="1451852" y="44369"/>
                </a:cubicBezTo>
                <a:cubicBezTo>
                  <a:pt x="1457570" y="45919"/>
                  <a:pt x="1473110" y="44791"/>
                  <a:pt x="1498473" y="40983"/>
                </a:cubicBezTo>
                <a:cubicBezTo>
                  <a:pt x="1523835" y="37176"/>
                  <a:pt x="1539512" y="33089"/>
                  <a:pt x="1545502" y="28724"/>
                </a:cubicBezTo>
                <a:cubicBezTo>
                  <a:pt x="1548497" y="26541"/>
                  <a:pt x="1551687" y="25524"/>
                  <a:pt x="1555070" y="25673"/>
                </a:cubicBezTo>
                <a:close/>
                <a:moveTo>
                  <a:pt x="1177657" y="18954"/>
                </a:moveTo>
                <a:cubicBezTo>
                  <a:pt x="1181020" y="18491"/>
                  <a:pt x="1184786" y="18901"/>
                  <a:pt x="1188957" y="20185"/>
                </a:cubicBezTo>
                <a:cubicBezTo>
                  <a:pt x="1197298" y="22752"/>
                  <a:pt x="1202739" y="27477"/>
                  <a:pt x="1205281" y="34360"/>
                </a:cubicBezTo>
                <a:cubicBezTo>
                  <a:pt x="1207824" y="41244"/>
                  <a:pt x="1207663" y="48825"/>
                  <a:pt x="1204798" y="57103"/>
                </a:cubicBezTo>
                <a:cubicBezTo>
                  <a:pt x="1201933" y="65382"/>
                  <a:pt x="1197685" y="73149"/>
                  <a:pt x="1192054" y="80404"/>
                </a:cubicBezTo>
                <a:cubicBezTo>
                  <a:pt x="1186424" y="87660"/>
                  <a:pt x="1178774" y="95163"/>
                  <a:pt x="1169107" y="102914"/>
                </a:cubicBezTo>
                <a:cubicBezTo>
                  <a:pt x="1159439" y="110666"/>
                  <a:pt x="1153157" y="113766"/>
                  <a:pt x="1150261" y="112216"/>
                </a:cubicBezTo>
                <a:cubicBezTo>
                  <a:pt x="1147365" y="110666"/>
                  <a:pt x="1149486" y="106000"/>
                  <a:pt x="1156624" y="98217"/>
                </a:cubicBezTo>
                <a:cubicBezTo>
                  <a:pt x="1163762" y="90435"/>
                  <a:pt x="1168834" y="84100"/>
                  <a:pt x="1171842" y="79214"/>
                </a:cubicBezTo>
                <a:cubicBezTo>
                  <a:pt x="1174849" y="74327"/>
                  <a:pt x="1178269" y="69372"/>
                  <a:pt x="1182101" y="64349"/>
                </a:cubicBezTo>
                <a:cubicBezTo>
                  <a:pt x="1174697" y="64349"/>
                  <a:pt x="1169150" y="61794"/>
                  <a:pt x="1165461" y="56685"/>
                </a:cubicBezTo>
                <a:cubicBezTo>
                  <a:pt x="1161771" y="51575"/>
                  <a:pt x="1160125" y="45783"/>
                  <a:pt x="1160521" y="39309"/>
                </a:cubicBezTo>
                <a:cubicBezTo>
                  <a:pt x="1160918" y="32835"/>
                  <a:pt x="1163672" y="27387"/>
                  <a:pt x="1168782" y="22966"/>
                </a:cubicBezTo>
                <a:cubicBezTo>
                  <a:pt x="1171336" y="20755"/>
                  <a:pt x="1174295" y="19418"/>
                  <a:pt x="1177657" y="18954"/>
                </a:cubicBezTo>
                <a:close/>
                <a:moveTo>
                  <a:pt x="1116955" y="18954"/>
                </a:moveTo>
                <a:cubicBezTo>
                  <a:pt x="1120317" y="18491"/>
                  <a:pt x="1124083" y="18901"/>
                  <a:pt x="1128254" y="20185"/>
                </a:cubicBezTo>
                <a:cubicBezTo>
                  <a:pt x="1136594" y="22752"/>
                  <a:pt x="1142036" y="27477"/>
                  <a:pt x="1144578" y="34360"/>
                </a:cubicBezTo>
                <a:cubicBezTo>
                  <a:pt x="1147120" y="41244"/>
                  <a:pt x="1146959" y="48825"/>
                  <a:pt x="1144095" y="57103"/>
                </a:cubicBezTo>
                <a:cubicBezTo>
                  <a:pt x="1141229" y="65382"/>
                  <a:pt x="1136982" y="73149"/>
                  <a:pt x="1131351" y="80404"/>
                </a:cubicBezTo>
                <a:cubicBezTo>
                  <a:pt x="1125720" y="87660"/>
                  <a:pt x="1118071" y="95163"/>
                  <a:pt x="1108404" y="102914"/>
                </a:cubicBezTo>
                <a:cubicBezTo>
                  <a:pt x="1098736" y="110666"/>
                  <a:pt x="1092454" y="113766"/>
                  <a:pt x="1089558" y="112216"/>
                </a:cubicBezTo>
                <a:cubicBezTo>
                  <a:pt x="1086662" y="110666"/>
                  <a:pt x="1088783" y="106000"/>
                  <a:pt x="1095920" y="98217"/>
                </a:cubicBezTo>
                <a:cubicBezTo>
                  <a:pt x="1103058" y="90435"/>
                  <a:pt x="1108131" y="84100"/>
                  <a:pt x="1111138" y="79214"/>
                </a:cubicBezTo>
                <a:cubicBezTo>
                  <a:pt x="1114146" y="74327"/>
                  <a:pt x="1117566" y="69372"/>
                  <a:pt x="1121398" y="64349"/>
                </a:cubicBezTo>
                <a:cubicBezTo>
                  <a:pt x="1113994" y="64349"/>
                  <a:pt x="1108447" y="61794"/>
                  <a:pt x="1104758" y="56685"/>
                </a:cubicBezTo>
                <a:cubicBezTo>
                  <a:pt x="1101068" y="51575"/>
                  <a:pt x="1099421" y="45783"/>
                  <a:pt x="1099818" y="39309"/>
                </a:cubicBezTo>
                <a:cubicBezTo>
                  <a:pt x="1100215" y="32835"/>
                  <a:pt x="1102968" y="27387"/>
                  <a:pt x="1108078" y="22966"/>
                </a:cubicBezTo>
                <a:cubicBezTo>
                  <a:pt x="1110633" y="20755"/>
                  <a:pt x="1113591" y="19418"/>
                  <a:pt x="1116955" y="18954"/>
                </a:cubicBezTo>
                <a:close/>
                <a:moveTo>
                  <a:pt x="2372366" y="17696"/>
                </a:moveTo>
                <a:cubicBezTo>
                  <a:pt x="2375713" y="17334"/>
                  <a:pt x="2381414" y="18982"/>
                  <a:pt x="2389469" y="22640"/>
                </a:cubicBezTo>
                <a:cubicBezTo>
                  <a:pt x="2401463" y="28209"/>
                  <a:pt x="2405859" y="33291"/>
                  <a:pt x="2402659" y="37886"/>
                </a:cubicBezTo>
                <a:cubicBezTo>
                  <a:pt x="2399459" y="42481"/>
                  <a:pt x="2395224" y="57088"/>
                  <a:pt x="2389953" y="81706"/>
                </a:cubicBezTo>
                <a:cubicBezTo>
                  <a:pt x="2396601" y="80342"/>
                  <a:pt x="2402033" y="78252"/>
                  <a:pt x="2406250" y="75437"/>
                </a:cubicBezTo>
                <a:cubicBezTo>
                  <a:pt x="2410467" y="72622"/>
                  <a:pt x="2415765" y="72265"/>
                  <a:pt x="2422146" y="74367"/>
                </a:cubicBezTo>
                <a:cubicBezTo>
                  <a:pt x="2428527" y="76470"/>
                  <a:pt x="2433901" y="79607"/>
                  <a:pt x="2438266" y="83781"/>
                </a:cubicBezTo>
                <a:cubicBezTo>
                  <a:pt x="2442632" y="87954"/>
                  <a:pt x="2442843" y="92788"/>
                  <a:pt x="2438899" y="98282"/>
                </a:cubicBezTo>
                <a:lnTo>
                  <a:pt x="2436211" y="103741"/>
                </a:lnTo>
                <a:lnTo>
                  <a:pt x="2441708" y="102207"/>
                </a:lnTo>
                <a:cubicBezTo>
                  <a:pt x="2448294" y="103423"/>
                  <a:pt x="2453434" y="104397"/>
                  <a:pt x="2457130" y="105128"/>
                </a:cubicBezTo>
                <a:cubicBezTo>
                  <a:pt x="2460826" y="105860"/>
                  <a:pt x="2465986" y="106049"/>
                  <a:pt x="2472608" y="105696"/>
                </a:cubicBezTo>
                <a:cubicBezTo>
                  <a:pt x="2479231" y="105342"/>
                  <a:pt x="2487249" y="104223"/>
                  <a:pt x="2496663" y="102338"/>
                </a:cubicBezTo>
                <a:cubicBezTo>
                  <a:pt x="2506076" y="100453"/>
                  <a:pt x="2513112" y="98099"/>
                  <a:pt x="2517769" y="95278"/>
                </a:cubicBezTo>
                <a:cubicBezTo>
                  <a:pt x="2522425" y="92456"/>
                  <a:pt x="2528497" y="92289"/>
                  <a:pt x="2535981" y="94775"/>
                </a:cubicBezTo>
                <a:cubicBezTo>
                  <a:pt x="2543466" y="97262"/>
                  <a:pt x="2549990" y="100828"/>
                  <a:pt x="2555552" y="105472"/>
                </a:cubicBezTo>
                <a:cubicBezTo>
                  <a:pt x="2561115" y="110117"/>
                  <a:pt x="2561484" y="114870"/>
                  <a:pt x="2556659" y="119732"/>
                </a:cubicBezTo>
                <a:cubicBezTo>
                  <a:pt x="2551835" y="124594"/>
                  <a:pt x="2544908" y="141393"/>
                  <a:pt x="2535879" y="170129"/>
                </a:cubicBezTo>
                <a:cubicBezTo>
                  <a:pt x="2546768" y="182680"/>
                  <a:pt x="2546607" y="189201"/>
                  <a:pt x="2535395" y="189691"/>
                </a:cubicBezTo>
                <a:cubicBezTo>
                  <a:pt x="2524184" y="190180"/>
                  <a:pt x="2502188" y="191914"/>
                  <a:pt x="2469409" y="194890"/>
                </a:cubicBezTo>
                <a:cubicBezTo>
                  <a:pt x="2464051" y="204366"/>
                  <a:pt x="2459769" y="206750"/>
                  <a:pt x="2456563" y="202043"/>
                </a:cubicBezTo>
                <a:cubicBezTo>
                  <a:pt x="2453357" y="197337"/>
                  <a:pt x="2451177" y="190156"/>
                  <a:pt x="2450024" y="180500"/>
                </a:cubicBezTo>
                <a:cubicBezTo>
                  <a:pt x="2448870" y="170845"/>
                  <a:pt x="2447317" y="159165"/>
                  <a:pt x="2445364" y="145461"/>
                </a:cubicBezTo>
                <a:cubicBezTo>
                  <a:pt x="2443410" y="131756"/>
                  <a:pt x="2440666" y="120817"/>
                  <a:pt x="2437132" y="112644"/>
                </a:cubicBezTo>
                <a:lnTo>
                  <a:pt x="2435756" y="104666"/>
                </a:lnTo>
                <a:lnTo>
                  <a:pt x="2433892" y="108451"/>
                </a:lnTo>
                <a:cubicBezTo>
                  <a:pt x="2432526" y="112484"/>
                  <a:pt x="2431464" y="117159"/>
                  <a:pt x="2430704" y="122476"/>
                </a:cubicBezTo>
                <a:cubicBezTo>
                  <a:pt x="2429185" y="133111"/>
                  <a:pt x="2427045" y="146698"/>
                  <a:pt x="2424286" y="163236"/>
                </a:cubicBezTo>
                <a:cubicBezTo>
                  <a:pt x="2421526" y="179775"/>
                  <a:pt x="2416891" y="193941"/>
                  <a:pt x="2410380" y="205736"/>
                </a:cubicBezTo>
                <a:cubicBezTo>
                  <a:pt x="2403868" y="217531"/>
                  <a:pt x="2395562" y="225515"/>
                  <a:pt x="2385460" y="229688"/>
                </a:cubicBezTo>
                <a:cubicBezTo>
                  <a:pt x="2375359" y="233861"/>
                  <a:pt x="2370066" y="232435"/>
                  <a:pt x="2369582" y="225409"/>
                </a:cubicBezTo>
                <a:cubicBezTo>
                  <a:pt x="2369099" y="218383"/>
                  <a:pt x="2366122" y="209798"/>
                  <a:pt x="2360653" y="199653"/>
                </a:cubicBezTo>
                <a:cubicBezTo>
                  <a:pt x="2355183" y="189508"/>
                  <a:pt x="2356736" y="186581"/>
                  <a:pt x="2365313" y="190872"/>
                </a:cubicBezTo>
                <a:cubicBezTo>
                  <a:pt x="2373889" y="195163"/>
                  <a:pt x="2379746" y="197309"/>
                  <a:pt x="2382884" y="197309"/>
                </a:cubicBezTo>
                <a:cubicBezTo>
                  <a:pt x="2385042" y="197309"/>
                  <a:pt x="2387528" y="194320"/>
                  <a:pt x="2390344" y="188342"/>
                </a:cubicBezTo>
                <a:cubicBezTo>
                  <a:pt x="2393159" y="182364"/>
                  <a:pt x="2396108" y="173425"/>
                  <a:pt x="2399190" y="161525"/>
                </a:cubicBezTo>
                <a:cubicBezTo>
                  <a:pt x="2402272" y="149625"/>
                  <a:pt x="2404786" y="136116"/>
                  <a:pt x="2406733" y="120997"/>
                </a:cubicBezTo>
                <a:cubicBezTo>
                  <a:pt x="2408681" y="105879"/>
                  <a:pt x="2408913" y="97519"/>
                  <a:pt x="2407431" y="95919"/>
                </a:cubicBezTo>
                <a:cubicBezTo>
                  <a:pt x="2405949" y="94320"/>
                  <a:pt x="2399069" y="95640"/>
                  <a:pt x="2386790" y="99882"/>
                </a:cubicBezTo>
                <a:cubicBezTo>
                  <a:pt x="2377005" y="127763"/>
                  <a:pt x="2367948" y="148440"/>
                  <a:pt x="2359620" y="161915"/>
                </a:cubicBezTo>
                <a:cubicBezTo>
                  <a:pt x="2351292" y="175391"/>
                  <a:pt x="2342365" y="187092"/>
                  <a:pt x="2332840" y="197020"/>
                </a:cubicBezTo>
                <a:cubicBezTo>
                  <a:pt x="2323315" y="206948"/>
                  <a:pt x="2311945" y="215335"/>
                  <a:pt x="2298731" y="222182"/>
                </a:cubicBezTo>
                <a:cubicBezTo>
                  <a:pt x="2285516" y="229028"/>
                  <a:pt x="2284818" y="226029"/>
                  <a:pt x="2296638" y="213187"/>
                </a:cubicBezTo>
                <a:cubicBezTo>
                  <a:pt x="2308457" y="200344"/>
                  <a:pt x="2319963" y="185427"/>
                  <a:pt x="2331157" y="168436"/>
                </a:cubicBezTo>
                <a:cubicBezTo>
                  <a:pt x="2342350" y="151445"/>
                  <a:pt x="2352560" y="129976"/>
                  <a:pt x="2361787" y="104031"/>
                </a:cubicBezTo>
                <a:cubicBezTo>
                  <a:pt x="2350203" y="107032"/>
                  <a:pt x="2340406" y="109730"/>
                  <a:pt x="2332394" y="112123"/>
                </a:cubicBezTo>
                <a:cubicBezTo>
                  <a:pt x="2324382" y="114517"/>
                  <a:pt x="2316190" y="111798"/>
                  <a:pt x="2307819" y="103966"/>
                </a:cubicBezTo>
                <a:cubicBezTo>
                  <a:pt x="2299447" y="96133"/>
                  <a:pt x="2300833" y="92614"/>
                  <a:pt x="2311976" y="93408"/>
                </a:cubicBezTo>
                <a:cubicBezTo>
                  <a:pt x="2323120" y="94202"/>
                  <a:pt x="2340660" y="92062"/>
                  <a:pt x="2364596" y="86990"/>
                </a:cubicBezTo>
                <a:cubicBezTo>
                  <a:pt x="2367399" y="77874"/>
                  <a:pt x="2369579" y="67425"/>
                  <a:pt x="2371136" y="55643"/>
                </a:cubicBezTo>
                <a:cubicBezTo>
                  <a:pt x="2372692" y="43861"/>
                  <a:pt x="2372109" y="33585"/>
                  <a:pt x="2369387" y="24817"/>
                </a:cubicBezTo>
                <a:cubicBezTo>
                  <a:pt x="2368026" y="20433"/>
                  <a:pt x="2369019" y="18059"/>
                  <a:pt x="2372366" y="17696"/>
                </a:cubicBezTo>
                <a:close/>
                <a:moveTo>
                  <a:pt x="847571" y="16284"/>
                </a:moveTo>
                <a:cubicBezTo>
                  <a:pt x="848833" y="16143"/>
                  <a:pt x="849885" y="16303"/>
                  <a:pt x="850726" y="16762"/>
                </a:cubicBezTo>
                <a:cubicBezTo>
                  <a:pt x="854093" y="18597"/>
                  <a:pt x="851951" y="23267"/>
                  <a:pt x="844299" y="30770"/>
                </a:cubicBezTo>
                <a:cubicBezTo>
                  <a:pt x="836647" y="38273"/>
                  <a:pt x="830936" y="44667"/>
                  <a:pt x="827165" y="49950"/>
                </a:cubicBezTo>
                <a:cubicBezTo>
                  <a:pt x="823394" y="55234"/>
                  <a:pt x="820096" y="60765"/>
                  <a:pt x="817268" y="66545"/>
                </a:cubicBezTo>
                <a:cubicBezTo>
                  <a:pt x="825565" y="65763"/>
                  <a:pt x="831723" y="68247"/>
                  <a:pt x="835741" y="73995"/>
                </a:cubicBezTo>
                <a:cubicBezTo>
                  <a:pt x="839759" y="79744"/>
                  <a:pt x="841337" y="85725"/>
                  <a:pt x="840476" y="91938"/>
                </a:cubicBezTo>
                <a:cubicBezTo>
                  <a:pt x="839614" y="98152"/>
                  <a:pt x="836219" y="103473"/>
                  <a:pt x="830291" y="107900"/>
                </a:cubicBezTo>
                <a:cubicBezTo>
                  <a:pt x="824362" y="112328"/>
                  <a:pt x="817538" y="113475"/>
                  <a:pt x="809818" y="111342"/>
                </a:cubicBezTo>
                <a:cubicBezTo>
                  <a:pt x="802096" y="109209"/>
                  <a:pt x="796714" y="104595"/>
                  <a:pt x="793669" y="97501"/>
                </a:cubicBezTo>
                <a:cubicBezTo>
                  <a:pt x="790624" y="90407"/>
                  <a:pt x="790497" y="82382"/>
                  <a:pt x="793288" y="73428"/>
                </a:cubicBezTo>
                <a:cubicBezTo>
                  <a:pt x="796079" y="64473"/>
                  <a:pt x="800463" y="56207"/>
                  <a:pt x="806440" y="48629"/>
                </a:cubicBezTo>
                <a:cubicBezTo>
                  <a:pt x="812418" y="41052"/>
                  <a:pt x="820452" y="33387"/>
                  <a:pt x="830541" y="25635"/>
                </a:cubicBezTo>
                <a:cubicBezTo>
                  <a:pt x="838108" y="19822"/>
                  <a:pt x="843785" y="16705"/>
                  <a:pt x="847571" y="16284"/>
                </a:cubicBezTo>
                <a:close/>
                <a:moveTo>
                  <a:pt x="784528" y="16284"/>
                </a:moveTo>
                <a:cubicBezTo>
                  <a:pt x="785792" y="16143"/>
                  <a:pt x="786845" y="16303"/>
                  <a:pt x="787688" y="16762"/>
                </a:cubicBezTo>
                <a:cubicBezTo>
                  <a:pt x="791062" y="18597"/>
                  <a:pt x="788922" y="23267"/>
                  <a:pt x="781270" y="30770"/>
                </a:cubicBezTo>
                <a:cubicBezTo>
                  <a:pt x="773618" y="38273"/>
                  <a:pt x="767907" y="44664"/>
                  <a:pt x="764136" y="49941"/>
                </a:cubicBezTo>
                <a:cubicBezTo>
                  <a:pt x="760366" y="55218"/>
                  <a:pt x="757060" y="60753"/>
                  <a:pt x="754220" y="66545"/>
                </a:cubicBezTo>
                <a:cubicBezTo>
                  <a:pt x="762518" y="65763"/>
                  <a:pt x="768678" y="68244"/>
                  <a:pt x="772703" y="73986"/>
                </a:cubicBezTo>
                <a:cubicBezTo>
                  <a:pt x="776728" y="79728"/>
                  <a:pt x="778306" y="85709"/>
                  <a:pt x="777438" y="91929"/>
                </a:cubicBezTo>
                <a:cubicBezTo>
                  <a:pt x="776570" y="98149"/>
                  <a:pt x="773175" y="103473"/>
                  <a:pt x="767252" y="107900"/>
                </a:cubicBezTo>
                <a:cubicBezTo>
                  <a:pt x="761330" y="112328"/>
                  <a:pt x="754509" y="113475"/>
                  <a:pt x="746788" y="111342"/>
                </a:cubicBezTo>
                <a:cubicBezTo>
                  <a:pt x="739068" y="109209"/>
                  <a:pt x="733685" y="104595"/>
                  <a:pt x="730641" y="97501"/>
                </a:cubicBezTo>
                <a:cubicBezTo>
                  <a:pt x="727596" y="90407"/>
                  <a:pt x="727466" y="82382"/>
                  <a:pt x="730250" y="73428"/>
                </a:cubicBezTo>
                <a:cubicBezTo>
                  <a:pt x="733034" y="64473"/>
                  <a:pt x="737416" y="56207"/>
                  <a:pt x="743393" y="48629"/>
                </a:cubicBezTo>
                <a:cubicBezTo>
                  <a:pt x="749371" y="41052"/>
                  <a:pt x="757405" y="33387"/>
                  <a:pt x="767494" y="25635"/>
                </a:cubicBezTo>
                <a:cubicBezTo>
                  <a:pt x="775061" y="19822"/>
                  <a:pt x="780739" y="16705"/>
                  <a:pt x="784528" y="16284"/>
                </a:cubicBezTo>
                <a:close/>
                <a:moveTo>
                  <a:pt x="2762933" y="8285"/>
                </a:moveTo>
                <a:cubicBezTo>
                  <a:pt x="2765799" y="8318"/>
                  <a:pt x="2769024" y="9165"/>
                  <a:pt x="2772609" y="10827"/>
                </a:cubicBezTo>
                <a:cubicBezTo>
                  <a:pt x="2779777" y="14151"/>
                  <a:pt x="2786102" y="18154"/>
                  <a:pt x="2791584" y="22836"/>
                </a:cubicBezTo>
                <a:cubicBezTo>
                  <a:pt x="2797066" y="27517"/>
                  <a:pt x="2796595" y="32280"/>
                  <a:pt x="2790170" y="37123"/>
                </a:cubicBezTo>
                <a:cubicBezTo>
                  <a:pt x="2783746" y="41966"/>
                  <a:pt x="2778010" y="51581"/>
                  <a:pt x="2772962" y="65968"/>
                </a:cubicBezTo>
                <a:cubicBezTo>
                  <a:pt x="2784633" y="76088"/>
                  <a:pt x="2782611" y="81843"/>
                  <a:pt x="2766897" y="83232"/>
                </a:cubicBezTo>
                <a:cubicBezTo>
                  <a:pt x="2751184" y="84621"/>
                  <a:pt x="2729473" y="87188"/>
                  <a:pt x="2701767" y="90934"/>
                </a:cubicBezTo>
                <a:cubicBezTo>
                  <a:pt x="2696037" y="99665"/>
                  <a:pt x="2691472" y="100459"/>
                  <a:pt x="2688074" y="93315"/>
                </a:cubicBezTo>
                <a:cubicBezTo>
                  <a:pt x="2684676" y="86171"/>
                  <a:pt x="2682016" y="75688"/>
                  <a:pt x="2680093" y="61866"/>
                </a:cubicBezTo>
                <a:cubicBezTo>
                  <a:pt x="2678171" y="48043"/>
                  <a:pt x="2675052" y="37390"/>
                  <a:pt x="2670736" y="29905"/>
                </a:cubicBezTo>
                <a:cubicBezTo>
                  <a:pt x="2666420" y="22420"/>
                  <a:pt x="2667638" y="19267"/>
                  <a:pt x="2674392" y="20445"/>
                </a:cubicBezTo>
                <a:cubicBezTo>
                  <a:pt x="2681145" y="21623"/>
                  <a:pt x="2686406" y="22402"/>
                  <a:pt x="2690177" y="22780"/>
                </a:cubicBezTo>
                <a:cubicBezTo>
                  <a:pt x="2693947" y="23158"/>
                  <a:pt x="2704687" y="22026"/>
                  <a:pt x="2722398" y="19385"/>
                </a:cubicBezTo>
                <a:cubicBezTo>
                  <a:pt x="2740108" y="16743"/>
                  <a:pt x="2751112" y="13825"/>
                  <a:pt x="2755410" y="10632"/>
                </a:cubicBezTo>
                <a:cubicBezTo>
                  <a:pt x="2757559" y="9035"/>
                  <a:pt x="2760066" y="8253"/>
                  <a:pt x="2762933" y="8285"/>
                </a:cubicBezTo>
                <a:close/>
                <a:moveTo>
                  <a:pt x="7050599" y="4669"/>
                </a:moveTo>
                <a:cubicBezTo>
                  <a:pt x="7072203" y="25840"/>
                  <a:pt x="7087933" y="46679"/>
                  <a:pt x="7097786" y="67186"/>
                </a:cubicBezTo>
                <a:cubicBezTo>
                  <a:pt x="7107641" y="87694"/>
                  <a:pt x="7112567" y="110846"/>
                  <a:pt x="7112567" y="136643"/>
                </a:cubicBezTo>
                <a:cubicBezTo>
                  <a:pt x="7112567" y="162824"/>
                  <a:pt x="7107587" y="186280"/>
                  <a:pt x="7097628" y="207010"/>
                </a:cubicBezTo>
                <a:cubicBezTo>
                  <a:pt x="7087669" y="227741"/>
                  <a:pt x="7071980" y="247892"/>
                  <a:pt x="7050561" y="267463"/>
                </a:cubicBezTo>
                <a:lnTo>
                  <a:pt x="7034227" y="251426"/>
                </a:lnTo>
                <a:cubicBezTo>
                  <a:pt x="7052347" y="234137"/>
                  <a:pt x="7065825" y="216467"/>
                  <a:pt x="7074662" y="198416"/>
                </a:cubicBezTo>
                <a:cubicBezTo>
                  <a:pt x="7083499" y="180364"/>
                  <a:pt x="7087917" y="159773"/>
                  <a:pt x="7087917" y="136643"/>
                </a:cubicBezTo>
                <a:cubicBezTo>
                  <a:pt x="7087917" y="113922"/>
                  <a:pt x="7083545" y="93628"/>
                  <a:pt x="7074801" y="75763"/>
                </a:cubicBezTo>
                <a:cubicBezTo>
                  <a:pt x="7066058" y="57897"/>
                  <a:pt x="7052533" y="39836"/>
                  <a:pt x="7034227" y="21580"/>
                </a:cubicBezTo>
                <a:close/>
                <a:moveTo>
                  <a:pt x="1788976" y="1274"/>
                </a:moveTo>
                <a:cubicBezTo>
                  <a:pt x="1797279" y="2905"/>
                  <a:pt x="1803530" y="4917"/>
                  <a:pt x="1807728" y="7311"/>
                </a:cubicBezTo>
                <a:cubicBezTo>
                  <a:pt x="1811926" y="9705"/>
                  <a:pt x="1813427" y="13289"/>
                  <a:pt x="1812230" y="18064"/>
                </a:cubicBezTo>
                <a:cubicBezTo>
                  <a:pt x="1811033" y="22839"/>
                  <a:pt x="1810075" y="30435"/>
                  <a:pt x="1809356" y="40853"/>
                </a:cubicBezTo>
                <a:cubicBezTo>
                  <a:pt x="1823085" y="37901"/>
                  <a:pt x="1832793" y="35024"/>
                  <a:pt x="1838480" y="32221"/>
                </a:cubicBezTo>
                <a:cubicBezTo>
                  <a:pt x="1844166" y="29418"/>
                  <a:pt x="1851043" y="31331"/>
                  <a:pt x="1859111" y="37960"/>
                </a:cubicBezTo>
                <a:cubicBezTo>
                  <a:pt x="1867179" y="44589"/>
                  <a:pt x="1864670" y="49088"/>
                  <a:pt x="1851586" y="51457"/>
                </a:cubicBezTo>
                <a:cubicBezTo>
                  <a:pt x="1838501" y="53826"/>
                  <a:pt x="1824425" y="56722"/>
                  <a:pt x="1809356" y="60145"/>
                </a:cubicBezTo>
                <a:lnTo>
                  <a:pt x="1809356" y="75884"/>
                </a:lnTo>
                <a:cubicBezTo>
                  <a:pt x="1817194" y="73639"/>
                  <a:pt x="1824955" y="71326"/>
                  <a:pt x="1832638" y="68944"/>
                </a:cubicBezTo>
                <a:cubicBezTo>
                  <a:pt x="1840321" y="66563"/>
                  <a:pt x="1846923" y="68253"/>
                  <a:pt x="1852442" y="74014"/>
                </a:cubicBezTo>
                <a:cubicBezTo>
                  <a:pt x="1857961" y="79775"/>
                  <a:pt x="1855486" y="84047"/>
                  <a:pt x="1845019" y="86832"/>
                </a:cubicBezTo>
                <a:cubicBezTo>
                  <a:pt x="1834551" y="89616"/>
                  <a:pt x="1822602" y="92416"/>
                  <a:pt x="1809170" y="95231"/>
                </a:cubicBezTo>
                <a:lnTo>
                  <a:pt x="1808184" y="113239"/>
                </a:lnTo>
                <a:cubicBezTo>
                  <a:pt x="1832406" y="108651"/>
                  <a:pt x="1849273" y="104973"/>
                  <a:pt x="1858785" y="102207"/>
                </a:cubicBezTo>
                <a:cubicBezTo>
                  <a:pt x="1868298" y="99442"/>
                  <a:pt x="1876834" y="100973"/>
                  <a:pt x="1884393" y="106803"/>
                </a:cubicBezTo>
                <a:cubicBezTo>
                  <a:pt x="1891952" y="112632"/>
                  <a:pt x="1893918" y="116535"/>
                  <a:pt x="1890291" y="118513"/>
                </a:cubicBezTo>
                <a:cubicBezTo>
                  <a:pt x="1886663" y="120492"/>
                  <a:pt x="1881277" y="121881"/>
                  <a:pt x="1874133" y="122681"/>
                </a:cubicBezTo>
                <a:cubicBezTo>
                  <a:pt x="1866990" y="123481"/>
                  <a:pt x="1855921" y="124842"/>
                  <a:pt x="1840926" y="126764"/>
                </a:cubicBezTo>
                <a:cubicBezTo>
                  <a:pt x="1825932" y="128687"/>
                  <a:pt x="1808401" y="131254"/>
                  <a:pt x="1788334" y="134466"/>
                </a:cubicBezTo>
                <a:cubicBezTo>
                  <a:pt x="1791521" y="135582"/>
                  <a:pt x="1794089" y="137120"/>
                  <a:pt x="1796036" y="139080"/>
                </a:cubicBezTo>
                <a:cubicBezTo>
                  <a:pt x="1797909" y="142949"/>
                  <a:pt x="1797676" y="145609"/>
                  <a:pt x="1795338" y="147061"/>
                </a:cubicBezTo>
                <a:cubicBezTo>
                  <a:pt x="1793000" y="148512"/>
                  <a:pt x="1793066" y="150211"/>
                  <a:pt x="1795534" y="152158"/>
                </a:cubicBezTo>
                <a:cubicBezTo>
                  <a:pt x="1798002" y="154105"/>
                  <a:pt x="1805468" y="159420"/>
                  <a:pt x="1817932" y="168101"/>
                </a:cubicBezTo>
                <a:cubicBezTo>
                  <a:pt x="1828611" y="155934"/>
                  <a:pt x="1834694" y="148360"/>
                  <a:pt x="1836182" y="145377"/>
                </a:cubicBezTo>
                <a:cubicBezTo>
                  <a:pt x="1837670" y="142394"/>
                  <a:pt x="1838681" y="138627"/>
                  <a:pt x="1839215" y="134075"/>
                </a:cubicBezTo>
                <a:cubicBezTo>
                  <a:pt x="1839748" y="129524"/>
                  <a:pt x="1846188" y="130290"/>
                  <a:pt x="1858534" y="136373"/>
                </a:cubicBezTo>
                <a:cubicBezTo>
                  <a:pt x="1870881" y="142456"/>
                  <a:pt x="1872679" y="147653"/>
                  <a:pt x="1863929" y="151963"/>
                </a:cubicBezTo>
                <a:cubicBezTo>
                  <a:pt x="1855179" y="156272"/>
                  <a:pt x="1843214" y="164139"/>
                  <a:pt x="1828034" y="175561"/>
                </a:cubicBezTo>
                <a:cubicBezTo>
                  <a:pt x="1835550" y="180237"/>
                  <a:pt x="1843620" y="185517"/>
                  <a:pt x="1852246" y="191402"/>
                </a:cubicBezTo>
                <a:cubicBezTo>
                  <a:pt x="1860872" y="197287"/>
                  <a:pt x="1871250" y="203076"/>
                  <a:pt x="1883379" y="208768"/>
                </a:cubicBezTo>
                <a:cubicBezTo>
                  <a:pt x="1895509" y="214461"/>
                  <a:pt x="1908079" y="218120"/>
                  <a:pt x="1921089" y="219745"/>
                </a:cubicBezTo>
                <a:cubicBezTo>
                  <a:pt x="1934099" y="221369"/>
                  <a:pt x="1940907" y="223589"/>
                  <a:pt x="1941515" y="226405"/>
                </a:cubicBezTo>
                <a:cubicBezTo>
                  <a:pt x="1942123" y="229220"/>
                  <a:pt x="1935934" y="231700"/>
                  <a:pt x="1922949" y="233846"/>
                </a:cubicBezTo>
                <a:cubicBezTo>
                  <a:pt x="1909964" y="235992"/>
                  <a:pt x="1898879" y="237461"/>
                  <a:pt x="1889695" y="238255"/>
                </a:cubicBezTo>
                <a:cubicBezTo>
                  <a:pt x="1880511" y="239049"/>
                  <a:pt x="1872391" y="236767"/>
                  <a:pt x="1865334" y="231409"/>
                </a:cubicBezTo>
                <a:cubicBezTo>
                  <a:pt x="1858277" y="226051"/>
                  <a:pt x="1848522" y="217732"/>
                  <a:pt x="1836071" y="206452"/>
                </a:cubicBezTo>
                <a:cubicBezTo>
                  <a:pt x="1823619" y="195172"/>
                  <a:pt x="1806187" y="178935"/>
                  <a:pt x="1783776" y="157739"/>
                </a:cubicBezTo>
                <a:lnTo>
                  <a:pt x="1772000" y="170166"/>
                </a:lnTo>
                <a:cubicBezTo>
                  <a:pt x="1782889" y="175425"/>
                  <a:pt x="1787336" y="179921"/>
                  <a:pt x="1785339" y="183654"/>
                </a:cubicBezTo>
                <a:cubicBezTo>
                  <a:pt x="1783342" y="187387"/>
                  <a:pt x="1781975" y="192407"/>
                  <a:pt x="1781237" y="198713"/>
                </a:cubicBezTo>
                <a:cubicBezTo>
                  <a:pt x="1780499" y="205020"/>
                  <a:pt x="1780282" y="211029"/>
                  <a:pt x="1780586" y="216740"/>
                </a:cubicBezTo>
                <a:cubicBezTo>
                  <a:pt x="1780890" y="222451"/>
                  <a:pt x="1786123" y="222696"/>
                  <a:pt x="1796287" y="217475"/>
                </a:cubicBezTo>
                <a:cubicBezTo>
                  <a:pt x="1806451" y="212254"/>
                  <a:pt x="1815061" y="207972"/>
                  <a:pt x="1822118" y="204629"/>
                </a:cubicBezTo>
                <a:cubicBezTo>
                  <a:pt x="1829175" y="201287"/>
                  <a:pt x="1830155" y="203011"/>
                  <a:pt x="1825057" y="209801"/>
                </a:cubicBezTo>
                <a:cubicBezTo>
                  <a:pt x="1819960" y="216591"/>
                  <a:pt x="1811464" y="224975"/>
                  <a:pt x="1799571" y="234953"/>
                </a:cubicBezTo>
                <a:cubicBezTo>
                  <a:pt x="1787677" y="244931"/>
                  <a:pt x="1779842" y="253234"/>
                  <a:pt x="1776066" y="259863"/>
                </a:cubicBezTo>
                <a:cubicBezTo>
                  <a:pt x="1772289" y="266492"/>
                  <a:pt x="1767901" y="267509"/>
                  <a:pt x="1762904" y="262914"/>
                </a:cubicBezTo>
                <a:cubicBezTo>
                  <a:pt x="1757905" y="258319"/>
                  <a:pt x="1754451" y="254710"/>
                  <a:pt x="1752541" y="252087"/>
                </a:cubicBezTo>
                <a:cubicBezTo>
                  <a:pt x="1750631" y="249464"/>
                  <a:pt x="1751818" y="244279"/>
                  <a:pt x="1756104" y="236534"/>
                </a:cubicBezTo>
                <a:cubicBezTo>
                  <a:pt x="1760389" y="228789"/>
                  <a:pt x="1762724" y="217881"/>
                  <a:pt x="1763108" y="203811"/>
                </a:cubicBezTo>
                <a:cubicBezTo>
                  <a:pt x="1763492" y="189740"/>
                  <a:pt x="1763486" y="180993"/>
                  <a:pt x="1763089" y="177570"/>
                </a:cubicBezTo>
                <a:cubicBezTo>
                  <a:pt x="1739041" y="203020"/>
                  <a:pt x="1715812" y="218917"/>
                  <a:pt x="1693401" y="225260"/>
                </a:cubicBezTo>
                <a:cubicBezTo>
                  <a:pt x="1670989" y="231604"/>
                  <a:pt x="1668295" y="229257"/>
                  <a:pt x="1685317" y="218219"/>
                </a:cubicBezTo>
                <a:cubicBezTo>
                  <a:pt x="1702339" y="207181"/>
                  <a:pt x="1721033" y="191870"/>
                  <a:pt x="1741397" y="172287"/>
                </a:cubicBezTo>
                <a:cubicBezTo>
                  <a:pt x="1755527" y="158725"/>
                  <a:pt x="1764770" y="148665"/>
                  <a:pt x="1769125" y="142107"/>
                </a:cubicBezTo>
                <a:lnTo>
                  <a:pt x="1771466" y="137478"/>
                </a:lnTo>
                <a:lnTo>
                  <a:pt x="1745539" y="143414"/>
                </a:lnTo>
                <a:cubicBezTo>
                  <a:pt x="1738068" y="145163"/>
                  <a:pt x="1732877" y="146428"/>
                  <a:pt x="1729966" y="147209"/>
                </a:cubicBezTo>
                <a:cubicBezTo>
                  <a:pt x="1724143" y="148772"/>
                  <a:pt x="1716829" y="146298"/>
                  <a:pt x="1708023" y="139787"/>
                </a:cubicBezTo>
                <a:cubicBezTo>
                  <a:pt x="1699217" y="133275"/>
                  <a:pt x="1700364" y="129766"/>
                  <a:pt x="1711464" y="129257"/>
                </a:cubicBezTo>
                <a:cubicBezTo>
                  <a:pt x="1722565" y="128749"/>
                  <a:pt x="1747363" y="124786"/>
                  <a:pt x="1785860" y="117369"/>
                </a:cubicBezTo>
                <a:lnTo>
                  <a:pt x="1785860" y="99361"/>
                </a:lnTo>
                <a:cubicBezTo>
                  <a:pt x="1778418" y="100924"/>
                  <a:pt x="1771609" y="102093"/>
                  <a:pt x="1765434" y="102868"/>
                </a:cubicBezTo>
                <a:cubicBezTo>
                  <a:pt x="1759257" y="103643"/>
                  <a:pt x="1752752" y="101956"/>
                  <a:pt x="1745918" y="97808"/>
                </a:cubicBezTo>
                <a:cubicBezTo>
                  <a:pt x="1739084" y="93659"/>
                  <a:pt x="1740548" y="90549"/>
                  <a:pt x="1750309" y="88478"/>
                </a:cubicBezTo>
                <a:cubicBezTo>
                  <a:pt x="1760069" y="86407"/>
                  <a:pt x="1771920" y="83629"/>
                  <a:pt x="1785860" y="80144"/>
                </a:cubicBezTo>
                <a:lnTo>
                  <a:pt x="1785860" y="63177"/>
                </a:lnTo>
                <a:cubicBezTo>
                  <a:pt x="1775491" y="64690"/>
                  <a:pt x="1766615" y="66430"/>
                  <a:pt x="1759229" y="68396"/>
                </a:cubicBezTo>
                <a:cubicBezTo>
                  <a:pt x="1751844" y="70361"/>
                  <a:pt x="1744318" y="68848"/>
                  <a:pt x="1736654" y="63856"/>
                </a:cubicBezTo>
                <a:cubicBezTo>
                  <a:pt x="1728989" y="58864"/>
                  <a:pt x="1731866" y="54951"/>
                  <a:pt x="1745286" y="52118"/>
                </a:cubicBezTo>
                <a:cubicBezTo>
                  <a:pt x="1758705" y="49284"/>
                  <a:pt x="1772229" y="46905"/>
                  <a:pt x="1785860" y="44983"/>
                </a:cubicBezTo>
                <a:cubicBezTo>
                  <a:pt x="1785860" y="36388"/>
                  <a:pt x="1785488" y="29285"/>
                  <a:pt x="1784744" y="23673"/>
                </a:cubicBezTo>
                <a:cubicBezTo>
                  <a:pt x="1784000" y="18061"/>
                  <a:pt x="1782443" y="12517"/>
                  <a:pt x="1780074" y="7041"/>
                </a:cubicBezTo>
                <a:cubicBezTo>
                  <a:pt x="1777705" y="1566"/>
                  <a:pt x="1780673" y="-357"/>
                  <a:pt x="1788976" y="1274"/>
                </a:cubicBezTo>
                <a:close/>
                <a:moveTo>
                  <a:pt x="6513087" y="0"/>
                </a:moveTo>
                <a:lnTo>
                  <a:pt x="6528993" y="19682"/>
                </a:lnTo>
                <a:cubicBezTo>
                  <a:pt x="6484630" y="52933"/>
                  <a:pt x="6463211" y="90351"/>
                  <a:pt x="6464737" y="131936"/>
                </a:cubicBezTo>
                <a:cubicBezTo>
                  <a:pt x="6465505" y="172653"/>
                  <a:pt x="6486534" y="208465"/>
                  <a:pt x="6527821" y="239371"/>
                </a:cubicBezTo>
                <a:lnTo>
                  <a:pt x="6511989" y="258124"/>
                </a:lnTo>
                <a:cubicBezTo>
                  <a:pt x="6461747" y="222715"/>
                  <a:pt x="6437408" y="178333"/>
                  <a:pt x="6438971" y="124978"/>
                </a:cubicBezTo>
                <a:cubicBezTo>
                  <a:pt x="6438971" y="81657"/>
                  <a:pt x="6463676" y="39997"/>
                  <a:pt x="6513087" y="0"/>
                </a:cubicBezTo>
                <a:close/>
                <a:moveTo>
                  <a:pt x="323698" y="0"/>
                </a:moveTo>
                <a:cubicBezTo>
                  <a:pt x="373146" y="40035"/>
                  <a:pt x="397870" y="82302"/>
                  <a:pt x="397870" y="126801"/>
                </a:cubicBezTo>
                <a:cubicBezTo>
                  <a:pt x="399433" y="178928"/>
                  <a:pt x="375075" y="222702"/>
                  <a:pt x="324795" y="258124"/>
                </a:cubicBezTo>
                <a:lnTo>
                  <a:pt x="309020" y="239390"/>
                </a:lnTo>
                <a:cubicBezTo>
                  <a:pt x="350270" y="208458"/>
                  <a:pt x="371279" y="172628"/>
                  <a:pt x="372048" y="131899"/>
                </a:cubicBezTo>
                <a:cubicBezTo>
                  <a:pt x="373611" y="90338"/>
                  <a:pt x="352211" y="52933"/>
                  <a:pt x="307848" y="19682"/>
                </a:cubicBezTo>
                <a:close/>
                <a:moveTo>
                  <a:pt x="74188" y="0"/>
                </a:moveTo>
                <a:lnTo>
                  <a:pt x="90094" y="19682"/>
                </a:lnTo>
                <a:cubicBezTo>
                  <a:pt x="45731" y="52933"/>
                  <a:pt x="24312" y="90351"/>
                  <a:pt x="25837" y="131936"/>
                </a:cubicBezTo>
                <a:cubicBezTo>
                  <a:pt x="26606" y="172653"/>
                  <a:pt x="47634" y="208465"/>
                  <a:pt x="88922" y="239371"/>
                </a:cubicBezTo>
                <a:lnTo>
                  <a:pt x="73090" y="258124"/>
                </a:lnTo>
                <a:cubicBezTo>
                  <a:pt x="22848" y="222715"/>
                  <a:pt x="-1491" y="178333"/>
                  <a:pt x="71" y="124978"/>
                </a:cubicBezTo>
                <a:cubicBezTo>
                  <a:pt x="71" y="81657"/>
                  <a:pt x="24777" y="39997"/>
                  <a:pt x="74188" y="0"/>
                </a:cubicBezTo>
                <a:close/>
              </a:path>
            </a:pathLst>
          </a:custGeom>
          <a:solidFill>
            <a:prstClr val="black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11300" algn="l"/>
                <a:tab pos="2736850" algn="l"/>
                <a:tab pos="4000500" algn="l"/>
              </a:tabLst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88B0451A-D050-4EEF-9997-D8B0B1404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4056" y="2905122"/>
            <a:ext cx="7112567" cy="239914"/>
          </a:xfrm>
          <a:custGeom>
            <a:avLst/>
            <a:gdLst/>
            <a:ahLst/>
            <a:cxnLst/>
            <a:rect l="l" t="t" r="r" b="b"/>
            <a:pathLst>
              <a:path w="7112567" h="239914">
                <a:moveTo>
                  <a:pt x="2703876" y="236922"/>
                </a:moveTo>
                <a:cubicBezTo>
                  <a:pt x="2704358" y="235375"/>
                  <a:pt x="2707931" y="235476"/>
                  <a:pt x="2714594" y="237225"/>
                </a:cubicBezTo>
                <a:lnTo>
                  <a:pt x="2728605" y="239914"/>
                </a:lnTo>
                <a:lnTo>
                  <a:pt x="2706318" y="239914"/>
                </a:lnTo>
                <a:close/>
                <a:moveTo>
                  <a:pt x="2443590" y="202202"/>
                </a:moveTo>
                <a:cubicBezTo>
                  <a:pt x="2446041" y="202736"/>
                  <a:pt x="2449109" y="203807"/>
                  <a:pt x="2452796" y="205413"/>
                </a:cubicBezTo>
                <a:cubicBezTo>
                  <a:pt x="2467542" y="211837"/>
                  <a:pt x="2479799" y="218503"/>
                  <a:pt x="2489566" y="225411"/>
                </a:cubicBezTo>
                <a:lnTo>
                  <a:pt x="2499291" y="239914"/>
                </a:lnTo>
                <a:lnTo>
                  <a:pt x="2462688" y="239914"/>
                </a:lnTo>
                <a:lnTo>
                  <a:pt x="2461577" y="238787"/>
                </a:lnTo>
                <a:cubicBezTo>
                  <a:pt x="2451506" y="227910"/>
                  <a:pt x="2443723" y="218937"/>
                  <a:pt x="2438229" y="211868"/>
                </a:cubicBezTo>
                <a:cubicBezTo>
                  <a:pt x="2434453" y="203822"/>
                  <a:pt x="2436240" y="200600"/>
                  <a:pt x="2443590" y="202202"/>
                </a:cubicBezTo>
                <a:close/>
                <a:moveTo>
                  <a:pt x="2960297" y="194083"/>
                </a:moveTo>
                <a:cubicBezTo>
                  <a:pt x="2957381" y="194247"/>
                  <a:pt x="2954545" y="195354"/>
                  <a:pt x="2951789" y="197404"/>
                </a:cubicBezTo>
                <a:cubicBezTo>
                  <a:pt x="2946275" y="201503"/>
                  <a:pt x="2943519" y="206966"/>
                  <a:pt x="2943519" y="213794"/>
                </a:cubicBezTo>
                <a:cubicBezTo>
                  <a:pt x="2943519" y="220621"/>
                  <a:pt x="2946589" y="225746"/>
                  <a:pt x="2952728" y="229169"/>
                </a:cubicBezTo>
                <a:cubicBezTo>
                  <a:pt x="2958867" y="232592"/>
                  <a:pt x="2964876" y="232419"/>
                  <a:pt x="2970755" y="228648"/>
                </a:cubicBezTo>
                <a:cubicBezTo>
                  <a:pt x="2976634" y="224866"/>
                  <a:pt x="2979396" y="219409"/>
                  <a:pt x="2979043" y="212277"/>
                </a:cubicBezTo>
                <a:cubicBezTo>
                  <a:pt x="2978689" y="205146"/>
                  <a:pt x="2975436" y="199859"/>
                  <a:pt x="2969285" y="196418"/>
                </a:cubicBezTo>
                <a:cubicBezTo>
                  <a:pt x="2966209" y="194697"/>
                  <a:pt x="2963213" y="193919"/>
                  <a:pt x="2960297" y="194083"/>
                </a:cubicBezTo>
                <a:close/>
                <a:moveTo>
                  <a:pt x="2962444" y="174261"/>
                </a:moveTo>
                <a:cubicBezTo>
                  <a:pt x="2967218" y="174366"/>
                  <a:pt x="2972100" y="175467"/>
                  <a:pt x="2977089" y="177563"/>
                </a:cubicBezTo>
                <a:cubicBezTo>
                  <a:pt x="2987067" y="181755"/>
                  <a:pt x="2993693" y="188397"/>
                  <a:pt x="2996967" y="197488"/>
                </a:cubicBezTo>
                <a:cubicBezTo>
                  <a:pt x="3000241" y="206578"/>
                  <a:pt x="3000626" y="215570"/>
                  <a:pt x="2998121" y="224463"/>
                </a:cubicBezTo>
                <a:lnTo>
                  <a:pt x="2987477" y="239914"/>
                </a:lnTo>
                <a:lnTo>
                  <a:pt x="2933628" y="239914"/>
                </a:lnTo>
                <a:lnTo>
                  <a:pt x="2922367" y="215682"/>
                </a:lnTo>
                <a:cubicBezTo>
                  <a:pt x="2922367" y="206851"/>
                  <a:pt x="2924432" y="199128"/>
                  <a:pt x="2928562" y="192511"/>
                </a:cubicBezTo>
                <a:cubicBezTo>
                  <a:pt x="2932692" y="185894"/>
                  <a:pt x="2939318" y="180701"/>
                  <a:pt x="2948440" y="176931"/>
                </a:cubicBezTo>
                <a:cubicBezTo>
                  <a:pt x="2953001" y="175045"/>
                  <a:pt x="2957669" y="174156"/>
                  <a:pt x="2962444" y="174261"/>
                </a:cubicBezTo>
                <a:close/>
                <a:moveTo>
                  <a:pt x="1543921" y="162736"/>
                </a:moveTo>
                <a:cubicBezTo>
                  <a:pt x="1547146" y="163387"/>
                  <a:pt x="1551350" y="164820"/>
                  <a:pt x="1556535" y="167034"/>
                </a:cubicBezTo>
                <a:cubicBezTo>
                  <a:pt x="1574915" y="174239"/>
                  <a:pt x="1588746" y="183935"/>
                  <a:pt x="1598029" y="196120"/>
                </a:cubicBezTo>
                <a:cubicBezTo>
                  <a:pt x="1607313" y="208305"/>
                  <a:pt x="1609619" y="221436"/>
                  <a:pt x="1604950" y="235513"/>
                </a:cubicBezTo>
                <a:lnTo>
                  <a:pt x="1599913" y="239914"/>
                </a:lnTo>
                <a:lnTo>
                  <a:pt x="1589411" y="239914"/>
                </a:lnTo>
                <a:lnTo>
                  <a:pt x="1577612" y="229411"/>
                </a:lnTo>
                <a:cubicBezTo>
                  <a:pt x="1564057" y="211267"/>
                  <a:pt x="1551970" y="194120"/>
                  <a:pt x="1541354" y="177972"/>
                </a:cubicBezTo>
                <a:cubicBezTo>
                  <a:pt x="1533392" y="165862"/>
                  <a:pt x="1534247" y="160783"/>
                  <a:pt x="1543921" y="162736"/>
                </a:cubicBezTo>
                <a:close/>
                <a:moveTo>
                  <a:pt x="2170783" y="158243"/>
                </a:moveTo>
                <a:cubicBezTo>
                  <a:pt x="2174189" y="158609"/>
                  <a:pt x="2178487" y="159481"/>
                  <a:pt x="2183677" y="160857"/>
                </a:cubicBezTo>
                <a:cubicBezTo>
                  <a:pt x="2202864" y="165024"/>
                  <a:pt x="2215139" y="171684"/>
                  <a:pt x="2220503" y="180837"/>
                </a:cubicBezTo>
                <a:cubicBezTo>
                  <a:pt x="2225867" y="189990"/>
                  <a:pt x="2227355" y="198684"/>
                  <a:pt x="2224968" y="206920"/>
                </a:cubicBezTo>
                <a:cubicBezTo>
                  <a:pt x="2222580" y="215155"/>
                  <a:pt x="2218311" y="217998"/>
                  <a:pt x="2212159" y="215449"/>
                </a:cubicBezTo>
                <a:cubicBezTo>
                  <a:pt x="2206008" y="212901"/>
                  <a:pt x="2198427" y="207121"/>
                  <a:pt x="2189416" y="198111"/>
                </a:cubicBezTo>
                <a:cubicBezTo>
                  <a:pt x="2180406" y="189100"/>
                  <a:pt x="2172007" y="179262"/>
                  <a:pt x="2164218" y="168596"/>
                </a:cubicBezTo>
                <a:cubicBezTo>
                  <a:pt x="2158376" y="160597"/>
                  <a:pt x="2160565" y="157146"/>
                  <a:pt x="2170783" y="158243"/>
                </a:cubicBezTo>
                <a:close/>
                <a:moveTo>
                  <a:pt x="2046014" y="154116"/>
                </a:moveTo>
                <a:cubicBezTo>
                  <a:pt x="2048663" y="154613"/>
                  <a:pt x="2050631" y="158730"/>
                  <a:pt x="2051918" y="166466"/>
                </a:cubicBezTo>
                <a:cubicBezTo>
                  <a:pt x="2054491" y="181938"/>
                  <a:pt x="2050820" y="197329"/>
                  <a:pt x="2040905" y="212640"/>
                </a:cubicBezTo>
                <a:cubicBezTo>
                  <a:pt x="2030989" y="227951"/>
                  <a:pt x="2023572" y="230530"/>
                  <a:pt x="2018655" y="220379"/>
                </a:cubicBezTo>
                <a:cubicBezTo>
                  <a:pt x="2013737" y="210228"/>
                  <a:pt x="2014227" y="201143"/>
                  <a:pt x="2020124" y="193125"/>
                </a:cubicBezTo>
                <a:cubicBezTo>
                  <a:pt x="2026022" y="185107"/>
                  <a:pt x="2031321" y="175225"/>
                  <a:pt x="2036021" y="163480"/>
                </a:cubicBezTo>
                <a:cubicBezTo>
                  <a:pt x="2040033" y="156740"/>
                  <a:pt x="2043364" y="153618"/>
                  <a:pt x="2046014" y="154116"/>
                </a:cubicBezTo>
                <a:close/>
                <a:moveTo>
                  <a:pt x="1449627" y="150661"/>
                </a:moveTo>
                <a:cubicBezTo>
                  <a:pt x="1451106" y="150885"/>
                  <a:pt x="1452880" y="151469"/>
                  <a:pt x="1454950" y="152411"/>
                </a:cubicBezTo>
                <a:cubicBezTo>
                  <a:pt x="1463228" y="156182"/>
                  <a:pt x="1469749" y="160442"/>
                  <a:pt x="1474511" y="165192"/>
                </a:cubicBezTo>
                <a:cubicBezTo>
                  <a:pt x="1480527" y="170215"/>
                  <a:pt x="1481463" y="174816"/>
                  <a:pt x="1477320" y="178996"/>
                </a:cubicBezTo>
                <a:cubicBezTo>
                  <a:pt x="1473178" y="183175"/>
                  <a:pt x="1467371" y="189197"/>
                  <a:pt x="1459898" y="197060"/>
                </a:cubicBezTo>
                <a:cubicBezTo>
                  <a:pt x="1452426" y="204923"/>
                  <a:pt x="1441729" y="214624"/>
                  <a:pt x="1427807" y="226165"/>
                </a:cubicBezTo>
                <a:lnTo>
                  <a:pt x="1402570" y="239914"/>
                </a:lnTo>
                <a:lnTo>
                  <a:pt x="1381142" y="239914"/>
                </a:lnTo>
                <a:lnTo>
                  <a:pt x="1401223" y="222537"/>
                </a:lnTo>
                <a:cubicBezTo>
                  <a:pt x="1412776" y="212522"/>
                  <a:pt x="1423135" y="201252"/>
                  <a:pt x="1432300" y="188725"/>
                </a:cubicBezTo>
                <a:cubicBezTo>
                  <a:pt x="1441465" y="176199"/>
                  <a:pt x="1445462" y="166072"/>
                  <a:pt x="1444290" y="158346"/>
                </a:cubicBezTo>
                <a:cubicBezTo>
                  <a:pt x="1443411" y="152551"/>
                  <a:pt x="1445190" y="149989"/>
                  <a:pt x="1449627" y="150661"/>
                </a:cubicBezTo>
                <a:close/>
                <a:moveTo>
                  <a:pt x="2413089" y="126004"/>
                </a:moveTo>
                <a:cubicBezTo>
                  <a:pt x="2416144" y="125594"/>
                  <a:pt x="2421511" y="126831"/>
                  <a:pt x="2429188" y="129715"/>
                </a:cubicBezTo>
                <a:cubicBezTo>
                  <a:pt x="2442719" y="135172"/>
                  <a:pt x="2447900" y="140201"/>
                  <a:pt x="2444731" y="144802"/>
                </a:cubicBezTo>
                <a:cubicBezTo>
                  <a:pt x="2441562" y="149404"/>
                  <a:pt x="2439007" y="161031"/>
                  <a:pt x="2437066" y="179684"/>
                </a:cubicBezTo>
                <a:cubicBezTo>
                  <a:pt x="2435126" y="198337"/>
                  <a:pt x="2430307" y="213542"/>
                  <a:pt x="2422612" y="225300"/>
                </a:cubicBezTo>
                <a:lnTo>
                  <a:pt x="2407095" y="239914"/>
                </a:lnTo>
                <a:lnTo>
                  <a:pt x="2379721" y="239914"/>
                </a:lnTo>
                <a:lnTo>
                  <a:pt x="2394362" y="228602"/>
                </a:lnTo>
                <a:cubicBezTo>
                  <a:pt x="2403056" y="218029"/>
                  <a:pt x="2409139" y="205617"/>
                  <a:pt x="2412612" y="191367"/>
                </a:cubicBezTo>
                <a:cubicBezTo>
                  <a:pt x="2416085" y="177117"/>
                  <a:pt x="2417443" y="165539"/>
                  <a:pt x="2416686" y="156634"/>
                </a:cubicBezTo>
                <a:cubicBezTo>
                  <a:pt x="2415930" y="147729"/>
                  <a:pt x="2413986" y="139575"/>
                  <a:pt x="2410854" y="132171"/>
                </a:cubicBezTo>
                <a:cubicBezTo>
                  <a:pt x="2409288" y="128468"/>
                  <a:pt x="2410033" y="126413"/>
                  <a:pt x="2413089" y="126004"/>
                </a:cubicBezTo>
                <a:close/>
                <a:moveTo>
                  <a:pt x="898956" y="123427"/>
                </a:moveTo>
                <a:lnTo>
                  <a:pt x="1039171" y="123427"/>
                </a:lnTo>
                <a:lnTo>
                  <a:pt x="1039171" y="148058"/>
                </a:lnTo>
                <a:lnTo>
                  <a:pt x="898956" y="148058"/>
                </a:lnTo>
                <a:close/>
                <a:moveTo>
                  <a:pt x="2833367" y="94783"/>
                </a:moveTo>
                <a:cubicBezTo>
                  <a:pt x="2841998" y="95202"/>
                  <a:pt x="2849511" y="98931"/>
                  <a:pt x="2855906" y="105968"/>
                </a:cubicBezTo>
                <a:cubicBezTo>
                  <a:pt x="2864433" y="115350"/>
                  <a:pt x="2862057" y="119846"/>
                  <a:pt x="2848781" y="119455"/>
                </a:cubicBezTo>
                <a:cubicBezTo>
                  <a:pt x="2835504" y="119064"/>
                  <a:pt x="2821539" y="119260"/>
                  <a:pt x="2806886" y="120041"/>
                </a:cubicBezTo>
                <a:cubicBezTo>
                  <a:pt x="2792232" y="120822"/>
                  <a:pt x="2765750" y="122931"/>
                  <a:pt x="2727439" y="126366"/>
                </a:cubicBezTo>
                <a:cubicBezTo>
                  <a:pt x="2733665" y="130372"/>
                  <a:pt x="2734623" y="134071"/>
                  <a:pt x="2730314" y="137463"/>
                </a:cubicBezTo>
                <a:cubicBezTo>
                  <a:pt x="2726004" y="140855"/>
                  <a:pt x="2721722" y="144616"/>
                  <a:pt x="2717468" y="148746"/>
                </a:cubicBezTo>
                <a:cubicBezTo>
                  <a:pt x="2713214" y="152876"/>
                  <a:pt x="2711453" y="154941"/>
                  <a:pt x="2712185" y="154941"/>
                </a:cubicBezTo>
                <a:cubicBezTo>
                  <a:pt x="2715868" y="154941"/>
                  <a:pt x="2722590" y="154191"/>
                  <a:pt x="2732351" y="152690"/>
                </a:cubicBezTo>
                <a:cubicBezTo>
                  <a:pt x="2742111" y="151190"/>
                  <a:pt x="2749760" y="149047"/>
                  <a:pt x="2755298" y="146263"/>
                </a:cubicBezTo>
                <a:cubicBezTo>
                  <a:pt x="2760836" y="143478"/>
                  <a:pt x="2766296" y="143547"/>
                  <a:pt x="2771679" y="146467"/>
                </a:cubicBezTo>
                <a:cubicBezTo>
                  <a:pt x="2777061" y="149388"/>
                  <a:pt x="2783290" y="153524"/>
                  <a:pt x="2790366" y="158876"/>
                </a:cubicBezTo>
                <a:cubicBezTo>
                  <a:pt x="2797441" y="164228"/>
                  <a:pt x="2799156" y="168748"/>
                  <a:pt x="2795510" y="172438"/>
                </a:cubicBezTo>
                <a:cubicBezTo>
                  <a:pt x="2791863" y="176128"/>
                  <a:pt x="2789122" y="181464"/>
                  <a:pt x="2787287" y="188446"/>
                </a:cubicBezTo>
                <a:cubicBezTo>
                  <a:pt x="2785451" y="195429"/>
                  <a:pt x="2782952" y="206634"/>
                  <a:pt x="2779790" y="222063"/>
                </a:cubicBezTo>
                <a:lnTo>
                  <a:pt x="2772930" y="239914"/>
                </a:lnTo>
                <a:lnTo>
                  <a:pt x="2741941" y="239914"/>
                </a:lnTo>
                <a:lnTo>
                  <a:pt x="2749857" y="230806"/>
                </a:lnTo>
                <a:cubicBezTo>
                  <a:pt x="2752771" y="223514"/>
                  <a:pt x="2755773" y="211670"/>
                  <a:pt x="2758861" y="195274"/>
                </a:cubicBezTo>
                <a:cubicBezTo>
                  <a:pt x="2761949" y="178878"/>
                  <a:pt x="2761992" y="169635"/>
                  <a:pt x="2758991" y="167545"/>
                </a:cubicBezTo>
                <a:cubicBezTo>
                  <a:pt x="2755989" y="165455"/>
                  <a:pt x="2746861" y="165561"/>
                  <a:pt x="2731607" y="167861"/>
                </a:cubicBezTo>
                <a:cubicBezTo>
                  <a:pt x="2716352" y="170162"/>
                  <a:pt x="2703757" y="173858"/>
                  <a:pt x="2693823" y="178949"/>
                </a:cubicBezTo>
                <a:cubicBezTo>
                  <a:pt x="2683889" y="184040"/>
                  <a:pt x="2678422" y="182527"/>
                  <a:pt x="2677424" y="174410"/>
                </a:cubicBezTo>
                <a:cubicBezTo>
                  <a:pt x="2676425" y="166293"/>
                  <a:pt x="2680239" y="159670"/>
                  <a:pt x="2688865" y="154541"/>
                </a:cubicBezTo>
                <a:cubicBezTo>
                  <a:pt x="2697491" y="149413"/>
                  <a:pt x="2703298" y="141026"/>
                  <a:pt x="2706287" y="129380"/>
                </a:cubicBezTo>
                <a:cubicBezTo>
                  <a:pt x="2674326" y="134056"/>
                  <a:pt x="2652976" y="137364"/>
                  <a:pt x="2642235" y="139305"/>
                </a:cubicBezTo>
                <a:cubicBezTo>
                  <a:pt x="2631495" y="141246"/>
                  <a:pt x="2621195" y="138111"/>
                  <a:pt x="2611335" y="129901"/>
                </a:cubicBezTo>
                <a:cubicBezTo>
                  <a:pt x="2601475" y="121691"/>
                  <a:pt x="2603577" y="117585"/>
                  <a:pt x="2617641" y="117585"/>
                </a:cubicBezTo>
                <a:cubicBezTo>
                  <a:pt x="2630230" y="117585"/>
                  <a:pt x="2643922" y="117018"/>
                  <a:pt x="2658718" y="115883"/>
                </a:cubicBezTo>
                <a:cubicBezTo>
                  <a:pt x="2673514" y="114748"/>
                  <a:pt x="2692852" y="112811"/>
                  <a:pt x="2716733" y="110070"/>
                </a:cubicBezTo>
                <a:cubicBezTo>
                  <a:pt x="2740614" y="107329"/>
                  <a:pt x="2761397" y="104805"/>
                  <a:pt x="2779083" y="102498"/>
                </a:cubicBezTo>
                <a:cubicBezTo>
                  <a:pt x="2796768" y="100191"/>
                  <a:pt x="2811862" y="97847"/>
                  <a:pt x="2824364" y="95466"/>
                </a:cubicBezTo>
                <a:cubicBezTo>
                  <a:pt x="2827489" y="94871"/>
                  <a:pt x="2830490" y="94643"/>
                  <a:pt x="2833367" y="94783"/>
                </a:cubicBezTo>
                <a:close/>
                <a:moveTo>
                  <a:pt x="2204255" y="91517"/>
                </a:moveTo>
                <a:cubicBezTo>
                  <a:pt x="2210821" y="91455"/>
                  <a:pt x="2216227" y="92049"/>
                  <a:pt x="2220475" y="93299"/>
                </a:cubicBezTo>
                <a:cubicBezTo>
                  <a:pt x="2228971" y="95798"/>
                  <a:pt x="2235944" y="101075"/>
                  <a:pt x="2241395" y="109130"/>
                </a:cubicBezTo>
                <a:cubicBezTo>
                  <a:pt x="2246846" y="117185"/>
                  <a:pt x="2238468" y="120630"/>
                  <a:pt x="2216261" y="119464"/>
                </a:cubicBezTo>
                <a:cubicBezTo>
                  <a:pt x="2194055" y="118299"/>
                  <a:pt x="2163133" y="118745"/>
                  <a:pt x="2123495" y="120804"/>
                </a:cubicBezTo>
                <a:cubicBezTo>
                  <a:pt x="2131271" y="125554"/>
                  <a:pt x="2133993" y="130617"/>
                  <a:pt x="2131662" y="135994"/>
                </a:cubicBezTo>
                <a:cubicBezTo>
                  <a:pt x="2129330" y="141370"/>
                  <a:pt x="2129129" y="156430"/>
                  <a:pt x="2131057" y="181172"/>
                </a:cubicBezTo>
                <a:cubicBezTo>
                  <a:pt x="2132986" y="205915"/>
                  <a:pt x="2133345" y="223139"/>
                  <a:pt x="2132136" y="232844"/>
                </a:cubicBezTo>
                <a:lnTo>
                  <a:pt x="2129033" y="239914"/>
                </a:lnTo>
                <a:lnTo>
                  <a:pt x="2084610" y="239914"/>
                </a:lnTo>
                <a:lnTo>
                  <a:pt x="2082828" y="237820"/>
                </a:lnTo>
                <a:cubicBezTo>
                  <a:pt x="2071703" y="226918"/>
                  <a:pt x="2069662" y="222277"/>
                  <a:pt x="2076707" y="223895"/>
                </a:cubicBezTo>
                <a:cubicBezTo>
                  <a:pt x="2083752" y="225514"/>
                  <a:pt x="2089636" y="226875"/>
                  <a:pt x="2094362" y="227979"/>
                </a:cubicBezTo>
                <a:cubicBezTo>
                  <a:pt x="2099087" y="229083"/>
                  <a:pt x="2102569" y="229560"/>
                  <a:pt x="2104808" y="229411"/>
                </a:cubicBezTo>
                <a:cubicBezTo>
                  <a:pt x="2107046" y="229262"/>
                  <a:pt x="2107976" y="213279"/>
                  <a:pt x="2107598" y="181461"/>
                </a:cubicBezTo>
                <a:cubicBezTo>
                  <a:pt x="2107220" y="149642"/>
                  <a:pt x="2105543" y="130335"/>
                  <a:pt x="2102566" y="123539"/>
                </a:cubicBezTo>
                <a:cubicBezTo>
                  <a:pt x="2079448" y="127433"/>
                  <a:pt x="2061309" y="130347"/>
                  <a:pt x="2048151" y="132282"/>
                </a:cubicBezTo>
                <a:cubicBezTo>
                  <a:pt x="2034992" y="134217"/>
                  <a:pt x="2025541" y="135386"/>
                  <a:pt x="2019799" y="135789"/>
                </a:cubicBezTo>
                <a:cubicBezTo>
                  <a:pt x="2014057" y="136192"/>
                  <a:pt x="2009046" y="136183"/>
                  <a:pt x="2004767" y="135761"/>
                </a:cubicBezTo>
                <a:cubicBezTo>
                  <a:pt x="2000488" y="135339"/>
                  <a:pt x="1994473" y="131622"/>
                  <a:pt x="1986722" y="124608"/>
                </a:cubicBezTo>
                <a:cubicBezTo>
                  <a:pt x="1978970" y="117595"/>
                  <a:pt x="1980955" y="114088"/>
                  <a:pt x="1992675" y="114088"/>
                </a:cubicBezTo>
                <a:cubicBezTo>
                  <a:pt x="2002857" y="114088"/>
                  <a:pt x="2016726" y="113325"/>
                  <a:pt x="2034282" y="111800"/>
                </a:cubicBezTo>
                <a:cubicBezTo>
                  <a:pt x="2051837" y="110274"/>
                  <a:pt x="2076251" y="107558"/>
                  <a:pt x="2107524" y="103651"/>
                </a:cubicBezTo>
                <a:cubicBezTo>
                  <a:pt x="2138796" y="99745"/>
                  <a:pt x="2163316" y="96418"/>
                  <a:pt x="2181082" y="93671"/>
                </a:cubicBezTo>
                <a:cubicBezTo>
                  <a:pt x="2189965" y="92297"/>
                  <a:pt x="2197689" y="91579"/>
                  <a:pt x="2204255" y="91517"/>
                </a:cubicBezTo>
                <a:close/>
                <a:moveTo>
                  <a:pt x="1532350" y="56671"/>
                </a:moveTo>
                <a:cubicBezTo>
                  <a:pt x="1526515" y="57283"/>
                  <a:pt x="1518484" y="58563"/>
                  <a:pt x="1508258" y="60510"/>
                </a:cubicBezTo>
                <a:lnTo>
                  <a:pt x="1463685" y="68119"/>
                </a:lnTo>
                <a:cubicBezTo>
                  <a:pt x="1466736" y="87454"/>
                  <a:pt x="1468961" y="103937"/>
                  <a:pt x="1470363" y="117567"/>
                </a:cubicBezTo>
                <a:cubicBezTo>
                  <a:pt x="1493134" y="112904"/>
                  <a:pt x="1515892" y="109170"/>
                  <a:pt x="1538638" y="106367"/>
                </a:cubicBezTo>
                <a:cubicBezTo>
                  <a:pt x="1540721" y="97475"/>
                  <a:pt x="1542737" y="87358"/>
                  <a:pt x="1544684" y="76016"/>
                </a:cubicBezTo>
                <a:cubicBezTo>
                  <a:pt x="1546631" y="64674"/>
                  <a:pt x="1546160" y="58281"/>
                  <a:pt x="1543270" y="56836"/>
                </a:cubicBezTo>
                <a:cubicBezTo>
                  <a:pt x="1541825" y="56113"/>
                  <a:pt x="1538185" y="56058"/>
                  <a:pt x="1532350" y="56671"/>
                </a:cubicBezTo>
                <a:close/>
                <a:moveTo>
                  <a:pt x="2748466" y="33456"/>
                </a:moveTo>
                <a:cubicBezTo>
                  <a:pt x="2746277" y="33552"/>
                  <a:pt x="2743519" y="33969"/>
                  <a:pt x="2740192" y="34707"/>
                </a:cubicBezTo>
                <a:cubicBezTo>
                  <a:pt x="2733538" y="36183"/>
                  <a:pt x="2720724" y="38744"/>
                  <a:pt x="2701748" y="42390"/>
                </a:cubicBezTo>
                <a:cubicBezTo>
                  <a:pt x="2701748" y="56442"/>
                  <a:pt x="2702058" y="67883"/>
                  <a:pt x="2702678" y="76713"/>
                </a:cubicBezTo>
                <a:cubicBezTo>
                  <a:pt x="2720686" y="73601"/>
                  <a:pt x="2737144" y="71070"/>
                  <a:pt x="2752052" y="69123"/>
                </a:cubicBezTo>
                <a:cubicBezTo>
                  <a:pt x="2754235" y="56783"/>
                  <a:pt x="2755518" y="48138"/>
                  <a:pt x="2755903" y="43190"/>
                </a:cubicBezTo>
                <a:cubicBezTo>
                  <a:pt x="2756287" y="38241"/>
                  <a:pt x="2755428" y="35221"/>
                  <a:pt x="2753326" y="34130"/>
                </a:cubicBezTo>
                <a:cubicBezTo>
                  <a:pt x="2752275" y="33584"/>
                  <a:pt x="2750655" y="33360"/>
                  <a:pt x="2748466" y="33456"/>
                </a:cubicBezTo>
                <a:close/>
                <a:moveTo>
                  <a:pt x="192059" y="32456"/>
                </a:moveTo>
                <a:cubicBezTo>
                  <a:pt x="200493" y="30831"/>
                  <a:pt x="208077" y="30847"/>
                  <a:pt x="214812" y="32502"/>
                </a:cubicBezTo>
                <a:cubicBezTo>
                  <a:pt x="221546" y="34158"/>
                  <a:pt x="228457" y="37280"/>
                  <a:pt x="235545" y="41869"/>
                </a:cubicBezTo>
                <a:cubicBezTo>
                  <a:pt x="242633" y="46458"/>
                  <a:pt x="248394" y="53189"/>
                  <a:pt x="252828" y="62063"/>
                </a:cubicBezTo>
                <a:cubicBezTo>
                  <a:pt x="257262" y="70937"/>
                  <a:pt x="258874" y="81647"/>
                  <a:pt x="257665" y="94191"/>
                </a:cubicBezTo>
                <a:cubicBezTo>
                  <a:pt x="256456" y="106736"/>
                  <a:pt x="250288" y="121548"/>
                  <a:pt x="239164" y="138626"/>
                </a:cubicBezTo>
                <a:cubicBezTo>
                  <a:pt x="228038" y="155704"/>
                  <a:pt x="207184" y="180602"/>
                  <a:pt x="176600" y="213319"/>
                </a:cubicBezTo>
                <a:lnTo>
                  <a:pt x="260651" y="213319"/>
                </a:lnTo>
                <a:lnTo>
                  <a:pt x="260651" y="239914"/>
                </a:lnTo>
                <a:lnTo>
                  <a:pt x="135598" y="239914"/>
                </a:lnTo>
                <a:lnTo>
                  <a:pt x="135598" y="231885"/>
                </a:lnTo>
                <a:cubicBezTo>
                  <a:pt x="136404" y="219806"/>
                  <a:pt x="141951" y="209016"/>
                  <a:pt x="152239" y="199515"/>
                </a:cubicBezTo>
                <a:cubicBezTo>
                  <a:pt x="162527" y="190015"/>
                  <a:pt x="175400" y="175414"/>
                  <a:pt x="190860" y="155713"/>
                </a:cubicBezTo>
                <a:cubicBezTo>
                  <a:pt x="206319" y="136012"/>
                  <a:pt x="216343" y="120841"/>
                  <a:pt x="220932" y="110200"/>
                </a:cubicBezTo>
                <a:cubicBezTo>
                  <a:pt x="225521" y="99559"/>
                  <a:pt x="227267" y="90675"/>
                  <a:pt x="226169" y="83550"/>
                </a:cubicBezTo>
                <a:cubicBezTo>
                  <a:pt x="225071" y="76425"/>
                  <a:pt x="221779" y="70608"/>
                  <a:pt x="216291" y="66100"/>
                </a:cubicBezTo>
                <a:cubicBezTo>
                  <a:pt x="210803" y="61592"/>
                  <a:pt x="204378" y="59713"/>
                  <a:pt x="197017" y="60463"/>
                </a:cubicBezTo>
                <a:cubicBezTo>
                  <a:pt x="189657" y="61214"/>
                  <a:pt x="182566" y="64100"/>
                  <a:pt x="175744" y="69123"/>
                </a:cubicBezTo>
                <a:cubicBezTo>
                  <a:pt x="168923" y="74146"/>
                  <a:pt x="163348" y="82561"/>
                  <a:pt x="159020" y="94368"/>
                </a:cubicBezTo>
                <a:lnTo>
                  <a:pt x="130928" y="90201"/>
                </a:lnTo>
                <a:cubicBezTo>
                  <a:pt x="137303" y="69700"/>
                  <a:pt x="145606" y="55152"/>
                  <a:pt x="155838" y="46557"/>
                </a:cubicBezTo>
                <a:cubicBezTo>
                  <a:pt x="166070" y="37962"/>
                  <a:pt x="178144" y="33262"/>
                  <a:pt x="192059" y="32456"/>
                </a:cubicBezTo>
                <a:close/>
                <a:moveTo>
                  <a:pt x="2158674" y="30930"/>
                </a:moveTo>
                <a:cubicBezTo>
                  <a:pt x="2164730" y="31504"/>
                  <a:pt x="2169842" y="33163"/>
                  <a:pt x="2174013" y="35907"/>
                </a:cubicBezTo>
                <a:cubicBezTo>
                  <a:pt x="2182353" y="41395"/>
                  <a:pt x="2180589" y="46278"/>
                  <a:pt x="2168720" y="50557"/>
                </a:cubicBezTo>
                <a:cubicBezTo>
                  <a:pt x="2156851" y="54836"/>
                  <a:pt x="2139779" y="58513"/>
                  <a:pt x="2117505" y="61589"/>
                </a:cubicBezTo>
                <a:cubicBezTo>
                  <a:pt x="2093953" y="65533"/>
                  <a:pt x="2076199" y="64376"/>
                  <a:pt x="2064243" y="58119"/>
                </a:cubicBezTo>
                <a:cubicBezTo>
                  <a:pt x="2052287" y="51862"/>
                  <a:pt x="2052600" y="47965"/>
                  <a:pt x="2065182" y="46427"/>
                </a:cubicBezTo>
                <a:cubicBezTo>
                  <a:pt x="2077764" y="44889"/>
                  <a:pt x="2089023" y="42976"/>
                  <a:pt x="2098957" y="40688"/>
                </a:cubicBezTo>
                <a:cubicBezTo>
                  <a:pt x="2108891" y="38400"/>
                  <a:pt x="2121799" y="35659"/>
                  <a:pt x="2137680" y="32465"/>
                </a:cubicBezTo>
                <a:cubicBezTo>
                  <a:pt x="2145621" y="30868"/>
                  <a:pt x="2152619" y="30357"/>
                  <a:pt x="2158674" y="30930"/>
                </a:cubicBezTo>
                <a:close/>
                <a:moveTo>
                  <a:pt x="1555069" y="27675"/>
                </a:moveTo>
                <a:cubicBezTo>
                  <a:pt x="1558452" y="27823"/>
                  <a:pt x="1562028" y="29138"/>
                  <a:pt x="1565799" y="31619"/>
                </a:cubicBezTo>
                <a:cubicBezTo>
                  <a:pt x="1573339" y="36580"/>
                  <a:pt x="1580387" y="42409"/>
                  <a:pt x="1586942" y="49106"/>
                </a:cubicBezTo>
                <a:cubicBezTo>
                  <a:pt x="1593497" y="55803"/>
                  <a:pt x="1593326" y="61350"/>
                  <a:pt x="1586430" y="65747"/>
                </a:cubicBezTo>
                <a:cubicBezTo>
                  <a:pt x="1579535" y="70143"/>
                  <a:pt x="1570921" y="84205"/>
                  <a:pt x="1560590" y="107930"/>
                </a:cubicBezTo>
                <a:cubicBezTo>
                  <a:pt x="1572260" y="119650"/>
                  <a:pt x="1569055" y="125957"/>
                  <a:pt x="1550972" y="126850"/>
                </a:cubicBezTo>
                <a:cubicBezTo>
                  <a:pt x="1532889" y="127743"/>
                  <a:pt x="1505790" y="130825"/>
                  <a:pt x="1469675" y="136096"/>
                </a:cubicBezTo>
                <a:cubicBezTo>
                  <a:pt x="1462915" y="148746"/>
                  <a:pt x="1457102" y="147398"/>
                  <a:pt x="1452234" y="132050"/>
                </a:cubicBezTo>
                <a:cubicBezTo>
                  <a:pt x="1447366" y="116702"/>
                  <a:pt x="1443598" y="102362"/>
                  <a:pt x="1440932" y="89029"/>
                </a:cubicBezTo>
                <a:cubicBezTo>
                  <a:pt x="1438265" y="75696"/>
                  <a:pt x="1434170" y="64866"/>
                  <a:pt x="1428644" y="56538"/>
                </a:cubicBezTo>
                <a:cubicBezTo>
                  <a:pt x="1423120" y="48210"/>
                  <a:pt x="1424660" y="44046"/>
                  <a:pt x="1433267" y="44046"/>
                </a:cubicBezTo>
                <a:cubicBezTo>
                  <a:pt x="1439940" y="44046"/>
                  <a:pt x="1446135" y="44821"/>
                  <a:pt x="1451853" y="46371"/>
                </a:cubicBezTo>
                <a:cubicBezTo>
                  <a:pt x="1457570" y="47921"/>
                  <a:pt x="1473110" y="46793"/>
                  <a:pt x="1498473" y="42985"/>
                </a:cubicBezTo>
                <a:cubicBezTo>
                  <a:pt x="1523835" y="39178"/>
                  <a:pt x="1539512" y="35091"/>
                  <a:pt x="1545502" y="30726"/>
                </a:cubicBezTo>
                <a:cubicBezTo>
                  <a:pt x="1548497" y="28543"/>
                  <a:pt x="1551686" y="27526"/>
                  <a:pt x="1555069" y="27675"/>
                </a:cubicBezTo>
                <a:close/>
                <a:moveTo>
                  <a:pt x="1177658" y="20956"/>
                </a:moveTo>
                <a:cubicBezTo>
                  <a:pt x="1181020" y="20493"/>
                  <a:pt x="1184787" y="20903"/>
                  <a:pt x="1188957" y="22187"/>
                </a:cubicBezTo>
                <a:cubicBezTo>
                  <a:pt x="1197297" y="24754"/>
                  <a:pt x="1202739" y="29479"/>
                  <a:pt x="1205281" y="36362"/>
                </a:cubicBezTo>
                <a:cubicBezTo>
                  <a:pt x="1207824" y="43246"/>
                  <a:pt x="1207663" y="50827"/>
                  <a:pt x="1204798" y="59105"/>
                </a:cubicBezTo>
                <a:cubicBezTo>
                  <a:pt x="1201933" y="67384"/>
                  <a:pt x="1197685" y="75151"/>
                  <a:pt x="1192054" y="82406"/>
                </a:cubicBezTo>
                <a:cubicBezTo>
                  <a:pt x="1186423" y="89662"/>
                  <a:pt x="1178774" y="97165"/>
                  <a:pt x="1169107" y="104916"/>
                </a:cubicBezTo>
                <a:cubicBezTo>
                  <a:pt x="1159439" y="112668"/>
                  <a:pt x="1153157" y="115768"/>
                  <a:pt x="1150262" y="114218"/>
                </a:cubicBezTo>
                <a:cubicBezTo>
                  <a:pt x="1147365" y="112668"/>
                  <a:pt x="1149486" y="108002"/>
                  <a:pt x="1156624" y="100219"/>
                </a:cubicBezTo>
                <a:cubicBezTo>
                  <a:pt x="1163761" y="92437"/>
                  <a:pt x="1168834" y="86102"/>
                  <a:pt x="1171842" y="81216"/>
                </a:cubicBezTo>
                <a:cubicBezTo>
                  <a:pt x="1174849" y="76329"/>
                  <a:pt x="1178269" y="71374"/>
                  <a:pt x="1182101" y="66351"/>
                </a:cubicBezTo>
                <a:cubicBezTo>
                  <a:pt x="1174697" y="66351"/>
                  <a:pt x="1169150" y="63796"/>
                  <a:pt x="1165461" y="58687"/>
                </a:cubicBezTo>
                <a:cubicBezTo>
                  <a:pt x="1161771" y="53577"/>
                  <a:pt x="1160124" y="47785"/>
                  <a:pt x="1160521" y="41311"/>
                </a:cubicBezTo>
                <a:cubicBezTo>
                  <a:pt x="1160918" y="34837"/>
                  <a:pt x="1163671" y="29389"/>
                  <a:pt x="1168781" y="24968"/>
                </a:cubicBezTo>
                <a:cubicBezTo>
                  <a:pt x="1171336" y="22757"/>
                  <a:pt x="1174295" y="21420"/>
                  <a:pt x="1177658" y="20956"/>
                </a:cubicBezTo>
                <a:close/>
                <a:moveTo>
                  <a:pt x="1116954" y="20956"/>
                </a:moveTo>
                <a:cubicBezTo>
                  <a:pt x="1120317" y="20493"/>
                  <a:pt x="1124083" y="20903"/>
                  <a:pt x="1128254" y="22187"/>
                </a:cubicBezTo>
                <a:cubicBezTo>
                  <a:pt x="1136594" y="24754"/>
                  <a:pt x="1142035" y="29479"/>
                  <a:pt x="1144578" y="36362"/>
                </a:cubicBezTo>
                <a:cubicBezTo>
                  <a:pt x="1147121" y="43246"/>
                  <a:pt x="1146959" y="50827"/>
                  <a:pt x="1144094" y="59105"/>
                </a:cubicBezTo>
                <a:cubicBezTo>
                  <a:pt x="1141229" y="67384"/>
                  <a:pt x="1136982" y="75151"/>
                  <a:pt x="1131351" y="82406"/>
                </a:cubicBezTo>
                <a:cubicBezTo>
                  <a:pt x="1125720" y="89662"/>
                  <a:pt x="1118071" y="97165"/>
                  <a:pt x="1108403" y="104916"/>
                </a:cubicBezTo>
                <a:cubicBezTo>
                  <a:pt x="1098736" y="112668"/>
                  <a:pt x="1092454" y="115768"/>
                  <a:pt x="1089558" y="114218"/>
                </a:cubicBezTo>
                <a:cubicBezTo>
                  <a:pt x="1086662" y="112668"/>
                  <a:pt x="1088783" y="108002"/>
                  <a:pt x="1095921" y="100219"/>
                </a:cubicBezTo>
                <a:cubicBezTo>
                  <a:pt x="1103058" y="92437"/>
                  <a:pt x="1108131" y="86102"/>
                  <a:pt x="1111138" y="81216"/>
                </a:cubicBezTo>
                <a:cubicBezTo>
                  <a:pt x="1114146" y="76329"/>
                  <a:pt x="1117566" y="71374"/>
                  <a:pt x="1121398" y="66351"/>
                </a:cubicBezTo>
                <a:cubicBezTo>
                  <a:pt x="1113994" y="66351"/>
                  <a:pt x="1108447" y="63796"/>
                  <a:pt x="1104758" y="58687"/>
                </a:cubicBezTo>
                <a:cubicBezTo>
                  <a:pt x="1101067" y="53577"/>
                  <a:pt x="1099421" y="47785"/>
                  <a:pt x="1099818" y="41311"/>
                </a:cubicBezTo>
                <a:cubicBezTo>
                  <a:pt x="1100215" y="34837"/>
                  <a:pt x="1102968" y="29389"/>
                  <a:pt x="1108078" y="24968"/>
                </a:cubicBezTo>
                <a:cubicBezTo>
                  <a:pt x="1110633" y="22757"/>
                  <a:pt x="1113592" y="21420"/>
                  <a:pt x="1116954" y="20956"/>
                </a:cubicBezTo>
                <a:close/>
                <a:moveTo>
                  <a:pt x="847570" y="18286"/>
                </a:moveTo>
                <a:cubicBezTo>
                  <a:pt x="848833" y="18145"/>
                  <a:pt x="849885" y="18305"/>
                  <a:pt x="850726" y="18764"/>
                </a:cubicBezTo>
                <a:cubicBezTo>
                  <a:pt x="854093" y="20599"/>
                  <a:pt x="851951" y="25269"/>
                  <a:pt x="844299" y="32772"/>
                </a:cubicBezTo>
                <a:cubicBezTo>
                  <a:pt x="836646" y="40275"/>
                  <a:pt x="830935" y="46669"/>
                  <a:pt x="827165" y="51952"/>
                </a:cubicBezTo>
                <a:cubicBezTo>
                  <a:pt x="823394" y="57236"/>
                  <a:pt x="820095" y="62767"/>
                  <a:pt x="817268" y="68547"/>
                </a:cubicBezTo>
                <a:cubicBezTo>
                  <a:pt x="825565" y="67765"/>
                  <a:pt x="831723" y="70249"/>
                  <a:pt x="835741" y="75997"/>
                </a:cubicBezTo>
                <a:cubicBezTo>
                  <a:pt x="839760" y="81746"/>
                  <a:pt x="841338" y="87727"/>
                  <a:pt x="840476" y="93940"/>
                </a:cubicBezTo>
                <a:cubicBezTo>
                  <a:pt x="839614" y="100154"/>
                  <a:pt x="836218" y="105475"/>
                  <a:pt x="830290" y="109902"/>
                </a:cubicBezTo>
                <a:cubicBezTo>
                  <a:pt x="824362" y="114330"/>
                  <a:pt x="817537" y="115477"/>
                  <a:pt x="809817" y="113344"/>
                </a:cubicBezTo>
                <a:cubicBezTo>
                  <a:pt x="802096" y="111211"/>
                  <a:pt x="796714" y="106597"/>
                  <a:pt x="793669" y="99503"/>
                </a:cubicBezTo>
                <a:cubicBezTo>
                  <a:pt x="790625" y="92409"/>
                  <a:pt x="790497" y="84384"/>
                  <a:pt x="793288" y="75430"/>
                </a:cubicBezTo>
                <a:cubicBezTo>
                  <a:pt x="796079" y="66475"/>
                  <a:pt x="800463" y="58209"/>
                  <a:pt x="806440" y="50631"/>
                </a:cubicBezTo>
                <a:cubicBezTo>
                  <a:pt x="812418" y="43054"/>
                  <a:pt x="820452" y="35389"/>
                  <a:pt x="830542" y="27637"/>
                </a:cubicBezTo>
                <a:cubicBezTo>
                  <a:pt x="838108" y="21824"/>
                  <a:pt x="843785" y="18707"/>
                  <a:pt x="847570" y="18286"/>
                </a:cubicBezTo>
                <a:close/>
                <a:moveTo>
                  <a:pt x="784528" y="18286"/>
                </a:moveTo>
                <a:cubicBezTo>
                  <a:pt x="785792" y="18145"/>
                  <a:pt x="786845" y="18305"/>
                  <a:pt x="787689" y="18764"/>
                </a:cubicBezTo>
                <a:cubicBezTo>
                  <a:pt x="791061" y="20599"/>
                  <a:pt x="788922" y="25269"/>
                  <a:pt x="781270" y="32772"/>
                </a:cubicBezTo>
                <a:cubicBezTo>
                  <a:pt x="773618" y="40275"/>
                  <a:pt x="767907" y="46666"/>
                  <a:pt x="764136" y="51943"/>
                </a:cubicBezTo>
                <a:cubicBezTo>
                  <a:pt x="760366" y="57220"/>
                  <a:pt x="757060" y="62755"/>
                  <a:pt x="754220" y="68547"/>
                </a:cubicBezTo>
                <a:cubicBezTo>
                  <a:pt x="762518" y="67765"/>
                  <a:pt x="768679" y="70246"/>
                  <a:pt x="772703" y="75988"/>
                </a:cubicBezTo>
                <a:cubicBezTo>
                  <a:pt x="776727" y="81730"/>
                  <a:pt x="778306" y="87711"/>
                  <a:pt x="777438" y="93931"/>
                </a:cubicBezTo>
                <a:cubicBezTo>
                  <a:pt x="776569" y="100151"/>
                  <a:pt x="773174" y="105475"/>
                  <a:pt x="767252" y="109902"/>
                </a:cubicBezTo>
                <a:cubicBezTo>
                  <a:pt x="761330" y="114330"/>
                  <a:pt x="754509" y="115477"/>
                  <a:pt x="746788" y="113344"/>
                </a:cubicBezTo>
                <a:cubicBezTo>
                  <a:pt x="739068" y="111211"/>
                  <a:pt x="733686" y="106597"/>
                  <a:pt x="730641" y="99503"/>
                </a:cubicBezTo>
                <a:cubicBezTo>
                  <a:pt x="727596" y="92409"/>
                  <a:pt x="727465" y="84384"/>
                  <a:pt x="730250" y="75430"/>
                </a:cubicBezTo>
                <a:cubicBezTo>
                  <a:pt x="733034" y="66475"/>
                  <a:pt x="737415" y="58209"/>
                  <a:pt x="743393" y="50631"/>
                </a:cubicBezTo>
                <a:cubicBezTo>
                  <a:pt x="749371" y="43054"/>
                  <a:pt x="757405" y="35389"/>
                  <a:pt x="767494" y="27637"/>
                </a:cubicBezTo>
                <a:cubicBezTo>
                  <a:pt x="775061" y="21824"/>
                  <a:pt x="780739" y="18707"/>
                  <a:pt x="784528" y="18286"/>
                </a:cubicBezTo>
                <a:close/>
                <a:moveTo>
                  <a:pt x="2762933" y="10287"/>
                </a:moveTo>
                <a:cubicBezTo>
                  <a:pt x="2765799" y="10320"/>
                  <a:pt x="2769024" y="11167"/>
                  <a:pt x="2772609" y="12829"/>
                </a:cubicBezTo>
                <a:cubicBezTo>
                  <a:pt x="2779777" y="16153"/>
                  <a:pt x="2786102" y="20156"/>
                  <a:pt x="2791584" y="24838"/>
                </a:cubicBezTo>
                <a:cubicBezTo>
                  <a:pt x="2797066" y="29519"/>
                  <a:pt x="2796595" y="34282"/>
                  <a:pt x="2790170" y="39125"/>
                </a:cubicBezTo>
                <a:cubicBezTo>
                  <a:pt x="2783746" y="43968"/>
                  <a:pt x="2778010" y="53583"/>
                  <a:pt x="2772962" y="67970"/>
                </a:cubicBezTo>
                <a:cubicBezTo>
                  <a:pt x="2784633" y="78090"/>
                  <a:pt x="2782611" y="83845"/>
                  <a:pt x="2766897" y="85234"/>
                </a:cubicBezTo>
                <a:cubicBezTo>
                  <a:pt x="2751184" y="86623"/>
                  <a:pt x="2729473" y="89190"/>
                  <a:pt x="2701767" y="92936"/>
                </a:cubicBezTo>
                <a:cubicBezTo>
                  <a:pt x="2696037" y="101667"/>
                  <a:pt x="2691472" y="102461"/>
                  <a:pt x="2688074" y="95317"/>
                </a:cubicBezTo>
                <a:cubicBezTo>
                  <a:pt x="2684676" y="88173"/>
                  <a:pt x="2682016" y="77690"/>
                  <a:pt x="2680093" y="63868"/>
                </a:cubicBezTo>
                <a:cubicBezTo>
                  <a:pt x="2678171" y="50045"/>
                  <a:pt x="2675052" y="39392"/>
                  <a:pt x="2670736" y="31907"/>
                </a:cubicBezTo>
                <a:cubicBezTo>
                  <a:pt x="2666420" y="24422"/>
                  <a:pt x="2667638" y="21269"/>
                  <a:pt x="2674392" y="22447"/>
                </a:cubicBezTo>
                <a:cubicBezTo>
                  <a:pt x="2681145" y="23625"/>
                  <a:pt x="2686406" y="24404"/>
                  <a:pt x="2690177" y="24782"/>
                </a:cubicBezTo>
                <a:cubicBezTo>
                  <a:pt x="2693947" y="25160"/>
                  <a:pt x="2704687" y="24028"/>
                  <a:pt x="2722398" y="21387"/>
                </a:cubicBezTo>
                <a:cubicBezTo>
                  <a:pt x="2740108" y="18745"/>
                  <a:pt x="2751112" y="15827"/>
                  <a:pt x="2755410" y="12634"/>
                </a:cubicBezTo>
                <a:cubicBezTo>
                  <a:pt x="2757559" y="11037"/>
                  <a:pt x="2760066" y="10255"/>
                  <a:pt x="2762933" y="10287"/>
                </a:cubicBezTo>
                <a:close/>
                <a:moveTo>
                  <a:pt x="7050599" y="6671"/>
                </a:moveTo>
                <a:cubicBezTo>
                  <a:pt x="7072203" y="27842"/>
                  <a:pt x="7087933" y="48681"/>
                  <a:pt x="7097786" y="69188"/>
                </a:cubicBezTo>
                <a:cubicBezTo>
                  <a:pt x="7107641" y="89696"/>
                  <a:pt x="7112567" y="112848"/>
                  <a:pt x="7112567" y="138645"/>
                </a:cubicBezTo>
                <a:cubicBezTo>
                  <a:pt x="7112567" y="164826"/>
                  <a:pt x="7107587" y="188282"/>
                  <a:pt x="7097628" y="209012"/>
                </a:cubicBezTo>
                <a:lnTo>
                  <a:pt x="7073568" y="239914"/>
                </a:lnTo>
                <a:lnTo>
                  <a:pt x="7044535" y="239914"/>
                </a:lnTo>
                <a:lnTo>
                  <a:pt x="7074662" y="200418"/>
                </a:lnTo>
                <a:cubicBezTo>
                  <a:pt x="7083499" y="182366"/>
                  <a:pt x="7087917" y="161775"/>
                  <a:pt x="7087917" y="138645"/>
                </a:cubicBezTo>
                <a:cubicBezTo>
                  <a:pt x="7087917" y="115924"/>
                  <a:pt x="7083545" y="95630"/>
                  <a:pt x="7074801" y="77765"/>
                </a:cubicBezTo>
                <a:cubicBezTo>
                  <a:pt x="7066058" y="59899"/>
                  <a:pt x="7052533" y="41838"/>
                  <a:pt x="7034227" y="23582"/>
                </a:cubicBezTo>
                <a:close/>
                <a:moveTo>
                  <a:pt x="6537699" y="6671"/>
                </a:moveTo>
                <a:lnTo>
                  <a:pt x="6554145" y="23582"/>
                </a:lnTo>
                <a:cubicBezTo>
                  <a:pt x="6535789" y="41851"/>
                  <a:pt x="6522253" y="59899"/>
                  <a:pt x="6513533" y="77727"/>
                </a:cubicBezTo>
                <a:cubicBezTo>
                  <a:pt x="6504815" y="95556"/>
                  <a:pt x="6500455" y="115862"/>
                  <a:pt x="6500455" y="138645"/>
                </a:cubicBezTo>
                <a:cubicBezTo>
                  <a:pt x="6500455" y="161837"/>
                  <a:pt x="6504865" y="182443"/>
                  <a:pt x="6513683" y="200464"/>
                </a:cubicBezTo>
                <a:lnTo>
                  <a:pt x="6543831" y="239914"/>
                </a:lnTo>
                <a:lnTo>
                  <a:pt x="6514741" y="239914"/>
                </a:lnTo>
                <a:lnTo>
                  <a:pt x="6490725" y="209078"/>
                </a:lnTo>
                <a:cubicBezTo>
                  <a:pt x="6480779" y="188378"/>
                  <a:pt x="6475805" y="164900"/>
                  <a:pt x="6475805" y="138645"/>
                </a:cubicBezTo>
                <a:cubicBezTo>
                  <a:pt x="6475805" y="112761"/>
                  <a:pt x="6480721" y="89590"/>
                  <a:pt x="6490549" y="69133"/>
                </a:cubicBezTo>
                <a:cubicBezTo>
                  <a:pt x="6500378" y="48675"/>
                  <a:pt x="6516095" y="27854"/>
                  <a:pt x="6537699" y="6671"/>
                </a:cubicBezTo>
                <a:close/>
                <a:moveTo>
                  <a:pt x="1788976" y="3276"/>
                </a:moveTo>
                <a:cubicBezTo>
                  <a:pt x="1797280" y="4907"/>
                  <a:pt x="1803530" y="6919"/>
                  <a:pt x="1807729" y="9313"/>
                </a:cubicBezTo>
                <a:cubicBezTo>
                  <a:pt x="1811927" y="11707"/>
                  <a:pt x="1813427" y="15291"/>
                  <a:pt x="1812230" y="20066"/>
                </a:cubicBezTo>
                <a:cubicBezTo>
                  <a:pt x="1811033" y="24841"/>
                  <a:pt x="1810075" y="32437"/>
                  <a:pt x="1809356" y="42855"/>
                </a:cubicBezTo>
                <a:cubicBezTo>
                  <a:pt x="1823085" y="39903"/>
                  <a:pt x="1832793" y="37026"/>
                  <a:pt x="1838480" y="34223"/>
                </a:cubicBezTo>
                <a:cubicBezTo>
                  <a:pt x="1844166" y="31420"/>
                  <a:pt x="1851043" y="33333"/>
                  <a:pt x="1859111" y="39962"/>
                </a:cubicBezTo>
                <a:cubicBezTo>
                  <a:pt x="1867179" y="46591"/>
                  <a:pt x="1864670" y="51090"/>
                  <a:pt x="1851586" y="53459"/>
                </a:cubicBezTo>
                <a:cubicBezTo>
                  <a:pt x="1838501" y="55828"/>
                  <a:pt x="1824425" y="58724"/>
                  <a:pt x="1809356" y="62147"/>
                </a:cubicBezTo>
                <a:lnTo>
                  <a:pt x="1809356" y="77886"/>
                </a:lnTo>
                <a:cubicBezTo>
                  <a:pt x="1817195" y="75641"/>
                  <a:pt x="1824955" y="73328"/>
                  <a:pt x="1832638" y="70946"/>
                </a:cubicBezTo>
                <a:cubicBezTo>
                  <a:pt x="1840321" y="68565"/>
                  <a:pt x="1846923" y="70255"/>
                  <a:pt x="1852442" y="76016"/>
                </a:cubicBezTo>
                <a:cubicBezTo>
                  <a:pt x="1857961" y="81777"/>
                  <a:pt x="1855486" y="86049"/>
                  <a:pt x="1845019" y="88834"/>
                </a:cubicBezTo>
                <a:cubicBezTo>
                  <a:pt x="1834551" y="91618"/>
                  <a:pt x="1822602" y="94418"/>
                  <a:pt x="1809170" y="97233"/>
                </a:cubicBezTo>
                <a:lnTo>
                  <a:pt x="1808184" y="115241"/>
                </a:lnTo>
                <a:cubicBezTo>
                  <a:pt x="1832406" y="110653"/>
                  <a:pt x="1849273" y="106975"/>
                  <a:pt x="1858785" y="104210"/>
                </a:cubicBezTo>
                <a:cubicBezTo>
                  <a:pt x="1868298" y="101444"/>
                  <a:pt x="1876834" y="102975"/>
                  <a:pt x="1884393" y="108805"/>
                </a:cubicBezTo>
                <a:cubicBezTo>
                  <a:pt x="1891952" y="114634"/>
                  <a:pt x="1893918" y="118537"/>
                  <a:pt x="1890291" y="120515"/>
                </a:cubicBezTo>
                <a:cubicBezTo>
                  <a:pt x="1886663" y="122494"/>
                  <a:pt x="1881277" y="123883"/>
                  <a:pt x="1874133" y="124683"/>
                </a:cubicBezTo>
                <a:cubicBezTo>
                  <a:pt x="1866990" y="125483"/>
                  <a:pt x="1855921" y="126844"/>
                  <a:pt x="1840926" y="128766"/>
                </a:cubicBezTo>
                <a:cubicBezTo>
                  <a:pt x="1825932" y="130689"/>
                  <a:pt x="1808401" y="133256"/>
                  <a:pt x="1788334" y="136468"/>
                </a:cubicBezTo>
                <a:cubicBezTo>
                  <a:pt x="1791522" y="137584"/>
                  <a:pt x="1794089" y="139122"/>
                  <a:pt x="1796036" y="141082"/>
                </a:cubicBezTo>
                <a:cubicBezTo>
                  <a:pt x="1797909" y="144951"/>
                  <a:pt x="1797676" y="147611"/>
                  <a:pt x="1795338" y="149063"/>
                </a:cubicBezTo>
                <a:cubicBezTo>
                  <a:pt x="1793001" y="150514"/>
                  <a:pt x="1793066" y="152213"/>
                  <a:pt x="1795534" y="154160"/>
                </a:cubicBezTo>
                <a:cubicBezTo>
                  <a:pt x="1798002" y="156107"/>
                  <a:pt x="1805468" y="161422"/>
                  <a:pt x="1817932" y="170103"/>
                </a:cubicBezTo>
                <a:cubicBezTo>
                  <a:pt x="1828611" y="157936"/>
                  <a:pt x="1834694" y="150362"/>
                  <a:pt x="1836182" y="147379"/>
                </a:cubicBezTo>
                <a:cubicBezTo>
                  <a:pt x="1837670" y="144396"/>
                  <a:pt x="1838681" y="140629"/>
                  <a:pt x="1839215" y="136077"/>
                </a:cubicBezTo>
                <a:cubicBezTo>
                  <a:pt x="1839748" y="131526"/>
                  <a:pt x="1846188" y="132292"/>
                  <a:pt x="1858534" y="138375"/>
                </a:cubicBezTo>
                <a:cubicBezTo>
                  <a:pt x="1870881" y="144458"/>
                  <a:pt x="1872679" y="149655"/>
                  <a:pt x="1863929" y="153965"/>
                </a:cubicBezTo>
                <a:cubicBezTo>
                  <a:pt x="1855179" y="158274"/>
                  <a:pt x="1843214" y="166141"/>
                  <a:pt x="1828034" y="177563"/>
                </a:cubicBezTo>
                <a:cubicBezTo>
                  <a:pt x="1835550" y="182239"/>
                  <a:pt x="1843620" y="187519"/>
                  <a:pt x="1852246" y="193404"/>
                </a:cubicBezTo>
                <a:cubicBezTo>
                  <a:pt x="1860872" y="199289"/>
                  <a:pt x="1871250" y="205078"/>
                  <a:pt x="1883379" y="210770"/>
                </a:cubicBezTo>
                <a:cubicBezTo>
                  <a:pt x="1895509" y="216463"/>
                  <a:pt x="1908079" y="220122"/>
                  <a:pt x="1921089" y="221747"/>
                </a:cubicBezTo>
                <a:cubicBezTo>
                  <a:pt x="1934099" y="223371"/>
                  <a:pt x="1940907" y="225591"/>
                  <a:pt x="1941515" y="228407"/>
                </a:cubicBezTo>
                <a:cubicBezTo>
                  <a:pt x="1942123" y="231222"/>
                  <a:pt x="1935934" y="233702"/>
                  <a:pt x="1922949" y="235848"/>
                </a:cubicBezTo>
                <a:lnTo>
                  <a:pt x="1892282" y="239914"/>
                </a:lnTo>
                <a:lnTo>
                  <a:pt x="1888475" y="239914"/>
                </a:lnTo>
                <a:lnTo>
                  <a:pt x="1865334" y="233411"/>
                </a:lnTo>
                <a:cubicBezTo>
                  <a:pt x="1858277" y="228053"/>
                  <a:pt x="1848522" y="219734"/>
                  <a:pt x="1836071" y="208454"/>
                </a:cubicBezTo>
                <a:cubicBezTo>
                  <a:pt x="1823619" y="197174"/>
                  <a:pt x="1806187" y="180937"/>
                  <a:pt x="1783776" y="159741"/>
                </a:cubicBezTo>
                <a:lnTo>
                  <a:pt x="1772000" y="172168"/>
                </a:lnTo>
                <a:cubicBezTo>
                  <a:pt x="1782889" y="177427"/>
                  <a:pt x="1787336" y="181923"/>
                  <a:pt x="1785339" y="185656"/>
                </a:cubicBezTo>
                <a:cubicBezTo>
                  <a:pt x="1783342" y="189389"/>
                  <a:pt x="1781975" y="194409"/>
                  <a:pt x="1781237" y="200715"/>
                </a:cubicBezTo>
                <a:cubicBezTo>
                  <a:pt x="1780499" y="207022"/>
                  <a:pt x="1780282" y="213031"/>
                  <a:pt x="1780586" y="218742"/>
                </a:cubicBezTo>
                <a:cubicBezTo>
                  <a:pt x="1780890" y="224453"/>
                  <a:pt x="1786123" y="224698"/>
                  <a:pt x="1796287" y="219477"/>
                </a:cubicBezTo>
                <a:cubicBezTo>
                  <a:pt x="1806451" y="214256"/>
                  <a:pt x="1815061" y="209974"/>
                  <a:pt x="1822118" y="206631"/>
                </a:cubicBezTo>
                <a:cubicBezTo>
                  <a:pt x="1829175" y="203289"/>
                  <a:pt x="1830155" y="205013"/>
                  <a:pt x="1825057" y="211803"/>
                </a:cubicBezTo>
                <a:cubicBezTo>
                  <a:pt x="1819960" y="218593"/>
                  <a:pt x="1811465" y="226977"/>
                  <a:pt x="1799571" y="236955"/>
                </a:cubicBezTo>
                <a:lnTo>
                  <a:pt x="1796778" y="239914"/>
                </a:lnTo>
                <a:lnTo>
                  <a:pt x="1755788" y="239914"/>
                </a:lnTo>
                <a:lnTo>
                  <a:pt x="1756104" y="238536"/>
                </a:lnTo>
                <a:cubicBezTo>
                  <a:pt x="1760388" y="230791"/>
                  <a:pt x="1762723" y="219883"/>
                  <a:pt x="1763108" y="205813"/>
                </a:cubicBezTo>
                <a:cubicBezTo>
                  <a:pt x="1763493" y="191742"/>
                  <a:pt x="1763486" y="182995"/>
                  <a:pt x="1763089" y="179572"/>
                </a:cubicBezTo>
                <a:cubicBezTo>
                  <a:pt x="1739041" y="205022"/>
                  <a:pt x="1715811" y="220919"/>
                  <a:pt x="1693400" y="227262"/>
                </a:cubicBezTo>
                <a:cubicBezTo>
                  <a:pt x="1670990" y="233606"/>
                  <a:pt x="1668295" y="231259"/>
                  <a:pt x="1685317" y="220221"/>
                </a:cubicBezTo>
                <a:cubicBezTo>
                  <a:pt x="1702340" y="209183"/>
                  <a:pt x="1721033" y="193872"/>
                  <a:pt x="1741397" y="174289"/>
                </a:cubicBezTo>
                <a:cubicBezTo>
                  <a:pt x="1755527" y="160727"/>
                  <a:pt x="1764769" y="150667"/>
                  <a:pt x="1769125" y="144109"/>
                </a:cubicBezTo>
                <a:lnTo>
                  <a:pt x="1771466" y="139480"/>
                </a:lnTo>
                <a:lnTo>
                  <a:pt x="1745539" y="145416"/>
                </a:lnTo>
                <a:cubicBezTo>
                  <a:pt x="1738068" y="147165"/>
                  <a:pt x="1732877" y="148430"/>
                  <a:pt x="1729966" y="149211"/>
                </a:cubicBezTo>
                <a:cubicBezTo>
                  <a:pt x="1724143" y="150774"/>
                  <a:pt x="1716828" y="148300"/>
                  <a:pt x="1708023" y="141789"/>
                </a:cubicBezTo>
                <a:cubicBezTo>
                  <a:pt x="1699217" y="135277"/>
                  <a:pt x="1700364" y="131768"/>
                  <a:pt x="1711464" y="131259"/>
                </a:cubicBezTo>
                <a:cubicBezTo>
                  <a:pt x="1722564" y="130751"/>
                  <a:pt x="1747363" y="126788"/>
                  <a:pt x="1785860" y="119371"/>
                </a:cubicBezTo>
                <a:lnTo>
                  <a:pt x="1785860" y="101363"/>
                </a:lnTo>
                <a:cubicBezTo>
                  <a:pt x="1778418" y="102926"/>
                  <a:pt x="1771609" y="104095"/>
                  <a:pt x="1765433" y="104870"/>
                </a:cubicBezTo>
                <a:cubicBezTo>
                  <a:pt x="1759257" y="105645"/>
                  <a:pt x="1752752" y="103958"/>
                  <a:pt x="1745918" y="99810"/>
                </a:cubicBezTo>
                <a:cubicBezTo>
                  <a:pt x="1739084" y="95661"/>
                  <a:pt x="1740548" y="92551"/>
                  <a:pt x="1750309" y="90480"/>
                </a:cubicBezTo>
                <a:cubicBezTo>
                  <a:pt x="1760069" y="88409"/>
                  <a:pt x="1771920" y="85631"/>
                  <a:pt x="1785860" y="82146"/>
                </a:cubicBezTo>
                <a:lnTo>
                  <a:pt x="1785860" y="65179"/>
                </a:lnTo>
                <a:cubicBezTo>
                  <a:pt x="1775491" y="66692"/>
                  <a:pt x="1766614" y="68432"/>
                  <a:pt x="1759229" y="70398"/>
                </a:cubicBezTo>
                <a:cubicBezTo>
                  <a:pt x="1751843" y="72363"/>
                  <a:pt x="1744318" y="70850"/>
                  <a:pt x="1736654" y="65858"/>
                </a:cubicBezTo>
                <a:cubicBezTo>
                  <a:pt x="1728989" y="60866"/>
                  <a:pt x="1731866" y="56953"/>
                  <a:pt x="1745286" y="54120"/>
                </a:cubicBezTo>
                <a:cubicBezTo>
                  <a:pt x="1758705" y="51286"/>
                  <a:pt x="1772229" y="48907"/>
                  <a:pt x="1785860" y="46985"/>
                </a:cubicBezTo>
                <a:cubicBezTo>
                  <a:pt x="1785860" y="38390"/>
                  <a:pt x="1785488" y="31287"/>
                  <a:pt x="1784744" y="25675"/>
                </a:cubicBezTo>
                <a:cubicBezTo>
                  <a:pt x="1784000" y="20063"/>
                  <a:pt x="1782443" y="14519"/>
                  <a:pt x="1780074" y="9043"/>
                </a:cubicBezTo>
                <a:cubicBezTo>
                  <a:pt x="1777705" y="3568"/>
                  <a:pt x="1780673" y="1645"/>
                  <a:pt x="1788976" y="3276"/>
                </a:cubicBezTo>
                <a:close/>
                <a:moveTo>
                  <a:pt x="323698" y="2002"/>
                </a:moveTo>
                <a:cubicBezTo>
                  <a:pt x="373146" y="42037"/>
                  <a:pt x="397870" y="84304"/>
                  <a:pt x="397870" y="128803"/>
                </a:cubicBezTo>
                <a:cubicBezTo>
                  <a:pt x="398651" y="154867"/>
                  <a:pt x="392952" y="178842"/>
                  <a:pt x="380773" y="200729"/>
                </a:cubicBezTo>
                <a:lnTo>
                  <a:pt x="343844" y="239914"/>
                </a:lnTo>
                <a:lnTo>
                  <a:pt x="309887" y="239914"/>
                </a:lnTo>
                <a:lnTo>
                  <a:pt x="372048" y="133901"/>
                </a:lnTo>
                <a:cubicBezTo>
                  <a:pt x="373611" y="92340"/>
                  <a:pt x="352211" y="54935"/>
                  <a:pt x="307848" y="21684"/>
                </a:cubicBezTo>
                <a:close/>
                <a:moveTo>
                  <a:pt x="74188" y="2002"/>
                </a:moveTo>
                <a:lnTo>
                  <a:pt x="90094" y="21684"/>
                </a:lnTo>
                <a:cubicBezTo>
                  <a:pt x="45730" y="54935"/>
                  <a:pt x="24312" y="92353"/>
                  <a:pt x="25837" y="133938"/>
                </a:cubicBezTo>
                <a:lnTo>
                  <a:pt x="88065" y="239914"/>
                </a:lnTo>
                <a:lnTo>
                  <a:pt x="54198" y="239914"/>
                </a:lnTo>
                <a:lnTo>
                  <a:pt x="17154" y="200283"/>
                </a:lnTo>
                <a:cubicBezTo>
                  <a:pt x="4984" y="178092"/>
                  <a:pt x="-710" y="153658"/>
                  <a:pt x="71" y="126980"/>
                </a:cubicBezTo>
                <a:cubicBezTo>
                  <a:pt x="71" y="83659"/>
                  <a:pt x="24777" y="41999"/>
                  <a:pt x="74188" y="2002"/>
                </a:cubicBezTo>
                <a:close/>
                <a:moveTo>
                  <a:pt x="2404947" y="609"/>
                </a:moveTo>
                <a:cubicBezTo>
                  <a:pt x="2406476" y="-332"/>
                  <a:pt x="2409158" y="-181"/>
                  <a:pt x="2412994" y="1062"/>
                </a:cubicBezTo>
                <a:cubicBezTo>
                  <a:pt x="2420664" y="3549"/>
                  <a:pt x="2427107" y="6510"/>
                  <a:pt x="2432323" y="9945"/>
                </a:cubicBezTo>
                <a:cubicBezTo>
                  <a:pt x="2437538" y="13381"/>
                  <a:pt x="2438189" y="16881"/>
                  <a:pt x="2434276" y="20447"/>
                </a:cubicBezTo>
                <a:cubicBezTo>
                  <a:pt x="2430363" y="24013"/>
                  <a:pt x="2422590" y="31482"/>
                  <a:pt x="2410956" y="42855"/>
                </a:cubicBezTo>
                <a:cubicBezTo>
                  <a:pt x="2431358" y="40697"/>
                  <a:pt x="2443885" y="37435"/>
                  <a:pt x="2448536" y="33070"/>
                </a:cubicBezTo>
                <a:cubicBezTo>
                  <a:pt x="2453186" y="28704"/>
                  <a:pt x="2458702" y="27957"/>
                  <a:pt x="2465083" y="30828"/>
                </a:cubicBezTo>
                <a:cubicBezTo>
                  <a:pt x="2471464" y="33699"/>
                  <a:pt x="2477855" y="37432"/>
                  <a:pt x="2484254" y="42027"/>
                </a:cubicBezTo>
                <a:cubicBezTo>
                  <a:pt x="2490654" y="46622"/>
                  <a:pt x="2490043" y="50399"/>
                  <a:pt x="2482422" y="53357"/>
                </a:cubicBezTo>
                <a:cubicBezTo>
                  <a:pt x="2474800" y="56315"/>
                  <a:pt x="2467018" y="60631"/>
                  <a:pt x="2459074" y="66305"/>
                </a:cubicBezTo>
                <a:cubicBezTo>
                  <a:pt x="2451131" y="71979"/>
                  <a:pt x="2441708" y="80118"/>
                  <a:pt x="2430806" y="90722"/>
                </a:cubicBezTo>
                <a:cubicBezTo>
                  <a:pt x="2447550" y="87014"/>
                  <a:pt x="2458284" y="83752"/>
                  <a:pt x="2463009" y="80936"/>
                </a:cubicBezTo>
                <a:cubicBezTo>
                  <a:pt x="2467734" y="78121"/>
                  <a:pt x="2473442" y="78171"/>
                  <a:pt x="2480134" y="81085"/>
                </a:cubicBezTo>
                <a:cubicBezTo>
                  <a:pt x="2486825" y="84000"/>
                  <a:pt x="2492728" y="87469"/>
                  <a:pt x="2497844" y="91494"/>
                </a:cubicBezTo>
                <a:cubicBezTo>
                  <a:pt x="2502960" y="95519"/>
                  <a:pt x="2504141" y="100098"/>
                  <a:pt x="2501388" y="105233"/>
                </a:cubicBezTo>
                <a:cubicBezTo>
                  <a:pt x="2498635" y="110367"/>
                  <a:pt x="2497069" y="117213"/>
                  <a:pt x="2496691" y="125771"/>
                </a:cubicBezTo>
                <a:cubicBezTo>
                  <a:pt x="2496313" y="134329"/>
                  <a:pt x="2496319" y="146061"/>
                  <a:pt x="2496709" y="160969"/>
                </a:cubicBezTo>
                <a:cubicBezTo>
                  <a:pt x="2497100" y="175876"/>
                  <a:pt x="2496040" y="189125"/>
                  <a:pt x="2493528" y="200715"/>
                </a:cubicBezTo>
                <a:cubicBezTo>
                  <a:pt x="2491017" y="212305"/>
                  <a:pt x="2486722" y="214358"/>
                  <a:pt x="2480645" y="206873"/>
                </a:cubicBezTo>
                <a:cubicBezTo>
                  <a:pt x="2474568" y="199388"/>
                  <a:pt x="2471725" y="192542"/>
                  <a:pt x="2472115" y="186335"/>
                </a:cubicBezTo>
                <a:cubicBezTo>
                  <a:pt x="2472506" y="180127"/>
                  <a:pt x="2473089" y="171979"/>
                  <a:pt x="2473864" y="161890"/>
                </a:cubicBezTo>
                <a:cubicBezTo>
                  <a:pt x="2474639" y="151800"/>
                  <a:pt x="2474661" y="139277"/>
                  <a:pt x="2473929" y="124320"/>
                </a:cubicBezTo>
                <a:cubicBezTo>
                  <a:pt x="2473198" y="109363"/>
                  <a:pt x="2470838" y="101410"/>
                  <a:pt x="2466851" y="100461"/>
                </a:cubicBezTo>
                <a:cubicBezTo>
                  <a:pt x="2462863" y="99512"/>
                  <a:pt x="2458085" y="99422"/>
                  <a:pt x="2452517" y="100191"/>
                </a:cubicBezTo>
                <a:cubicBezTo>
                  <a:pt x="2446948" y="100960"/>
                  <a:pt x="2426056" y="105413"/>
                  <a:pt x="2389841" y="113548"/>
                </a:cubicBezTo>
                <a:cubicBezTo>
                  <a:pt x="2389085" y="147841"/>
                  <a:pt x="2386369" y="173839"/>
                  <a:pt x="2381693" y="191544"/>
                </a:cubicBezTo>
                <a:cubicBezTo>
                  <a:pt x="2377018" y="209248"/>
                  <a:pt x="2372339" y="214342"/>
                  <a:pt x="2367657" y="206826"/>
                </a:cubicBezTo>
                <a:cubicBezTo>
                  <a:pt x="2362975" y="199311"/>
                  <a:pt x="2360634" y="192930"/>
                  <a:pt x="2360634" y="187683"/>
                </a:cubicBezTo>
                <a:cubicBezTo>
                  <a:pt x="2360634" y="182847"/>
                  <a:pt x="2361800" y="176921"/>
                  <a:pt x="2364131" y="169908"/>
                </a:cubicBezTo>
                <a:cubicBezTo>
                  <a:pt x="2366463" y="162894"/>
                  <a:pt x="2367824" y="152197"/>
                  <a:pt x="2368215" y="137817"/>
                </a:cubicBezTo>
                <a:cubicBezTo>
                  <a:pt x="2368606" y="123436"/>
                  <a:pt x="2367244" y="112770"/>
                  <a:pt x="2364131" y="105819"/>
                </a:cubicBezTo>
                <a:cubicBezTo>
                  <a:pt x="2361018" y="98867"/>
                  <a:pt x="2361930" y="95798"/>
                  <a:pt x="2366866" y="96610"/>
                </a:cubicBezTo>
                <a:cubicBezTo>
                  <a:pt x="2371802" y="97422"/>
                  <a:pt x="2375917" y="98005"/>
                  <a:pt x="2379210" y="98359"/>
                </a:cubicBezTo>
                <a:cubicBezTo>
                  <a:pt x="2382502" y="98712"/>
                  <a:pt x="2386722" y="98712"/>
                  <a:pt x="2391869" y="98359"/>
                </a:cubicBezTo>
                <a:cubicBezTo>
                  <a:pt x="2397016" y="98005"/>
                  <a:pt x="2403267" y="96824"/>
                  <a:pt x="2410622" y="94815"/>
                </a:cubicBezTo>
                <a:cubicBezTo>
                  <a:pt x="2417393" y="85786"/>
                  <a:pt x="2423985" y="76760"/>
                  <a:pt x="2430397" y="67737"/>
                </a:cubicBezTo>
                <a:cubicBezTo>
                  <a:pt x="2436809" y="58715"/>
                  <a:pt x="2439997" y="54281"/>
                  <a:pt x="2439959" y="54436"/>
                </a:cubicBezTo>
                <a:cubicBezTo>
                  <a:pt x="2439922" y="54591"/>
                  <a:pt x="2435628" y="55251"/>
                  <a:pt x="2427076" y="56417"/>
                </a:cubicBezTo>
                <a:cubicBezTo>
                  <a:pt x="2418525" y="57583"/>
                  <a:pt x="2411229" y="57391"/>
                  <a:pt x="2405189" y="55840"/>
                </a:cubicBezTo>
                <a:cubicBezTo>
                  <a:pt x="2395032" y="67734"/>
                  <a:pt x="2382924" y="77517"/>
                  <a:pt x="2368866" y="85187"/>
                </a:cubicBezTo>
                <a:cubicBezTo>
                  <a:pt x="2354808" y="92858"/>
                  <a:pt x="2352517" y="91249"/>
                  <a:pt x="2361992" y="80360"/>
                </a:cubicBezTo>
                <a:cubicBezTo>
                  <a:pt x="2371467" y="69471"/>
                  <a:pt x="2381631" y="55896"/>
                  <a:pt x="2392483" y="39637"/>
                </a:cubicBezTo>
                <a:cubicBezTo>
                  <a:pt x="2401599" y="23935"/>
                  <a:pt x="2405379" y="12959"/>
                  <a:pt x="2403822" y="6708"/>
                </a:cubicBezTo>
                <a:cubicBezTo>
                  <a:pt x="2403044" y="3583"/>
                  <a:pt x="2403419" y="1550"/>
                  <a:pt x="2404947" y="609"/>
                </a:cubicBezTo>
                <a:close/>
              </a:path>
            </a:pathLst>
          </a:custGeom>
          <a:solidFill>
            <a:prstClr val="black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11300" algn="l"/>
                <a:tab pos="2736850" algn="l"/>
                <a:tab pos="4000500" algn="l"/>
              </a:tabLst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E82D7919-9C52-42AE-870D-4B5DD5A20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4056" y="3392083"/>
            <a:ext cx="7131617" cy="707615"/>
          </a:xfrm>
          <a:custGeom>
            <a:avLst/>
            <a:gdLst/>
            <a:ahLst/>
            <a:cxnLst/>
            <a:rect l="l" t="t" r="r" b="b"/>
            <a:pathLst>
              <a:path w="7131617" h="707615">
                <a:moveTo>
                  <a:pt x="1579172" y="632233"/>
                </a:moveTo>
                <a:cubicBezTo>
                  <a:pt x="1576256" y="632397"/>
                  <a:pt x="1573421" y="633504"/>
                  <a:pt x="1570664" y="635554"/>
                </a:cubicBezTo>
                <a:cubicBezTo>
                  <a:pt x="1565151" y="639653"/>
                  <a:pt x="1562395" y="645116"/>
                  <a:pt x="1562395" y="651944"/>
                </a:cubicBezTo>
                <a:cubicBezTo>
                  <a:pt x="1562395" y="658771"/>
                  <a:pt x="1565464" y="663896"/>
                  <a:pt x="1571603" y="667319"/>
                </a:cubicBezTo>
                <a:cubicBezTo>
                  <a:pt x="1577743" y="670742"/>
                  <a:pt x="1583752" y="670569"/>
                  <a:pt x="1589630" y="666798"/>
                </a:cubicBezTo>
                <a:cubicBezTo>
                  <a:pt x="1595509" y="663016"/>
                  <a:pt x="1598272" y="657559"/>
                  <a:pt x="1597918" y="650427"/>
                </a:cubicBezTo>
                <a:cubicBezTo>
                  <a:pt x="1597565" y="643296"/>
                  <a:pt x="1594312" y="638010"/>
                  <a:pt x="1588160" y="634568"/>
                </a:cubicBezTo>
                <a:cubicBezTo>
                  <a:pt x="1585084" y="632847"/>
                  <a:pt x="1582089" y="632069"/>
                  <a:pt x="1579172" y="632233"/>
                </a:cubicBezTo>
                <a:close/>
                <a:moveTo>
                  <a:pt x="1395391" y="632177"/>
                </a:moveTo>
                <a:cubicBezTo>
                  <a:pt x="1392240" y="631880"/>
                  <a:pt x="1377047" y="633176"/>
                  <a:pt x="1349812" y="636065"/>
                </a:cubicBezTo>
                <a:cubicBezTo>
                  <a:pt x="1349812" y="647773"/>
                  <a:pt x="1350141" y="659512"/>
                  <a:pt x="1350798" y="671282"/>
                </a:cubicBezTo>
                <a:cubicBezTo>
                  <a:pt x="1369774" y="670587"/>
                  <a:pt x="1385085" y="669546"/>
                  <a:pt x="1396731" y="668157"/>
                </a:cubicBezTo>
                <a:cubicBezTo>
                  <a:pt x="1399608" y="652393"/>
                  <a:pt x="1400891" y="642530"/>
                  <a:pt x="1400581" y="638568"/>
                </a:cubicBezTo>
                <a:cubicBezTo>
                  <a:pt x="1400271" y="634605"/>
                  <a:pt x="1398541" y="632475"/>
                  <a:pt x="1395391" y="632177"/>
                </a:cubicBezTo>
                <a:close/>
                <a:moveTo>
                  <a:pt x="1581319" y="612411"/>
                </a:moveTo>
                <a:cubicBezTo>
                  <a:pt x="1586094" y="612516"/>
                  <a:pt x="1590976" y="613617"/>
                  <a:pt x="1595965" y="615713"/>
                </a:cubicBezTo>
                <a:cubicBezTo>
                  <a:pt x="1605942" y="619905"/>
                  <a:pt x="1612568" y="626547"/>
                  <a:pt x="1615843" y="635638"/>
                </a:cubicBezTo>
                <a:cubicBezTo>
                  <a:pt x="1619117" y="644728"/>
                  <a:pt x="1619501" y="653720"/>
                  <a:pt x="1616996" y="662613"/>
                </a:cubicBezTo>
                <a:cubicBezTo>
                  <a:pt x="1614490" y="671505"/>
                  <a:pt x="1609802" y="678311"/>
                  <a:pt x="1602932" y="683030"/>
                </a:cubicBezTo>
                <a:cubicBezTo>
                  <a:pt x="1596061" y="687749"/>
                  <a:pt x="1587897" y="690109"/>
                  <a:pt x="1578440" y="690109"/>
                </a:cubicBezTo>
                <a:cubicBezTo>
                  <a:pt x="1568983" y="690109"/>
                  <a:pt x="1560419" y="686270"/>
                  <a:pt x="1552748" y="678593"/>
                </a:cubicBezTo>
                <a:cubicBezTo>
                  <a:pt x="1545078" y="670916"/>
                  <a:pt x="1541242" y="662662"/>
                  <a:pt x="1541242" y="653832"/>
                </a:cubicBezTo>
                <a:cubicBezTo>
                  <a:pt x="1541242" y="645001"/>
                  <a:pt x="1543308" y="637278"/>
                  <a:pt x="1547437" y="630661"/>
                </a:cubicBezTo>
                <a:cubicBezTo>
                  <a:pt x="1551567" y="624044"/>
                  <a:pt x="1558193" y="618851"/>
                  <a:pt x="1567315" y="615081"/>
                </a:cubicBezTo>
                <a:cubicBezTo>
                  <a:pt x="1571876" y="613195"/>
                  <a:pt x="1576544" y="612306"/>
                  <a:pt x="1581319" y="612411"/>
                </a:cubicBezTo>
                <a:close/>
                <a:moveTo>
                  <a:pt x="1091958" y="564619"/>
                </a:moveTo>
                <a:cubicBezTo>
                  <a:pt x="1087301" y="565009"/>
                  <a:pt x="1077540" y="565967"/>
                  <a:pt x="1062676" y="567493"/>
                </a:cubicBezTo>
                <a:cubicBezTo>
                  <a:pt x="1047812" y="569018"/>
                  <a:pt x="1038817" y="570866"/>
                  <a:pt x="1035692" y="573037"/>
                </a:cubicBezTo>
                <a:cubicBezTo>
                  <a:pt x="1032567" y="575207"/>
                  <a:pt x="1031326" y="581111"/>
                  <a:pt x="1031971" y="590747"/>
                </a:cubicBezTo>
                <a:cubicBezTo>
                  <a:pt x="1045353" y="590053"/>
                  <a:pt x="1056469" y="587932"/>
                  <a:pt x="1065318" y="584385"/>
                </a:cubicBezTo>
                <a:cubicBezTo>
                  <a:pt x="1074167" y="580838"/>
                  <a:pt x="1081168" y="581966"/>
                  <a:pt x="1086321" y="587771"/>
                </a:cubicBezTo>
                <a:cubicBezTo>
                  <a:pt x="1091474" y="593575"/>
                  <a:pt x="1085893" y="598462"/>
                  <a:pt x="1069579" y="602430"/>
                </a:cubicBezTo>
                <a:cubicBezTo>
                  <a:pt x="1053263" y="606399"/>
                  <a:pt x="1040405" y="607608"/>
                  <a:pt x="1031004" y="606058"/>
                </a:cubicBezTo>
                <a:lnTo>
                  <a:pt x="1031004" y="625759"/>
                </a:lnTo>
                <a:cubicBezTo>
                  <a:pt x="1042885" y="625821"/>
                  <a:pt x="1054308" y="624280"/>
                  <a:pt x="1065271" y="621136"/>
                </a:cubicBezTo>
                <a:cubicBezTo>
                  <a:pt x="1076235" y="617992"/>
                  <a:pt x="1083382" y="619437"/>
                  <a:pt x="1086712" y="625471"/>
                </a:cubicBezTo>
                <a:cubicBezTo>
                  <a:pt x="1090042" y="631504"/>
                  <a:pt x="1083943" y="635613"/>
                  <a:pt x="1068416" y="637796"/>
                </a:cubicBezTo>
                <a:cubicBezTo>
                  <a:pt x="1052887" y="639978"/>
                  <a:pt x="1040417" y="640685"/>
                  <a:pt x="1031004" y="639916"/>
                </a:cubicBezTo>
                <a:lnTo>
                  <a:pt x="1031004" y="663115"/>
                </a:lnTo>
                <a:cubicBezTo>
                  <a:pt x="1038172" y="661627"/>
                  <a:pt x="1046373" y="660479"/>
                  <a:pt x="1055607" y="659673"/>
                </a:cubicBezTo>
                <a:cubicBezTo>
                  <a:pt x="1064840" y="658867"/>
                  <a:pt x="1072961" y="658464"/>
                  <a:pt x="1079968" y="658464"/>
                </a:cubicBezTo>
                <a:cubicBezTo>
                  <a:pt x="1088426" y="658464"/>
                  <a:pt x="1093921" y="660796"/>
                  <a:pt x="1096451" y="665459"/>
                </a:cubicBezTo>
                <a:cubicBezTo>
                  <a:pt x="1098981" y="670122"/>
                  <a:pt x="1100746" y="670845"/>
                  <a:pt x="1101744" y="667626"/>
                </a:cubicBezTo>
                <a:cubicBezTo>
                  <a:pt x="1102742" y="664408"/>
                  <a:pt x="1103436" y="654551"/>
                  <a:pt x="1103827" y="638056"/>
                </a:cubicBezTo>
                <a:cubicBezTo>
                  <a:pt x="1104218" y="621561"/>
                  <a:pt x="1103502" y="605100"/>
                  <a:pt x="1101678" y="588673"/>
                </a:cubicBezTo>
                <a:cubicBezTo>
                  <a:pt x="1099856" y="572246"/>
                  <a:pt x="1096615" y="564228"/>
                  <a:pt x="1091958" y="564619"/>
                </a:cubicBezTo>
                <a:close/>
                <a:moveTo>
                  <a:pt x="1291149" y="560624"/>
                </a:moveTo>
                <a:lnTo>
                  <a:pt x="1277166" y="567884"/>
                </a:lnTo>
                <a:cubicBezTo>
                  <a:pt x="1276533" y="574792"/>
                  <a:pt x="1275845" y="582797"/>
                  <a:pt x="1275101" y="591901"/>
                </a:cubicBezTo>
                <a:cubicBezTo>
                  <a:pt x="1279045" y="592000"/>
                  <a:pt x="1283354" y="591460"/>
                  <a:pt x="1288030" y="590282"/>
                </a:cubicBezTo>
                <a:cubicBezTo>
                  <a:pt x="1288737" y="586022"/>
                  <a:pt x="1289364" y="581251"/>
                  <a:pt x="1289911" y="575969"/>
                </a:cubicBezTo>
                <a:close/>
                <a:moveTo>
                  <a:pt x="1256255" y="529002"/>
                </a:moveTo>
                <a:cubicBezTo>
                  <a:pt x="1248950" y="530552"/>
                  <a:pt x="1244336" y="531501"/>
                  <a:pt x="1242414" y="531849"/>
                </a:cubicBezTo>
                <a:cubicBezTo>
                  <a:pt x="1243939" y="550799"/>
                  <a:pt x="1245782" y="572764"/>
                  <a:pt x="1247939" y="597742"/>
                </a:cubicBezTo>
                <a:lnTo>
                  <a:pt x="1258618" y="596086"/>
                </a:lnTo>
                <a:lnTo>
                  <a:pt x="1258618" y="571028"/>
                </a:lnTo>
                <a:cubicBezTo>
                  <a:pt x="1255219" y="571809"/>
                  <a:pt x="1251257" y="570966"/>
                  <a:pt x="1246730" y="568497"/>
                </a:cubicBezTo>
                <a:cubicBezTo>
                  <a:pt x="1242203" y="566029"/>
                  <a:pt x="1241993" y="563341"/>
                  <a:pt x="1246097" y="560433"/>
                </a:cubicBezTo>
                <a:cubicBezTo>
                  <a:pt x="1250203" y="557524"/>
                  <a:pt x="1254376" y="555463"/>
                  <a:pt x="1258618" y="554247"/>
                </a:cubicBezTo>
                <a:cubicBezTo>
                  <a:pt x="1258618" y="542490"/>
                  <a:pt x="1257830" y="534075"/>
                  <a:pt x="1256255" y="529002"/>
                </a:cubicBezTo>
                <a:close/>
                <a:moveTo>
                  <a:pt x="1287881" y="523179"/>
                </a:moveTo>
                <a:cubicBezTo>
                  <a:pt x="1284408" y="523179"/>
                  <a:pt x="1279757" y="523700"/>
                  <a:pt x="1273928" y="524742"/>
                </a:cubicBezTo>
                <a:cubicBezTo>
                  <a:pt x="1279386" y="527210"/>
                  <a:pt x="1281510" y="530041"/>
                  <a:pt x="1280300" y="533235"/>
                </a:cubicBezTo>
                <a:cubicBezTo>
                  <a:pt x="1279091" y="536428"/>
                  <a:pt x="1278139" y="541591"/>
                  <a:pt x="1277445" y="548722"/>
                </a:cubicBezTo>
                <a:cubicBezTo>
                  <a:pt x="1280409" y="547550"/>
                  <a:pt x="1283087" y="547058"/>
                  <a:pt x="1285481" y="547248"/>
                </a:cubicBezTo>
                <a:lnTo>
                  <a:pt x="1291652" y="549793"/>
                </a:lnTo>
                <a:lnTo>
                  <a:pt x="1291939" y="542346"/>
                </a:lnTo>
                <a:cubicBezTo>
                  <a:pt x="1291968" y="537819"/>
                  <a:pt x="1291819" y="534180"/>
                  <a:pt x="1291490" y="531430"/>
                </a:cubicBezTo>
                <a:cubicBezTo>
                  <a:pt x="1290833" y="525930"/>
                  <a:pt x="1289630" y="523179"/>
                  <a:pt x="1287881" y="523179"/>
                </a:cubicBezTo>
                <a:close/>
                <a:moveTo>
                  <a:pt x="1402191" y="505636"/>
                </a:moveTo>
                <a:cubicBezTo>
                  <a:pt x="1402184" y="505649"/>
                  <a:pt x="1400398" y="506036"/>
                  <a:pt x="1396832" y="506799"/>
                </a:cubicBezTo>
                <a:cubicBezTo>
                  <a:pt x="1393267" y="507562"/>
                  <a:pt x="1387956" y="509118"/>
                  <a:pt x="1380898" y="511468"/>
                </a:cubicBezTo>
                <a:cubicBezTo>
                  <a:pt x="1373842" y="513819"/>
                  <a:pt x="1367789" y="513053"/>
                  <a:pt x="1362741" y="509171"/>
                </a:cubicBezTo>
                <a:cubicBezTo>
                  <a:pt x="1358401" y="518237"/>
                  <a:pt x="1354091" y="524023"/>
                  <a:pt x="1349812" y="526528"/>
                </a:cubicBezTo>
                <a:cubicBezTo>
                  <a:pt x="1352801" y="524196"/>
                  <a:pt x="1355753" y="524754"/>
                  <a:pt x="1358667" y="528202"/>
                </a:cubicBezTo>
                <a:cubicBezTo>
                  <a:pt x="1361582" y="531650"/>
                  <a:pt x="1368068" y="537318"/>
                  <a:pt x="1378127" y="545206"/>
                </a:cubicBezTo>
                <a:cubicBezTo>
                  <a:pt x="1386486" y="533957"/>
                  <a:pt x="1392588" y="524547"/>
                  <a:pt x="1396432" y="516975"/>
                </a:cubicBezTo>
                <a:cubicBezTo>
                  <a:pt x="1400278" y="509403"/>
                  <a:pt x="1402196" y="505624"/>
                  <a:pt x="1402191" y="505636"/>
                </a:cubicBezTo>
                <a:close/>
                <a:moveTo>
                  <a:pt x="652106" y="503869"/>
                </a:moveTo>
                <a:cubicBezTo>
                  <a:pt x="659609" y="505097"/>
                  <a:pt x="666213" y="507341"/>
                  <a:pt x="671919" y="510603"/>
                </a:cubicBezTo>
                <a:cubicBezTo>
                  <a:pt x="679310" y="514510"/>
                  <a:pt x="681828" y="519462"/>
                  <a:pt x="679472" y="525458"/>
                </a:cubicBezTo>
                <a:cubicBezTo>
                  <a:pt x="677115" y="531455"/>
                  <a:pt x="675748" y="544440"/>
                  <a:pt x="675369" y="564414"/>
                </a:cubicBezTo>
                <a:cubicBezTo>
                  <a:pt x="674992" y="584388"/>
                  <a:pt x="674814" y="597079"/>
                  <a:pt x="674840" y="602486"/>
                </a:cubicBezTo>
                <a:cubicBezTo>
                  <a:pt x="674840" y="605549"/>
                  <a:pt x="677255" y="604737"/>
                  <a:pt x="682085" y="600049"/>
                </a:cubicBezTo>
                <a:cubicBezTo>
                  <a:pt x="686916" y="595361"/>
                  <a:pt x="697706" y="585634"/>
                  <a:pt x="714456" y="570869"/>
                </a:cubicBezTo>
                <a:cubicBezTo>
                  <a:pt x="731205" y="556104"/>
                  <a:pt x="741241" y="549878"/>
                  <a:pt x="744565" y="552192"/>
                </a:cubicBezTo>
                <a:cubicBezTo>
                  <a:pt x="747889" y="554505"/>
                  <a:pt x="743639" y="562433"/>
                  <a:pt x="731812" y="575976"/>
                </a:cubicBezTo>
                <a:cubicBezTo>
                  <a:pt x="719987" y="589519"/>
                  <a:pt x="708747" y="601810"/>
                  <a:pt x="698094" y="612848"/>
                </a:cubicBezTo>
                <a:cubicBezTo>
                  <a:pt x="687440" y="623886"/>
                  <a:pt x="679078" y="634462"/>
                  <a:pt x="673007" y="644577"/>
                </a:cubicBezTo>
                <a:cubicBezTo>
                  <a:pt x="666936" y="654691"/>
                  <a:pt x="661687" y="659748"/>
                  <a:pt x="657259" y="659748"/>
                </a:cubicBezTo>
                <a:cubicBezTo>
                  <a:pt x="652832" y="659748"/>
                  <a:pt x="648599" y="656470"/>
                  <a:pt x="644562" y="649916"/>
                </a:cubicBezTo>
                <a:cubicBezTo>
                  <a:pt x="640525" y="643361"/>
                  <a:pt x="640469" y="637206"/>
                  <a:pt x="644395" y="631452"/>
                </a:cubicBezTo>
                <a:cubicBezTo>
                  <a:pt x="648320" y="625697"/>
                  <a:pt x="651434" y="617282"/>
                  <a:pt x="653734" y="606207"/>
                </a:cubicBezTo>
                <a:cubicBezTo>
                  <a:pt x="656035" y="595131"/>
                  <a:pt x="656419" y="578726"/>
                  <a:pt x="654887" y="556991"/>
                </a:cubicBezTo>
                <a:cubicBezTo>
                  <a:pt x="653356" y="535256"/>
                  <a:pt x="650633" y="520662"/>
                  <a:pt x="646720" y="513208"/>
                </a:cubicBezTo>
                <a:cubicBezTo>
                  <a:pt x="642807" y="505754"/>
                  <a:pt x="644602" y="502641"/>
                  <a:pt x="652106" y="503869"/>
                </a:cubicBezTo>
                <a:close/>
                <a:moveTo>
                  <a:pt x="1293169" y="501518"/>
                </a:moveTo>
                <a:cubicBezTo>
                  <a:pt x="1295513" y="501132"/>
                  <a:pt x="1297976" y="501357"/>
                  <a:pt x="1300559" y="502195"/>
                </a:cubicBezTo>
                <a:cubicBezTo>
                  <a:pt x="1305725" y="503869"/>
                  <a:pt x="1311529" y="506542"/>
                  <a:pt x="1317972" y="510213"/>
                </a:cubicBezTo>
                <a:cubicBezTo>
                  <a:pt x="1324415" y="513884"/>
                  <a:pt x="1325854" y="518172"/>
                  <a:pt x="1322288" y="523077"/>
                </a:cubicBezTo>
                <a:cubicBezTo>
                  <a:pt x="1318723" y="527982"/>
                  <a:pt x="1315789" y="539067"/>
                  <a:pt x="1313489" y="556331"/>
                </a:cubicBezTo>
                <a:cubicBezTo>
                  <a:pt x="1311188" y="573595"/>
                  <a:pt x="1307768" y="588921"/>
                  <a:pt x="1303229" y="602309"/>
                </a:cubicBezTo>
                <a:cubicBezTo>
                  <a:pt x="1298690" y="615698"/>
                  <a:pt x="1293549" y="616947"/>
                  <a:pt x="1287807" y="606058"/>
                </a:cubicBezTo>
                <a:cubicBezTo>
                  <a:pt x="1275739" y="608390"/>
                  <a:pt x="1262716" y="610603"/>
                  <a:pt x="1248739" y="612699"/>
                </a:cubicBezTo>
                <a:cubicBezTo>
                  <a:pt x="1245341" y="622274"/>
                  <a:pt x="1242066" y="625303"/>
                  <a:pt x="1238917" y="621787"/>
                </a:cubicBezTo>
                <a:cubicBezTo>
                  <a:pt x="1235767" y="618271"/>
                  <a:pt x="1233206" y="610172"/>
                  <a:pt x="1231233" y="597491"/>
                </a:cubicBezTo>
                <a:cubicBezTo>
                  <a:pt x="1229261" y="584810"/>
                  <a:pt x="1227324" y="571238"/>
                  <a:pt x="1225420" y="556777"/>
                </a:cubicBezTo>
                <a:cubicBezTo>
                  <a:pt x="1223516" y="542316"/>
                  <a:pt x="1220403" y="531520"/>
                  <a:pt x="1216081" y="524389"/>
                </a:cubicBezTo>
                <a:cubicBezTo>
                  <a:pt x="1211759" y="517257"/>
                  <a:pt x="1213291" y="514101"/>
                  <a:pt x="1220676" y="514919"/>
                </a:cubicBezTo>
                <a:cubicBezTo>
                  <a:pt x="1228062" y="515738"/>
                  <a:pt x="1232994" y="516516"/>
                  <a:pt x="1235475" y="517254"/>
                </a:cubicBezTo>
                <a:cubicBezTo>
                  <a:pt x="1237956" y="517992"/>
                  <a:pt x="1246026" y="516857"/>
                  <a:pt x="1259687" y="513850"/>
                </a:cubicBezTo>
                <a:cubicBezTo>
                  <a:pt x="1273348" y="510842"/>
                  <a:pt x="1282284" y="507729"/>
                  <a:pt x="1286495" y="504511"/>
                </a:cubicBezTo>
                <a:cubicBezTo>
                  <a:pt x="1288600" y="502901"/>
                  <a:pt x="1290825" y="501904"/>
                  <a:pt x="1293169" y="501518"/>
                </a:cubicBezTo>
                <a:close/>
                <a:moveTo>
                  <a:pt x="720474" y="489826"/>
                </a:moveTo>
                <a:cubicBezTo>
                  <a:pt x="723215" y="488860"/>
                  <a:pt x="727984" y="488887"/>
                  <a:pt x="734780" y="489907"/>
                </a:cubicBezTo>
                <a:cubicBezTo>
                  <a:pt x="748373" y="491947"/>
                  <a:pt x="757737" y="495981"/>
                  <a:pt x="762871" y="502009"/>
                </a:cubicBezTo>
                <a:cubicBezTo>
                  <a:pt x="768006" y="508036"/>
                  <a:pt x="769823" y="515211"/>
                  <a:pt x="768322" y="523533"/>
                </a:cubicBezTo>
                <a:cubicBezTo>
                  <a:pt x="766821" y="531855"/>
                  <a:pt x="761916" y="533526"/>
                  <a:pt x="753607" y="528546"/>
                </a:cubicBezTo>
                <a:cubicBezTo>
                  <a:pt x="745297" y="523567"/>
                  <a:pt x="738067" y="518386"/>
                  <a:pt x="731915" y="513003"/>
                </a:cubicBezTo>
                <a:cubicBezTo>
                  <a:pt x="725491" y="507373"/>
                  <a:pt x="720964" y="501605"/>
                  <a:pt x="718334" y="495702"/>
                </a:cubicBezTo>
                <a:cubicBezTo>
                  <a:pt x="717020" y="492750"/>
                  <a:pt x="717733" y="490791"/>
                  <a:pt x="720474" y="489826"/>
                </a:cubicBezTo>
                <a:close/>
                <a:moveTo>
                  <a:pt x="988362" y="488079"/>
                </a:moveTo>
                <a:cubicBezTo>
                  <a:pt x="991147" y="487144"/>
                  <a:pt x="993699" y="491177"/>
                  <a:pt x="996020" y="500176"/>
                </a:cubicBezTo>
                <a:cubicBezTo>
                  <a:pt x="999114" y="512175"/>
                  <a:pt x="996150" y="524066"/>
                  <a:pt x="987128" y="535848"/>
                </a:cubicBezTo>
                <a:cubicBezTo>
                  <a:pt x="978105" y="547631"/>
                  <a:pt x="971271" y="550263"/>
                  <a:pt x="966626" y="543746"/>
                </a:cubicBezTo>
                <a:cubicBezTo>
                  <a:pt x="961982" y="537228"/>
                  <a:pt x="961231" y="531287"/>
                  <a:pt x="964376" y="525923"/>
                </a:cubicBezTo>
                <a:cubicBezTo>
                  <a:pt x="967519" y="520559"/>
                  <a:pt x="970660" y="514740"/>
                  <a:pt x="973798" y="508464"/>
                </a:cubicBezTo>
                <a:cubicBezTo>
                  <a:pt x="977680" y="502263"/>
                  <a:pt x="981581" y="496331"/>
                  <a:pt x="985499" y="490670"/>
                </a:cubicBezTo>
                <a:cubicBezTo>
                  <a:pt x="986480" y="489254"/>
                  <a:pt x="987433" y="488391"/>
                  <a:pt x="988362" y="488079"/>
                </a:cubicBezTo>
                <a:close/>
                <a:moveTo>
                  <a:pt x="816021" y="471685"/>
                </a:moveTo>
                <a:cubicBezTo>
                  <a:pt x="819891" y="471685"/>
                  <a:pt x="826123" y="474066"/>
                  <a:pt x="834718" y="478829"/>
                </a:cubicBezTo>
                <a:cubicBezTo>
                  <a:pt x="843313" y="483591"/>
                  <a:pt x="847394" y="487675"/>
                  <a:pt x="846959" y="491079"/>
                </a:cubicBezTo>
                <a:cubicBezTo>
                  <a:pt x="846525" y="494483"/>
                  <a:pt x="845133" y="498536"/>
                  <a:pt x="842782" y="503236"/>
                </a:cubicBezTo>
                <a:cubicBezTo>
                  <a:pt x="840432" y="507937"/>
                  <a:pt x="836522" y="521018"/>
                  <a:pt x="831053" y="542480"/>
                </a:cubicBezTo>
                <a:cubicBezTo>
                  <a:pt x="825584" y="563943"/>
                  <a:pt x="817485" y="582996"/>
                  <a:pt x="806757" y="599640"/>
                </a:cubicBezTo>
                <a:cubicBezTo>
                  <a:pt x="829379" y="612129"/>
                  <a:pt x="844547" y="621623"/>
                  <a:pt x="852261" y="628122"/>
                </a:cubicBezTo>
                <a:cubicBezTo>
                  <a:pt x="859976" y="634621"/>
                  <a:pt x="864437" y="642025"/>
                  <a:pt x="865646" y="650334"/>
                </a:cubicBezTo>
                <a:cubicBezTo>
                  <a:pt x="866855" y="658644"/>
                  <a:pt x="865547" y="665599"/>
                  <a:pt x="861721" y="671198"/>
                </a:cubicBezTo>
                <a:cubicBezTo>
                  <a:pt x="857895" y="676798"/>
                  <a:pt x="852720" y="675455"/>
                  <a:pt x="846197" y="667171"/>
                </a:cubicBezTo>
                <a:cubicBezTo>
                  <a:pt x="839673" y="658886"/>
                  <a:pt x="833915" y="651100"/>
                  <a:pt x="828923" y="643814"/>
                </a:cubicBezTo>
                <a:cubicBezTo>
                  <a:pt x="823931" y="636527"/>
                  <a:pt x="814676" y="624717"/>
                  <a:pt x="801158" y="608383"/>
                </a:cubicBezTo>
                <a:cubicBezTo>
                  <a:pt x="787142" y="629443"/>
                  <a:pt x="772734" y="645380"/>
                  <a:pt x="757932" y="656194"/>
                </a:cubicBezTo>
                <a:cubicBezTo>
                  <a:pt x="743130" y="667009"/>
                  <a:pt x="729255" y="673809"/>
                  <a:pt x="716307" y="676593"/>
                </a:cubicBezTo>
                <a:cubicBezTo>
                  <a:pt x="703358" y="679377"/>
                  <a:pt x="697114" y="679207"/>
                  <a:pt x="697573" y="676082"/>
                </a:cubicBezTo>
                <a:cubicBezTo>
                  <a:pt x="698032" y="672956"/>
                  <a:pt x="705178" y="667437"/>
                  <a:pt x="719014" y="659524"/>
                </a:cubicBezTo>
                <a:cubicBezTo>
                  <a:pt x="732848" y="651612"/>
                  <a:pt x="747052" y="639411"/>
                  <a:pt x="761625" y="622922"/>
                </a:cubicBezTo>
                <a:cubicBezTo>
                  <a:pt x="776197" y="606433"/>
                  <a:pt x="787534" y="588943"/>
                  <a:pt x="795632" y="570451"/>
                </a:cubicBezTo>
                <a:cubicBezTo>
                  <a:pt x="803731" y="551959"/>
                  <a:pt x="809141" y="534828"/>
                  <a:pt x="811864" y="519059"/>
                </a:cubicBezTo>
                <a:cubicBezTo>
                  <a:pt x="814586" y="503289"/>
                  <a:pt x="814782" y="491451"/>
                  <a:pt x="812449" y="483545"/>
                </a:cubicBezTo>
                <a:cubicBezTo>
                  <a:pt x="810118" y="475638"/>
                  <a:pt x="811308" y="471685"/>
                  <a:pt x="816021" y="471685"/>
                </a:cubicBezTo>
                <a:close/>
                <a:moveTo>
                  <a:pt x="1110732" y="471111"/>
                </a:moveTo>
                <a:cubicBezTo>
                  <a:pt x="1113896" y="470926"/>
                  <a:pt x="1118133" y="471130"/>
                  <a:pt x="1123445" y="471722"/>
                </a:cubicBezTo>
                <a:cubicBezTo>
                  <a:pt x="1144851" y="473446"/>
                  <a:pt x="1156391" y="479728"/>
                  <a:pt x="1158066" y="490567"/>
                </a:cubicBezTo>
                <a:cubicBezTo>
                  <a:pt x="1159740" y="501407"/>
                  <a:pt x="1155635" y="505416"/>
                  <a:pt x="1145750" y="502595"/>
                </a:cubicBezTo>
                <a:cubicBezTo>
                  <a:pt x="1135865" y="499773"/>
                  <a:pt x="1124365" y="493330"/>
                  <a:pt x="1111250" y="483265"/>
                </a:cubicBezTo>
                <a:cubicBezTo>
                  <a:pt x="1101414" y="475717"/>
                  <a:pt x="1101241" y="471666"/>
                  <a:pt x="1110732" y="471111"/>
                </a:cubicBezTo>
                <a:close/>
                <a:moveTo>
                  <a:pt x="7069649" y="444821"/>
                </a:moveTo>
                <a:cubicBezTo>
                  <a:pt x="7091253" y="465992"/>
                  <a:pt x="7106983" y="486831"/>
                  <a:pt x="7116836" y="507338"/>
                </a:cubicBezTo>
                <a:cubicBezTo>
                  <a:pt x="7126691" y="527846"/>
                  <a:pt x="7131617" y="550998"/>
                  <a:pt x="7131617" y="576795"/>
                </a:cubicBezTo>
                <a:cubicBezTo>
                  <a:pt x="7131617" y="602976"/>
                  <a:pt x="7126637" y="626432"/>
                  <a:pt x="7116678" y="647162"/>
                </a:cubicBezTo>
                <a:cubicBezTo>
                  <a:pt x="7106719" y="667893"/>
                  <a:pt x="7091030" y="688044"/>
                  <a:pt x="7069611" y="707615"/>
                </a:cubicBezTo>
                <a:lnTo>
                  <a:pt x="7053277" y="691578"/>
                </a:lnTo>
                <a:cubicBezTo>
                  <a:pt x="7071397" y="674289"/>
                  <a:pt x="7084875" y="656619"/>
                  <a:pt x="7093712" y="638568"/>
                </a:cubicBezTo>
                <a:cubicBezTo>
                  <a:pt x="7102549" y="620516"/>
                  <a:pt x="7106967" y="599925"/>
                  <a:pt x="7106967" y="576795"/>
                </a:cubicBezTo>
                <a:cubicBezTo>
                  <a:pt x="7106967" y="554074"/>
                  <a:pt x="7102595" y="533780"/>
                  <a:pt x="7093851" y="515915"/>
                </a:cubicBezTo>
                <a:cubicBezTo>
                  <a:pt x="7085108" y="498049"/>
                  <a:pt x="7071583" y="479988"/>
                  <a:pt x="7053277" y="461732"/>
                </a:cubicBezTo>
                <a:close/>
                <a:moveTo>
                  <a:pt x="6566275" y="444821"/>
                </a:moveTo>
                <a:lnTo>
                  <a:pt x="6582720" y="461732"/>
                </a:lnTo>
                <a:cubicBezTo>
                  <a:pt x="6564365" y="480001"/>
                  <a:pt x="6550827" y="498049"/>
                  <a:pt x="6542109" y="515877"/>
                </a:cubicBezTo>
                <a:cubicBezTo>
                  <a:pt x="6533390" y="533706"/>
                  <a:pt x="6529030" y="554012"/>
                  <a:pt x="6529030" y="576795"/>
                </a:cubicBezTo>
                <a:cubicBezTo>
                  <a:pt x="6529030" y="599987"/>
                  <a:pt x="6533439" y="620594"/>
                  <a:pt x="6542257" y="638614"/>
                </a:cubicBezTo>
                <a:cubicBezTo>
                  <a:pt x="6551075" y="656635"/>
                  <a:pt x="6564563" y="674283"/>
                  <a:pt x="6582720" y="691560"/>
                </a:cubicBezTo>
                <a:lnTo>
                  <a:pt x="6566331" y="707615"/>
                </a:lnTo>
                <a:cubicBezTo>
                  <a:pt x="6544924" y="688056"/>
                  <a:pt x="6529247" y="667927"/>
                  <a:pt x="6519301" y="647228"/>
                </a:cubicBezTo>
                <a:cubicBezTo>
                  <a:pt x="6509354" y="626528"/>
                  <a:pt x="6504381" y="603050"/>
                  <a:pt x="6504381" y="576795"/>
                </a:cubicBezTo>
                <a:cubicBezTo>
                  <a:pt x="6504381" y="550911"/>
                  <a:pt x="6509295" y="527740"/>
                  <a:pt x="6519124" y="507283"/>
                </a:cubicBezTo>
                <a:cubicBezTo>
                  <a:pt x="6528953" y="486825"/>
                  <a:pt x="6544670" y="466005"/>
                  <a:pt x="6566275" y="444821"/>
                </a:cubicBezTo>
                <a:close/>
                <a:moveTo>
                  <a:pt x="1359993" y="444463"/>
                </a:moveTo>
                <a:cubicBezTo>
                  <a:pt x="1361813" y="443604"/>
                  <a:pt x="1364739" y="443792"/>
                  <a:pt x="1368769" y="445026"/>
                </a:cubicBezTo>
                <a:cubicBezTo>
                  <a:pt x="1376830" y="447494"/>
                  <a:pt x="1383273" y="450644"/>
                  <a:pt x="1388098" y="454477"/>
                </a:cubicBezTo>
                <a:cubicBezTo>
                  <a:pt x="1392923" y="458309"/>
                  <a:pt x="1393071" y="462715"/>
                  <a:pt x="1388545" y="467694"/>
                </a:cubicBezTo>
                <a:cubicBezTo>
                  <a:pt x="1384018" y="472674"/>
                  <a:pt x="1377333" y="482568"/>
                  <a:pt x="1368490" y="497376"/>
                </a:cubicBezTo>
                <a:cubicBezTo>
                  <a:pt x="1371988" y="497376"/>
                  <a:pt x="1377969" y="496269"/>
                  <a:pt x="1386433" y="494056"/>
                </a:cubicBezTo>
                <a:cubicBezTo>
                  <a:pt x="1394898" y="491842"/>
                  <a:pt x="1401115" y="489308"/>
                  <a:pt x="1405083" y="486456"/>
                </a:cubicBezTo>
                <a:cubicBezTo>
                  <a:pt x="1409052" y="483603"/>
                  <a:pt x="1413479" y="483259"/>
                  <a:pt x="1418367" y="485423"/>
                </a:cubicBezTo>
                <a:cubicBezTo>
                  <a:pt x="1423253" y="487588"/>
                  <a:pt x="1428418" y="491467"/>
                  <a:pt x="1433863" y="497060"/>
                </a:cubicBezTo>
                <a:cubicBezTo>
                  <a:pt x="1439308" y="502653"/>
                  <a:pt x="1439130" y="507286"/>
                  <a:pt x="1433333" y="510957"/>
                </a:cubicBezTo>
                <a:cubicBezTo>
                  <a:pt x="1427534" y="514628"/>
                  <a:pt x="1422918" y="519319"/>
                  <a:pt x="1419482" y="525030"/>
                </a:cubicBezTo>
                <a:cubicBezTo>
                  <a:pt x="1416047" y="530742"/>
                  <a:pt x="1407613" y="541801"/>
                  <a:pt x="1394182" y="558210"/>
                </a:cubicBezTo>
                <a:cubicBezTo>
                  <a:pt x="1405468" y="567499"/>
                  <a:pt x="1415839" y="575926"/>
                  <a:pt x="1425296" y="583492"/>
                </a:cubicBezTo>
                <a:cubicBezTo>
                  <a:pt x="1434753" y="591057"/>
                  <a:pt x="1444491" y="597342"/>
                  <a:pt x="1454513" y="602347"/>
                </a:cubicBezTo>
                <a:cubicBezTo>
                  <a:pt x="1464534" y="607351"/>
                  <a:pt x="1475271" y="612241"/>
                  <a:pt x="1486725" y="617015"/>
                </a:cubicBezTo>
                <a:cubicBezTo>
                  <a:pt x="1498178" y="621790"/>
                  <a:pt x="1497350" y="625244"/>
                  <a:pt x="1484241" y="627378"/>
                </a:cubicBezTo>
                <a:cubicBezTo>
                  <a:pt x="1471132" y="629511"/>
                  <a:pt x="1459765" y="630577"/>
                  <a:pt x="1450141" y="630577"/>
                </a:cubicBezTo>
                <a:cubicBezTo>
                  <a:pt x="1440542" y="630577"/>
                  <a:pt x="1433082" y="627917"/>
                  <a:pt x="1427761" y="622597"/>
                </a:cubicBezTo>
                <a:cubicBezTo>
                  <a:pt x="1422440" y="617276"/>
                  <a:pt x="1416636" y="610684"/>
                  <a:pt x="1410348" y="602821"/>
                </a:cubicBezTo>
                <a:cubicBezTo>
                  <a:pt x="1404060" y="594958"/>
                  <a:pt x="1394777" y="584751"/>
                  <a:pt x="1382498" y="572200"/>
                </a:cubicBezTo>
                <a:cubicBezTo>
                  <a:pt x="1372738" y="582915"/>
                  <a:pt x="1363632" y="592099"/>
                  <a:pt x="1355180" y="599751"/>
                </a:cubicBezTo>
                <a:lnTo>
                  <a:pt x="1330731" y="618792"/>
                </a:lnTo>
                <a:lnTo>
                  <a:pt x="1340055" y="621173"/>
                </a:lnTo>
                <a:cubicBezTo>
                  <a:pt x="1342988" y="621899"/>
                  <a:pt x="1349059" y="621896"/>
                  <a:pt x="1358267" y="621164"/>
                </a:cubicBezTo>
                <a:cubicBezTo>
                  <a:pt x="1367476" y="620432"/>
                  <a:pt x="1375444" y="619130"/>
                  <a:pt x="1382173" y="617257"/>
                </a:cubicBezTo>
                <a:cubicBezTo>
                  <a:pt x="1388901" y="615385"/>
                  <a:pt x="1394085" y="613220"/>
                  <a:pt x="1397725" y="610765"/>
                </a:cubicBezTo>
                <a:cubicBezTo>
                  <a:pt x="1401366" y="608309"/>
                  <a:pt x="1406764" y="608963"/>
                  <a:pt x="1413920" y="612727"/>
                </a:cubicBezTo>
                <a:cubicBezTo>
                  <a:pt x="1421076" y="616491"/>
                  <a:pt x="1427358" y="621105"/>
                  <a:pt x="1432766" y="626568"/>
                </a:cubicBezTo>
                <a:cubicBezTo>
                  <a:pt x="1438173" y="632032"/>
                  <a:pt x="1438049" y="636971"/>
                  <a:pt x="1432394" y="641386"/>
                </a:cubicBezTo>
                <a:cubicBezTo>
                  <a:pt x="1426738" y="645801"/>
                  <a:pt x="1421393" y="654557"/>
                  <a:pt x="1416357" y="667654"/>
                </a:cubicBezTo>
                <a:cubicBezTo>
                  <a:pt x="1424915" y="679511"/>
                  <a:pt x="1424499" y="685439"/>
                  <a:pt x="1415110" y="685439"/>
                </a:cubicBezTo>
                <a:lnTo>
                  <a:pt x="1396432" y="685439"/>
                </a:lnTo>
                <a:cubicBezTo>
                  <a:pt x="1391955" y="685439"/>
                  <a:pt x="1376490" y="686537"/>
                  <a:pt x="1350035" y="688732"/>
                </a:cubicBezTo>
                <a:cubicBezTo>
                  <a:pt x="1345869" y="698207"/>
                  <a:pt x="1341862" y="700818"/>
                  <a:pt x="1338018" y="696564"/>
                </a:cubicBezTo>
                <a:cubicBezTo>
                  <a:pt x="1334173" y="692310"/>
                  <a:pt x="1331277" y="681585"/>
                  <a:pt x="1329330" y="664389"/>
                </a:cubicBezTo>
                <a:cubicBezTo>
                  <a:pt x="1327382" y="647193"/>
                  <a:pt x="1324840" y="634704"/>
                  <a:pt x="1321703" y="626922"/>
                </a:cubicBezTo>
                <a:lnTo>
                  <a:pt x="1321521" y="625687"/>
                </a:lnTo>
                <a:lnTo>
                  <a:pt x="1302278" y="636979"/>
                </a:lnTo>
                <a:cubicBezTo>
                  <a:pt x="1294996" y="640537"/>
                  <a:pt x="1287329" y="643606"/>
                  <a:pt x="1279277" y="646186"/>
                </a:cubicBezTo>
                <a:cubicBezTo>
                  <a:pt x="1263172" y="651345"/>
                  <a:pt x="1261715" y="649169"/>
                  <a:pt x="1274906" y="639656"/>
                </a:cubicBezTo>
                <a:cubicBezTo>
                  <a:pt x="1288095" y="630143"/>
                  <a:pt x="1303759" y="617856"/>
                  <a:pt x="1321898" y="602793"/>
                </a:cubicBezTo>
                <a:cubicBezTo>
                  <a:pt x="1340036" y="587730"/>
                  <a:pt x="1355523" y="572665"/>
                  <a:pt x="1368360" y="557596"/>
                </a:cubicBezTo>
                <a:cubicBezTo>
                  <a:pt x="1362047" y="551903"/>
                  <a:pt x="1353967" y="545100"/>
                  <a:pt x="1344120" y="537188"/>
                </a:cubicBezTo>
                <a:cubicBezTo>
                  <a:pt x="1339282" y="542111"/>
                  <a:pt x="1332774" y="546648"/>
                  <a:pt x="1324595" y="550796"/>
                </a:cubicBezTo>
                <a:cubicBezTo>
                  <a:pt x="1316416" y="554945"/>
                  <a:pt x="1315479" y="552210"/>
                  <a:pt x="1321786" y="542592"/>
                </a:cubicBezTo>
                <a:cubicBezTo>
                  <a:pt x="1328092" y="532974"/>
                  <a:pt x="1334907" y="521037"/>
                  <a:pt x="1342232" y="506780"/>
                </a:cubicBezTo>
                <a:cubicBezTo>
                  <a:pt x="1349555" y="492524"/>
                  <a:pt x="1354184" y="481002"/>
                  <a:pt x="1356119" y="472215"/>
                </a:cubicBezTo>
                <a:cubicBezTo>
                  <a:pt x="1358053" y="463428"/>
                  <a:pt x="1358630" y="456083"/>
                  <a:pt x="1357849" y="450179"/>
                </a:cubicBezTo>
                <a:cubicBezTo>
                  <a:pt x="1357458" y="447227"/>
                  <a:pt x="1358173" y="445322"/>
                  <a:pt x="1359993" y="444463"/>
                </a:cubicBezTo>
                <a:close/>
                <a:moveTo>
                  <a:pt x="1031450" y="441389"/>
                </a:moveTo>
                <a:cubicBezTo>
                  <a:pt x="1037292" y="442214"/>
                  <a:pt x="1044194" y="444220"/>
                  <a:pt x="1052156" y="447407"/>
                </a:cubicBezTo>
                <a:cubicBezTo>
                  <a:pt x="1061408" y="450433"/>
                  <a:pt x="1064670" y="454436"/>
                  <a:pt x="1061941" y="459416"/>
                </a:cubicBezTo>
                <a:cubicBezTo>
                  <a:pt x="1059213" y="464395"/>
                  <a:pt x="1057849" y="473564"/>
                  <a:pt x="1057849" y="486921"/>
                </a:cubicBezTo>
                <a:cubicBezTo>
                  <a:pt x="1057849" y="500316"/>
                  <a:pt x="1056875" y="512430"/>
                  <a:pt x="1054928" y="523263"/>
                </a:cubicBezTo>
                <a:lnTo>
                  <a:pt x="1053165" y="529536"/>
                </a:lnTo>
                <a:lnTo>
                  <a:pt x="1058537" y="524016"/>
                </a:lnTo>
                <a:cubicBezTo>
                  <a:pt x="1067330" y="512929"/>
                  <a:pt x="1071727" y="503677"/>
                  <a:pt x="1071727" y="496260"/>
                </a:cubicBezTo>
                <a:cubicBezTo>
                  <a:pt x="1071727" y="486090"/>
                  <a:pt x="1075491" y="482906"/>
                  <a:pt x="1083019" y="486707"/>
                </a:cubicBezTo>
                <a:cubicBezTo>
                  <a:pt x="1090548" y="490508"/>
                  <a:pt x="1096795" y="495184"/>
                  <a:pt x="1101762" y="500734"/>
                </a:cubicBezTo>
                <a:cubicBezTo>
                  <a:pt x="1106729" y="506284"/>
                  <a:pt x="1105486" y="511292"/>
                  <a:pt x="1098032" y="515757"/>
                </a:cubicBezTo>
                <a:cubicBezTo>
                  <a:pt x="1090578" y="520221"/>
                  <a:pt x="1076018" y="532766"/>
                  <a:pt x="1054351" y="553391"/>
                </a:cubicBezTo>
                <a:cubicBezTo>
                  <a:pt x="1072124" y="551928"/>
                  <a:pt x="1085180" y="549227"/>
                  <a:pt x="1093521" y="545290"/>
                </a:cubicBezTo>
                <a:cubicBezTo>
                  <a:pt x="1101861" y="541352"/>
                  <a:pt x="1108146" y="540884"/>
                  <a:pt x="1112375" y="543885"/>
                </a:cubicBezTo>
                <a:cubicBezTo>
                  <a:pt x="1116605" y="546886"/>
                  <a:pt x="1121221" y="550384"/>
                  <a:pt x="1126226" y="554377"/>
                </a:cubicBezTo>
                <a:cubicBezTo>
                  <a:pt x="1131230" y="558371"/>
                  <a:pt x="1131980" y="562904"/>
                  <a:pt x="1128477" y="567977"/>
                </a:cubicBezTo>
                <a:cubicBezTo>
                  <a:pt x="1124973" y="573049"/>
                  <a:pt x="1124182" y="585036"/>
                  <a:pt x="1126105" y="603937"/>
                </a:cubicBezTo>
                <a:cubicBezTo>
                  <a:pt x="1128027" y="622838"/>
                  <a:pt x="1129392" y="639343"/>
                  <a:pt x="1130198" y="653450"/>
                </a:cubicBezTo>
                <a:cubicBezTo>
                  <a:pt x="1131004" y="667558"/>
                  <a:pt x="1127742" y="680695"/>
                  <a:pt x="1120412" y="692862"/>
                </a:cubicBezTo>
                <a:cubicBezTo>
                  <a:pt x="1113083" y="705029"/>
                  <a:pt x="1107684" y="709075"/>
                  <a:pt x="1104218" y="705001"/>
                </a:cubicBezTo>
                <a:cubicBezTo>
                  <a:pt x="1100752" y="700927"/>
                  <a:pt x="1097217" y="694701"/>
                  <a:pt x="1093614" y="686323"/>
                </a:cubicBezTo>
                <a:cubicBezTo>
                  <a:pt x="1090011" y="677945"/>
                  <a:pt x="1084936" y="674147"/>
                  <a:pt x="1078387" y="674928"/>
                </a:cubicBezTo>
                <a:cubicBezTo>
                  <a:pt x="1071838" y="675710"/>
                  <a:pt x="1055821" y="677192"/>
                  <a:pt x="1030334" y="679374"/>
                </a:cubicBezTo>
                <a:cubicBezTo>
                  <a:pt x="1029044" y="685154"/>
                  <a:pt x="1026592" y="690140"/>
                  <a:pt x="1022976" y="694332"/>
                </a:cubicBezTo>
                <a:cubicBezTo>
                  <a:pt x="1019361" y="698524"/>
                  <a:pt x="1015104" y="696003"/>
                  <a:pt x="1010205" y="686769"/>
                </a:cubicBezTo>
                <a:cubicBezTo>
                  <a:pt x="1005306" y="677536"/>
                  <a:pt x="1004022" y="669707"/>
                  <a:pt x="1006354" y="663282"/>
                </a:cubicBezTo>
                <a:cubicBezTo>
                  <a:pt x="1008686" y="656858"/>
                  <a:pt x="1010242" y="648387"/>
                  <a:pt x="1011023" y="637870"/>
                </a:cubicBezTo>
                <a:cubicBezTo>
                  <a:pt x="1011805" y="627353"/>
                  <a:pt x="1012196" y="611689"/>
                  <a:pt x="1012196" y="590878"/>
                </a:cubicBezTo>
                <a:cubicBezTo>
                  <a:pt x="998044" y="604470"/>
                  <a:pt x="982879" y="616197"/>
                  <a:pt x="966701" y="626057"/>
                </a:cubicBezTo>
                <a:cubicBezTo>
                  <a:pt x="950522" y="635917"/>
                  <a:pt x="936547" y="642440"/>
                  <a:pt x="924777" y="645628"/>
                </a:cubicBezTo>
                <a:cubicBezTo>
                  <a:pt x="913008" y="648815"/>
                  <a:pt x="911628" y="646983"/>
                  <a:pt x="920638" y="640130"/>
                </a:cubicBezTo>
                <a:cubicBezTo>
                  <a:pt x="929649" y="633278"/>
                  <a:pt x="942640" y="623874"/>
                  <a:pt x="959613" y="611918"/>
                </a:cubicBezTo>
                <a:cubicBezTo>
                  <a:pt x="976585" y="599962"/>
                  <a:pt x="993722" y="586555"/>
                  <a:pt x="1011023" y="571697"/>
                </a:cubicBezTo>
                <a:cubicBezTo>
                  <a:pt x="1007911" y="559493"/>
                  <a:pt x="1008512" y="553807"/>
                  <a:pt x="1012828" y="554638"/>
                </a:cubicBezTo>
                <a:cubicBezTo>
                  <a:pt x="1017144" y="555469"/>
                  <a:pt x="1021336" y="556610"/>
                  <a:pt x="1025404" y="558061"/>
                </a:cubicBezTo>
                <a:lnTo>
                  <a:pt x="1048960" y="533857"/>
                </a:lnTo>
                <a:lnTo>
                  <a:pt x="1046900" y="534270"/>
                </a:lnTo>
                <a:cubicBezTo>
                  <a:pt x="1045602" y="534008"/>
                  <a:pt x="1044170" y="533250"/>
                  <a:pt x="1042603" y="531997"/>
                </a:cubicBezTo>
                <a:cubicBezTo>
                  <a:pt x="1036334" y="526987"/>
                  <a:pt x="1033590" y="520891"/>
                  <a:pt x="1034371" y="513710"/>
                </a:cubicBezTo>
                <a:cubicBezTo>
                  <a:pt x="1035153" y="506529"/>
                  <a:pt x="1035543" y="496427"/>
                  <a:pt x="1035543" y="483405"/>
                </a:cubicBezTo>
                <a:cubicBezTo>
                  <a:pt x="1035543" y="470916"/>
                  <a:pt x="1033400" y="460585"/>
                  <a:pt x="1029116" y="452412"/>
                </a:cubicBezTo>
                <a:cubicBezTo>
                  <a:pt x="1024831" y="444238"/>
                  <a:pt x="1025609" y="440564"/>
                  <a:pt x="1031450" y="441389"/>
                </a:cubicBezTo>
                <a:close/>
                <a:moveTo>
                  <a:pt x="4011408" y="202890"/>
                </a:moveTo>
                <a:cubicBezTo>
                  <a:pt x="4014853" y="202333"/>
                  <a:pt x="4018660" y="202591"/>
                  <a:pt x="4022830" y="203664"/>
                </a:cubicBezTo>
                <a:cubicBezTo>
                  <a:pt x="4031171" y="205810"/>
                  <a:pt x="4036619" y="210321"/>
                  <a:pt x="4039173" y="217198"/>
                </a:cubicBezTo>
                <a:cubicBezTo>
                  <a:pt x="4041728" y="224075"/>
                  <a:pt x="4041369" y="232679"/>
                  <a:pt x="4038094" y="243010"/>
                </a:cubicBezTo>
                <a:cubicBezTo>
                  <a:pt x="4034820" y="253341"/>
                  <a:pt x="4028873" y="263223"/>
                  <a:pt x="4020254" y="272655"/>
                </a:cubicBezTo>
                <a:cubicBezTo>
                  <a:pt x="4011634" y="282087"/>
                  <a:pt x="4003324" y="287222"/>
                  <a:pt x="3995325" y="288059"/>
                </a:cubicBezTo>
                <a:cubicBezTo>
                  <a:pt x="3987325" y="288896"/>
                  <a:pt x="3985763" y="286747"/>
                  <a:pt x="3990637" y="281613"/>
                </a:cubicBezTo>
                <a:cubicBezTo>
                  <a:pt x="3995511" y="276478"/>
                  <a:pt x="4000004" y="271297"/>
                  <a:pt x="4004115" y="266069"/>
                </a:cubicBezTo>
                <a:cubicBezTo>
                  <a:pt x="4008226" y="260842"/>
                  <a:pt x="4011802" y="254582"/>
                  <a:pt x="4014840" y="247289"/>
                </a:cubicBezTo>
                <a:cubicBezTo>
                  <a:pt x="4009371" y="247289"/>
                  <a:pt x="4004772" y="245891"/>
                  <a:pt x="4001046" y="243094"/>
                </a:cubicBezTo>
                <a:cubicBezTo>
                  <a:pt x="3997319" y="240297"/>
                  <a:pt x="3994795" y="236639"/>
                  <a:pt x="3993474" y="232118"/>
                </a:cubicBezTo>
                <a:cubicBezTo>
                  <a:pt x="3992153" y="227597"/>
                  <a:pt x="3991911" y="223374"/>
                  <a:pt x="3992748" y="219449"/>
                </a:cubicBezTo>
                <a:cubicBezTo>
                  <a:pt x="3993586" y="215524"/>
                  <a:pt x="3996723" y="211375"/>
                  <a:pt x="4002162" y="207003"/>
                </a:cubicBezTo>
                <a:cubicBezTo>
                  <a:pt x="4004881" y="204817"/>
                  <a:pt x="4007963" y="203446"/>
                  <a:pt x="4011408" y="202890"/>
                </a:cubicBezTo>
                <a:close/>
                <a:moveTo>
                  <a:pt x="5958315" y="202202"/>
                </a:moveTo>
                <a:cubicBezTo>
                  <a:pt x="5960766" y="202736"/>
                  <a:pt x="5963834" y="203807"/>
                  <a:pt x="5967521" y="205413"/>
                </a:cubicBezTo>
                <a:cubicBezTo>
                  <a:pt x="5982267" y="211837"/>
                  <a:pt x="5994524" y="218503"/>
                  <a:pt x="6004290" y="225411"/>
                </a:cubicBezTo>
                <a:cubicBezTo>
                  <a:pt x="6014057" y="232320"/>
                  <a:pt x="6019353" y="240217"/>
                  <a:pt x="6020178" y="249103"/>
                </a:cubicBezTo>
                <a:cubicBezTo>
                  <a:pt x="6021003" y="257989"/>
                  <a:pt x="6019676" y="264187"/>
                  <a:pt x="6016197" y="267697"/>
                </a:cubicBezTo>
                <a:cubicBezTo>
                  <a:pt x="6012718" y="271207"/>
                  <a:pt x="6007716" y="269985"/>
                  <a:pt x="6001193" y="264032"/>
                </a:cubicBezTo>
                <a:cubicBezTo>
                  <a:pt x="5994669" y="258079"/>
                  <a:pt x="5986372" y="249664"/>
                  <a:pt x="5976301" y="238787"/>
                </a:cubicBezTo>
                <a:cubicBezTo>
                  <a:pt x="5966231" y="227910"/>
                  <a:pt x="5958448" y="218937"/>
                  <a:pt x="5952954" y="211868"/>
                </a:cubicBezTo>
                <a:cubicBezTo>
                  <a:pt x="5949177" y="203822"/>
                  <a:pt x="5950965" y="200600"/>
                  <a:pt x="5958315" y="202202"/>
                </a:cubicBezTo>
                <a:close/>
                <a:moveTo>
                  <a:pt x="5043915" y="202202"/>
                </a:moveTo>
                <a:cubicBezTo>
                  <a:pt x="5046366" y="202736"/>
                  <a:pt x="5049434" y="203807"/>
                  <a:pt x="5053121" y="205413"/>
                </a:cubicBezTo>
                <a:cubicBezTo>
                  <a:pt x="5067867" y="211837"/>
                  <a:pt x="5080124" y="218503"/>
                  <a:pt x="5089890" y="225411"/>
                </a:cubicBezTo>
                <a:cubicBezTo>
                  <a:pt x="5099657" y="232320"/>
                  <a:pt x="5104953" y="240217"/>
                  <a:pt x="5105778" y="249103"/>
                </a:cubicBezTo>
                <a:cubicBezTo>
                  <a:pt x="5106603" y="257989"/>
                  <a:pt x="5105276" y="264187"/>
                  <a:pt x="5101797" y="267697"/>
                </a:cubicBezTo>
                <a:cubicBezTo>
                  <a:pt x="5098318" y="271207"/>
                  <a:pt x="5093317" y="269985"/>
                  <a:pt x="5086793" y="264032"/>
                </a:cubicBezTo>
                <a:cubicBezTo>
                  <a:pt x="5080269" y="258079"/>
                  <a:pt x="5071972" y="249664"/>
                  <a:pt x="5061901" y="238787"/>
                </a:cubicBezTo>
                <a:cubicBezTo>
                  <a:pt x="5051831" y="227910"/>
                  <a:pt x="5044048" y="218937"/>
                  <a:pt x="5038554" y="211868"/>
                </a:cubicBezTo>
                <a:cubicBezTo>
                  <a:pt x="5034777" y="203822"/>
                  <a:pt x="5036565" y="200600"/>
                  <a:pt x="5043915" y="202202"/>
                </a:cubicBezTo>
                <a:close/>
                <a:moveTo>
                  <a:pt x="3843316" y="194027"/>
                </a:moveTo>
                <a:cubicBezTo>
                  <a:pt x="3840165" y="193730"/>
                  <a:pt x="3824972" y="195026"/>
                  <a:pt x="3797737" y="197915"/>
                </a:cubicBezTo>
                <a:cubicBezTo>
                  <a:pt x="3797737" y="209623"/>
                  <a:pt x="3798066" y="221362"/>
                  <a:pt x="3798723" y="233132"/>
                </a:cubicBezTo>
                <a:cubicBezTo>
                  <a:pt x="3817698" y="232437"/>
                  <a:pt x="3833009" y="231396"/>
                  <a:pt x="3844655" y="230006"/>
                </a:cubicBezTo>
                <a:cubicBezTo>
                  <a:pt x="3847532" y="214243"/>
                  <a:pt x="3848816" y="204380"/>
                  <a:pt x="3848506" y="200418"/>
                </a:cubicBezTo>
                <a:cubicBezTo>
                  <a:pt x="3848196" y="196455"/>
                  <a:pt x="3846466" y="194325"/>
                  <a:pt x="3843316" y="194027"/>
                </a:cubicBezTo>
                <a:close/>
                <a:moveTo>
                  <a:pt x="5299599" y="180744"/>
                </a:moveTo>
                <a:lnTo>
                  <a:pt x="5278781" y="185079"/>
                </a:lnTo>
                <a:cubicBezTo>
                  <a:pt x="5274081" y="195633"/>
                  <a:pt x="5271864" y="201354"/>
                  <a:pt x="5272130" y="202241"/>
                </a:cubicBezTo>
                <a:cubicBezTo>
                  <a:pt x="5272397" y="203128"/>
                  <a:pt x="5273609" y="203881"/>
                  <a:pt x="5275767" y="204501"/>
                </a:cubicBezTo>
                <a:cubicBezTo>
                  <a:pt x="5277925" y="205121"/>
                  <a:pt x="5281578" y="206498"/>
                  <a:pt x="5286725" y="208631"/>
                </a:cubicBezTo>
                <a:cubicBezTo>
                  <a:pt x="5291462" y="202876"/>
                  <a:pt x="5295754" y="193581"/>
                  <a:pt x="5299599" y="180744"/>
                </a:cubicBezTo>
                <a:close/>
                <a:moveTo>
                  <a:pt x="1622949" y="180744"/>
                </a:moveTo>
                <a:lnTo>
                  <a:pt x="1602132" y="185079"/>
                </a:lnTo>
                <a:cubicBezTo>
                  <a:pt x="1597431" y="195633"/>
                  <a:pt x="1595214" y="201354"/>
                  <a:pt x="1595481" y="202241"/>
                </a:cubicBezTo>
                <a:cubicBezTo>
                  <a:pt x="1595748" y="203128"/>
                  <a:pt x="1596960" y="203881"/>
                  <a:pt x="1599118" y="204501"/>
                </a:cubicBezTo>
                <a:cubicBezTo>
                  <a:pt x="1601276" y="205121"/>
                  <a:pt x="1604928" y="206498"/>
                  <a:pt x="1610075" y="208631"/>
                </a:cubicBezTo>
                <a:cubicBezTo>
                  <a:pt x="1614813" y="202876"/>
                  <a:pt x="1619104" y="193581"/>
                  <a:pt x="1622949" y="180744"/>
                </a:cubicBezTo>
                <a:close/>
                <a:moveTo>
                  <a:pt x="1056639" y="141677"/>
                </a:moveTo>
                <a:cubicBezTo>
                  <a:pt x="1069935" y="143736"/>
                  <a:pt x="1079103" y="148616"/>
                  <a:pt x="1084145" y="156318"/>
                </a:cubicBezTo>
                <a:cubicBezTo>
                  <a:pt x="1089186" y="164020"/>
                  <a:pt x="1089980" y="171768"/>
                  <a:pt x="1086526" y="179563"/>
                </a:cubicBezTo>
                <a:cubicBezTo>
                  <a:pt x="1083072" y="187358"/>
                  <a:pt x="1076539" y="187808"/>
                  <a:pt x="1066927" y="180912"/>
                </a:cubicBezTo>
                <a:lnTo>
                  <a:pt x="1051374" y="164131"/>
                </a:lnTo>
                <a:cubicBezTo>
                  <a:pt x="1048187" y="160163"/>
                  <a:pt x="1044944" y="154913"/>
                  <a:pt x="1041645" y="148384"/>
                </a:cubicBezTo>
                <a:cubicBezTo>
                  <a:pt x="1038346" y="141854"/>
                  <a:pt x="1043344" y="139618"/>
                  <a:pt x="1056639" y="141677"/>
                </a:cubicBezTo>
                <a:close/>
                <a:moveTo>
                  <a:pt x="5642131" y="132612"/>
                </a:moveTo>
                <a:cubicBezTo>
                  <a:pt x="5644459" y="132030"/>
                  <a:pt x="5648470" y="132567"/>
                  <a:pt x="5654163" y="134226"/>
                </a:cubicBezTo>
                <a:cubicBezTo>
                  <a:pt x="5665548" y="137544"/>
                  <a:pt x="5673743" y="142570"/>
                  <a:pt x="5678747" y="149304"/>
                </a:cubicBezTo>
                <a:cubicBezTo>
                  <a:pt x="5683752" y="156039"/>
                  <a:pt x="5684986" y="164324"/>
                  <a:pt x="5682450" y="174159"/>
                </a:cubicBezTo>
                <a:cubicBezTo>
                  <a:pt x="5679913" y="183994"/>
                  <a:pt x="5671917" y="181675"/>
                  <a:pt x="5658460" y="167201"/>
                </a:cubicBezTo>
                <a:cubicBezTo>
                  <a:pt x="5648352" y="153199"/>
                  <a:pt x="5642263" y="143373"/>
                  <a:pt x="5640192" y="137724"/>
                </a:cubicBezTo>
                <a:cubicBezTo>
                  <a:pt x="5639156" y="134899"/>
                  <a:pt x="5639803" y="133195"/>
                  <a:pt x="5642131" y="132612"/>
                </a:cubicBezTo>
                <a:close/>
                <a:moveTo>
                  <a:pt x="1965481" y="132612"/>
                </a:moveTo>
                <a:cubicBezTo>
                  <a:pt x="1967810" y="132030"/>
                  <a:pt x="1971821" y="132567"/>
                  <a:pt x="1977513" y="134226"/>
                </a:cubicBezTo>
                <a:cubicBezTo>
                  <a:pt x="1988899" y="137544"/>
                  <a:pt x="1997093" y="142570"/>
                  <a:pt x="2002098" y="149304"/>
                </a:cubicBezTo>
                <a:cubicBezTo>
                  <a:pt x="2007102" y="156039"/>
                  <a:pt x="2008336" y="164324"/>
                  <a:pt x="2005800" y="174159"/>
                </a:cubicBezTo>
                <a:cubicBezTo>
                  <a:pt x="2003263" y="183994"/>
                  <a:pt x="1995267" y="181675"/>
                  <a:pt x="1981811" y="167201"/>
                </a:cubicBezTo>
                <a:cubicBezTo>
                  <a:pt x="1971703" y="153199"/>
                  <a:pt x="1965613" y="143373"/>
                  <a:pt x="1963542" y="137724"/>
                </a:cubicBezTo>
                <a:cubicBezTo>
                  <a:pt x="1962506" y="134899"/>
                  <a:pt x="1963153" y="133195"/>
                  <a:pt x="1965481" y="132612"/>
                </a:cubicBezTo>
                <a:close/>
                <a:moveTo>
                  <a:pt x="3539883" y="126469"/>
                </a:moveTo>
                <a:cubicBezTo>
                  <a:pt x="3535226" y="126859"/>
                  <a:pt x="3525465" y="127817"/>
                  <a:pt x="3510601" y="129343"/>
                </a:cubicBezTo>
                <a:cubicBezTo>
                  <a:pt x="3495737" y="130868"/>
                  <a:pt x="3486742" y="132716"/>
                  <a:pt x="3483617" y="134887"/>
                </a:cubicBezTo>
                <a:cubicBezTo>
                  <a:pt x="3480491" y="137057"/>
                  <a:pt x="3479251" y="142961"/>
                  <a:pt x="3479896" y="152597"/>
                </a:cubicBezTo>
                <a:cubicBezTo>
                  <a:pt x="3493278" y="151903"/>
                  <a:pt x="3504393" y="149782"/>
                  <a:pt x="3513243" y="146235"/>
                </a:cubicBezTo>
                <a:cubicBezTo>
                  <a:pt x="3522092" y="142688"/>
                  <a:pt x="3529093" y="143816"/>
                  <a:pt x="3534246" y="149621"/>
                </a:cubicBezTo>
                <a:cubicBezTo>
                  <a:pt x="3539399" y="155425"/>
                  <a:pt x="3533818" y="160312"/>
                  <a:pt x="3517503" y="164280"/>
                </a:cubicBezTo>
                <a:cubicBezTo>
                  <a:pt x="3501188" y="168249"/>
                  <a:pt x="3488329" y="169458"/>
                  <a:pt x="3478928" y="167908"/>
                </a:cubicBezTo>
                <a:lnTo>
                  <a:pt x="3478928" y="187609"/>
                </a:lnTo>
                <a:cubicBezTo>
                  <a:pt x="3490810" y="187671"/>
                  <a:pt x="3502233" y="186130"/>
                  <a:pt x="3513196" y="182986"/>
                </a:cubicBezTo>
                <a:cubicBezTo>
                  <a:pt x="3524160" y="179842"/>
                  <a:pt x="3531307" y="181287"/>
                  <a:pt x="3534637" y="187321"/>
                </a:cubicBezTo>
                <a:cubicBezTo>
                  <a:pt x="3537967" y="193354"/>
                  <a:pt x="3531868" y="197463"/>
                  <a:pt x="3516340" y="199646"/>
                </a:cubicBezTo>
                <a:cubicBezTo>
                  <a:pt x="3500812" y="201828"/>
                  <a:pt x="3488342" y="202535"/>
                  <a:pt x="3478928" y="201766"/>
                </a:cubicBezTo>
                <a:lnTo>
                  <a:pt x="3478928" y="224965"/>
                </a:lnTo>
                <a:cubicBezTo>
                  <a:pt x="3486097" y="223477"/>
                  <a:pt x="3494298" y="222329"/>
                  <a:pt x="3503532" y="221523"/>
                </a:cubicBezTo>
                <a:cubicBezTo>
                  <a:pt x="3512765" y="220717"/>
                  <a:pt x="3520885" y="220314"/>
                  <a:pt x="3527893" y="220314"/>
                </a:cubicBezTo>
                <a:cubicBezTo>
                  <a:pt x="3536351" y="220314"/>
                  <a:pt x="3541846" y="222646"/>
                  <a:pt x="3544376" y="227309"/>
                </a:cubicBezTo>
                <a:cubicBezTo>
                  <a:pt x="3546906" y="231972"/>
                  <a:pt x="3548670" y="232695"/>
                  <a:pt x="3549668" y="229476"/>
                </a:cubicBezTo>
                <a:cubicBezTo>
                  <a:pt x="3550667" y="226258"/>
                  <a:pt x="3551361" y="216401"/>
                  <a:pt x="3551752" y="199906"/>
                </a:cubicBezTo>
                <a:cubicBezTo>
                  <a:pt x="3552143" y="183411"/>
                  <a:pt x="3551426" y="166950"/>
                  <a:pt x="3549603" y="150523"/>
                </a:cubicBezTo>
                <a:cubicBezTo>
                  <a:pt x="3547780" y="134096"/>
                  <a:pt x="3544540" y="126078"/>
                  <a:pt x="3539883" y="126469"/>
                </a:cubicBezTo>
                <a:close/>
                <a:moveTo>
                  <a:pt x="5927814" y="126004"/>
                </a:moveTo>
                <a:cubicBezTo>
                  <a:pt x="5930869" y="125594"/>
                  <a:pt x="5936236" y="126831"/>
                  <a:pt x="5943913" y="129715"/>
                </a:cubicBezTo>
                <a:cubicBezTo>
                  <a:pt x="5957444" y="135172"/>
                  <a:pt x="5962625" y="140201"/>
                  <a:pt x="5959456" y="144802"/>
                </a:cubicBezTo>
                <a:cubicBezTo>
                  <a:pt x="5956287" y="149404"/>
                  <a:pt x="5953732" y="161031"/>
                  <a:pt x="5951791" y="179684"/>
                </a:cubicBezTo>
                <a:cubicBezTo>
                  <a:pt x="5949850" y="198337"/>
                  <a:pt x="5945032" y="213542"/>
                  <a:pt x="5937336" y="225300"/>
                </a:cubicBezTo>
                <a:cubicBezTo>
                  <a:pt x="5929641" y="237057"/>
                  <a:pt x="5919561" y="246551"/>
                  <a:pt x="5907096" y="253782"/>
                </a:cubicBezTo>
                <a:cubicBezTo>
                  <a:pt x="5894632" y="261012"/>
                  <a:pt x="5880779" y="266212"/>
                  <a:pt x="5865536" y="269381"/>
                </a:cubicBezTo>
                <a:cubicBezTo>
                  <a:pt x="5850293" y="272550"/>
                  <a:pt x="5851568" y="269189"/>
                  <a:pt x="5869359" y="259298"/>
                </a:cubicBezTo>
                <a:cubicBezTo>
                  <a:pt x="5887150" y="249407"/>
                  <a:pt x="5900393" y="239175"/>
                  <a:pt x="5909087" y="228602"/>
                </a:cubicBezTo>
                <a:cubicBezTo>
                  <a:pt x="5917781" y="218029"/>
                  <a:pt x="5923865" y="205617"/>
                  <a:pt x="5927337" y="191367"/>
                </a:cubicBezTo>
                <a:cubicBezTo>
                  <a:pt x="5930809" y="177117"/>
                  <a:pt x="5932167" y="165539"/>
                  <a:pt x="5931411" y="156634"/>
                </a:cubicBezTo>
                <a:cubicBezTo>
                  <a:pt x="5930655" y="147729"/>
                  <a:pt x="5928711" y="139575"/>
                  <a:pt x="5925579" y="132171"/>
                </a:cubicBezTo>
                <a:cubicBezTo>
                  <a:pt x="5924013" y="128468"/>
                  <a:pt x="5924758" y="126413"/>
                  <a:pt x="5927814" y="126004"/>
                </a:cubicBezTo>
                <a:close/>
                <a:moveTo>
                  <a:pt x="5013414" y="126004"/>
                </a:moveTo>
                <a:cubicBezTo>
                  <a:pt x="5016469" y="125594"/>
                  <a:pt x="5021836" y="126831"/>
                  <a:pt x="5029513" y="129715"/>
                </a:cubicBezTo>
                <a:cubicBezTo>
                  <a:pt x="5043044" y="135172"/>
                  <a:pt x="5048225" y="140201"/>
                  <a:pt x="5045056" y="144802"/>
                </a:cubicBezTo>
                <a:cubicBezTo>
                  <a:pt x="5041888" y="149404"/>
                  <a:pt x="5039332" y="161031"/>
                  <a:pt x="5037391" y="179684"/>
                </a:cubicBezTo>
                <a:cubicBezTo>
                  <a:pt x="5035451" y="198337"/>
                  <a:pt x="5030632" y="213542"/>
                  <a:pt x="5022936" y="225300"/>
                </a:cubicBezTo>
                <a:cubicBezTo>
                  <a:pt x="5015241" y="237057"/>
                  <a:pt x="5005161" y="246551"/>
                  <a:pt x="4992696" y="253782"/>
                </a:cubicBezTo>
                <a:cubicBezTo>
                  <a:pt x="4980232" y="261012"/>
                  <a:pt x="4966379" y="266212"/>
                  <a:pt x="4951136" y="269381"/>
                </a:cubicBezTo>
                <a:cubicBezTo>
                  <a:pt x="4935894" y="272550"/>
                  <a:pt x="4937168" y="269189"/>
                  <a:pt x="4954959" y="259298"/>
                </a:cubicBezTo>
                <a:cubicBezTo>
                  <a:pt x="4972750" y="249407"/>
                  <a:pt x="4985993" y="239175"/>
                  <a:pt x="4994687" y="228602"/>
                </a:cubicBezTo>
                <a:cubicBezTo>
                  <a:pt x="5003381" y="218029"/>
                  <a:pt x="5009465" y="205617"/>
                  <a:pt x="5012937" y="191367"/>
                </a:cubicBezTo>
                <a:cubicBezTo>
                  <a:pt x="5016410" y="177117"/>
                  <a:pt x="5017768" y="165539"/>
                  <a:pt x="5017011" y="156634"/>
                </a:cubicBezTo>
                <a:cubicBezTo>
                  <a:pt x="5016255" y="147729"/>
                  <a:pt x="5014311" y="139575"/>
                  <a:pt x="5011179" y="132171"/>
                </a:cubicBezTo>
                <a:cubicBezTo>
                  <a:pt x="5009613" y="128468"/>
                  <a:pt x="5010358" y="126413"/>
                  <a:pt x="5013414" y="126004"/>
                </a:cubicBezTo>
                <a:close/>
                <a:moveTo>
                  <a:pt x="3739074" y="122474"/>
                </a:moveTo>
                <a:lnTo>
                  <a:pt x="3725090" y="129734"/>
                </a:lnTo>
                <a:cubicBezTo>
                  <a:pt x="3724458" y="136642"/>
                  <a:pt x="3723769" y="144647"/>
                  <a:pt x="3723025" y="153751"/>
                </a:cubicBezTo>
                <a:cubicBezTo>
                  <a:pt x="3726969" y="153850"/>
                  <a:pt x="3731279" y="153310"/>
                  <a:pt x="3735955" y="152132"/>
                </a:cubicBezTo>
                <a:cubicBezTo>
                  <a:pt x="3736662" y="147872"/>
                  <a:pt x="3737289" y="143101"/>
                  <a:pt x="3737836" y="137819"/>
                </a:cubicBezTo>
                <a:close/>
                <a:moveTo>
                  <a:pt x="4372241" y="109511"/>
                </a:moveTo>
                <a:cubicBezTo>
                  <a:pt x="4367485" y="110268"/>
                  <a:pt x="4359725" y="111992"/>
                  <a:pt x="4348959" y="114683"/>
                </a:cubicBezTo>
                <a:cubicBezTo>
                  <a:pt x="4348252" y="126515"/>
                  <a:pt x="4346764" y="137981"/>
                  <a:pt x="4344494" y="149081"/>
                </a:cubicBezTo>
                <a:cubicBezTo>
                  <a:pt x="4355098" y="146923"/>
                  <a:pt x="4366006" y="144095"/>
                  <a:pt x="4377218" y="140598"/>
                </a:cubicBezTo>
                <a:cubicBezTo>
                  <a:pt x="4378656" y="131284"/>
                  <a:pt x="4379376" y="123241"/>
                  <a:pt x="4379376" y="116469"/>
                </a:cubicBezTo>
                <a:cubicBezTo>
                  <a:pt x="4379376" y="111074"/>
                  <a:pt x="4376998" y="108755"/>
                  <a:pt x="4372241" y="109511"/>
                </a:cubicBezTo>
                <a:close/>
                <a:moveTo>
                  <a:pt x="5581042" y="108944"/>
                </a:moveTo>
                <a:cubicBezTo>
                  <a:pt x="5576782" y="109322"/>
                  <a:pt x="5565939" y="111248"/>
                  <a:pt x="5548514" y="114720"/>
                </a:cubicBezTo>
                <a:lnTo>
                  <a:pt x="5549537" y="147928"/>
                </a:lnTo>
                <a:cubicBezTo>
                  <a:pt x="5556395" y="147283"/>
                  <a:pt x="5562103" y="145757"/>
                  <a:pt x="5566661" y="143351"/>
                </a:cubicBezTo>
                <a:cubicBezTo>
                  <a:pt x="5571219" y="140945"/>
                  <a:pt x="5576143" y="142344"/>
                  <a:pt x="5581432" y="147546"/>
                </a:cubicBezTo>
                <a:cubicBezTo>
                  <a:pt x="5586722" y="152749"/>
                  <a:pt x="5585203" y="157053"/>
                  <a:pt x="5576875" y="160457"/>
                </a:cubicBezTo>
                <a:cubicBezTo>
                  <a:pt x="5568547" y="163862"/>
                  <a:pt x="5559483" y="165564"/>
                  <a:pt x="5549686" y="165564"/>
                </a:cubicBezTo>
                <a:lnTo>
                  <a:pt x="5550690" y="195776"/>
                </a:lnTo>
                <a:cubicBezTo>
                  <a:pt x="5554609" y="195888"/>
                  <a:pt x="5560451" y="194359"/>
                  <a:pt x="5568215" y="191190"/>
                </a:cubicBezTo>
                <a:cubicBezTo>
                  <a:pt x="5575979" y="188021"/>
                  <a:pt x="5581184" y="188189"/>
                  <a:pt x="5583832" y="191693"/>
                </a:cubicBezTo>
                <a:cubicBezTo>
                  <a:pt x="5586480" y="195196"/>
                  <a:pt x="5588430" y="194973"/>
                  <a:pt x="5589683" y="191023"/>
                </a:cubicBezTo>
                <a:cubicBezTo>
                  <a:pt x="5590936" y="187073"/>
                  <a:pt x="5591757" y="173653"/>
                  <a:pt x="5592148" y="150765"/>
                </a:cubicBezTo>
                <a:cubicBezTo>
                  <a:pt x="5592539" y="127876"/>
                  <a:pt x="5591850" y="115089"/>
                  <a:pt x="5590083" y="112404"/>
                </a:cubicBezTo>
                <a:cubicBezTo>
                  <a:pt x="5588316" y="109719"/>
                  <a:pt x="5585302" y="108566"/>
                  <a:pt x="5581042" y="108944"/>
                </a:cubicBezTo>
                <a:close/>
                <a:moveTo>
                  <a:pt x="1904392" y="108944"/>
                </a:moveTo>
                <a:cubicBezTo>
                  <a:pt x="1900132" y="109322"/>
                  <a:pt x="1889289" y="111248"/>
                  <a:pt x="1871864" y="114720"/>
                </a:cubicBezTo>
                <a:lnTo>
                  <a:pt x="1872887" y="147928"/>
                </a:lnTo>
                <a:cubicBezTo>
                  <a:pt x="1879746" y="147283"/>
                  <a:pt x="1885454" y="145757"/>
                  <a:pt x="1890012" y="143351"/>
                </a:cubicBezTo>
                <a:cubicBezTo>
                  <a:pt x="1894569" y="140945"/>
                  <a:pt x="1899493" y="142344"/>
                  <a:pt x="1904783" y="147546"/>
                </a:cubicBezTo>
                <a:cubicBezTo>
                  <a:pt x="1910072" y="152749"/>
                  <a:pt x="1908553" y="157053"/>
                  <a:pt x="1900225" y="160457"/>
                </a:cubicBezTo>
                <a:cubicBezTo>
                  <a:pt x="1891897" y="163862"/>
                  <a:pt x="1882834" y="165564"/>
                  <a:pt x="1873036" y="165564"/>
                </a:cubicBezTo>
                <a:lnTo>
                  <a:pt x="1874041" y="195776"/>
                </a:lnTo>
                <a:cubicBezTo>
                  <a:pt x="1877960" y="195888"/>
                  <a:pt x="1883801" y="194359"/>
                  <a:pt x="1891565" y="191190"/>
                </a:cubicBezTo>
                <a:cubicBezTo>
                  <a:pt x="1899329" y="188021"/>
                  <a:pt x="1904535" y="188189"/>
                  <a:pt x="1907183" y="191693"/>
                </a:cubicBezTo>
                <a:cubicBezTo>
                  <a:pt x="1909830" y="195196"/>
                  <a:pt x="1911781" y="194973"/>
                  <a:pt x="1913033" y="191023"/>
                </a:cubicBezTo>
                <a:cubicBezTo>
                  <a:pt x="1914286" y="187073"/>
                  <a:pt x="1915108" y="173653"/>
                  <a:pt x="1915498" y="150765"/>
                </a:cubicBezTo>
                <a:cubicBezTo>
                  <a:pt x="1915889" y="127876"/>
                  <a:pt x="1915201" y="115089"/>
                  <a:pt x="1913433" y="112404"/>
                </a:cubicBezTo>
                <a:cubicBezTo>
                  <a:pt x="1911666" y="109719"/>
                  <a:pt x="1908652" y="108566"/>
                  <a:pt x="1904392" y="108944"/>
                </a:cubicBezTo>
                <a:close/>
                <a:moveTo>
                  <a:pt x="6840593" y="106721"/>
                </a:moveTo>
                <a:cubicBezTo>
                  <a:pt x="6839346" y="106262"/>
                  <a:pt x="6836051" y="106423"/>
                  <a:pt x="6830705" y="107205"/>
                </a:cubicBezTo>
                <a:cubicBezTo>
                  <a:pt x="6825359" y="107986"/>
                  <a:pt x="6818042" y="109319"/>
                  <a:pt x="6808753" y="111204"/>
                </a:cubicBezTo>
                <a:cubicBezTo>
                  <a:pt x="6809497" y="123185"/>
                  <a:pt x="6810197" y="133479"/>
                  <a:pt x="6810855" y="142086"/>
                </a:cubicBezTo>
                <a:cubicBezTo>
                  <a:pt x="6821931" y="140623"/>
                  <a:pt x="6831747" y="138576"/>
                  <a:pt x="6840304" y="135947"/>
                </a:cubicBezTo>
                <a:cubicBezTo>
                  <a:pt x="6841743" y="125107"/>
                  <a:pt x="6842463" y="117449"/>
                  <a:pt x="6842463" y="112972"/>
                </a:cubicBezTo>
                <a:cubicBezTo>
                  <a:pt x="6842463" y="109263"/>
                  <a:pt x="6841839" y="107180"/>
                  <a:pt x="6840593" y="106721"/>
                </a:cubicBezTo>
                <a:close/>
                <a:moveTo>
                  <a:pt x="2859143" y="106721"/>
                </a:moveTo>
                <a:cubicBezTo>
                  <a:pt x="2857897" y="106262"/>
                  <a:pt x="2854601" y="106423"/>
                  <a:pt x="2849255" y="107205"/>
                </a:cubicBezTo>
                <a:cubicBezTo>
                  <a:pt x="2843910" y="107986"/>
                  <a:pt x="2836592" y="109319"/>
                  <a:pt x="2827303" y="111204"/>
                </a:cubicBezTo>
                <a:cubicBezTo>
                  <a:pt x="2828047" y="123185"/>
                  <a:pt x="2828748" y="133479"/>
                  <a:pt x="2829405" y="142086"/>
                </a:cubicBezTo>
                <a:cubicBezTo>
                  <a:pt x="2840480" y="140623"/>
                  <a:pt x="2850297" y="138576"/>
                  <a:pt x="2858855" y="135947"/>
                </a:cubicBezTo>
                <a:cubicBezTo>
                  <a:pt x="2860293" y="125107"/>
                  <a:pt x="2861013" y="117449"/>
                  <a:pt x="2861013" y="112972"/>
                </a:cubicBezTo>
                <a:cubicBezTo>
                  <a:pt x="2861013" y="109263"/>
                  <a:pt x="2860389" y="107180"/>
                  <a:pt x="2859143" y="106721"/>
                </a:cubicBezTo>
                <a:close/>
                <a:moveTo>
                  <a:pt x="6357617" y="94783"/>
                </a:moveTo>
                <a:cubicBezTo>
                  <a:pt x="6366247" y="95202"/>
                  <a:pt x="6373761" y="98931"/>
                  <a:pt x="6380155" y="105968"/>
                </a:cubicBezTo>
                <a:cubicBezTo>
                  <a:pt x="6388683" y="115350"/>
                  <a:pt x="6386307" y="119846"/>
                  <a:pt x="6373031" y="119455"/>
                </a:cubicBezTo>
                <a:cubicBezTo>
                  <a:pt x="6359754" y="119064"/>
                  <a:pt x="6345789" y="119260"/>
                  <a:pt x="6331135" y="120041"/>
                </a:cubicBezTo>
                <a:cubicBezTo>
                  <a:pt x="6316482" y="120822"/>
                  <a:pt x="6290000" y="122931"/>
                  <a:pt x="6251689" y="126366"/>
                </a:cubicBezTo>
                <a:cubicBezTo>
                  <a:pt x="6257915" y="130372"/>
                  <a:pt x="6258873" y="134071"/>
                  <a:pt x="6254563" y="137463"/>
                </a:cubicBezTo>
                <a:cubicBezTo>
                  <a:pt x="6250253" y="140855"/>
                  <a:pt x="6245971" y="144616"/>
                  <a:pt x="6241717" y="148746"/>
                </a:cubicBezTo>
                <a:cubicBezTo>
                  <a:pt x="6237463" y="152876"/>
                  <a:pt x="6235702" y="154941"/>
                  <a:pt x="6236434" y="154941"/>
                </a:cubicBezTo>
                <a:cubicBezTo>
                  <a:pt x="6240117" y="154941"/>
                  <a:pt x="6246840" y="154191"/>
                  <a:pt x="6256601" y="152690"/>
                </a:cubicBezTo>
                <a:cubicBezTo>
                  <a:pt x="6266361" y="151190"/>
                  <a:pt x="6274011" y="149047"/>
                  <a:pt x="6279548" y="146263"/>
                </a:cubicBezTo>
                <a:cubicBezTo>
                  <a:pt x="6285085" y="143478"/>
                  <a:pt x="6290545" y="143547"/>
                  <a:pt x="6295928" y="146467"/>
                </a:cubicBezTo>
                <a:cubicBezTo>
                  <a:pt x="6301311" y="149388"/>
                  <a:pt x="6307539" y="153524"/>
                  <a:pt x="6314615" y="158876"/>
                </a:cubicBezTo>
                <a:cubicBezTo>
                  <a:pt x="6321691" y="164228"/>
                  <a:pt x="6323405" y="168748"/>
                  <a:pt x="6319759" y="172438"/>
                </a:cubicBezTo>
                <a:cubicBezTo>
                  <a:pt x="6316113" y="176128"/>
                  <a:pt x="6313372" y="181464"/>
                  <a:pt x="6311537" y="188446"/>
                </a:cubicBezTo>
                <a:cubicBezTo>
                  <a:pt x="6309701" y="195429"/>
                  <a:pt x="6307202" y="206634"/>
                  <a:pt x="6304039" y="222063"/>
                </a:cubicBezTo>
                <a:cubicBezTo>
                  <a:pt x="6300877" y="237491"/>
                  <a:pt x="6296409" y="249118"/>
                  <a:pt x="6290635" y="256944"/>
                </a:cubicBezTo>
                <a:cubicBezTo>
                  <a:pt x="6284862" y="264770"/>
                  <a:pt x="6277849" y="270761"/>
                  <a:pt x="6269595" y="274915"/>
                </a:cubicBezTo>
                <a:cubicBezTo>
                  <a:pt x="6261341" y="279070"/>
                  <a:pt x="6256519" y="277796"/>
                  <a:pt x="6255131" y="271092"/>
                </a:cubicBezTo>
                <a:cubicBezTo>
                  <a:pt x="6253742" y="264389"/>
                  <a:pt x="6247348" y="256194"/>
                  <a:pt x="6235951" y="246508"/>
                </a:cubicBezTo>
                <a:cubicBezTo>
                  <a:pt x="6224553" y="236822"/>
                  <a:pt x="6225517" y="233727"/>
                  <a:pt x="6238843" y="237225"/>
                </a:cubicBezTo>
                <a:cubicBezTo>
                  <a:pt x="6252170" y="240722"/>
                  <a:pt x="6260649" y="242350"/>
                  <a:pt x="6264283" y="242108"/>
                </a:cubicBezTo>
                <a:cubicBezTo>
                  <a:pt x="6267917" y="241866"/>
                  <a:pt x="6271192" y="238099"/>
                  <a:pt x="6274106" y="230806"/>
                </a:cubicBezTo>
                <a:cubicBezTo>
                  <a:pt x="6277021" y="223514"/>
                  <a:pt x="6280022" y="211670"/>
                  <a:pt x="6283111" y="195274"/>
                </a:cubicBezTo>
                <a:cubicBezTo>
                  <a:pt x="6286199" y="178878"/>
                  <a:pt x="6286242" y="169635"/>
                  <a:pt x="6283241" y="167545"/>
                </a:cubicBezTo>
                <a:cubicBezTo>
                  <a:pt x="6280239" y="165455"/>
                  <a:pt x="6271111" y="165561"/>
                  <a:pt x="6255856" y="167861"/>
                </a:cubicBezTo>
                <a:cubicBezTo>
                  <a:pt x="6240601" y="170162"/>
                  <a:pt x="6228007" y="173858"/>
                  <a:pt x="6218073" y="178949"/>
                </a:cubicBezTo>
                <a:cubicBezTo>
                  <a:pt x="6208138" y="184040"/>
                  <a:pt x="6202671" y="182527"/>
                  <a:pt x="6201673" y="174410"/>
                </a:cubicBezTo>
                <a:cubicBezTo>
                  <a:pt x="6200675" y="166293"/>
                  <a:pt x="6204489" y="159670"/>
                  <a:pt x="6213115" y="154541"/>
                </a:cubicBezTo>
                <a:cubicBezTo>
                  <a:pt x="6221741" y="149413"/>
                  <a:pt x="6227548" y="141026"/>
                  <a:pt x="6230537" y="129380"/>
                </a:cubicBezTo>
                <a:cubicBezTo>
                  <a:pt x="6198576" y="134056"/>
                  <a:pt x="6177225" y="137364"/>
                  <a:pt x="6166485" y="139305"/>
                </a:cubicBezTo>
                <a:cubicBezTo>
                  <a:pt x="6155745" y="141246"/>
                  <a:pt x="6145445" y="138111"/>
                  <a:pt x="6135585" y="129901"/>
                </a:cubicBezTo>
                <a:cubicBezTo>
                  <a:pt x="6125725" y="121691"/>
                  <a:pt x="6127827" y="117585"/>
                  <a:pt x="6141891" y="117585"/>
                </a:cubicBezTo>
                <a:cubicBezTo>
                  <a:pt x="6154479" y="117585"/>
                  <a:pt x="6168171" y="117018"/>
                  <a:pt x="6182967" y="115883"/>
                </a:cubicBezTo>
                <a:cubicBezTo>
                  <a:pt x="6197764" y="114748"/>
                  <a:pt x="6217102" y="112811"/>
                  <a:pt x="6240983" y="110070"/>
                </a:cubicBezTo>
                <a:cubicBezTo>
                  <a:pt x="6264863" y="107329"/>
                  <a:pt x="6285647" y="104805"/>
                  <a:pt x="6303333" y="102498"/>
                </a:cubicBezTo>
                <a:cubicBezTo>
                  <a:pt x="6321018" y="100191"/>
                  <a:pt x="6336112" y="97847"/>
                  <a:pt x="6348613" y="95466"/>
                </a:cubicBezTo>
                <a:cubicBezTo>
                  <a:pt x="6351739" y="94871"/>
                  <a:pt x="6354739" y="94643"/>
                  <a:pt x="6357617" y="94783"/>
                </a:cubicBezTo>
                <a:close/>
                <a:moveTo>
                  <a:pt x="2680967" y="94783"/>
                </a:moveTo>
                <a:cubicBezTo>
                  <a:pt x="2689598" y="95202"/>
                  <a:pt x="2697111" y="98931"/>
                  <a:pt x="2703506" y="105968"/>
                </a:cubicBezTo>
                <a:cubicBezTo>
                  <a:pt x="2712033" y="115350"/>
                  <a:pt x="2709658" y="119846"/>
                  <a:pt x="2696381" y="119455"/>
                </a:cubicBezTo>
                <a:cubicBezTo>
                  <a:pt x="2683104" y="119064"/>
                  <a:pt x="2669139" y="119260"/>
                  <a:pt x="2654486" y="120041"/>
                </a:cubicBezTo>
                <a:cubicBezTo>
                  <a:pt x="2639833" y="120822"/>
                  <a:pt x="2613350" y="122931"/>
                  <a:pt x="2575039" y="126366"/>
                </a:cubicBezTo>
                <a:cubicBezTo>
                  <a:pt x="2581265" y="130372"/>
                  <a:pt x="2582224" y="134071"/>
                  <a:pt x="2577914" y="137463"/>
                </a:cubicBezTo>
                <a:cubicBezTo>
                  <a:pt x="2573604" y="140855"/>
                  <a:pt x="2569322" y="144616"/>
                  <a:pt x="2565068" y="148746"/>
                </a:cubicBezTo>
                <a:cubicBezTo>
                  <a:pt x="2560814" y="152876"/>
                  <a:pt x="2559053" y="154941"/>
                  <a:pt x="2559785" y="154941"/>
                </a:cubicBezTo>
                <a:cubicBezTo>
                  <a:pt x="2563468" y="154941"/>
                  <a:pt x="2570190" y="154191"/>
                  <a:pt x="2579951" y="152690"/>
                </a:cubicBezTo>
                <a:cubicBezTo>
                  <a:pt x="2589711" y="151190"/>
                  <a:pt x="2597360" y="149047"/>
                  <a:pt x="2602898" y="146263"/>
                </a:cubicBezTo>
                <a:cubicBezTo>
                  <a:pt x="2608436" y="143478"/>
                  <a:pt x="2613896" y="143547"/>
                  <a:pt x="2619279" y="146467"/>
                </a:cubicBezTo>
                <a:cubicBezTo>
                  <a:pt x="2624661" y="149388"/>
                  <a:pt x="2630890" y="153524"/>
                  <a:pt x="2637966" y="158876"/>
                </a:cubicBezTo>
                <a:cubicBezTo>
                  <a:pt x="2645042" y="164228"/>
                  <a:pt x="2646756" y="168748"/>
                  <a:pt x="2643110" y="172438"/>
                </a:cubicBezTo>
                <a:cubicBezTo>
                  <a:pt x="2639463" y="176128"/>
                  <a:pt x="2636723" y="181464"/>
                  <a:pt x="2634887" y="188446"/>
                </a:cubicBezTo>
                <a:cubicBezTo>
                  <a:pt x="2633052" y="195429"/>
                  <a:pt x="2630552" y="206634"/>
                  <a:pt x="2627390" y="222063"/>
                </a:cubicBezTo>
                <a:cubicBezTo>
                  <a:pt x="2624227" y="237491"/>
                  <a:pt x="2619759" y="249118"/>
                  <a:pt x="2613986" y="256944"/>
                </a:cubicBezTo>
                <a:cubicBezTo>
                  <a:pt x="2608213" y="264770"/>
                  <a:pt x="2601199" y="270761"/>
                  <a:pt x="2592945" y="274915"/>
                </a:cubicBezTo>
                <a:cubicBezTo>
                  <a:pt x="2584692" y="279070"/>
                  <a:pt x="2579870" y="277796"/>
                  <a:pt x="2578481" y="271092"/>
                </a:cubicBezTo>
                <a:cubicBezTo>
                  <a:pt x="2577092" y="264389"/>
                  <a:pt x="2570699" y="256194"/>
                  <a:pt x="2559301" y="246508"/>
                </a:cubicBezTo>
                <a:cubicBezTo>
                  <a:pt x="2547903" y="236822"/>
                  <a:pt x="2548867" y="233727"/>
                  <a:pt x="2562194" y="237225"/>
                </a:cubicBezTo>
                <a:cubicBezTo>
                  <a:pt x="2575520" y="240722"/>
                  <a:pt x="2584000" y="242350"/>
                  <a:pt x="2587634" y="242108"/>
                </a:cubicBezTo>
                <a:cubicBezTo>
                  <a:pt x="2591268" y="241866"/>
                  <a:pt x="2594542" y="238099"/>
                  <a:pt x="2597457" y="230806"/>
                </a:cubicBezTo>
                <a:cubicBezTo>
                  <a:pt x="2600371" y="223514"/>
                  <a:pt x="2603373" y="211670"/>
                  <a:pt x="2606461" y="195274"/>
                </a:cubicBezTo>
                <a:cubicBezTo>
                  <a:pt x="2609549" y="178878"/>
                  <a:pt x="2609593" y="169635"/>
                  <a:pt x="2606591" y="167545"/>
                </a:cubicBezTo>
                <a:cubicBezTo>
                  <a:pt x="2603590" y="165455"/>
                  <a:pt x="2594461" y="165561"/>
                  <a:pt x="2579207" y="167861"/>
                </a:cubicBezTo>
                <a:cubicBezTo>
                  <a:pt x="2563952" y="170162"/>
                  <a:pt x="2551357" y="173858"/>
                  <a:pt x="2541423" y="178949"/>
                </a:cubicBezTo>
                <a:cubicBezTo>
                  <a:pt x="2531489" y="184040"/>
                  <a:pt x="2526022" y="182527"/>
                  <a:pt x="2525024" y="174410"/>
                </a:cubicBezTo>
                <a:cubicBezTo>
                  <a:pt x="2524025" y="166293"/>
                  <a:pt x="2527839" y="159670"/>
                  <a:pt x="2536465" y="154541"/>
                </a:cubicBezTo>
                <a:cubicBezTo>
                  <a:pt x="2545091" y="149413"/>
                  <a:pt x="2550898" y="141026"/>
                  <a:pt x="2553887" y="129380"/>
                </a:cubicBezTo>
                <a:cubicBezTo>
                  <a:pt x="2521926" y="134056"/>
                  <a:pt x="2500576" y="137364"/>
                  <a:pt x="2489835" y="139305"/>
                </a:cubicBezTo>
                <a:cubicBezTo>
                  <a:pt x="2479095" y="141246"/>
                  <a:pt x="2468795" y="138111"/>
                  <a:pt x="2458935" y="129901"/>
                </a:cubicBezTo>
                <a:cubicBezTo>
                  <a:pt x="2449075" y="121691"/>
                  <a:pt x="2451177" y="117585"/>
                  <a:pt x="2465241" y="117585"/>
                </a:cubicBezTo>
                <a:cubicBezTo>
                  <a:pt x="2477830" y="117585"/>
                  <a:pt x="2491522" y="117018"/>
                  <a:pt x="2506318" y="115883"/>
                </a:cubicBezTo>
                <a:cubicBezTo>
                  <a:pt x="2521114" y="114748"/>
                  <a:pt x="2540452" y="112811"/>
                  <a:pt x="2564333" y="110070"/>
                </a:cubicBezTo>
                <a:cubicBezTo>
                  <a:pt x="2588214" y="107329"/>
                  <a:pt x="2608997" y="104805"/>
                  <a:pt x="2626683" y="102498"/>
                </a:cubicBezTo>
                <a:cubicBezTo>
                  <a:pt x="2644369" y="100191"/>
                  <a:pt x="2659462" y="97847"/>
                  <a:pt x="2671964" y="95466"/>
                </a:cubicBezTo>
                <a:cubicBezTo>
                  <a:pt x="2675089" y="94871"/>
                  <a:pt x="2678090" y="94643"/>
                  <a:pt x="2680967" y="94783"/>
                </a:cubicBezTo>
                <a:close/>
                <a:moveTo>
                  <a:pt x="3704180" y="90852"/>
                </a:moveTo>
                <a:cubicBezTo>
                  <a:pt x="3696875" y="92402"/>
                  <a:pt x="3692261" y="93351"/>
                  <a:pt x="3690339" y="93699"/>
                </a:cubicBezTo>
                <a:cubicBezTo>
                  <a:pt x="3691864" y="112649"/>
                  <a:pt x="3693706" y="134614"/>
                  <a:pt x="3695864" y="159592"/>
                </a:cubicBezTo>
                <a:lnTo>
                  <a:pt x="3706542" y="157936"/>
                </a:lnTo>
                <a:lnTo>
                  <a:pt x="3706542" y="132878"/>
                </a:lnTo>
                <a:cubicBezTo>
                  <a:pt x="3703144" y="133659"/>
                  <a:pt x="3699182" y="132816"/>
                  <a:pt x="3694655" y="130347"/>
                </a:cubicBezTo>
                <a:cubicBezTo>
                  <a:pt x="3690128" y="127879"/>
                  <a:pt x="3689917" y="125191"/>
                  <a:pt x="3694022" y="122283"/>
                </a:cubicBezTo>
                <a:cubicBezTo>
                  <a:pt x="3698128" y="119374"/>
                  <a:pt x="3702301" y="117313"/>
                  <a:pt x="3706542" y="116097"/>
                </a:cubicBezTo>
                <a:cubicBezTo>
                  <a:pt x="3706542" y="104340"/>
                  <a:pt x="3705755" y="95925"/>
                  <a:pt x="3704180" y="90852"/>
                </a:cubicBezTo>
                <a:close/>
                <a:moveTo>
                  <a:pt x="3735806" y="85029"/>
                </a:moveTo>
                <a:cubicBezTo>
                  <a:pt x="3732333" y="85029"/>
                  <a:pt x="3727682" y="85550"/>
                  <a:pt x="3721853" y="86592"/>
                </a:cubicBezTo>
                <a:cubicBezTo>
                  <a:pt x="3727310" y="89060"/>
                  <a:pt x="3729434" y="91891"/>
                  <a:pt x="3728225" y="95084"/>
                </a:cubicBezTo>
                <a:cubicBezTo>
                  <a:pt x="3727016" y="98278"/>
                  <a:pt x="3726064" y="103441"/>
                  <a:pt x="3725369" y="110572"/>
                </a:cubicBezTo>
                <a:cubicBezTo>
                  <a:pt x="3728333" y="109400"/>
                  <a:pt x="3731012" y="108908"/>
                  <a:pt x="3733406" y="109098"/>
                </a:cubicBezTo>
                <a:lnTo>
                  <a:pt x="3739577" y="111643"/>
                </a:lnTo>
                <a:lnTo>
                  <a:pt x="3739864" y="104196"/>
                </a:lnTo>
                <a:cubicBezTo>
                  <a:pt x="3739893" y="99669"/>
                  <a:pt x="3739743" y="96030"/>
                  <a:pt x="3739415" y="93280"/>
                </a:cubicBezTo>
                <a:cubicBezTo>
                  <a:pt x="3738758" y="87779"/>
                  <a:pt x="3737555" y="85029"/>
                  <a:pt x="3735806" y="85029"/>
                </a:cubicBezTo>
                <a:close/>
                <a:moveTo>
                  <a:pt x="6849889" y="82471"/>
                </a:moveTo>
                <a:cubicBezTo>
                  <a:pt x="6854873" y="83135"/>
                  <a:pt x="6860967" y="85327"/>
                  <a:pt x="6868173" y="89048"/>
                </a:cubicBezTo>
                <a:cubicBezTo>
                  <a:pt x="6878367" y="96551"/>
                  <a:pt x="6881043" y="102762"/>
                  <a:pt x="6876199" y="107679"/>
                </a:cubicBezTo>
                <a:cubicBezTo>
                  <a:pt x="6871357" y="112597"/>
                  <a:pt x="6866777" y="120897"/>
                  <a:pt x="6862461" y="132580"/>
                </a:cubicBezTo>
                <a:cubicBezTo>
                  <a:pt x="6871800" y="145019"/>
                  <a:pt x="6871704" y="151484"/>
                  <a:pt x="6862173" y="151974"/>
                </a:cubicBezTo>
                <a:cubicBezTo>
                  <a:pt x="6852641" y="152464"/>
                  <a:pt x="6835839" y="154526"/>
                  <a:pt x="6811767" y="158160"/>
                </a:cubicBezTo>
                <a:cubicBezTo>
                  <a:pt x="6809981" y="167772"/>
                  <a:pt x="6806939" y="171812"/>
                  <a:pt x="6802641" y="170280"/>
                </a:cubicBezTo>
                <a:cubicBezTo>
                  <a:pt x="6798344" y="168748"/>
                  <a:pt x="6794995" y="162578"/>
                  <a:pt x="6792595" y="151769"/>
                </a:cubicBezTo>
                <a:cubicBezTo>
                  <a:pt x="6790195" y="140961"/>
                  <a:pt x="6788211" y="131628"/>
                  <a:pt x="6786643" y="123771"/>
                </a:cubicBezTo>
                <a:cubicBezTo>
                  <a:pt x="6785073" y="115914"/>
                  <a:pt x="6782506" y="108640"/>
                  <a:pt x="6778941" y="101949"/>
                </a:cubicBezTo>
                <a:cubicBezTo>
                  <a:pt x="6775375" y="95258"/>
                  <a:pt x="6776729" y="91913"/>
                  <a:pt x="6783005" y="91913"/>
                </a:cubicBezTo>
                <a:cubicBezTo>
                  <a:pt x="6787495" y="91913"/>
                  <a:pt x="6792007" y="92688"/>
                  <a:pt x="6796539" y="94238"/>
                </a:cubicBezTo>
                <a:cubicBezTo>
                  <a:pt x="6801073" y="95788"/>
                  <a:pt x="6807783" y="95844"/>
                  <a:pt x="6816669" y="94405"/>
                </a:cubicBezTo>
                <a:cubicBezTo>
                  <a:pt x="6825555" y="92967"/>
                  <a:pt x="6832757" y="89854"/>
                  <a:pt x="6838277" y="85066"/>
                </a:cubicBezTo>
                <a:cubicBezTo>
                  <a:pt x="6841036" y="82673"/>
                  <a:pt x="6844907" y="81808"/>
                  <a:pt x="6849889" y="82471"/>
                </a:cubicBezTo>
                <a:close/>
                <a:moveTo>
                  <a:pt x="2868440" y="82471"/>
                </a:moveTo>
                <a:cubicBezTo>
                  <a:pt x="2873423" y="83135"/>
                  <a:pt x="2879517" y="85327"/>
                  <a:pt x="2886723" y="89048"/>
                </a:cubicBezTo>
                <a:cubicBezTo>
                  <a:pt x="2896918" y="96551"/>
                  <a:pt x="2899593" y="102762"/>
                  <a:pt x="2894750" y="107679"/>
                </a:cubicBezTo>
                <a:cubicBezTo>
                  <a:pt x="2889907" y="112597"/>
                  <a:pt x="2885327" y="120897"/>
                  <a:pt x="2881011" y="132580"/>
                </a:cubicBezTo>
                <a:cubicBezTo>
                  <a:pt x="2890350" y="145019"/>
                  <a:pt x="2890254" y="151484"/>
                  <a:pt x="2880723" y="151974"/>
                </a:cubicBezTo>
                <a:cubicBezTo>
                  <a:pt x="2871192" y="152464"/>
                  <a:pt x="2854390" y="154526"/>
                  <a:pt x="2830317" y="158160"/>
                </a:cubicBezTo>
                <a:cubicBezTo>
                  <a:pt x="2828531" y="167772"/>
                  <a:pt x="2825489" y="171812"/>
                  <a:pt x="2821192" y="170280"/>
                </a:cubicBezTo>
                <a:cubicBezTo>
                  <a:pt x="2816894" y="168748"/>
                  <a:pt x="2813546" y="162578"/>
                  <a:pt x="2811146" y="151769"/>
                </a:cubicBezTo>
                <a:cubicBezTo>
                  <a:pt x="2808746" y="140961"/>
                  <a:pt x="2806762" y="131628"/>
                  <a:pt x="2805193" y="123771"/>
                </a:cubicBezTo>
                <a:cubicBezTo>
                  <a:pt x="2803624" y="115914"/>
                  <a:pt x="2801057" y="108640"/>
                  <a:pt x="2797491" y="101949"/>
                </a:cubicBezTo>
                <a:cubicBezTo>
                  <a:pt x="2793925" y="95258"/>
                  <a:pt x="2795280" y="91913"/>
                  <a:pt x="2801556" y="91913"/>
                </a:cubicBezTo>
                <a:cubicBezTo>
                  <a:pt x="2806045" y="91913"/>
                  <a:pt x="2810557" y="92688"/>
                  <a:pt x="2815090" y="94238"/>
                </a:cubicBezTo>
                <a:cubicBezTo>
                  <a:pt x="2819623" y="95788"/>
                  <a:pt x="2826333" y="95844"/>
                  <a:pt x="2835219" y="94405"/>
                </a:cubicBezTo>
                <a:cubicBezTo>
                  <a:pt x="2844105" y="92967"/>
                  <a:pt x="2851308" y="89854"/>
                  <a:pt x="2856827" y="85066"/>
                </a:cubicBezTo>
                <a:cubicBezTo>
                  <a:pt x="2859587" y="82673"/>
                  <a:pt x="2863458" y="81808"/>
                  <a:pt x="2868440" y="82471"/>
                </a:cubicBezTo>
                <a:close/>
                <a:moveTo>
                  <a:pt x="3850115" y="67486"/>
                </a:moveTo>
                <a:cubicBezTo>
                  <a:pt x="3850109" y="67499"/>
                  <a:pt x="3848323" y="67886"/>
                  <a:pt x="3844757" y="68649"/>
                </a:cubicBezTo>
                <a:cubicBezTo>
                  <a:pt x="3841192" y="69412"/>
                  <a:pt x="3835880" y="70968"/>
                  <a:pt x="3828823" y="73318"/>
                </a:cubicBezTo>
                <a:cubicBezTo>
                  <a:pt x="3821767" y="75669"/>
                  <a:pt x="3815714" y="74903"/>
                  <a:pt x="3810666" y="71021"/>
                </a:cubicBezTo>
                <a:cubicBezTo>
                  <a:pt x="3806326" y="80087"/>
                  <a:pt x="3802016" y="85873"/>
                  <a:pt x="3797737" y="88378"/>
                </a:cubicBezTo>
                <a:cubicBezTo>
                  <a:pt x="3800726" y="86046"/>
                  <a:pt x="3803678" y="86604"/>
                  <a:pt x="3806592" y="90052"/>
                </a:cubicBezTo>
                <a:cubicBezTo>
                  <a:pt x="3809507" y="93500"/>
                  <a:pt x="3815993" y="99168"/>
                  <a:pt x="3826051" y="107056"/>
                </a:cubicBezTo>
                <a:cubicBezTo>
                  <a:pt x="3834411" y="95807"/>
                  <a:pt x="3840512" y="86397"/>
                  <a:pt x="3844357" y="78825"/>
                </a:cubicBezTo>
                <a:cubicBezTo>
                  <a:pt x="3848202" y="71253"/>
                  <a:pt x="3850121" y="67474"/>
                  <a:pt x="3850115" y="67486"/>
                </a:cubicBezTo>
                <a:close/>
                <a:moveTo>
                  <a:pt x="4633555" y="65719"/>
                </a:moveTo>
                <a:cubicBezTo>
                  <a:pt x="4641059" y="66947"/>
                  <a:pt x="4647663" y="69191"/>
                  <a:pt x="4653368" y="72453"/>
                </a:cubicBezTo>
                <a:cubicBezTo>
                  <a:pt x="4660760" y="76360"/>
                  <a:pt x="4663278" y="81312"/>
                  <a:pt x="4660921" y="87308"/>
                </a:cubicBezTo>
                <a:cubicBezTo>
                  <a:pt x="4658565" y="93305"/>
                  <a:pt x="4657198" y="106290"/>
                  <a:pt x="4656819" y="126264"/>
                </a:cubicBezTo>
                <a:cubicBezTo>
                  <a:pt x="4656441" y="146238"/>
                  <a:pt x="4656265" y="158929"/>
                  <a:pt x="4656289" y="164336"/>
                </a:cubicBezTo>
                <a:cubicBezTo>
                  <a:pt x="4656289" y="167399"/>
                  <a:pt x="4658705" y="166587"/>
                  <a:pt x="4663535" y="161899"/>
                </a:cubicBezTo>
                <a:cubicBezTo>
                  <a:pt x="4668366" y="157211"/>
                  <a:pt x="4679156" y="147484"/>
                  <a:pt x="4695905" y="132719"/>
                </a:cubicBezTo>
                <a:cubicBezTo>
                  <a:pt x="4712655" y="117954"/>
                  <a:pt x="4722691" y="111728"/>
                  <a:pt x="4726015" y="114041"/>
                </a:cubicBezTo>
                <a:cubicBezTo>
                  <a:pt x="4729339" y="116354"/>
                  <a:pt x="4725088" y="124283"/>
                  <a:pt x="4713262" y="137826"/>
                </a:cubicBezTo>
                <a:cubicBezTo>
                  <a:pt x="4701437" y="151369"/>
                  <a:pt x="4690197" y="163660"/>
                  <a:pt x="4679543" y="174698"/>
                </a:cubicBezTo>
                <a:cubicBezTo>
                  <a:pt x="4668890" y="185736"/>
                  <a:pt x="4660528" y="196312"/>
                  <a:pt x="4654457" y="206427"/>
                </a:cubicBezTo>
                <a:cubicBezTo>
                  <a:pt x="4648386" y="216541"/>
                  <a:pt x="4643136" y="221598"/>
                  <a:pt x="4638709" y="221598"/>
                </a:cubicBezTo>
                <a:cubicBezTo>
                  <a:pt x="4634281" y="221598"/>
                  <a:pt x="4630049" y="218320"/>
                  <a:pt x="4626012" y="211766"/>
                </a:cubicBezTo>
                <a:cubicBezTo>
                  <a:pt x="4621975" y="205211"/>
                  <a:pt x="4621919" y="199056"/>
                  <a:pt x="4625844" y="193302"/>
                </a:cubicBezTo>
                <a:cubicBezTo>
                  <a:pt x="4629770" y="187547"/>
                  <a:pt x="4632883" y="179132"/>
                  <a:pt x="4635183" y="168057"/>
                </a:cubicBezTo>
                <a:cubicBezTo>
                  <a:pt x="4637484" y="156981"/>
                  <a:pt x="4637869" y="140576"/>
                  <a:pt x="4636337" y="118841"/>
                </a:cubicBezTo>
                <a:cubicBezTo>
                  <a:pt x="4634805" y="97106"/>
                  <a:pt x="4632083" y="82512"/>
                  <a:pt x="4628170" y="75058"/>
                </a:cubicBezTo>
                <a:cubicBezTo>
                  <a:pt x="4624257" y="67604"/>
                  <a:pt x="4626052" y="64491"/>
                  <a:pt x="4633555" y="65719"/>
                </a:cubicBezTo>
                <a:close/>
                <a:moveTo>
                  <a:pt x="3100031" y="65719"/>
                </a:moveTo>
                <a:cubicBezTo>
                  <a:pt x="3107534" y="66947"/>
                  <a:pt x="3114138" y="69191"/>
                  <a:pt x="3119843" y="72453"/>
                </a:cubicBezTo>
                <a:cubicBezTo>
                  <a:pt x="3127235" y="76360"/>
                  <a:pt x="3129753" y="81312"/>
                  <a:pt x="3127396" y="87308"/>
                </a:cubicBezTo>
                <a:cubicBezTo>
                  <a:pt x="3125040" y="93305"/>
                  <a:pt x="3123673" y="106290"/>
                  <a:pt x="3123295" y="126264"/>
                </a:cubicBezTo>
                <a:cubicBezTo>
                  <a:pt x="3122916" y="146238"/>
                  <a:pt x="3122740" y="158929"/>
                  <a:pt x="3122764" y="164336"/>
                </a:cubicBezTo>
                <a:cubicBezTo>
                  <a:pt x="3122764" y="167399"/>
                  <a:pt x="3125180" y="166587"/>
                  <a:pt x="3130010" y="161899"/>
                </a:cubicBezTo>
                <a:cubicBezTo>
                  <a:pt x="3134841" y="157211"/>
                  <a:pt x="3145631" y="147484"/>
                  <a:pt x="3162380" y="132719"/>
                </a:cubicBezTo>
                <a:cubicBezTo>
                  <a:pt x="3179130" y="117954"/>
                  <a:pt x="3189166" y="111728"/>
                  <a:pt x="3192490" y="114041"/>
                </a:cubicBezTo>
                <a:cubicBezTo>
                  <a:pt x="3195814" y="116354"/>
                  <a:pt x="3191563" y="124283"/>
                  <a:pt x="3179737" y="137826"/>
                </a:cubicBezTo>
                <a:cubicBezTo>
                  <a:pt x="3167912" y="151369"/>
                  <a:pt x="3156672" y="163660"/>
                  <a:pt x="3146019" y="174698"/>
                </a:cubicBezTo>
                <a:cubicBezTo>
                  <a:pt x="3135365" y="185736"/>
                  <a:pt x="3127003" y="196312"/>
                  <a:pt x="3120932" y="206427"/>
                </a:cubicBezTo>
                <a:cubicBezTo>
                  <a:pt x="3114861" y="216541"/>
                  <a:pt x="3109611" y="221598"/>
                  <a:pt x="3105184" y="221598"/>
                </a:cubicBezTo>
                <a:cubicBezTo>
                  <a:pt x="3100756" y="221598"/>
                  <a:pt x="3096524" y="218320"/>
                  <a:pt x="3092487" y="211766"/>
                </a:cubicBezTo>
                <a:cubicBezTo>
                  <a:pt x="3088450" y="205211"/>
                  <a:pt x="3088394" y="199056"/>
                  <a:pt x="3092319" y="193302"/>
                </a:cubicBezTo>
                <a:cubicBezTo>
                  <a:pt x="3096245" y="187547"/>
                  <a:pt x="3099358" y="179132"/>
                  <a:pt x="3101658" y="168057"/>
                </a:cubicBezTo>
                <a:cubicBezTo>
                  <a:pt x="3103959" y="156981"/>
                  <a:pt x="3104343" y="140576"/>
                  <a:pt x="3102812" y="118841"/>
                </a:cubicBezTo>
                <a:cubicBezTo>
                  <a:pt x="3101280" y="97106"/>
                  <a:pt x="3098558" y="82512"/>
                  <a:pt x="3094645" y="75058"/>
                </a:cubicBezTo>
                <a:cubicBezTo>
                  <a:pt x="3090732" y="67604"/>
                  <a:pt x="3092527" y="64491"/>
                  <a:pt x="3100031" y="65719"/>
                </a:cubicBezTo>
                <a:close/>
                <a:moveTo>
                  <a:pt x="3741094" y="63368"/>
                </a:moveTo>
                <a:cubicBezTo>
                  <a:pt x="3743438" y="62982"/>
                  <a:pt x="3745901" y="63207"/>
                  <a:pt x="3748484" y="64044"/>
                </a:cubicBezTo>
                <a:cubicBezTo>
                  <a:pt x="3753650" y="65719"/>
                  <a:pt x="3759454" y="68392"/>
                  <a:pt x="3765897" y="72063"/>
                </a:cubicBezTo>
                <a:cubicBezTo>
                  <a:pt x="3772340" y="75734"/>
                  <a:pt x="3773779" y="80022"/>
                  <a:pt x="3770213" y="84927"/>
                </a:cubicBezTo>
                <a:cubicBezTo>
                  <a:pt x="3766647" y="89832"/>
                  <a:pt x="3763714" y="100917"/>
                  <a:pt x="3761414" y="118181"/>
                </a:cubicBezTo>
                <a:cubicBezTo>
                  <a:pt x="3759113" y="135445"/>
                  <a:pt x="3755693" y="150771"/>
                  <a:pt x="3751154" y="164159"/>
                </a:cubicBezTo>
                <a:cubicBezTo>
                  <a:pt x="3746614" y="177548"/>
                  <a:pt x="3741474" y="178797"/>
                  <a:pt x="3735731" y="167908"/>
                </a:cubicBezTo>
                <a:cubicBezTo>
                  <a:pt x="3723664" y="170240"/>
                  <a:pt x="3710641" y="172453"/>
                  <a:pt x="3696664" y="174549"/>
                </a:cubicBezTo>
                <a:cubicBezTo>
                  <a:pt x="3693266" y="184124"/>
                  <a:pt x="3689991" y="187153"/>
                  <a:pt x="3686841" y="183637"/>
                </a:cubicBezTo>
                <a:cubicBezTo>
                  <a:pt x="3683691" y="180121"/>
                  <a:pt x="3681130" y="172022"/>
                  <a:pt x="3679158" y="159341"/>
                </a:cubicBezTo>
                <a:cubicBezTo>
                  <a:pt x="3677186" y="146660"/>
                  <a:pt x="3675248" y="133088"/>
                  <a:pt x="3673344" y="118627"/>
                </a:cubicBezTo>
                <a:cubicBezTo>
                  <a:pt x="3671441" y="104166"/>
                  <a:pt x="3668328" y="93370"/>
                  <a:pt x="3664006" y="86238"/>
                </a:cubicBezTo>
                <a:cubicBezTo>
                  <a:pt x="3659683" y="79107"/>
                  <a:pt x="3661215" y="75951"/>
                  <a:pt x="3668601" y="76769"/>
                </a:cubicBezTo>
                <a:cubicBezTo>
                  <a:pt x="3675986" y="77588"/>
                  <a:pt x="3680919" y="78366"/>
                  <a:pt x="3683400" y="79104"/>
                </a:cubicBezTo>
                <a:cubicBezTo>
                  <a:pt x="3685880" y="79842"/>
                  <a:pt x="3693951" y="78707"/>
                  <a:pt x="3707612" y="75700"/>
                </a:cubicBezTo>
                <a:cubicBezTo>
                  <a:pt x="3721273" y="72692"/>
                  <a:pt x="3730209" y="69579"/>
                  <a:pt x="3734420" y="66361"/>
                </a:cubicBezTo>
                <a:cubicBezTo>
                  <a:pt x="3736525" y="64751"/>
                  <a:pt x="3738750" y="63754"/>
                  <a:pt x="3741094" y="63368"/>
                </a:cubicBezTo>
                <a:close/>
                <a:moveTo>
                  <a:pt x="719843" y="58999"/>
                </a:moveTo>
                <a:cubicBezTo>
                  <a:pt x="721150" y="58794"/>
                  <a:pt x="722886" y="58894"/>
                  <a:pt x="725050" y="59301"/>
                </a:cubicBezTo>
                <a:cubicBezTo>
                  <a:pt x="733707" y="60925"/>
                  <a:pt x="741124" y="63353"/>
                  <a:pt x="747300" y="66584"/>
                </a:cubicBezTo>
                <a:cubicBezTo>
                  <a:pt x="753477" y="69815"/>
                  <a:pt x="755377" y="73870"/>
                  <a:pt x="753002" y="78751"/>
                </a:cubicBezTo>
                <a:cubicBezTo>
                  <a:pt x="750627" y="83631"/>
                  <a:pt x="749086" y="90734"/>
                  <a:pt x="748379" y="100061"/>
                </a:cubicBezTo>
                <a:cubicBezTo>
                  <a:pt x="753613" y="99428"/>
                  <a:pt x="760341" y="98101"/>
                  <a:pt x="768564" y="96080"/>
                </a:cubicBezTo>
                <a:cubicBezTo>
                  <a:pt x="776787" y="94058"/>
                  <a:pt x="783651" y="95680"/>
                  <a:pt x="789158" y="100945"/>
                </a:cubicBezTo>
                <a:cubicBezTo>
                  <a:pt x="794665" y="106209"/>
                  <a:pt x="791707" y="110699"/>
                  <a:pt x="780284" y="114414"/>
                </a:cubicBezTo>
                <a:cubicBezTo>
                  <a:pt x="768862" y="118128"/>
                  <a:pt x="757693" y="120674"/>
                  <a:pt x="746779" y="122050"/>
                </a:cubicBezTo>
                <a:lnTo>
                  <a:pt x="742745" y="137801"/>
                </a:lnTo>
                <a:lnTo>
                  <a:pt x="745435" y="137684"/>
                </a:lnTo>
                <a:cubicBezTo>
                  <a:pt x="747646" y="137941"/>
                  <a:pt x="750364" y="138531"/>
                  <a:pt x="753588" y="139454"/>
                </a:cubicBezTo>
                <a:cubicBezTo>
                  <a:pt x="766486" y="143144"/>
                  <a:pt x="775848" y="148331"/>
                  <a:pt x="781670" y="155016"/>
                </a:cubicBezTo>
                <a:cubicBezTo>
                  <a:pt x="787493" y="161701"/>
                  <a:pt x="789893" y="168829"/>
                  <a:pt x="788870" y="176400"/>
                </a:cubicBezTo>
                <a:cubicBezTo>
                  <a:pt x="787847" y="183972"/>
                  <a:pt x="783549" y="185870"/>
                  <a:pt x="775978" y="182093"/>
                </a:cubicBezTo>
                <a:cubicBezTo>
                  <a:pt x="768406" y="178317"/>
                  <a:pt x="761166" y="172974"/>
                  <a:pt x="754258" y="166066"/>
                </a:cubicBezTo>
                <a:lnTo>
                  <a:pt x="740573" y="146284"/>
                </a:lnTo>
                <a:lnTo>
                  <a:pt x="739819" y="149228"/>
                </a:lnTo>
                <a:cubicBezTo>
                  <a:pt x="736649" y="157430"/>
                  <a:pt x="732628" y="164776"/>
                  <a:pt x="727757" y="171266"/>
                </a:cubicBezTo>
                <a:cubicBezTo>
                  <a:pt x="718015" y="184245"/>
                  <a:pt x="706348" y="192765"/>
                  <a:pt x="692755" y="196827"/>
                </a:cubicBezTo>
                <a:cubicBezTo>
                  <a:pt x="679162" y="200889"/>
                  <a:pt x="676728" y="199013"/>
                  <a:pt x="685453" y="191200"/>
                </a:cubicBezTo>
                <a:cubicBezTo>
                  <a:pt x="694178" y="183386"/>
                  <a:pt x="702159" y="173579"/>
                  <a:pt x="709395" y="161778"/>
                </a:cubicBezTo>
                <a:cubicBezTo>
                  <a:pt x="716632" y="149977"/>
                  <a:pt x="721410" y="138012"/>
                  <a:pt x="723730" y="125883"/>
                </a:cubicBezTo>
                <a:cubicBezTo>
                  <a:pt x="711600" y="126664"/>
                  <a:pt x="701368" y="124543"/>
                  <a:pt x="693034" y="119520"/>
                </a:cubicBezTo>
                <a:cubicBezTo>
                  <a:pt x="684700" y="114497"/>
                  <a:pt x="685357" y="111170"/>
                  <a:pt x="695006" y="109539"/>
                </a:cubicBezTo>
                <a:cubicBezTo>
                  <a:pt x="704655" y="107908"/>
                  <a:pt x="714670" y="106113"/>
                  <a:pt x="725050" y="104154"/>
                </a:cubicBezTo>
                <a:cubicBezTo>
                  <a:pt x="726501" y="88948"/>
                  <a:pt x="724700" y="77265"/>
                  <a:pt x="719646" y="69105"/>
                </a:cubicBezTo>
                <a:cubicBezTo>
                  <a:pt x="715856" y="62984"/>
                  <a:pt x="715921" y="59616"/>
                  <a:pt x="719843" y="58999"/>
                </a:cubicBezTo>
                <a:close/>
                <a:moveTo>
                  <a:pt x="4701923" y="51675"/>
                </a:moveTo>
                <a:cubicBezTo>
                  <a:pt x="4704665" y="50710"/>
                  <a:pt x="4709433" y="50737"/>
                  <a:pt x="4716229" y="51757"/>
                </a:cubicBezTo>
                <a:cubicBezTo>
                  <a:pt x="4729823" y="53797"/>
                  <a:pt x="4739186" y="57831"/>
                  <a:pt x="4744321" y="63858"/>
                </a:cubicBezTo>
                <a:cubicBezTo>
                  <a:pt x="4749455" y="69886"/>
                  <a:pt x="4751273" y="77061"/>
                  <a:pt x="4749772" y="85383"/>
                </a:cubicBezTo>
                <a:cubicBezTo>
                  <a:pt x="4748271" y="93705"/>
                  <a:pt x="4743366" y="95376"/>
                  <a:pt x="4735056" y="90396"/>
                </a:cubicBezTo>
                <a:cubicBezTo>
                  <a:pt x="4726747" y="85417"/>
                  <a:pt x="4719517" y="80236"/>
                  <a:pt x="4713365" y="74853"/>
                </a:cubicBezTo>
                <a:cubicBezTo>
                  <a:pt x="4706941" y="69222"/>
                  <a:pt x="4702413" y="63455"/>
                  <a:pt x="4699784" y="57552"/>
                </a:cubicBezTo>
                <a:cubicBezTo>
                  <a:pt x="4698470" y="54600"/>
                  <a:pt x="4699183" y="52641"/>
                  <a:pt x="4701923" y="51675"/>
                </a:cubicBezTo>
                <a:close/>
                <a:moveTo>
                  <a:pt x="3168399" y="51675"/>
                </a:moveTo>
                <a:cubicBezTo>
                  <a:pt x="3171140" y="50710"/>
                  <a:pt x="3175908" y="50737"/>
                  <a:pt x="3182705" y="51757"/>
                </a:cubicBezTo>
                <a:cubicBezTo>
                  <a:pt x="3196298" y="53797"/>
                  <a:pt x="3205661" y="57831"/>
                  <a:pt x="3210796" y="63858"/>
                </a:cubicBezTo>
                <a:cubicBezTo>
                  <a:pt x="3215931" y="69886"/>
                  <a:pt x="3217748" y="77061"/>
                  <a:pt x="3216247" y="85383"/>
                </a:cubicBezTo>
                <a:cubicBezTo>
                  <a:pt x="3214746" y="93705"/>
                  <a:pt x="3209841" y="95376"/>
                  <a:pt x="3201531" y="90396"/>
                </a:cubicBezTo>
                <a:cubicBezTo>
                  <a:pt x="3193222" y="85417"/>
                  <a:pt x="3185991" y="80236"/>
                  <a:pt x="3179840" y="74853"/>
                </a:cubicBezTo>
                <a:cubicBezTo>
                  <a:pt x="3173415" y="69222"/>
                  <a:pt x="3168888" y="63455"/>
                  <a:pt x="3166259" y="57552"/>
                </a:cubicBezTo>
                <a:cubicBezTo>
                  <a:pt x="3164945" y="54600"/>
                  <a:pt x="3165658" y="52641"/>
                  <a:pt x="3168399" y="51675"/>
                </a:cubicBezTo>
                <a:close/>
                <a:moveTo>
                  <a:pt x="5241893" y="50778"/>
                </a:moveTo>
                <a:cubicBezTo>
                  <a:pt x="5244400" y="50107"/>
                  <a:pt x="5248681" y="50520"/>
                  <a:pt x="5254736" y="52017"/>
                </a:cubicBezTo>
                <a:cubicBezTo>
                  <a:pt x="5266847" y="55012"/>
                  <a:pt x="5272149" y="62234"/>
                  <a:pt x="5270642" y="73681"/>
                </a:cubicBezTo>
                <a:cubicBezTo>
                  <a:pt x="5269135" y="85128"/>
                  <a:pt x="5263086" y="86518"/>
                  <a:pt x="5252494" y="77848"/>
                </a:cubicBezTo>
                <a:cubicBezTo>
                  <a:pt x="5246045" y="68993"/>
                  <a:pt x="5241779" y="61725"/>
                  <a:pt x="5239695" y="56045"/>
                </a:cubicBezTo>
                <a:cubicBezTo>
                  <a:pt x="5238653" y="53205"/>
                  <a:pt x="5239386" y="51449"/>
                  <a:pt x="5241893" y="50778"/>
                </a:cubicBezTo>
                <a:close/>
                <a:moveTo>
                  <a:pt x="1565243" y="50778"/>
                </a:moveTo>
                <a:cubicBezTo>
                  <a:pt x="1567750" y="50107"/>
                  <a:pt x="1572031" y="50520"/>
                  <a:pt x="1578087" y="52017"/>
                </a:cubicBezTo>
                <a:cubicBezTo>
                  <a:pt x="1590198" y="55012"/>
                  <a:pt x="1595500" y="62234"/>
                  <a:pt x="1593993" y="73681"/>
                </a:cubicBezTo>
                <a:cubicBezTo>
                  <a:pt x="1592486" y="85128"/>
                  <a:pt x="1586436" y="86518"/>
                  <a:pt x="1575845" y="77848"/>
                </a:cubicBezTo>
                <a:cubicBezTo>
                  <a:pt x="1569396" y="68993"/>
                  <a:pt x="1565129" y="61725"/>
                  <a:pt x="1563046" y="56045"/>
                </a:cubicBezTo>
                <a:cubicBezTo>
                  <a:pt x="1562004" y="53205"/>
                  <a:pt x="1562737" y="51449"/>
                  <a:pt x="1565243" y="50778"/>
                </a:cubicBezTo>
                <a:close/>
                <a:moveTo>
                  <a:pt x="3436287" y="49929"/>
                </a:moveTo>
                <a:cubicBezTo>
                  <a:pt x="3439071" y="48994"/>
                  <a:pt x="3441624" y="53027"/>
                  <a:pt x="3443945" y="62026"/>
                </a:cubicBezTo>
                <a:cubicBezTo>
                  <a:pt x="3447039" y="74025"/>
                  <a:pt x="3444075" y="85916"/>
                  <a:pt x="3435052" y="97698"/>
                </a:cubicBezTo>
                <a:cubicBezTo>
                  <a:pt x="3426029" y="109480"/>
                  <a:pt x="3419196" y="112113"/>
                  <a:pt x="3414551" y="105595"/>
                </a:cubicBezTo>
                <a:cubicBezTo>
                  <a:pt x="3409906" y="99078"/>
                  <a:pt x="3409156" y="93137"/>
                  <a:pt x="3412300" y="87773"/>
                </a:cubicBezTo>
                <a:cubicBezTo>
                  <a:pt x="3415444" y="82409"/>
                  <a:pt x="3418585" y="76589"/>
                  <a:pt x="3421723" y="70314"/>
                </a:cubicBezTo>
                <a:cubicBezTo>
                  <a:pt x="3425605" y="64113"/>
                  <a:pt x="3429505" y="58181"/>
                  <a:pt x="3433424" y="52520"/>
                </a:cubicBezTo>
                <a:cubicBezTo>
                  <a:pt x="3434404" y="51104"/>
                  <a:pt x="3435358" y="50241"/>
                  <a:pt x="3436287" y="49929"/>
                </a:cubicBezTo>
                <a:close/>
                <a:moveTo>
                  <a:pt x="790023" y="44188"/>
                </a:moveTo>
                <a:cubicBezTo>
                  <a:pt x="783037" y="43591"/>
                  <a:pt x="773383" y="43779"/>
                  <a:pt x="761058" y="44753"/>
                </a:cubicBezTo>
                <a:cubicBezTo>
                  <a:pt x="736408" y="46700"/>
                  <a:pt x="707619" y="49137"/>
                  <a:pt x="674690" y="52064"/>
                </a:cubicBezTo>
                <a:cubicBezTo>
                  <a:pt x="672421" y="127172"/>
                  <a:pt x="669358" y="181302"/>
                  <a:pt x="665501" y="214454"/>
                </a:cubicBezTo>
                <a:cubicBezTo>
                  <a:pt x="709479" y="209047"/>
                  <a:pt x="738919" y="205168"/>
                  <a:pt x="753821" y="202817"/>
                </a:cubicBezTo>
                <a:cubicBezTo>
                  <a:pt x="768723" y="200467"/>
                  <a:pt x="780647" y="199912"/>
                  <a:pt x="789595" y="201152"/>
                </a:cubicBezTo>
                <a:cubicBezTo>
                  <a:pt x="798544" y="202393"/>
                  <a:pt x="804609" y="205893"/>
                  <a:pt x="807790" y="211654"/>
                </a:cubicBezTo>
                <a:cubicBezTo>
                  <a:pt x="810971" y="217415"/>
                  <a:pt x="812738" y="204389"/>
                  <a:pt x="813091" y="172577"/>
                </a:cubicBezTo>
                <a:cubicBezTo>
                  <a:pt x="813445" y="140765"/>
                  <a:pt x="813234" y="116972"/>
                  <a:pt x="812459" y="101196"/>
                </a:cubicBezTo>
                <a:cubicBezTo>
                  <a:pt x="811684" y="85420"/>
                  <a:pt x="810732" y="73749"/>
                  <a:pt x="809604" y="66184"/>
                </a:cubicBezTo>
                <a:cubicBezTo>
                  <a:pt x="808475" y="58618"/>
                  <a:pt x="806264" y="52668"/>
                  <a:pt x="802972" y="48334"/>
                </a:cubicBezTo>
                <a:cubicBezTo>
                  <a:pt x="801325" y="46167"/>
                  <a:pt x="797009" y="44784"/>
                  <a:pt x="790023" y="44188"/>
                </a:cubicBezTo>
                <a:close/>
                <a:moveTo>
                  <a:pt x="983486" y="34586"/>
                </a:moveTo>
                <a:cubicBezTo>
                  <a:pt x="985852" y="34936"/>
                  <a:pt x="988780" y="35938"/>
                  <a:pt x="992271" y="37590"/>
                </a:cubicBezTo>
                <a:cubicBezTo>
                  <a:pt x="1006236" y="44201"/>
                  <a:pt x="1014239" y="52002"/>
                  <a:pt x="1016279" y="60994"/>
                </a:cubicBezTo>
                <a:cubicBezTo>
                  <a:pt x="1018320" y="69985"/>
                  <a:pt x="1016949" y="76627"/>
                  <a:pt x="1012168" y="80918"/>
                </a:cubicBezTo>
                <a:cubicBezTo>
                  <a:pt x="1007386" y="85209"/>
                  <a:pt x="1001604" y="83578"/>
                  <a:pt x="994820" y="76025"/>
                </a:cubicBezTo>
                <a:cubicBezTo>
                  <a:pt x="988036" y="68472"/>
                  <a:pt x="982225" y="59468"/>
                  <a:pt x="977388" y="49013"/>
                </a:cubicBezTo>
                <a:cubicBezTo>
                  <a:pt x="974356" y="38344"/>
                  <a:pt x="976389" y="33535"/>
                  <a:pt x="983486" y="34586"/>
                </a:cubicBezTo>
                <a:close/>
                <a:moveTo>
                  <a:pt x="2326338" y="34481"/>
                </a:moveTo>
                <a:cubicBezTo>
                  <a:pt x="2330537" y="35280"/>
                  <a:pt x="2334632" y="37175"/>
                  <a:pt x="2338626" y="40167"/>
                </a:cubicBezTo>
                <a:cubicBezTo>
                  <a:pt x="2346613" y="46151"/>
                  <a:pt x="2343293" y="51425"/>
                  <a:pt x="2328664" y="55989"/>
                </a:cubicBezTo>
                <a:cubicBezTo>
                  <a:pt x="2314035" y="60553"/>
                  <a:pt x="2295664" y="64237"/>
                  <a:pt x="2273551" y="67040"/>
                </a:cubicBezTo>
                <a:cubicBezTo>
                  <a:pt x="2286003" y="70525"/>
                  <a:pt x="2291243" y="75687"/>
                  <a:pt x="2289271" y="82527"/>
                </a:cubicBezTo>
                <a:cubicBezTo>
                  <a:pt x="2287299" y="89367"/>
                  <a:pt x="2285953" y="103385"/>
                  <a:pt x="2285234" y="124580"/>
                </a:cubicBezTo>
                <a:cubicBezTo>
                  <a:pt x="2294300" y="122422"/>
                  <a:pt x="2304457" y="118962"/>
                  <a:pt x="2315706" y="114200"/>
                </a:cubicBezTo>
                <a:cubicBezTo>
                  <a:pt x="2326955" y="109437"/>
                  <a:pt x="2336363" y="110733"/>
                  <a:pt x="2343928" y="118088"/>
                </a:cubicBezTo>
                <a:cubicBezTo>
                  <a:pt x="2351493" y="125442"/>
                  <a:pt x="2346805" y="131107"/>
                  <a:pt x="2329864" y="135082"/>
                </a:cubicBezTo>
                <a:cubicBezTo>
                  <a:pt x="2312922" y="139057"/>
                  <a:pt x="2297965" y="141386"/>
                  <a:pt x="2284992" y="142068"/>
                </a:cubicBezTo>
                <a:cubicBezTo>
                  <a:pt x="2283590" y="165831"/>
                  <a:pt x="2282890" y="185681"/>
                  <a:pt x="2282890" y="201618"/>
                </a:cubicBezTo>
                <a:cubicBezTo>
                  <a:pt x="2299410" y="200129"/>
                  <a:pt x="2314776" y="198796"/>
                  <a:pt x="2328989" y="197618"/>
                </a:cubicBezTo>
                <a:cubicBezTo>
                  <a:pt x="2343202" y="196440"/>
                  <a:pt x="2353726" y="195450"/>
                  <a:pt x="2360559" y="194650"/>
                </a:cubicBezTo>
                <a:cubicBezTo>
                  <a:pt x="2367393" y="193851"/>
                  <a:pt x="2374094" y="194523"/>
                  <a:pt x="2380661" y="196669"/>
                </a:cubicBezTo>
                <a:cubicBezTo>
                  <a:pt x="2387228" y="198815"/>
                  <a:pt x="2392226" y="202898"/>
                  <a:pt x="2395655" y="208919"/>
                </a:cubicBezTo>
                <a:cubicBezTo>
                  <a:pt x="2399084" y="214941"/>
                  <a:pt x="2398123" y="218754"/>
                  <a:pt x="2392771" y="220361"/>
                </a:cubicBezTo>
                <a:cubicBezTo>
                  <a:pt x="2387420" y="221967"/>
                  <a:pt x="2373802" y="222187"/>
                  <a:pt x="2351918" y="221021"/>
                </a:cubicBezTo>
                <a:cubicBezTo>
                  <a:pt x="2330034" y="219855"/>
                  <a:pt x="2304814" y="220627"/>
                  <a:pt x="2276258" y="223337"/>
                </a:cubicBezTo>
                <a:cubicBezTo>
                  <a:pt x="2247701" y="226047"/>
                  <a:pt x="2222292" y="229157"/>
                  <a:pt x="2200030" y="232667"/>
                </a:cubicBezTo>
                <a:cubicBezTo>
                  <a:pt x="2177767" y="236177"/>
                  <a:pt x="2164265" y="238322"/>
                  <a:pt x="2159521" y="239104"/>
                </a:cubicBezTo>
                <a:cubicBezTo>
                  <a:pt x="2154777" y="239885"/>
                  <a:pt x="2147863" y="236561"/>
                  <a:pt x="2138778" y="229132"/>
                </a:cubicBezTo>
                <a:cubicBezTo>
                  <a:pt x="2129693" y="221703"/>
                  <a:pt x="2131792" y="217989"/>
                  <a:pt x="2145075" y="217989"/>
                </a:cubicBezTo>
                <a:cubicBezTo>
                  <a:pt x="2155816" y="217989"/>
                  <a:pt x="2174469" y="216190"/>
                  <a:pt x="2201034" y="212594"/>
                </a:cubicBezTo>
                <a:cubicBezTo>
                  <a:pt x="2201034" y="186983"/>
                  <a:pt x="2200079" y="166751"/>
                  <a:pt x="2198169" y="151900"/>
                </a:cubicBezTo>
                <a:cubicBezTo>
                  <a:pt x="2196260" y="137048"/>
                  <a:pt x="2193537" y="126838"/>
                  <a:pt x="2190002" y="121269"/>
                </a:cubicBezTo>
                <a:cubicBezTo>
                  <a:pt x="2186468" y="115700"/>
                  <a:pt x="2188223" y="112916"/>
                  <a:pt x="2195267" y="112916"/>
                </a:cubicBezTo>
                <a:cubicBezTo>
                  <a:pt x="2200303" y="112916"/>
                  <a:pt x="2206826" y="114063"/>
                  <a:pt x="2214838" y="116358"/>
                </a:cubicBezTo>
                <a:cubicBezTo>
                  <a:pt x="2222850" y="118652"/>
                  <a:pt x="2225883" y="122853"/>
                  <a:pt x="2223935" y="128961"/>
                </a:cubicBezTo>
                <a:cubicBezTo>
                  <a:pt x="2221988" y="135070"/>
                  <a:pt x="2221015" y="161626"/>
                  <a:pt x="2221015" y="208631"/>
                </a:cubicBezTo>
                <a:cubicBezTo>
                  <a:pt x="2233938" y="207887"/>
                  <a:pt x="2247512" y="206839"/>
                  <a:pt x="2261738" y="205487"/>
                </a:cubicBezTo>
                <a:lnTo>
                  <a:pt x="2261738" y="97791"/>
                </a:lnTo>
                <a:cubicBezTo>
                  <a:pt x="2261738" y="83640"/>
                  <a:pt x="2260653" y="74326"/>
                  <a:pt x="2258482" y="69849"/>
                </a:cubicBezTo>
                <a:cubicBezTo>
                  <a:pt x="2234632" y="72180"/>
                  <a:pt x="2218708" y="71306"/>
                  <a:pt x="2210708" y="67226"/>
                </a:cubicBezTo>
                <a:cubicBezTo>
                  <a:pt x="2202709" y="63145"/>
                  <a:pt x="2204814" y="59831"/>
                  <a:pt x="2217024" y="57282"/>
                </a:cubicBezTo>
                <a:cubicBezTo>
                  <a:pt x="2229234" y="54733"/>
                  <a:pt x="2246154" y="51143"/>
                  <a:pt x="2267784" y="46511"/>
                </a:cubicBezTo>
                <a:cubicBezTo>
                  <a:pt x="2289414" y="41878"/>
                  <a:pt x="2304631" y="38167"/>
                  <a:pt x="2313437" y="35376"/>
                </a:cubicBezTo>
                <a:cubicBezTo>
                  <a:pt x="2317840" y="33981"/>
                  <a:pt x="2322140" y="33683"/>
                  <a:pt x="2326338" y="34481"/>
                </a:cubicBezTo>
                <a:close/>
                <a:moveTo>
                  <a:pt x="1411939" y="34481"/>
                </a:moveTo>
                <a:cubicBezTo>
                  <a:pt x="1416137" y="35280"/>
                  <a:pt x="1420233" y="37175"/>
                  <a:pt x="1424227" y="40167"/>
                </a:cubicBezTo>
                <a:cubicBezTo>
                  <a:pt x="1432214" y="46151"/>
                  <a:pt x="1428893" y="51425"/>
                  <a:pt x="1414265" y="55989"/>
                </a:cubicBezTo>
                <a:cubicBezTo>
                  <a:pt x="1399635" y="60553"/>
                  <a:pt x="1381264" y="64237"/>
                  <a:pt x="1359151" y="67040"/>
                </a:cubicBezTo>
                <a:cubicBezTo>
                  <a:pt x="1371604" y="70525"/>
                  <a:pt x="1376843" y="75687"/>
                  <a:pt x="1374871" y="82527"/>
                </a:cubicBezTo>
                <a:cubicBezTo>
                  <a:pt x="1372899" y="89367"/>
                  <a:pt x="1371553" y="103385"/>
                  <a:pt x="1370834" y="124580"/>
                </a:cubicBezTo>
                <a:cubicBezTo>
                  <a:pt x="1379901" y="122422"/>
                  <a:pt x="1390058" y="118962"/>
                  <a:pt x="1401307" y="114200"/>
                </a:cubicBezTo>
                <a:cubicBezTo>
                  <a:pt x="1412556" y="109437"/>
                  <a:pt x="1421963" y="110733"/>
                  <a:pt x="1429529" y="118088"/>
                </a:cubicBezTo>
                <a:cubicBezTo>
                  <a:pt x="1437094" y="125442"/>
                  <a:pt x="1432406" y="131107"/>
                  <a:pt x="1415464" y="135082"/>
                </a:cubicBezTo>
                <a:cubicBezTo>
                  <a:pt x="1398522" y="139057"/>
                  <a:pt x="1383565" y="141386"/>
                  <a:pt x="1370593" y="142068"/>
                </a:cubicBezTo>
                <a:cubicBezTo>
                  <a:pt x="1369191" y="165831"/>
                  <a:pt x="1368490" y="185681"/>
                  <a:pt x="1368490" y="201618"/>
                </a:cubicBezTo>
                <a:cubicBezTo>
                  <a:pt x="1385010" y="200129"/>
                  <a:pt x="1400376" y="198796"/>
                  <a:pt x="1414590" y="197618"/>
                </a:cubicBezTo>
                <a:cubicBezTo>
                  <a:pt x="1428803" y="196440"/>
                  <a:pt x="1439326" y="195450"/>
                  <a:pt x="1446160" y="194650"/>
                </a:cubicBezTo>
                <a:cubicBezTo>
                  <a:pt x="1452994" y="193851"/>
                  <a:pt x="1459694" y="194523"/>
                  <a:pt x="1466261" y="196669"/>
                </a:cubicBezTo>
                <a:cubicBezTo>
                  <a:pt x="1472828" y="198815"/>
                  <a:pt x="1477826" y="202898"/>
                  <a:pt x="1481256" y="208919"/>
                </a:cubicBezTo>
                <a:cubicBezTo>
                  <a:pt x="1484685" y="214941"/>
                  <a:pt x="1483724" y="218754"/>
                  <a:pt x="1478372" y="220361"/>
                </a:cubicBezTo>
                <a:cubicBezTo>
                  <a:pt x="1473020" y="221967"/>
                  <a:pt x="1459402" y="222187"/>
                  <a:pt x="1437518" y="221021"/>
                </a:cubicBezTo>
                <a:cubicBezTo>
                  <a:pt x="1415635" y="219855"/>
                  <a:pt x="1390415" y="220627"/>
                  <a:pt x="1361858" y="223337"/>
                </a:cubicBezTo>
                <a:cubicBezTo>
                  <a:pt x="1333302" y="226047"/>
                  <a:pt x="1307893" y="229157"/>
                  <a:pt x="1285630" y="232667"/>
                </a:cubicBezTo>
                <a:cubicBezTo>
                  <a:pt x="1263368" y="236177"/>
                  <a:pt x="1249865" y="238322"/>
                  <a:pt x="1245121" y="239104"/>
                </a:cubicBezTo>
                <a:cubicBezTo>
                  <a:pt x="1240377" y="239885"/>
                  <a:pt x="1233463" y="236561"/>
                  <a:pt x="1224378" y="229132"/>
                </a:cubicBezTo>
                <a:cubicBezTo>
                  <a:pt x="1215294" y="221703"/>
                  <a:pt x="1217392" y="217989"/>
                  <a:pt x="1230675" y="217989"/>
                </a:cubicBezTo>
                <a:cubicBezTo>
                  <a:pt x="1241416" y="217989"/>
                  <a:pt x="1260069" y="216190"/>
                  <a:pt x="1286635" y="212594"/>
                </a:cubicBezTo>
                <a:cubicBezTo>
                  <a:pt x="1286635" y="186983"/>
                  <a:pt x="1285680" y="166751"/>
                  <a:pt x="1283770" y="151900"/>
                </a:cubicBezTo>
                <a:cubicBezTo>
                  <a:pt x="1281860" y="137048"/>
                  <a:pt x="1279137" y="126838"/>
                  <a:pt x="1275603" y="121269"/>
                </a:cubicBezTo>
                <a:cubicBezTo>
                  <a:pt x="1272068" y="115700"/>
                  <a:pt x="1273823" y="112916"/>
                  <a:pt x="1280868" y="112916"/>
                </a:cubicBezTo>
                <a:cubicBezTo>
                  <a:pt x="1285903" y="112916"/>
                  <a:pt x="1292427" y="114063"/>
                  <a:pt x="1300439" y="116358"/>
                </a:cubicBezTo>
                <a:cubicBezTo>
                  <a:pt x="1308450" y="118652"/>
                  <a:pt x="1311483" y="122853"/>
                  <a:pt x="1309536" y="128961"/>
                </a:cubicBezTo>
                <a:cubicBezTo>
                  <a:pt x="1307589" y="135070"/>
                  <a:pt x="1306615" y="161626"/>
                  <a:pt x="1306615" y="208631"/>
                </a:cubicBezTo>
                <a:cubicBezTo>
                  <a:pt x="1319538" y="207887"/>
                  <a:pt x="1333112" y="206839"/>
                  <a:pt x="1347338" y="205487"/>
                </a:cubicBezTo>
                <a:lnTo>
                  <a:pt x="1347338" y="97791"/>
                </a:lnTo>
                <a:cubicBezTo>
                  <a:pt x="1347338" y="83640"/>
                  <a:pt x="1346253" y="74326"/>
                  <a:pt x="1344083" y="69849"/>
                </a:cubicBezTo>
                <a:cubicBezTo>
                  <a:pt x="1320233" y="72180"/>
                  <a:pt x="1304308" y="71306"/>
                  <a:pt x="1296308" y="67226"/>
                </a:cubicBezTo>
                <a:cubicBezTo>
                  <a:pt x="1288309" y="63145"/>
                  <a:pt x="1290414" y="59831"/>
                  <a:pt x="1302624" y="57282"/>
                </a:cubicBezTo>
                <a:cubicBezTo>
                  <a:pt x="1314834" y="54733"/>
                  <a:pt x="1331755" y="51143"/>
                  <a:pt x="1353384" y="46511"/>
                </a:cubicBezTo>
                <a:cubicBezTo>
                  <a:pt x="1375014" y="41878"/>
                  <a:pt x="1390231" y="38167"/>
                  <a:pt x="1399037" y="35376"/>
                </a:cubicBezTo>
                <a:cubicBezTo>
                  <a:pt x="1403440" y="33981"/>
                  <a:pt x="1407740" y="33683"/>
                  <a:pt x="1411939" y="34481"/>
                </a:cubicBezTo>
                <a:close/>
                <a:moveTo>
                  <a:pt x="5324257" y="34465"/>
                </a:moveTo>
                <a:cubicBezTo>
                  <a:pt x="5327376" y="35879"/>
                  <a:pt x="5331820" y="38638"/>
                  <a:pt x="5337587" y="42743"/>
                </a:cubicBezTo>
                <a:cubicBezTo>
                  <a:pt x="5344272" y="48250"/>
                  <a:pt x="5344982" y="52324"/>
                  <a:pt x="5339717" y="54966"/>
                </a:cubicBezTo>
                <a:cubicBezTo>
                  <a:pt x="5334452" y="57608"/>
                  <a:pt x="5324893" y="63471"/>
                  <a:pt x="5311040" y="72556"/>
                </a:cubicBezTo>
                <a:cubicBezTo>
                  <a:pt x="5297186" y="81640"/>
                  <a:pt x="5293785" y="80998"/>
                  <a:pt x="5300836" y="70630"/>
                </a:cubicBezTo>
                <a:cubicBezTo>
                  <a:pt x="5307886" y="60262"/>
                  <a:pt x="5312773" y="51289"/>
                  <a:pt x="5315495" y="43711"/>
                </a:cubicBezTo>
                <a:cubicBezTo>
                  <a:pt x="5318218" y="36133"/>
                  <a:pt x="5321139" y="33051"/>
                  <a:pt x="5324257" y="34465"/>
                </a:cubicBezTo>
                <a:close/>
                <a:moveTo>
                  <a:pt x="1647608" y="34465"/>
                </a:moveTo>
                <a:cubicBezTo>
                  <a:pt x="1650728" y="35879"/>
                  <a:pt x="1655170" y="38638"/>
                  <a:pt x="1660937" y="42743"/>
                </a:cubicBezTo>
                <a:cubicBezTo>
                  <a:pt x="1667622" y="48250"/>
                  <a:pt x="1668333" y="52324"/>
                  <a:pt x="1663068" y="54966"/>
                </a:cubicBezTo>
                <a:cubicBezTo>
                  <a:pt x="1657803" y="57608"/>
                  <a:pt x="1648244" y="63471"/>
                  <a:pt x="1634391" y="72556"/>
                </a:cubicBezTo>
                <a:cubicBezTo>
                  <a:pt x="1620537" y="81640"/>
                  <a:pt x="1617135" y="80998"/>
                  <a:pt x="1624186" y="70630"/>
                </a:cubicBezTo>
                <a:cubicBezTo>
                  <a:pt x="1631237" y="60262"/>
                  <a:pt x="1636124" y="51289"/>
                  <a:pt x="1638846" y="43711"/>
                </a:cubicBezTo>
                <a:cubicBezTo>
                  <a:pt x="1641568" y="36133"/>
                  <a:pt x="1644489" y="33051"/>
                  <a:pt x="1647608" y="34465"/>
                </a:cubicBezTo>
                <a:close/>
                <a:moveTo>
                  <a:pt x="4797471" y="33535"/>
                </a:moveTo>
                <a:cubicBezTo>
                  <a:pt x="4801341" y="33535"/>
                  <a:pt x="4807573" y="35916"/>
                  <a:pt x="4816168" y="40678"/>
                </a:cubicBezTo>
                <a:cubicBezTo>
                  <a:pt x="4824762" y="45441"/>
                  <a:pt x="4828843" y="49524"/>
                  <a:pt x="4828409" y="52929"/>
                </a:cubicBezTo>
                <a:cubicBezTo>
                  <a:pt x="4827975" y="56333"/>
                  <a:pt x="4826583" y="60386"/>
                  <a:pt x="4824232" y="65086"/>
                </a:cubicBezTo>
                <a:cubicBezTo>
                  <a:pt x="4821882" y="69787"/>
                  <a:pt x="4817972" y="82868"/>
                  <a:pt x="4812503" y="104330"/>
                </a:cubicBezTo>
                <a:cubicBezTo>
                  <a:pt x="4807033" y="125793"/>
                  <a:pt x="4798935" y="144846"/>
                  <a:pt x="4788206" y="161490"/>
                </a:cubicBezTo>
                <a:cubicBezTo>
                  <a:pt x="4810828" y="173979"/>
                  <a:pt x="4825997" y="183473"/>
                  <a:pt x="4833711" y="189972"/>
                </a:cubicBezTo>
                <a:cubicBezTo>
                  <a:pt x="4841425" y="196471"/>
                  <a:pt x="4845887" y="203875"/>
                  <a:pt x="4847096" y="212184"/>
                </a:cubicBezTo>
                <a:cubicBezTo>
                  <a:pt x="4848305" y="220494"/>
                  <a:pt x="4846997" y="227448"/>
                  <a:pt x="4843171" y="233048"/>
                </a:cubicBezTo>
                <a:cubicBezTo>
                  <a:pt x="4839345" y="238648"/>
                  <a:pt x="4834170" y="237305"/>
                  <a:pt x="4827646" y="229020"/>
                </a:cubicBezTo>
                <a:cubicBezTo>
                  <a:pt x="4821123" y="220736"/>
                  <a:pt x="4815365" y="212950"/>
                  <a:pt x="4810373" y="205664"/>
                </a:cubicBezTo>
                <a:cubicBezTo>
                  <a:pt x="4805381" y="198377"/>
                  <a:pt x="4796126" y="186567"/>
                  <a:pt x="4782607" y="170233"/>
                </a:cubicBezTo>
                <a:cubicBezTo>
                  <a:pt x="4768593" y="191293"/>
                  <a:pt x="4754184" y="207230"/>
                  <a:pt x="4739382" y="218044"/>
                </a:cubicBezTo>
                <a:cubicBezTo>
                  <a:pt x="4724580" y="228859"/>
                  <a:pt x="4710704" y="235659"/>
                  <a:pt x="4697756" y="238443"/>
                </a:cubicBezTo>
                <a:cubicBezTo>
                  <a:pt x="4684808" y="241228"/>
                  <a:pt x="4678564" y="241057"/>
                  <a:pt x="4679022" y="237932"/>
                </a:cubicBezTo>
                <a:cubicBezTo>
                  <a:pt x="4679482" y="234806"/>
                  <a:pt x="4686628" y="229287"/>
                  <a:pt x="4700463" y="221374"/>
                </a:cubicBezTo>
                <a:cubicBezTo>
                  <a:pt x="4714298" y="213462"/>
                  <a:pt x="4728502" y="201261"/>
                  <a:pt x="4743074" y="184772"/>
                </a:cubicBezTo>
                <a:cubicBezTo>
                  <a:pt x="4757647" y="168283"/>
                  <a:pt x="4768983" y="150793"/>
                  <a:pt x="4777082" y="132301"/>
                </a:cubicBezTo>
                <a:cubicBezTo>
                  <a:pt x="4785181" y="113809"/>
                  <a:pt x="4790591" y="96678"/>
                  <a:pt x="4793313" y="80909"/>
                </a:cubicBezTo>
                <a:cubicBezTo>
                  <a:pt x="4796036" y="65139"/>
                  <a:pt x="4796231" y="53301"/>
                  <a:pt x="4793899" y="45394"/>
                </a:cubicBezTo>
                <a:cubicBezTo>
                  <a:pt x="4791568" y="37488"/>
                  <a:pt x="4792759" y="33535"/>
                  <a:pt x="4797471" y="33535"/>
                </a:cubicBezTo>
                <a:close/>
                <a:moveTo>
                  <a:pt x="3263946" y="33535"/>
                </a:moveTo>
                <a:cubicBezTo>
                  <a:pt x="3267816" y="33535"/>
                  <a:pt x="3274048" y="35916"/>
                  <a:pt x="3282643" y="40678"/>
                </a:cubicBezTo>
                <a:cubicBezTo>
                  <a:pt x="3291238" y="45441"/>
                  <a:pt x="3295318" y="49524"/>
                  <a:pt x="3294884" y="52929"/>
                </a:cubicBezTo>
                <a:cubicBezTo>
                  <a:pt x="3294450" y="56333"/>
                  <a:pt x="3293058" y="60386"/>
                  <a:pt x="3290707" y="65086"/>
                </a:cubicBezTo>
                <a:cubicBezTo>
                  <a:pt x="3288357" y="69787"/>
                  <a:pt x="3284447" y="82868"/>
                  <a:pt x="3278978" y="104330"/>
                </a:cubicBezTo>
                <a:cubicBezTo>
                  <a:pt x="3273508" y="125793"/>
                  <a:pt x="3265410" y="144846"/>
                  <a:pt x="3254682" y="161490"/>
                </a:cubicBezTo>
                <a:cubicBezTo>
                  <a:pt x="3277304" y="173979"/>
                  <a:pt x="3292472" y="183473"/>
                  <a:pt x="3300186" y="189972"/>
                </a:cubicBezTo>
                <a:cubicBezTo>
                  <a:pt x="3307900" y="196471"/>
                  <a:pt x="3312362" y="203875"/>
                  <a:pt x="3313571" y="212184"/>
                </a:cubicBezTo>
                <a:cubicBezTo>
                  <a:pt x="3314780" y="220494"/>
                  <a:pt x="3313472" y="227448"/>
                  <a:pt x="3309646" y="233048"/>
                </a:cubicBezTo>
                <a:cubicBezTo>
                  <a:pt x="3305820" y="238648"/>
                  <a:pt x="3300645" y="237305"/>
                  <a:pt x="3294121" y="229020"/>
                </a:cubicBezTo>
                <a:cubicBezTo>
                  <a:pt x="3287597" y="220736"/>
                  <a:pt x="3281840" y="212950"/>
                  <a:pt x="3276848" y="205664"/>
                </a:cubicBezTo>
                <a:cubicBezTo>
                  <a:pt x="3271856" y="198377"/>
                  <a:pt x="3262601" y="186567"/>
                  <a:pt x="3249082" y="170233"/>
                </a:cubicBezTo>
                <a:cubicBezTo>
                  <a:pt x="3235067" y="191293"/>
                  <a:pt x="3220659" y="207230"/>
                  <a:pt x="3205857" y="218044"/>
                </a:cubicBezTo>
                <a:cubicBezTo>
                  <a:pt x="3191054" y="228859"/>
                  <a:pt x="3177179" y="235659"/>
                  <a:pt x="3164231" y="238443"/>
                </a:cubicBezTo>
                <a:cubicBezTo>
                  <a:pt x="3151283" y="241228"/>
                  <a:pt x="3145039" y="241057"/>
                  <a:pt x="3145498" y="237932"/>
                </a:cubicBezTo>
                <a:cubicBezTo>
                  <a:pt x="3145957" y="234806"/>
                  <a:pt x="3153103" y="229287"/>
                  <a:pt x="3166938" y="221374"/>
                </a:cubicBezTo>
                <a:cubicBezTo>
                  <a:pt x="3180773" y="213462"/>
                  <a:pt x="3194977" y="201261"/>
                  <a:pt x="3209550" y="184772"/>
                </a:cubicBezTo>
                <a:cubicBezTo>
                  <a:pt x="3224122" y="168283"/>
                  <a:pt x="3235458" y="150793"/>
                  <a:pt x="3243557" y="132301"/>
                </a:cubicBezTo>
                <a:cubicBezTo>
                  <a:pt x="3251655" y="113809"/>
                  <a:pt x="3257066" y="96678"/>
                  <a:pt x="3259788" y="80909"/>
                </a:cubicBezTo>
                <a:cubicBezTo>
                  <a:pt x="3262511" y="65139"/>
                  <a:pt x="3262706" y="53301"/>
                  <a:pt x="3260374" y="45394"/>
                </a:cubicBezTo>
                <a:cubicBezTo>
                  <a:pt x="3258043" y="37488"/>
                  <a:pt x="3259233" y="33535"/>
                  <a:pt x="3263946" y="33535"/>
                </a:cubicBezTo>
                <a:close/>
                <a:moveTo>
                  <a:pt x="6272715" y="33456"/>
                </a:moveTo>
                <a:cubicBezTo>
                  <a:pt x="6270526" y="33552"/>
                  <a:pt x="6267769" y="33969"/>
                  <a:pt x="6264441" y="34707"/>
                </a:cubicBezTo>
                <a:cubicBezTo>
                  <a:pt x="6257788" y="36183"/>
                  <a:pt x="6244973" y="38744"/>
                  <a:pt x="6225997" y="42390"/>
                </a:cubicBezTo>
                <a:cubicBezTo>
                  <a:pt x="6225997" y="56442"/>
                  <a:pt x="6226307" y="67883"/>
                  <a:pt x="6226927" y="76713"/>
                </a:cubicBezTo>
                <a:cubicBezTo>
                  <a:pt x="6244936" y="73601"/>
                  <a:pt x="6261393" y="71070"/>
                  <a:pt x="6276301" y="69123"/>
                </a:cubicBezTo>
                <a:cubicBezTo>
                  <a:pt x="6278485" y="56783"/>
                  <a:pt x="6279768" y="48138"/>
                  <a:pt x="6280153" y="43190"/>
                </a:cubicBezTo>
                <a:cubicBezTo>
                  <a:pt x="6280537" y="38241"/>
                  <a:pt x="6279678" y="35221"/>
                  <a:pt x="6277576" y="34130"/>
                </a:cubicBezTo>
                <a:cubicBezTo>
                  <a:pt x="6276525" y="33584"/>
                  <a:pt x="6274905" y="33360"/>
                  <a:pt x="6272715" y="33456"/>
                </a:cubicBezTo>
                <a:close/>
                <a:moveTo>
                  <a:pt x="2596066" y="33456"/>
                </a:moveTo>
                <a:cubicBezTo>
                  <a:pt x="2593877" y="33552"/>
                  <a:pt x="2591119" y="33969"/>
                  <a:pt x="2587792" y="34707"/>
                </a:cubicBezTo>
                <a:cubicBezTo>
                  <a:pt x="2581138" y="36183"/>
                  <a:pt x="2568324" y="38744"/>
                  <a:pt x="2549348" y="42390"/>
                </a:cubicBezTo>
                <a:cubicBezTo>
                  <a:pt x="2549348" y="56442"/>
                  <a:pt x="2549658" y="67883"/>
                  <a:pt x="2550278" y="76713"/>
                </a:cubicBezTo>
                <a:cubicBezTo>
                  <a:pt x="2568286" y="73601"/>
                  <a:pt x="2584744" y="71070"/>
                  <a:pt x="2599652" y="69123"/>
                </a:cubicBezTo>
                <a:cubicBezTo>
                  <a:pt x="2601835" y="56783"/>
                  <a:pt x="2603119" y="48138"/>
                  <a:pt x="2603503" y="43190"/>
                </a:cubicBezTo>
                <a:cubicBezTo>
                  <a:pt x="2603887" y="38241"/>
                  <a:pt x="2603028" y="35221"/>
                  <a:pt x="2600926" y="34130"/>
                </a:cubicBezTo>
                <a:cubicBezTo>
                  <a:pt x="2599875" y="33584"/>
                  <a:pt x="2598255" y="33360"/>
                  <a:pt x="2596066" y="33456"/>
                </a:cubicBezTo>
                <a:close/>
                <a:moveTo>
                  <a:pt x="3558657" y="32961"/>
                </a:moveTo>
                <a:cubicBezTo>
                  <a:pt x="3561820" y="32776"/>
                  <a:pt x="3566058" y="32980"/>
                  <a:pt x="3571369" y="33572"/>
                </a:cubicBezTo>
                <a:cubicBezTo>
                  <a:pt x="3592776" y="35296"/>
                  <a:pt x="3604316" y="41578"/>
                  <a:pt x="3605990" y="52417"/>
                </a:cubicBezTo>
                <a:cubicBezTo>
                  <a:pt x="3607665" y="63257"/>
                  <a:pt x="3603559" y="67266"/>
                  <a:pt x="3593675" y="64444"/>
                </a:cubicBezTo>
                <a:cubicBezTo>
                  <a:pt x="3583790" y="61623"/>
                  <a:pt x="3572290" y="55180"/>
                  <a:pt x="3559175" y="45115"/>
                </a:cubicBezTo>
                <a:cubicBezTo>
                  <a:pt x="3549338" y="37567"/>
                  <a:pt x="3549165" y="33516"/>
                  <a:pt x="3558657" y="32961"/>
                </a:cubicBezTo>
                <a:close/>
                <a:moveTo>
                  <a:pt x="212068" y="32956"/>
                </a:moveTo>
                <a:cubicBezTo>
                  <a:pt x="218641" y="33897"/>
                  <a:pt x="224752" y="35817"/>
                  <a:pt x="230402" y="38716"/>
                </a:cubicBezTo>
                <a:cubicBezTo>
                  <a:pt x="241700" y="44514"/>
                  <a:pt x="249566" y="52898"/>
                  <a:pt x="254000" y="63868"/>
                </a:cubicBezTo>
                <a:cubicBezTo>
                  <a:pt x="258434" y="74838"/>
                  <a:pt x="259017" y="86927"/>
                  <a:pt x="255749" y="100135"/>
                </a:cubicBezTo>
                <a:cubicBezTo>
                  <a:pt x="252481" y="113344"/>
                  <a:pt x="243610" y="123873"/>
                  <a:pt x="229136" y="131724"/>
                </a:cubicBezTo>
                <a:cubicBezTo>
                  <a:pt x="239517" y="135296"/>
                  <a:pt x="247752" y="141968"/>
                  <a:pt x="253842" y="151741"/>
                </a:cubicBezTo>
                <a:cubicBezTo>
                  <a:pt x="259931" y="161515"/>
                  <a:pt x="261965" y="174345"/>
                  <a:pt x="259944" y="190232"/>
                </a:cubicBezTo>
                <a:cubicBezTo>
                  <a:pt x="257923" y="206120"/>
                  <a:pt x="250710" y="219018"/>
                  <a:pt x="238308" y="228927"/>
                </a:cubicBezTo>
                <a:cubicBezTo>
                  <a:pt x="225906" y="238837"/>
                  <a:pt x="211891" y="243590"/>
                  <a:pt x="196264" y="243187"/>
                </a:cubicBezTo>
                <a:cubicBezTo>
                  <a:pt x="180637" y="242784"/>
                  <a:pt x="167060" y="237851"/>
                  <a:pt x="155531" y="228388"/>
                </a:cubicBezTo>
                <a:cubicBezTo>
                  <a:pt x="144004" y="218925"/>
                  <a:pt x="136584" y="204371"/>
                  <a:pt x="133273" y="184726"/>
                </a:cubicBezTo>
                <a:lnTo>
                  <a:pt x="160564" y="179442"/>
                </a:lnTo>
                <a:cubicBezTo>
                  <a:pt x="164111" y="191410"/>
                  <a:pt x="169103" y="200238"/>
                  <a:pt x="175540" y="205924"/>
                </a:cubicBezTo>
                <a:cubicBezTo>
                  <a:pt x="181976" y="211611"/>
                  <a:pt x="189806" y="214479"/>
                  <a:pt x="199026" y="214528"/>
                </a:cubicBezTo>
                <a:cubicBezTo>
                  <a:pt x="208248" y="214578"/>
                  <a:pt x="215742" y="210829"/>
                  <a:pt x="221509" y="203283"/>
                </a:cubicBezTo>
                <a:cubicBezTo>
                  <a:pt x="227276" y="195736"/>
                  <a:pt x="229787" y="187088"/>
                  <a:pt x="229043" y="177340"/>
                </a:cubicBezTo>
                <a:cubicBezTo>
                  <a:pt x="228299" y="167592"/>
                  <a:pt x="224564" y="160057"/>
                  <a:pt x="217835" y="154737"/>
                </a:cubicBezTo>
                <a:cubicBezTo>
                  <a:pt x="211106" y="149416"/>
                  <a:pt x="198869" y="145491"/>
                  <a:pt x="181121" y="142961"/>
                </a:cubicBezTo>
                <a:lnTo>
                  <a:pt x="181121" y="122590"/>
                </a:lnTo>
                <a:cubicBezTo>
                  <a:pt x="198509" y="120940"/>
                  <a:pt x="210638" y="116869"/>
                  <a:pt x="217509" y="110377"/>
                </a:cubicBezTo>
                <a:cubicBezTo>
                  <a:pt x="224380" y="103884"/>
                  <a:pt x="227453" y="95481"/>
                  <a:pt x="226728" y="85169"/>
                </a:cubicBezTo>
                <a:cubicBezTo>
                  <a:pt x="226002" y="74856"/>
                  <a:pt x="221493" y="67390"/>
                  <a:pt x="213202" y="62770"/>
                </a:cubicBezTo>
                <a:cubicBezTo>
                  <a:pt x="204912" y="58150"/>
                  <a:pt x="196025" y="57660"/>
                  <a:pt x="186544" y="61300"/>
                </a:cubicBezTo>
                <a:cubicBezTo>
                  <a:pt x="177062" y="64941"/>
                  <a:pt x="169065" y="75963"/>
                  <a:pt x="162554" y="94368"/>
                </a:cubicBezTo>
                <a:lnTo>
                  <a:pt x="135598" y="90182"/>
                </a:lnTo>
                <a:cubicBezTo>
                  <a:pt x="140410" y="73687"/>
                  <a:pt x="147092" y="60553"/>
                  <a:pt x="155643" y="50780"/>
                </a:cubicBezTo>
                <a:cubicBezTo>
                  <a:pt x="164195" y="41007"/>
                  <a:pt x="175967" y="35104"/>
                  <a:pt x="190962" y="33070"/>
                </a:cubicBezTo>
                <a:cubicBezTo>
                  <a:pt x="198460" y="32053"/>
                  <a:pt x="205494" y="32015"/>
                  <a:pt x="212068" y="32956"/>
                </a:cubicBezTo>
                <a:close/>
                <a:moveTo>
                  <a:pt x="5373180" y="27184"/>
                </a:moveTo>
                <a:cubicBezTo>
                  <a:pt x="5376104" y="27452"/>
                  <a:pt x="5380592" y="29113"/>
                  <a:pt x="5386644" y="32167"/>
                </a:cubicBezTo>
                <a:cubicBezTo>
                  <a:pt x="5398749" y="38276"/>
                  <a:pt x="5402985" y="44027"/>
                  <a:pt x="5399351" y="49422"/>
                </a:cubicBezTo>
                <a:cubicBezTo>
                  <a:pt x="5395717" y="54817"/>
                  <a:pt x="5392160" y="62342"/>
                  <a:pt x="5388681" y="71997"/>
                </a:cubicBezTo>
                <a:cubicBezTo>
                  <a:pt x="5385203" y="81653"/>
                  <a:pt x="5378905" y="93339"/>
                  <a:pt x="5369790" y="107056"/>
                </a:cubicBezTo>
                <a:cubicBezTo>
                  <a:pt x="5385094" y="104116"/>
                  <a:pt x="5399072" y="99490"/>
                  <a:pt x="5411722" y="93178"/>
                </a:cubicBezTo>
                <a:cubicBezTo>
                  <a:pt x="5424372" y="86865"/>
                  <a:pt x="5434555" y="86663"/>
                  <a:pt x="5442269" y="92573"/>
                </a:cubicBezTo>
                <a:cubicBezTo>
                  <a:pt x="5449983" y="98483"/>
                  <a:pt x="5449149" y="103348"/>
                  <a:pt x="5439767" y="107167"/>
                </a:cubicBezTo>
                <a:cubicBezTo>
                  <a:pt x="5430384" y="110987"/>
                  <a:pt x="5414841" y="114522"/>
                  <a:pt x="5393137" y="117771"/>
                </a:cubicBezTo>
                <a:cubicBezTo>
                  <a:pt x="5404808" y="119991"/>
                  <a:pt x="5409251" y="125374"/>
                  <a:pt x="5406466" y="133919"/>
                </a:cubicBezTo>
                <a:cubicBezTo>
                  <a:pt x="5403682" y="142465"/>
                  <a:pt x="5401313" y="151819"/>
                  <a:pt x="5399360" y="161983"/>
                </a:cubicBezTo>
                <a:cubicBezTo>
                  <a:pt x="5397407" y="172146"/>
                  <a:pt x="5393776" y="183411"/>
                  <a:pt x="5388468" y="195776"/>
                </a:cubicBezTo>
                <a:cubicBezTo>
                  <a:pt x="5395041" y="203552"/>
                  <a:pt x="5402690" y="211046"/>
                  <a:pt x="5411415" y="218258"/>
                </a:cubicBezTo>
                <a:cubicBezTo>
                  <a:pt x="5420140" y="225470"/>
                  <a:pt x="5429206" y="230955"/>
                  <a:pt x="5438613" y="234713"/>
                </a:cubicBezTo>
                <a:cubicBezTo>
                  <a:pt x="5448020" y="238471"/>
                  <a:pt x="5456606" y="242496"/>
                  <a:pt x="5464370" y="246787"/>
                </a:cubicBezTo>
                <a:cubicBezTo>
                  <a:pt x="5472134" y="251078"/>
                  <a:pt x="5468171" y="253986"/>
                  <a:pt x="5452482" y="255512"/>
                </a:cubicBezTo>
                <a:cubicBezTo>
                  <a:pt x="5436793" y="257037"/>
                  <a:pt x="5424949" y="257177"/>
                  <a:pt x="5416950" y="255930"/>
                </a:cubicBezTo>
                <a:cubicBezTo>
                  <a:pt x="5408950" y="254684"/>
                  <a:pt x="5403111" y="251202"/>
                  <a:pt x="5399434" y="245485"/>
                </a:cubicBezTo>
                <a:cubicBezTo>
                  <a:pt x="5395757" y="239767"/>
                  <a:pt x="5387698" y="227917"/>
                  <a:pt x="5375259" y="209933"/>
                </a:cubicBezTo>
                <a:cubicBezTo>
                  <a:pt x="5369938" y="217213"/>
                  <a:pt x="5363666" y="223263"/>
                  <a:pt x="5356442" y="228081"/>
                </a:cubicBezTo>
                <a:cubicBezTo>
                  <a:pt x="5349217" y="232899"/>
                  <a:pt x="5340468" y="236527"/>
                  <a:pt x="5330192" y="238964"/>
                </a:cubicBezTo>
                <a:lnTo>
                  <a:pt x="5322774" y="239153"/>
                </a:lnTo>
                <a:lnTo>
                  <a:pt x="5322258" y="248154"/>
                </a:lnTo>
                <a:cubicBezTo>
                  <a:pt x="5320149" y="256916"/>
                  <a:pt x="5315827" y="258023"/>
                  <a:pt x="5309291" y="251475"/>
                </a:cubicBezTo>
                <a:cubicBezTo>
                  <a:pt x="5302755" y="244926"/>
                  <a:pt x="5296808" y="239252"/>
                  <a:pt x="5291450" y="234453"/>
                </a:cubicBezTo>
                <a:cubicBezTo>
                  <a:pt x="5280151" y="243568"/>
                  <a:pt x="5269123" y="250117"/>
                  <a:pt x="5258364" y="254098"/>
                </a:cubicBezTo>
                <a:cubicBezTo>
                  <a:pt x="5247605" y="258079"/>
                  <a:pt x="5236223" y="260470"/>
                  <a:pt x="5224217" y="261270"/>
                </a:cubicBezTo>
                <a:cubicBezTo>
                  <a:pt x="5212211" y="262070"/>
                  <a:pt x="5210835" y="259763"/>
                  <a:pt x="5220087" y="254349"/>
                </a:cubicBezTo>
                <a:cubicBezTo>
                  <a:pt x="5229339" y="248936"/>
                  <a:pt x="5238846" y="243975"/>
                  <a:pt x="5248606" y="239466"/>
                </a:cubicBezTo>
                <a:cubicBezTo>
                  <a:pt x="5258367" y="234958"/>
                  <a:pt x="5267198" y="229238"/>
                  <a:pt x="5275098" y="222305"/>
                </a:cubicBezTo>
                <a:cubicBezTo>
                  <a:pt x="5266850" y="216835"/>
                  <a:pt x="5260701" y="213102"/>
                  <a:pt x="5256652" y="211105"/>
                </a:cubicBezTo>
                <a:cubicBezTo>
                  <a:pt x="5252603" y="209109"/>
                  <a:pt x="5251564" y="206172"/>
                  <a:pt x="5253536" y="202297"/>
                </a:cubicBezTo>
                <a:cubicBezTo>
                  <a:pt x="5255508" y="198421"/>
                  <a:pt x="5257245" y="193959"/>
                  <a:pt x="5258745" y="188911"/>
                </a:cubicBezTo>
                <a:cubicBezTo>
                  <a:pt x="5241630" y="191193"/>
                  <a:pt x="5229916" y="194099"/>
                  <a:pt x="5223603" y="197627"/>
                </a:cubicBezTo>
                <a:cubicBezTo>
                  <a:pt x="5217290" y="201156"/>
                  <a:pt x="5209700" y="198616"/>
                  <a:pt x="5200832" y="190009"/>
                </a:cubicBezTo>
                <a:cubicBezTo>
                  <a:pt x="5191965" y="181402"/>
                  <a:pt x="5193109" y="177495"/>
                  <a:pt x="5204265" y="178289"/>
                </a:cubicBezTo>
                <a:cubicBezTo>
                  <a:pt x="5215421" y="179082"/>
                  <a:pt x="5234877" y="177290"/>
                  <a:pt x="5262633" y="172912"/>
                </a:cubicBezTo>
                <a:cubicBezTo>
                  <a:pt x="5264717" y="164193"/>
                  <a:pt x="5264980" y="156293"/>
                  <a:pt x="5263424" y="149211"/>
                </a:cubicBezTo>
                <a:cubicBezTo>
                  <a:pt x="5261868" y="142130"/>
                  <a:pt x="5266559" y="141230"/>
                  <a:pt x="5277498" y="146514"/>
                </a:cubicBezTo>
                <a:cubicBezTo>
                  <a:pt x="5288436" y="151797"/>
                  <a:pt x="5293013" y="156051"/>
                  <a:pt x="5291227" y="159276"/>
                </a:cubicBezTo>
                <a:cubicBezTo>
                  <a:pt x="5289441" y="162501"/>
                  <a:pt x="5286830" y="165719"/>
                  <a:pt x="5283395" y="168931"/>
                </a:cubicBezTo>
                <a:lnTo>
                  <a:pt x="5300175" y="167034"/>
                </a:lnTo>
                <a:cubicBezTo>
                  <a:pt x="5301354" y="163635"/>
                  <a:pt x="5301747" y="159601"/>
                  <a:pt x="5301357" y="154932"/>
                </a:cubicBezTo>
                <a:cubicBezTo>
                  <a:pt x="5300966" y="150262"/>
                  <a:pt x="5304181" y="149853"/>
                  <a:pt x="5311002" y="153704"/>
                </a:cubicBezTo>
                <a:cubicBezTo>
                  <a:pt x="5317824" y="157555"/>
                  <a:pt x="5322323" y="160870"/>
                  <a:pt x="5324499" y="163648"/>
                </a:cubicBezTo>
                <a:cubicBezTo>
                  <a:pt x="5326676" y="166426"/>
                  <a:pt x="5326713" y="170057"/>
                  <a:pt x="5324611" y="174540"/>
                </a:cubicBezTo>
                <a:cubicBezTo>
                  <a:pt x="5322509" y="179024"/>
                  <a:pt x="5319904" y="185349"/>
                  <a:pt x="5316797" y="193516"/>
                </a:cubicBezTo>
                <a:cubicBezTo>
                  <a:pt x="5313691" y="201683"/>
                  <a:pt x="5309564" y="209747"/>
                  <a:pt x="5304417" y="217710"/>
                </a:cubicBezTo>
                <a:cubicBezTo>
                  <a:pt x="5309266" y="220823"/>
                  <a:pt x="5313979" y="224484"/>
                  <a:pt x="5318556" y="228695"/>
                </a:cubicBezTo>
                <a:cubicBezTo>
                  <a:pt x="5320844" y="230800"/>
                  <a:pt x="5322297" y="233474"/>
                  <a:pt x="5322913" y="236718"/>
                </a:cubicBezTo>
                <a:lnTo>
                  <a:pt x="5322843" y="237941"/>
                </a:lnTo>
                <a:lnTo>
                  <a:pt x="5327439" y="232509"/>
                </a:lnTo>
                <a:cubicBezTo>
                  <a:pt x="5335878" y="225768"/>
                  <a:pt x="5343146" y="219350"/>
                  <a:pt x="5349242" y="213254"/>
                </a:cubicBezTo>
                <a:cubicBezTo>
                  <a:pt x="5355338" y="207158"/>
                  <a:pt x="5360581" y="201053"/>
                  <a:pt x="5364971" y="194939"/>
                </a:cubicBezTo>
                <a:cubicBezTo>
                  <a:pt x="5359750" y="186542"/>
                  <a:pt x="5354702" y="179160"/>
                  <a:pt x="5349828" y="172791"/>
                </a:cubicBezTo>
                <a:cubicBezTo>
                  <a:pt x="5344954" y="166423"/>
                  <a:pt x="5340619" y="160594"/>
                  <a:pt x="5336824" y="155304"/>
                </a:cubicBezTo>
                <a:cubicBezTo>
                  <a:pt x="5333029" y="150014"/>
                  <a:pt x="5334170" y="146877"/>
                  <a:pt x="5340247" y="145891"/>
                </a:cubicBezTo>
                <a:cubicBezTo>
                  <a:pt x="5346324" y="144905"/>
                  <a:pt x="5350895" y="146334"/>
                  <a:pt x="5353958" y="150179"/>
                </a:cubicBezTo>
                <a:cubicBezTo>
                  <a:pt x="5357021" y="154024"/>
                  <a:pt x="5363650" y="163778"/>
                  <a:pt x="5373845" y="179442"/>
                </a:cubicBezTo>
                <a:cubicBezTo>
                  <a:pt x="5377280" y="171405"/>
                  <a:pt x="5379581" y="161809"/>
                  <a:pt x="5380747" y="150653"/>
                </a:cubicBezTo>
                <a:cubicBezTo>
                  <a:pt x="5381913" y="139497"/>
                  <a:pt x="5382192" y="129293"/>
                  <a:pt x="5381584" y="120041"/>
                </a:cubicBezTo>
                <a:cubicBezTo>
                  <a:pt x="5377578" y="120822"/>
                  <a:pt x="5372164" y="120822"/>
                  <a:pt x="5365343" y="120041"/>
                </a:cubicBezTo>
                <a:cubicBezTo>
                  <a:pt x="5356600" y="130372"/>
                  <a:pt x="5347347" y="138015"/>
                  <a:pt x="5337587" y="142970"/>
                </a:cubicBezTo>
                <a:cubicBezTo>
                  <a:pt x="5327826" y="147925"/>
                  <a:pt x="5327836" y="143655"/>
                  <a:pt x="5337615" y="130161"/>
                </a:cubicBezTo>
                <a:cubicBezTo>
                  <a:pt x="5347394" y="116668"/>
                  <a:pt x="5355567" y="100126"/>
                  <a:pt x="5362134" y="80537"/>
                </a:cubicBezTo>
                <a:cubicBezTo>
                  <a:pt x="5368701" y="60947"/>
                  <a:pt x="5371606" y="48979"/>
                  <a:pt x="5370850" y="44632"/>
                </a:cubicBezTo>
                <a:cubicBezTo>
                  <a:pt x="5370094" y="40285"/>
                  <a:pt x="5369511" y="35594"/>
                  <a:pt x="5369101" y="30558"/>
                </a:cubicBezTo>
                <a:cubicBezTo>
                  <a:pt x="5368897" y="28040"/>
                  <a:pt x="5370256" y="26916"/>
                  <a:pt x="5373180" y="27184"/>
                </a:cubicBezTo>
                <a:close/>
                <a:moveTo>
                  <a:pt x="1696531" y="27184"/>
                </a:moveTo>
                <a:cubicBezTo>
                  <a:pt x="1699454" y="27452"/>
                  <a:pt x="1703942" y="29113"/>
                  <a:pt x="1709995" y="32167"/>
                </a:cubicBezTo>
                <a:cubicBezTo>
                  <a:pt x="1722100" y="38276"/>
                  <a:pt x="1726335" y="44027"/>
                  <a:pt x="1722701" y="49422"/>
                </a:cubicBezTo>
                <a:cubicBezTo>
                  <a:pt x="1719068" y="54817"/>
                  <a:pt x="1715511" y="62342"/>
                  <a:pt x="1712032" y="71997"/>
                </a:cubicBezTo>
                <a:cubicBezTo>
                  <a:pt x="1708553" y="81653"/>
                  <a:pt x="1702256" y="93339"/>
                  <a:pt x="1693140" y="107056"/>
                </a:cubicBezTo>
                <a:cubicBezTo>
                  <a:pt x="1708445" y="104116"/>
                  <a:pt x="1722423" y="99490"/>
                  <a:pt x="1735073" y="93178"/>
                </a:cubicBezTo>
                <a:cubicBezTo>
                  <a:pt x="1747723" y="86865"/>
                  <a:pt x="1757905" y="86663"/>
                  <a:pt x="1765620" y="92573"/>
                </a:cubicBezTo>
                <a:cubicBezTo>
                  <a:pt x="1773333" y="98483"/>
                  <a:pt x="1772500" y="103348"/>
                  <a:pt x="1763118" y="107167"/>
                </a:cubicBezTo>
                <a:cubicBezTo>
                  <a:pt x="1753735" y="110987"/>
                  <a:pt x="1738192" y="114522"/>
                  <a:pt x="1716488" y="117771"/>
                </a:cubicBezTo>
                <a:cubicBezTo>
                  <a:pt x="1728159" y="119991"/>
                  <a:pt x="1732601" y="125374"/>
                  <a:pt x="1729817" y="133919"/>
                </a:cubicBezTo>
                <a:cubicBezTo>
                  <a:pt x="1727033" y="142465"/>
                  <a:pt x="1724664" y="151819"/>
                  <a:pt x="1722711" y="161983"/>
                </a:cubicBezTo>
                <a:cubicBezTo>
                  <a:pt x="1720757" y="172146"/>
                  <a:pt x="1717126" y="183411"/>
                  <a:pt x="1711818" y="195776"/>
                </a:cubicBezTo>
                <a:cubicBezTo>
                  <a:pt x="1718391" y="203552"/>
                  <a:pt x="1726040" y="211046"/>
                  <a:pt x="1734765" y="218258"/>
                </a:cubicBezTo>
                <a:cubicBezTo>
                  <a:pt x="1743491" y="225470"/>
                  <a:pt x="1752557" y="230955"/>
                  <a:pt x="1761964" y="234713"/>
                </a:cubicBezTo>
                <a:cubicBezTo>
                  <a:pt x="1771371" y="238471"/>
                  <a:pt x="1779956" y="242496"/>
                  <a:pt x="1787720" y="246787"/>
                </a:cubicBezTo>
                <a:cubicBezTo>
                  <a:pt x="1795485" y="251078"/>
                  <a:pt x="1791522" y="253986"/>
                  <a:pt x="1775833" y="255512"/>
                </a:cubicBezTo>
                <a:cubicBezTo>
                  <a:pt x="1760144" y="257037"/>
                  <a:pt x="1748299" y="257177"/>
                  <a:pt x="1740300" y="255930"/>
                </a:cubicBezTo>
                <a:cubicBezTo>
                  <a:pt x="1732301" y="254684"/>
                  <a:pt x="1726462" y="251202"/>
                  <a:pt x="1722785" y="245485"/>
                </a:cubicBezTo>
                <a:cubicBezTo>
                  <a:pt x="1719108" y="239767"/>
                  <a:pt x="1711049" y="227917"/>
                  <a:pt x="1698610" y="209933"/>
                </a:cubicBezTo>
                <a:cubicBezTo>
                  <a:pt x="1693289" y="217213"/>
                  <a:pt x="1687017" y="223263"/>
                  <a:pt x="1679792" y="228081"/>
                </a:cubicBezTo>
                <a:cubicBezTo>
                  <a:pt x="1672568" y="232899"/>
                  <a:pt x="1663818" y="236527"/>
                  <a:pt x="1653543" y="238964"/>
                </a:cubicBezTo>
                <a:lnTo>
                  <a:pt x="1646125" y="239153"/>
                </a:lnTo>
                <a:lnTo>
                  <a:pt x="1645608" y="248154"/>
                </a:lnTo>
                <a:cubicBezTo>
                  <a:pt x="1643500" y="256916"/>
                  <a:pt x="1639178" y="258023"/>
                  <a:pt x="1632642" y="251475"/>
                </a:cubicBezTo>
                <a:cubicBezTo>
                  <a:pt x="1626105" y="244926"/>
                  <a:pt x="1620159" y="239252"/>
                  <a:pt x="1614801" y="234453"/>
                </a:cubicBezTo>
                <a:cubicBezTo>
                  <a:pt x="1603503" y="243568"/>
                  <a:pt x="1592474" y="250117"/>
                  <a:pt x="1581715" y="254098"/>
                </a:cubicBezTo>
                <a:cubicBezTo>
                  <a:pt x="1570955" y="258079"/>
                  <a:pt x="1559573" y="260470"/>
                  <a:pt x="1547568" y="261270"/>
                </a:cubicBezTo>
                <a:cubicBezTo>
                  <a:pt x="1535562" y="262070"/>
                  <a:pt x="1534185" y="259763"/>
                  <a:pt x="1543438" y="254349"/>
                </a:cubicBezTo>
                <a:cubicBezTo>
                  <a:pt x="1552690" y="248936"/>
                  <a:pt x="1562196" y="243975"/>
                  <a:pt x="1571957" y="239466"/>
                </a:cubicBezTo>
                <a:cubicBezTo>
                  <a:pt x="1581718" y="234958"/>
                  <a:pt x="1590548" y="229238"/>
                  <a:pt x="1598448" y="222305"/>
                </a:cubicBezTo>
                <a:cubicBezTo>
                  <a:pt x="1590201" y="216835"/>
                  <a:pt x="1584052" y="213102"/>
                  <a:pt x="1580003" y="211105"/>
                </a:cubicBezTo>
                <a:cubicBezTo>
                  <a:pt x="1575954" y="209109"/>
                  <a:pt x="1574915" y="206172"/>
                  <a:pt x="1576887" y="202297"/>
                </a:cubicBezTo>
                <a:cubicBezTo>
                  <a:pt x="1578859" y="198421"/>
                  <a:pt x="1580595" y="193959"/>
                  <a:pt x="1582096" y="188911"/>
                </a:cubicBezTo>
                <a:cubicBezTo>
                  <a:pt x="1564981" y="191193"/>
                  <a:pt x="1553267" y="194099"/>
                  <a:pt x="1546954" y="197627"/>
                </a:cubicBezTo>
                <a:cubicBezTo>
                  <a:pt x="1540641" y="201156"/>
                  <a:pt x="1533050" y="198616"/>
                  <a:pt x="1524183" y="190009"/>
                </a:cubicBezTo>
                <a:cubicBezTo>
                  <a:pt x="1515316" y="181402"/>
                  <a:pt x="1516460" y="177495"/>
                  <a:pt x="1527616" y="178289"/>
                </a:cubicBezTo>
                <a:cubicBezTo>
                  <a:pt x="1538772" y="179082"/>
                  <a:pt x="1558228" y="177290"/>
                  <a:pt x="1585984" y="172912"/>
                </a:cubicBezTo>
                <a:cubicBezTo>
                  <a:pt x="1588068" y="164193"/>
                  <a:pt x="1588331" y="156293"/>
                  <a:pt x="1586775" y="149211"/>
                </a:cubicBezTo>
                <a:cubicBezTo>
                  <a:pt x="1585218" y="142130"/>
                  <a:pt x="1589910" y="141230"/>
                  <a:pt x="1600848" y="146514"/>
                </a:cubicBezTo>
                <a:cubicBezTo>
                  <a:pt x="1611787" y="151797"/>
                  <a:pt x="1616364" y="156051"/>
                  <a:pt x="1614578" y="159276"/>
                </a:cubicBezTo>
                <a:cubicBezTo>
                  <a:pt x="1612792" y="162501"/>
                  <a:pt x="1610181" y="165719"/>
                  <a:pt x="1606745" y="168931"/>
                </a:cubicBezTo>
                <a:lnTo>
                  <a:pt x="1623526" y="167034"/>
                </a:lnTo>
                <a:cubicBezTo>
                  <a:pt x="1624704" y="163635"/>
                  <a:pt x="1625098" y="159601"/>
                  <a:pt x="1624707" y="154932"/>
                </a:cubicBezTo>
                <a:cubicBezTo>
                  <a:pt x="1624316" y="150262"/>
                  <a:pt x="1627532" y="149853"/>
                  <a:pt x="1634353" y="153704"/>
                </a:cubicBezTo>
                <a:cubicBezTo>
                  <a:pt x="1641174" y="157555"/>
                  <a:pt x="1645674" y="160870"/>
                  <a:pt x="1647850" y="163648"/>
                </a:cubicBezTo>
                <a:cubicBezTo>
                  <a:pt x="1650027" y="166426"/>
                  <a:pt x="1650064" y="170057"/>
                  <a:pt x="1647962" y="174540"/>
                </a:cubicBezTo>
                <a:cubicBezTo>
                  <a:pt x="1645859" y="179024"/>
                  <a:pt x="1643255" y="185349"/>
                  <a:pt x="1640148" y="193516"/>
                </a:cubicBezTo>
                <a:cubicBezTo>
                  <a:pt x="1637041" y="201683"/>
                  <a:pt x="1632914" y="209747"/>
                  <a:pt x="1627768" y="217710"/>
                </a:cubicBezTo>
                <a:cubicBezTo>
                  <a:pt x="1632616" y="220823"/>
                  <a:pt x="1637330" y="224484"/>
                  <a:pt x="1641906" y="228695"/>
                </a:cubicBezTo>
                <a:cubicBezTo>
                  <a:pt x="1644194" y="230800"/>
                  <a:pt x="1645647" y="233474"/>
                  <a:pt x="1646264" y="236718"/>
                </a:cubicBezTo>
                <a:lnTo>
                  <a:pt x="1646194" y="237941"/>
                </a:lnTo>
                <a:lnTo>
                  <a:pt x="1650790" y="232509"/>
                </a:lnTo>
                <a:cubicBezTo>
                  <a:pt x="1659229" y="225768"/>
                  <a:pt x="1666497" y="219350"/>
                  <a:pt x="1672593" y="213254"/>
                </a:cubicBezTo>
                <a:cubicBezTo>
                  <a:pt x="1678689" y="207158"/>
                  <a:pt x="1683931" y="201053"/>
                  <a:pt x="1688322" y="194939"/>
                </a:cubicBezTo>
                <a:cubicBezTo>
                  <a:pt x="1683100" y="186542"/>
                  <a:pt x="1678053" y="179160"/>
                  <a:pt x="1673179" y="172791"/>
                </a:cubicBezTo>
                <a:cubicBezTo>
                  <a:pt x="1668304" y="166423"/>
                  <a:pt x="1663970" y="160594"/>
                  <a:pt x="1660175" y="155304"/>
                </a:cubicBezTo>
                <a:cubicBezTo>
                  <a:pt x="1656380" y="150014"/>
                  <a:pt x="1657521" y="146877"/>
                  <a:pt x="1663598" y="145891"/>
                </a:cubicBezTo>
                <a:cubicBezTo>
                  <a:pt x="1669675" y="144905"/>
                  <a:pt x="1674246" y="146334"/>
                  <a:pt x="1677309" y="150179"/>
                </a:cubicBezTo>
                <a:cubicBezTo>
                  <a:pt x="1680372" y="154024"/>
                  <a:pt x="1687001" y="163778"/>
                  <a:pt x="1697196" y="179442"/>
                </a:cubicBezTo>
                <a:cubicBezTo>
                  <a:pt x="1700631" y="171405"/>
                  <a:pt x="1702932" y="161809"/>
                  <a:pt x="1704098" y="150653"/>
                </a:cubicBezTo>
                <a:cubicBezTo>
                  <a:pt x="1705264" y="139497"/>
                  <a:pt x="1705542" y="129293"/>
                  <a:pt x="1704935" y="120041"/>
                </a:cubicBezTo>
                <a:cubicBezTo>
                  <a:pt x="1700929" y="120822"/>
                  <a:pt x="1695515" y="120822"/>
                  <a:pt x="1688694" y="120041"/>
                </a:cubicBezTo>
                <a:cubicBezTo>
                  <a:pt x="1679950" y="130372"/>
                  <a:pt x="1670698" y="138015"/>
                  <a:pt x="1660937" y="142970"/>
                </a:cubicBezTo>
                <a:cubicBezTo>
                  <a:pt x="1651177" y="147925"/>
                  <a:pt x="1651186" y="143655"/>
                  <a:pt x="1660966" y="130161"/>
                </a:cubicBezTo>
                <a:cubicBezTo>
                  <a:pt x="1670745" y="116668"/>
                  <a:pt x="1678918" y="100126"/>
                  <a:pt x="1685485" y="80537"/>
                </a:cubicBezTo>
                <a:cubicBezTo>
                  <a:pt x="1692052" y="60947"/>
                  <a:pt x="1694957" y="48979"/>
                  <a:pt x="1694201" y="44632"/>
                </a:cubicBezTo>
                <a:cubicBezTo>
                  <a:pt x="1693444" y="40285"/>
                  <a:pt x="1692861" y="35594"/>
                  <a:pt x="1692452" y="30558"/>
                </a:cubicBezTo>
                <a:cubicBezTo>
                  <a:pt x="1692248" y="28040"/>
                  <a:pt x="1693607" y="26916"/>
                  <a:pt x="1696531" y="27184"/>
                </a:cubicBezTo>
                <a:close/>
                <a:moveTo>
                  <a:pt x="6972605" y="25958"/>
                </a:moveTo>
                <a:cubicBezTo>
                  <a:pt x="6978719" y="26541"/>
                  <a:pt x="6983935" y="28109"/>
                  <a:pt x="6988258" y="30660"/>
                </a:cubicBezTo>
                <a:cubicBezTo>
                  <a:pt x="6996902" y="35764"/>
                  <a:pt x="7001445" y="41041"/>
                  <a:pt x="7001885" y="46492"/>
                </a:cubicBezTo>
                <a:cubicBezTo>
                  <a:pt x="7002325" y="51943"/>
                  <a:pt x="6996257" y="54085"/>
                  <a:pt x="6983681" y="52920"/>
                </a:cubicBezTo>
                <a:cubicBezTo>
                  <a:pt x="6971105" y="51754"/>
                  <a:pt x="6959280" y="51366"/>
                  <a:pt x="6948205" y="51757"/>
                </a:cubicBezTo>
                <a:cubicBezTo>
                  <a:pt x="6937129" y="52148"/>
                  <a:pt x="6924497" y="52876"/>
                  <a:pt x="6910309" y="53943"/>
                </a:cubicBezTo>
                <a:cubicBezTo>
                  <a:pt x="6921211" y="60367"/>
                  <a:pt x="6925688" y="65911"/>
                  <a:pt x="6923741" y="70574"/>
                </a:cubicBezTo>
                <a:cubicBezTo>
                  <a:pt x="6921794" y="75238"/>
                  <a:pt x="6920821" y="87032"/>
                  <a:pt x="6920821" y="105958"/>
                </a:cubicBezTo>
                <a:cubicBezTo>
                  <a:pt x="6920821" y="125492"/>
                  <a:pt x="6921211" y="144805"/>
                  <a:pt x="6921993" y="163899"/>
                </a:cubicBezTo>
                <a:cubicBezTo>
                  <a:pt x="6922773" y="182992"/>
                  <a:pt x="6923165" y="199478"/>
                  <a:pt x="6923165" y="213356"/>
                </a:cubicBezTo>
                <a:cubicBezTo>
                  <a:pt x="6923165" y="228872"/>
                  <a:pt x="6919153" y="241907"/>
                  <a:pt x="6911128" y="252461"/>
                </a:cubicBezTo>
                <a:cubicBezTo>
                  <a:pt x="6903103" y="263015"/>
                  <a:pt x="6896583" y="263431"/>
                  <a:pt x="6891566" y="253707"/>
                </a:cubicBezTo>
                <a:cubicBezTo>
                  <a:pt x="6886549" y="243984"/>
                  <a:pt x="6878476" y="234233"/>
                  <a:pt x="6867345" y="224453"/>
                </a:cubicBezTo>
                <a:cubicBezTo>
                  <a:pt x="6856213" y="214674"/>
                  <a:pt x="6856833" y="211341"/>
                  <a:pt x="6869205" y="214454"/>
                </a:cubicBezTo>
                <a:cubicBezTo>
                  <a:pt x="6881576" y="217567"/>
                  <a:pt x="6889185" y="218714"/>
                  <a:pt x="6892031" y="217896"/>
                </a:cubicBezTo>
                <a:cubicBezTo>
                  <a:pt x="6894877" y="217077"/>
                  <a:pt x="6896862" y="212386"/>
                  <a:pt x="6897985" y="203822"/>
                </a:cubicBezTo>
                <a:cubicBezTo>
                  <a:pt x="6899107" y="195258"/>
                  <a:pt x="6899473" y="173405"/>
                  <a:pt x="6899082" y="138263"/>
                </a:cubicBezTo>
                <a:cubicBezTo>
                  <a:pt x="6898691" y="103121"/>
                  <a:pt x="6897553" y="81578"/>
                  <a:pt x="6895669" y="73635"/>
                </a:cubicBezTo>
                <a:cubicBezTo>
                  <a:pt x="6893783" y="65691"/>
                  <a:pt x="6891737" y="59759"/>
                  <a:pt x="6889529" y="55840"/>
                </a:cubicBezTo>
                <a:cubicBezTo>
                  <a:pt x="6860967" y="57366"/>
                  <a:pt x="6839656" y="59108"/>
                  <a:pt x="6825598" y="61068"/>
                </a:cubicBezTo>
                <a:cubicBezTo>
                  <a:pt x="6811541" y="63027"/>
                  <a:pt x="6797841" y="64981"/>
                  <a:pt x="6784503" y="66928"/>
                </a:cubicBezTo>
                <a:cubicBezTo>
                  <a:pt x="6771165" y="68875"/>
                  <a:pt x="6759785" y="65350"/>
                  <a:pt x="6750365" y="56352"/>
                </a:cubicBezTo>
                <a:cubicBezTo>
                  <a:pt x="6740946" y="47354"/>
                  <a:pt x="6741324" y="43447"/>
                  <a:pt x="6751501" y="44632"/>
                </a:cubicBezTo>
                <a:cubicBezTo>
                  <a:pt x="6761677" y="45816"/>
                  <a:pt x="6775385" y="46027"/>
                  <a:pt x="6792623" y="45264"/>
                </a:cubicBezTo>
                <a:cubicBezTo>
                  <a:pt x="6809863" y="44502"/>
                  <a:pt x="6836714" y="41987"/>
                  <a:pt x="6873177" y="37721"/>
                </a:cubicBezTo>
                <a:cubicBezTo>
                  <a:pt x="6909639" y="33454"/>
                  <a:pt x="6935775" y="29935"/>
                  <a:pt x="6951581" y="27163"/>
                </a:cubicBezTo>
                <a:cubicBezTo>
                  <a:pt x="6959485" y="25777"/>
                  <a:pt x="6966493" y="25376"/>
                  <a:pt x="6972605" y="25958"/>
                </a:cubicBezTo>
                <a:close/>
                <a:moveTo>
                  <a:pt x="2991156" y="25958"/>
                </a:moveTo>
                <a:cubicBezTo>
                  <a:pt x="2997269" y="26541"/>
                  <a:pt x="3002486" y="28109"/>
                  <a:pt x="3006808" y="30660"/>
                </a:cubicBezTo>
                <a:cubicBezTo>
                  <a:pt x="3015453" y="35764"/>
                  <a:pt x="3019995" y="41041"/>
                  <a:pt x="3020435" y="46492"/>
                </a:cubicBezTo>
                <a:cubicBezTo>
                  <a:pt x="3020876" y="51943"/>
                  <a:pt x="3014808" y="54085"/>
                  <a:pt x="3002232" y="52920"/>
                </a:cubicBezTo>
                <a:cubicBezTo>
                  <a:pt x="2989656" y="51754"/>
                  <a:pt x="2977830" y="51366"/>
                  <a:pt x="2966755" y="51757"/>
                </a:cubicBezTo>
                <a:cubicBezTo>
                  <a:pt x="2955680" y="52148"/>
                  <a:pt x="2943048" y="52876"/>
                  <a:pt x="2928860" y="53943"/>
                </a:cubicBezTo>
                <a:cubicBezTo>
                  <a:pt x="2939761" y="60367"/>
                  <a:pt x="2944239" y="65911"/>
                  <a:pt x="2942291" y="70574"/>
                </a:cubicBezTo>
                <a:cubicBezTo>
                  <a:pt x="2940344" y="75238"/>
                  <a:pt x="2939371" y="87032"/>
                  <a:pt x="2939371" y="105958"/>
                </a:cubicBezTo>
                <a:cubicBezTo>
                  <a:pt x="2939371" y="125492"/>
                  <a:pt x="2939761" y="144805"/>
                  <a:pt x="2940543" y="163899"/>
                </a:cubicBezTo>
                <a:cubicBezTo>
                  <a:pt x="2941324" y="182992"/>
                  <a:pt x="2941715" y="199478"/>
                  <a:pt x="2941715" y="213356"/>
                </a:cubicBezTo>
                <a:cubicBezTo>
                  <a:pt x="2941715" y="228872"/>
                  <a:pt x="2937702" y="241907"/>
                  <a:pt x="2929678" y="252461"/>
                </a:cubicBezTo>
                <a:cubicBezTo>
                  <a:pt x="2921654" y="263015"/>
                  <a:pt x="2915133" y="263431"/>
                  <a:pt x="2910117" y="253707"/>
                </a:cubicBezTo>
                <a:cubicBezTo>
                  <a:pt x="2905100" y="243984"/>
                  <a:pt x="2897026" y="234233"/>
                  <a:pt x="2885895" y="224453"/>
                </a:cubicBezTo>
                <a:cubicBezTo>
                  <a:pt x="2874764" y="214674"/>
                  <a:pt x="2875384" y="211341"/>
                  <a:pt x="2887755" y="214454"/>
                </a:cubicBezTo>
                <a:cubicBezTo>
                  <a:pt x="2900127" y="217567"/>
                  <a:pt x="2907735" y="218714"/>
                  <a:pt x="2910582" y="217896"/>
                </a:cubicBezTo>
                <a:cubicBezTo>
                  <a:pt x="2913428" y="217077"/>
                  <a:pt x="2915413" y="212386"/>
                  <a:pt x="2916535" y="203822"/>
                </a:cubicBezTo>
                <a:cubicBezTo>
                  <a:pt x="2917657" y="195258"/>
                  <a:pt x="2918023" y="173405"/>
                  <a:pt x="2917632" y="138263"/>
                </a:cubicBezTo>
                <a:cubicBezTo>
                  <a:pt x="2917242" y="103121"/>
                  <a:pt x="2916104" y="81578"/>
                  <a:pt x="2914219" y="73635"/>
                </a:cubicBezTo>
                <a:cubicBezTo>
                  <a:pt x="2912334" y="65691"/>
                  <a:pt x="2910287" y="59759"/>
                  <a:pt x="2908080" y="55840"/>
                </a:cubicBezTo>
                <a:cubicBezTo>
                  <a:pt x="2879517" y="57366"/>
                  <a:pt x="2858207" y="59108"/>
                  <a:pt x="2844149" y="61068"/>
                </a:cubicBezTo>
                <a:cubicBezTo>
                  <a:pt x="2830091" y="63027"/>
                  <a:pt x="2816392" y="64981"/>
                  <a:pt x="2803053" y="66928"/>
                </a:cubicBezTo>
                <a:cubicBezTo>
                  <a:pt x="2789715" y="68875"/>
                  <a:pt x="2778335" y="65350"/>
                  <a:pt x="2768916" y="56352"/>
                </a:cubicBezTo>
                <a:cubicBezTo>
                  <a:pt x="2759496" y="47354"/>
                  <a:pt x="2759875" y="43447"/>
                  <a:pt x="2770051" y="44632"/>
                </a:cubicBezTo>
                <a:cubicBezTo>
                  <a:pt x="2780227" y="45816"/>
                  <a:pt x="2793934" y="46027"/>
                  <a:pt x="2811174" y="45264"/>
                </a:cubicBezTo>
                <a:cubicBezTo>
                  <a:pt x="2828413" y="44502"/>
                  <a:pt x="2855264" y="41987"/>
                  <a:pt x="2891727" y="37721"/>
                </a:cubicBezTo>
                <a:cubicBezTo>
                  <a:pt x="2928190" y="33454"/>
                  <a:pt x="2954325" y="29935"/>
                  <a:pt x="2970132" y="27163"/>
                </a:cubicBezTo>
                <a:cubicBezTo>
                  <a:pt x="2978035" y="25777"/>
                  <a:pt x="2985043" y="25376"/>
                  <a:pt x="2991156" y="25958"/>
                </a:cubicBezTo>
                <a:close/>
                <a:moveTo>
                  <a:pt x="807675" y="19031"/>
                </a:moveTo>
                <a:cubicBezTo>
                  <a:pt x="811119" y="19265"/>
                  <a:pt x="815011" y="20506"/>
                  <a:pt x="819352" y="22754"/>
                </a:cubicBezTo>
                <a:cubicBezTo>
                  <a:pt x="828034" y="27250"/>
                  <a:pt x="835497" y="32332"/>
                  <a:pt x="841741" y="38000"/>
                </a:cubicBezTo>
                <a:cubicBezTo>
                  <a:pt x="847985" y="43667"/>
                  <a:pt x="849344" y="49047"/>
                  <a:pt x="845815" y="54138"/>
                </a:cubicBezTo>
                <a:cubicBezTo>
                  <a:pt x="842286" y="59229"/>
                  <a:pt x="840334" y="67390"/>
                  <a:pt x="839955" y="78620"/>
                </a:cubicBezTo>
                <a:cubicBezTo>
                  <a:pt x="839577" y="89851"/>
                  <a:pt x="839583" y="109260"/>
                  <a:pt x="839973" y="136849"/>
                </a:cubicBezTo>
                <a:cubicBezTo>
                  <a:pt x="840364" y="164438"/>
                  <a:pt x="840951" y="184530"/>
                  <a:pt x="841732" y="197125"/>
                </a:cubicBezTo>
                <a:cubicBezTo>
                  <a:pt x="842513" y="209719"/>
                  <a:pt x="842299" y="220649"/>
                  <a:pt x="841090" y="229913"/>
                </a:cubicBezTo>
                <a:cubicBezTo>
                  <a:pt x="839881" y="239178"/>
                  <a:pt x="835137" y="249060"/>
                  <a:pt x="826858" y="259558"/>
                </a:cubicBezTo>
                <a:cubicBezTo>
                  <a:pt x="818580" y="270057"/>
                  <a:pt x="812955" y="270196"/>
                  <a:pt x="809985" y="259977"/>
                </a:cubicBezTo>
                <a:cubicBezTo>
                  <a:pt x="807015" y="249757"/>
                  <a:pt x="804655" y="241308"/>
                  <a:pt x="802906" y="234629"/>
                </a:cubicBezTo>
                <a:cubicBezTo>
                  <a:pt x="801158" y="227951"/>
                  <a:pt x="797805" y="224109"/>
                  <a:pt x="792851" y="223105"/>
                </a:cubicBezTo>
                <a:cubicBezTo>
                  <a:pt x="787896" y="222100"/>
                  <a:pt x="773497" y="222370"/>
                  <a:pt x="749654" y="223914"/>
                </a:cubicBezTo>
                <a:cubicBezTo>
                  <a:pt x="725810" y="225458"/>
                  <a:pt x="706233" y="227793"/>
                  <a:pt x="690922" y="230918"/>
                </a:cubicBezTo>
                <a:cubicBezTo>
                  <a:pt x="675612" y="234043"/>
                  <a:pt x="666778" y="233665"/>
                  <a:pt x="664422" y="229783"/>
                </a:cubicBezTo>
                <a:cubicBezTo>
                  <a:pt x="664273" y="232723"/>
                  <a:pt x="662570" y="238319"/>
                  <a:pt x="659315" y="246573"/>
                </a:cubicBezTo>
                <a:cubicBezTo>
                  <a:pt x="656059" y="254827"/>
                  <a:pt x="651777" y="254386"/>
                  <a:pt x="646469" y="245252"/>
                </a:cubicBezTo>
                <a:cubicBezTo>
                  <a:pt x="641161" y="236118"/>
                  <a:pt x="638897" y="227731"/>
                  <a:pt x="639679" y="220091"/>
                </a:cubicBezTo>
                <a:cubicBezTo>
                  <a:pt x="640460" y="212451"/>
                  <a:pt x="642017" y="202765"/>
                  <a:pt x="644349" y="191032"/>
                </a:cubicBezTo>
                <a:cubicBezTo>
                  <a:pt x="646680" y="179299"/>
                  <a:pt x="648432" y="162181"/>
                  <a:pt x="649604" y="139677"/>
                </a:cubicBezTo>
                <a:cubicBezTo>
                  <a:pt x="650776" y="117173"/>
                  <a:pt x="651554" y="97156"/>
                  <a:pt x="651939" y="79625"/>
                </a:cubicBezTo>
                <a:cubicBezTo>
                  <a:pt x="652323" y="62094"/>
                  <a:pt x="650571" y="49444"/>
                  <a:pt x="646683" y="41674"/>
                </a:cubicBezTo>
                <a:cubicBezTo>
                  <a:pt x="642795" y="33904"/>
                  <a:pt x="644172" y="30629"/>
                  <a:pt x="650813" y="31851"/>
                </a:cubicBezTo>
                <a:cubicBezTo>
                  <a:pt x="657455" y="33073"/>
                  <a:pt x="662822" y="34239"/>
                  <a:pt x="666915" y="35349"/>
                </a:cubicBezTo>
                <a:cubicBezTo>
                  <a:pt x="671007" y="36459"/>
                  <a:pt x="692720" y="35293"/>
                  <a:pt x="732054" y="31851"/>
                </a:cubicBezTo>
                <a:cubicBezTo>
                  <a:pt x="771388" y="28409"/>
                  <a:pt x="793601" y="24909"/>
                  <a:pt x="798692" y="21349"/>
                </a:cubicBezTo>
                <a:cubicBezTo>
                  <a:pt x="801238" y="19570"/>
                  <a:pt x="804233" y="18797"/>
                  <a:pt x="807675" y="19031"/>
                </a:cubicBezTo>
                <a:close/>
                <a:moveTo>
                  <a:pt x="4481553" y="15564"/>
                </a:moveTo>
                <a:cubicBezTo>
                  <a:pt x="4485065" y="16342"/>
                  <a:pt x="4490203" y="18919"/>
                  <a:pt x="4496969" y="23293"/>
                </a:cubicBezTo>
                <a:cubicBezTo>
                  <a:pt x="4510500" y="32043"/>
                  <a:pt x="4513179" y="37674"/>
                  <a:pt x="4505005" y="40185"/>
                </a:cubicBezTo>
                <a:cubicBezTo>
                  <a:pt x="4496832" y="42697"/>
                  <a:pt x="4489224" y="45624"/>
                  <a:pt x="4482179" y="48966"/>
                </a:cubicBezTo>
                <a:cubicBezTo>
                  <a:pt x="4475134" y="52309"/>
                  <a:pt x="4465814" y="56826"/>
                  <a:pt x="4454218" y="62519"/>
                </a:cubicBezTo>
                <a:cubicBezTo>
                  <a:pt x="4454999" y="66575"/>
                  <a:pt x="4455195" y="70354"/>
                  <a:pt x="4454804" y="73858"/>
                </a:cubicBezTo>
                <a:cubicBezTo>
                  <a:pt x="4454413" y="77362"/>
                  <a:pt x="4454218" y="84539"/>
                  <a:pt x="4454218" y="95391"/>
                </a:cubicBezTo>
                <a:cubicBezTo>
                  <a:pt x="4472946" y="93928"/>
                  <a:pt x="4487946" y="91832"/>
                  <a:pt x="4499220" y="89103"/>
                </a:cubicBezTo>
                <a:cubicBezTo>
                  <a:pt x="4510494" y="86375"/>
                  <a:pt x="4519739" y="83823"/>
                  <a:pt x="4526958" y="81448"/>
                </a:cubicBezTo>
                <a:cubicBezTo>
                  <a:pt x="4534176" y="79073"/>
                  <a:pt x="4541952" y="81392"/>
                  <a:pt x="4550286" y="88406"/>
                </a:cubicBezTo>
                <a:cubicBezTo>
                  <a:pt x="4558621" y="95419"/>
                  <a:pt x="4556531" y="100098"/>
                  <a:pt x="4544017" y="102442"/>
                </a:cubicBezTo>
                <a:cubicBezTo>
                  <a:pt x="4531503" y="104786"/>
                  <a:pt x="4517526" y="106944"/>
                  <a:pt x="4502085" y="108916"/>
                </a:cubicBezTo>
                <a:cubicBezTo>
                  <a:pt x="4505979" y="115688"/>
                  <a:pt x="4507148" y="120903"/>
                  <a:pt x="4505591" y="124562"/>
                </a:cubicBezTo>
                <a:cubicBezTo>
                  <a:pt x="4504035" y="128220"/>
                  <a:pt x="4503257" y="136809"/>
                  <a:pt x="4503257" y="150328"/>
                </a:cubicBezTo>
                <a:cubicBezTo>
                  <a:pt x="4503257" y="161949"/>
                  <a:pt x="4503052" y="177777"/>
                  <a:pt x="4502643" y="197813"/>
                </a:cubicBezTo>
                <a:cubicBezTo>
                  <a:pt x="4502234" y="217849"/>
                  <a:pt x="4500978" y="235774"/>
                  <a:pt x="4498876" y="251587"/>
                </a:cubicBezTo>
                <a:cubicBezTo>
                  <a:pt x="4496773" y="267400"/>
                  <a:pt x="4493062" y="275046"/>
                  <a:pt x="4487741" y="274525"/>
                </a:cubicBezTo>
                <a:cubicBezTo>
                  <a:pt x="4482421" y="274004"/>
                  <a:pt x="4479760" y="257899"/>
                  <a:pt x="4479760" y="226211"/>
                </a:cubicBezTo>
                <a:lnTo>
                  <a:pt x="4479760" y="152653"/>
                </a:lnTo>
                <a:cubicBezTo>
                  <a:pt x="4479760" y="133392"/>
                  <a:pt x="4479463" y="119799"/>
                  <a:pt x="4478868" y="111874"/>
                </a:cubicBezTo>
                <a:cubicBezTo>
                  <a:pt x="4471116" y="112656"/>
                  <a:pt x="4463191" y="113046"/>
                  <a:pt x="4455092" y="113046"/>
                </a:cubicBezTo>
                <a:cubicBezTo>
                  <a:pt x="4454447" y="122100"/>
                  <a:pt x="4453151" y="132465"/>
                  <a:pt x="4451204" y="144142"/>
                </a:cubicBezTo>
                <a:cubicBezTo>
                  <a:pt x="4449257" y="155819"/>
                  <a:pt x="4446060" y="166916"/>
                  <a:pt x="4441614" y="177433"/>
                </a:cubicBezTo>
                <a:cubicBezTo>
                  <a:pt x="4437168" y="187950"/>
                  <a:pt x="4431484" y="196874"/>
                  <a:pt x="4424564" y="204203"/>
                </a:cubicBezTo>
                <a:cubicBezTo>
                  <a:pt x="4417643" y="211533"/>
                  <a:pt x="4408574" y="217629"/>
                  <a:pt x="4397356" y="222491"/>
                </a:cubicBezTo>
                <a:cubicBezTo>
                  <a:pt x="4386138" y="227352"/>
                  <a:pt x="4382951" y="226655"/>
                  <a:pt x="4387794" y="220398"/>
                </a:cubicBezTo>
                <a:cubicBezTo>
                  <a:pt x="4392637" y="214141"/>
                  <a:pt x="4398692" y="206423"/>
                  <a:pt x="4405960" y="197246"/>
                </a:cubicBezTo>
                <a:cubicBezTo>
                  <a:pt x="4413228" y="188068"/>
                  <a:pt x="4418983" y="175960"/>
                  <a:pt x="4423224" y="160922"/>
                </a:cubicBezTo>
                <a:cubicBezTo>
                  <a:pt x="4427466" y="145884"/>
                  <a:pt x="4429971" y="131625"/>
                  <a:pt x="4430740" y="118144"/>
                </a:cubicBezTo>
                <a:cubicBezTo>
                  <a:pt x="4431509" y="104662"/>
                  <a:pt x="4431515" y="92647"/>
                  <a:pt x="4430759" y="82099"/>
                </a:cubicBezTo>
                <a:cubicBezTo>
                  <a:pt x="4430002" y="71551"/>
                  <a:pt x="4428253" y="63707"/>
                  <a:pt x="4425513" y="58566"/>
                </a:cubicBezTo>
                <a:cubicBezTo>
                  <a:pt x="4422772" y="53425"/>
                  <a:pt x="4422917" y="50300"/>
                  <a:pt x="4425950" y="49190"/>
                </a:cubicBezTo>
                <a:cubicBezTo>
                  <a:pt x="4428982" y="48080"/>
                  <a:pt x="4432656" y="47918"/>
                  <a:pt x="4436972" y="48706"/>
                </a:cubicBezTo>
                <a:cubicBezTo>
                  <a:pt x="4441288" y="49493"/>
                  <a:pt x="4445456" y="49887"/>
                  <a:pt x="4449474" y="49887"/>
                </a:cubicBezTo>
                <a:cubicBezTo>
                  <a:pt x="4452091" y="49887"/>
                  <a:pt x="4457021" y="46086"/>
                  <a:pt x="4464264" y="38483"/>
                </a:cubicBezTo>
                <a:cubicBezTo>
                  <a:pt x="4471507" y="30881"/>
                  <a:pt x="4475385" y="24261"/>
                  <a:pt x="4475900" y="18624"/>
                </a:cubicBezTo>
                <a:cubicBezTo>
                  <a:pt x="4476158" y="15806"/>
                  <a:pt x="4478042" y="14786"/>
                  <a:pt x="4481553" y="15564"/>
                </a:cubicBezTo>
                <a:close/>
                <a:moveTo>
                  <a:pt x="4386445" y="14857"/>
                </a:moveTo>
                <a:cubicBezTo>
                  <a:pt x="4389757" y="14857"/>
                  <a:pt x="4396237" y="18850"/>
                  <a:pt x="4405886" y="26837"/>
                </a:cubicBezTo>
                <a:cubicBezTo>
                  <a:pt x="4415535" y="34825"/>
                  <a:pt x="4414518" y="40651"/>
                  <a:pt x="4402835" y="44315"/>
                </a:cubicBezTo>
                <a:cubicBezTo>
                  <a:pt x="4391152" y="47980"/>
                  <a:pt x="4372089" y="56057"/>
                  <a:pt x="4345648" y="68547"/>
                </a:cubicBezTo>
                <a:cubicBezTo>
                  <a:pt x="4345648" y="79609"/>
                  <a:pt x="4346286" y="90114"/>
                  <a:pt x="4347564" y="100061"/>
                </a:cubicBezTo>
                <a:cubicBezTo>
                  <a:pt x="4365622" y="96477"/>
                  <a:pt x="4376133" y="92663"/>
                  <a:pt x="4379097" y="88620"/>
                </a:cubicBezTo>
                <a:cubicBezTo>
                  <a:pt x="4382061" y="84577"/>
                  <a:pt x="4386675" y="83392"/>
                  <a:pt x="4392938" y="85066"/>
                </a:cubicBezTo>
                <a:cubicBezTo>
                  <a:pt x="4399201" y="86741"/>
                  <a:pt x="4405145" y="89968"/>
                  <a:pt x="4410769" y="94750"/>
                </a:cubicBezTo>
                <a:cubicBezTo>
                  <a:pt x="4416394" y="99531"/>
                  <a:pt x="4416592" y="103937"/>
                  <a:pt x="4411365" y="107967"/>
                </a:cubicBezTo>
                <a:cubicBezTo>
                  <a:pt x="4406137" y="111998"/>
                  <a:pt x="4401353" y="122112"/>
                  <a:pt x="4397012" y="138310"/>
                </a:cubicBezTo>
                <a:cubicBezTo>
                  <a:pt x="4404019" y="147822"/>
                  <a:pt x="4403058" y="153741"/>
                  <a:pt x="4394129" y="156067"/>
                </a:cubicBezTo>
                <a:cubicBezTo>
                  <a:pt x="4385199" y="158392"/>
                  <a:pt x="4375361" y="160553"/>
                  <a:pt x="4364614" y="162550"/>
                </a:cubicBezTo>
                <a:cubicBezTo>
                  <a:pt x="4353867" y="164547"/>
                  <a:pt x="4346993" y="165800"/>
                  <a:pt x="4343992" y="166308"/>
                </a:cubicBezTo>
                <a:cubicBezTo>
                  <a:pt x="4341896" y="178214"/>
                  <a:pt x="4337410" y="190648"/>
                  <a:pt x="4330532" y="203608"/>
                </a:cubicBezTo>
                <a:cubicBezTo>
                  <a:pt x="4323655" y="216569"/>
                  <a:pt x="4312955" y="226506"/>
                  <a:pt x="4298432" y="233420"/>
                </a:cubicBezTo>
                <a:cubicBezTo>
                  <a:pt x="4283909" y="240335"/>
                  <a:pt x="4280411" y="239318"/>
                  <a:pt x="4287940" y="230369"/>
                </a:cubicBezTo>
                <a:cubicBezTo>
                  <a:pt x="4295468" y="221421"/>
                  <a:pt x="4302084" y="212383"/>
                  <a:pt x="4307790" y="203255"/>
                </a:cubicBezTo>
                <a:cubicBezTo>
                  <a:pt x="4313495" y="194126"/>
                  <a:pt x="4317516" y="182754"/>
                  <a:pt x="4319854" y="169136"/>
                </a:cubicBezTo>
                <a:cubicBezTo>
                  <a:pt x="4322192" y="155518"/>
                  <a:pt x="4323745" y="142204"/>
                  <a:pt x="4324514" y="129194"/>
                </a:cubicBezTo>
                <a:cubicBezTo>
                  <a:pt x="4325283" y="116184"/>
                  <a:pt x="4325094" y="103193"/>
                  <a:pt x="4323947" y="90220"/>
                </a:cubicBezTo>
                <a:cubicBezTo>
                  <a:pt x="4322799" y="77247"/>
                  <a:pt x="4320660" y="66692"/>
                  <a:pt x="4317529" y="58556"/>
                </a:cubicBezTo>
                <a:cubicBezTo>
                  <a:pt x="4314397" y="50421"/>
                  <a:pt x="4316031" y="47180"/>
                  <a:pt x="4322431" y="48836"/>
                </a:cubicBezTo>
                <a:cubicBezTo>
                  <a:pt x="4328830" y="50492"/>
                  <a:pt x="4334387" y="52393"/>
                  <a:pt x="4339099" y="54538"/>
                </a:cubicBezTo>
                <a:cubicBezTo>
                  <a:pt x="4345300" y="53223"/>
                  <a:pt x="4353015" y="49428"/>
                  <a:pt x="4362242" y="43153"/>
                </a:cubicBezTo>
                <a:cubicBezTo>
                  <a:pt x="4371469" y="36877"/>
                  <a:pt x="4376923" y="30592"/>
                  <a:pt x="4378604" y="24298"/>
                </a:cubicBezTo>
                <a:cubicBezTo>
                  <a:pt x="4380284" y="18004"/>
                  <a:pt x="4382898" y="14857"/>
                  <a:pt x="4386445" y="14857"/>
                </a:cubicBezTo>
                <a:close/>
                <a:moveTo>
                  <a:pt x="5674644" y="11134"/>
                </a:moveTo>
                <a:cubicBezTo>
                  <a:pt x="5676277" y="11084"/>
                  <a:pt x="5678296" y="11417"/>
                  <a:pt x="5680701" y="12131"/>
                </a:cubicBezTo>
                <a:cubicBezTo>
                  <a:pt x="5690319" y="14990"/>
                  <a:pt x="5697540" y="18317"/>
                  <a:pt x="5702365" y="22112"/>
                </a:cubicBezTo>
                <a:cubicBezTo>
                  <a:pt x="5707189" y="25907"/>
                  <a:pt x="5707757" y="30074"/>
                  <a:pt x="5704067" y="34614"/>
                </a:cubicBezTo>
                <a:cubicBezTo>
                  <a:pt x="5700377" y="39153"/>
                  <a:pt x="5696018" y="46446"/>
                  <a:pt x="5690989" y="56491"/>
                </a:cubicBezTo>
                <a:cubicBezTo>
                  <a:pt x="5685959" y="66537"/>
                  <a:pt x="5678546" y="76782"/>
                  <a:pt x="5668748" y="87224"/>
                </a:cubicBezTo>
                <a:cubicBezTo>
                  <a:pt x="5693268" y="86542"/>
                  <a:pt x="5708426" y="84037"/>
                  <a:pt x="5714224" y="79709"/>
                </a:cubicBezTo>
                <a:cubicBezTo>
                  <a:pt x="5720022" y="75380"/>
                  <a:pt x="5726742" y="74884"/>
                  <a:pt x="5734381" y="78220"/>
                </a:cubicBezTo>
                <a:cubicBezTo>
                  <a:pt x="5742021" y="81557"/>
                  <a:pt x="5748169" y="85727"/>
                  <a:pt x="5752827" y="90731"/>
                </a:cubicBezTo>
                <a:cubicBezTo>
                  <a:pt x="5757484" y="95736"/>
                  <a:pt x="5757834" y="100393"/>
                  <a:pt x="5753878" y="104702"/>
                </a:cubicBezTo>
                <a:cubicBezTo>
                  <a:pt x="5749922" y="109012"/>
                  <a:pt x="5747178" y="119232"/>
                  <a:pt x="5745646" y="135361"/>
                </a:cubicBezTo>
                <a:cubicBezTo>
                  <a:pt x="5744114" y="151490"/>
                  <a:pt x="5742765" y="167713"/>
                  <a:pt x="5741599" y="184028"/>
                </a:cubicBezTo>
                <a:cubicBezTo>
                  <a:pt x="5740434" y="200343"/>
                  <a:pt x="5736992" y="214417"/>
                  <a:pt x="5731275" y="226249"/>
                </a:cubicBezTo>
                <a:cubicBezTo>
                  <a:pt x="5725557" y="238080"/>
                  <a:pt x="5716686" y="247075"/>
                  <a:pt x="5704662" y="253233"/>
                </a:cubicBezTo>
                <a:cubicBezTo>
                  <a:pt x="5692638" y="259391"/>
                  <a:pt x="5686170" y="257844"/>
                  <a:pt x="5685259" y="248591"/>
                </a:cubicBezTo>
                <a:cubicBezTo>
                  <a:pt x="5684347" y="239339"/>
                  <a:pt x="5679399" y="228810"/>
                  <a:pt x="5670413" y="217003"/>
                </a:cubicBezTo>
                <a:cubicBezTo>
                  <a:pt x="5661428" y="205196"/>
                  <a:pt x="5662643" y="202058"/>
                  <a:pt x="5674059" y="207589"/>
                </a:cubicBezTo>
                <a:cubicBezTo>
                  <a:pt x="5685476" y="213121"/>
                  <a:pt x="5693447" y="216234"/>
                  <a:pt x="5697974" y="216928"/>
                </a:cubicBezTo>
                <a:cubicBezTo>
                  <a:pt x="5702501" y="217623"/>
                  <a:pt x="5706715" y="213465"/>
                  <a:pt x="5710615" y="204455"/>
                </a:cubicBezTo>
                <a:cubicBezTo>
                  <a:pt x="5714516" y="195444"/>
                  <a:pt x="5717245" y="181799"/>
                  <a:pt x="5718801" y="163518"/>
                </a:cubicBezTo>
                <a:cubicBezTo>
                  <a:pt x="5720357" y="145236"/>
                  <a:pt x="5721136" y="129944"/>
                  <a:pt x="5721136" y="117641"/>
                </a:cubicBezTo>
                <a:cubicBezTo>
                  <a:pt x="5721136" y="106541"/>
                  <a:pt x="5720066" y="100275"/>
                  <a:pt x="5717926" y="98842"/>
                </a:cubicBezTo>
                <a:cubicBezTo>
                  <a:pt x="5715787" y="97410"/>
                  <a:pt x="5710469" y="97760"/>
                  <a:pt x="5701974" y="99893"/>
                </a:cubicBezTo>
                <a:lnTo>
                  <a:pt x="5677641" y="105995"/>
                </a:lnTo>
                <a:cubicBezTo>
                  <a:pt x="5671737" y="106802"/>
                  <a:pt x="5666491" y="104867"/>
                  <a:pt x="5661902" y="100191"/>
                </a:cubicBezTo>
                <a:cubicBezTo>
                  <a:pt x="5650033" y="113672"/>
                  <a:pt x="5637677" y="124047"/>
                  <a:pt x="5624835" y="131315"/>
                </a:cubicBezTo>
                <a:cubicBezTo>
                  <a:pt x="5621624" y="133132"/>
                  <a:pt x="5619206" y="134238"/>
                  <a:pt x="5617583" y="134632"/>
                </a:cubicBezTo>
                <a:lnTo>
                  <a:pt x="5616145" y="134084"/>
                </a:lnTo>
                <a:lnTo>
                  <a:pt x="5615870" y="138896"/>
                </a:lnTo>
                <a:cubicBezTo>
                  <a:pt x="5615692" y="145236"/>
                  <a:pt x="5615797" y="153075"/>
                  <a:pt x="5616184" y="162411"/>
                </a:cubicBezTo>
                <a:cubicBezTo>
                  <a:pt x="5616959" y="181082"/>
                  <a:pt x="5616345" y="195221"/>
                  <a:pt x="5614342" y="204827"/>
                </a:cubicBezTo>
                <a:cubicBezTo>
                  <a:pt x="5612339" y="214432"/>
                  <a:pt x="5609648" y="222159"/>
                  <a:pt x="5606268" y="228007"/>
                </a:cubicBezTo>
                <a:cubicBezTo>
                  <a:pt x="5602889" y="233854"/>
                  <a:pt x="5599270" y="233941"/>
                  <a:pt x="5595413" y="228267"/>
                </a:cubicBezTo>
                <a:cubicBezTo>
                  <a:pt x="5591556" y="222593"/>
                  <a:pt x="5588604" y="217880"/>
                  <a:pt x="5586558" y="214128"/>
                </a:cubicBezTo>
                <a:cubicBezTo>
                  <a:pt x="5584511" y="210377"/>
                  <a:pt x="5582512" y="208349"/>
                  <a:pt x="5580558" y="208045"/>
                </a:cubicBezTo>
                <a:cubicBezTo>
                  <a:pt x="5578605" y="207741"/>
                  <a:pt x="5568897" y="209016"/>
                  <a:pt x="5551434" y="211868"/>
                </a:cubicBezTo>
                <a:cubicBezTo>
                  <a:pt x="5547367" y="229256"/>
                  <a:pt x="5542725" y="234012"/>
                  <a:pt x="5537510" y="226137"/>
                </a:cubicBezTo>
                <a:cubicBezTo>
                  <a:pt x="5532294" y="218261"/>
                  <a:pt x="5529687" y="207775"/>
                  <a:pt x="5529687" y="194678"/>
                </a:cubicBezTo>
                <a:cubicBezTo>
                  <a:pt x="5529687" y="182338"/>
                  <a:pt x="5529305" y="167006"/>
                  <a:pt x="5528543" y="148681"/>
                </a:cubicBezTo>
                <a:cubicBezTo>
                  <a:pt x="5527780" y="130357"/>
                  <a:pt x="5525057" y="117092"/>
                  <a:pt x="5520376" y="108888"/>
                </a:cubicBezTo>
                <a:cubicBezTo>
                  <a:pt x="5515694" y="100684"/>
                  <a:pt x="5516491" y="96582"/>
                  <a:pt x="5522766" y="96582"/>
                </a:cubicBezTo>
                <a:cubicBezTo>
                  <a:pt x="5526909" y="96582"/>
                  <a:pt x="5531752" y="96960"/>
                  <a:pt x="5537296" y="97717"/>
                </a:cubicBezTo>
                <a:cubicBezTo>
                  <a:pt x="5543249" y="90238"/>
                  <a:pt x="5549890" y="78673"/>
                  <a:pt x="5557220" y="63021"/>
                </a:cubicBezTo>
                <a:cubicBezTo>
                  <a:pt x="5564550" y="47370"/>
                  <a:pt x="5566854" y="35039"/>
                  <a:pt x="5564131" y="26028"/>
                </a:cubicBezTo>
                <a:cubicBezTo>
                  <a:pt x="5561409" y="17018"/>
                  <a:pt x="5568264" y="16078"/>
                  <a:pt x="5584697" y="23210"/>
                </a:cubicBezTo>
                <a:cubicBezTo>
                  <a:pt x="5598712" y="29981"/>
                  <a:pt x="5603043" y="35944"/>
                  <a:pt x="5597692" y="41097"/>
                </a:cubicBezTo>
                <a:cubicBezTo>
                  <a:pt x="5592341" y="46250"/>
                  <a:pt x="5586576" y="53459"/>
                  <a:pt x="5580400" y="62724"/>
                </a:cubicBezTo>
                <a:cubicBezTo>
                  <a:pt x="5574224" y="71988"/>
                  <a:pt x="5564761" y="83653"/>
                  <a:pt x="5552011" y="97717"/>
                </a:cubicBezTo>
                <a:cubicBezTo>
                  <a:pt x="5567018" y="95559"/>
                  <a:pt x="5577448" y="91906"/>
                  <a:pt x="5583302" y="86759"/>
                </a:cubicBezTo>
                <a:cubicBezTo>
                  <a:pt x="5589156" y="81612"/>
                  <a:pt x="5595494" y="80701"/>
                  <a:pt x="5602315" y="84025"/>
                </a:cubicBezTo>
                <a:cubicBezTo>
                  <a:pt x="5609136" y="87349"/>
                  <a:pt x="5615105" y="90809"/>
                  <a:pt x="5620221" y="94405"/>
                </a:cubicBezTo>
                <a:cubicBezTo>
                  <a:pt x="5625337" y="98002"/>
                  <a:pt x="5626493" y="102222"/>
                  <a:pt x="5623690" y="107065"/>
                </a:cubicBezTo>
                <a:cubicBezTo>
                  <a:pt x="5620888" y="111908"/>
                  <a:pt x="5618742" y="117675"/>
                  <a:pt x="5617254" y="124366"/>
                </a:cubicBezTo>
                <a:cubicBezTo>
                  <a:pt x="5616881" y="126039"/>
                  <a:pt x="5616580" y="128086"/>
                  <a:pt x="5616350" y="130508"/>
                </a:cubicBezTo>
                <a:lnTo>
                  <a:pt x="5616331" y="130829"/>
                </a:lnTo>
                <a:lnTo>
                  <a:pt x="5617359" y="128465"/>
                </a:lnTo>
                <a:cubicBezTo>
                  <a:pt x="5618909" y="126015"/>
                  <a:pt x="5621252" y="122853"/>
                  <a:pt x="5624388" y="118981"/>
                </a:cubicBezTo>
                <a:cubicBezTo>
                  <a:pt x="5636933" y="103490"/>
                  <a:pt x="5648412" y="85783"/>
                  <a:pt x="5658823" y="65858"/>
                </a:cubicBezTo>
                <a:cubicBezTo>
                  <a:pt x="5669235" y="45934"/>
                  <a:pt x="5673080" y="31284"/>
                  <a:pt x="5670357" y="21908"/>
                </a:cubicBezTo>
                <a:cubicBezTo>
                  <a:pt x="5668316" y="14875"/>
                  <a:pt x="5669745" y="11284"/>
                  <a:pt x="5674644" y="11134"/>
                </a:cubicBezTo>
                <a:close/>
                <a:moveTo>
                  <a:pt x="1997995" y="11134"/>
                </a:moveTo>
                <a:cubicBezTo>
                  <a:pt x="1999628" y="11084"/>
                  <a:pt x="2001647" y="11417"/>
                  <a:pt x="2004051" y="12131"/>
                </a:cubicBezTo>
                <a:cubicBezTo>
                  <a:pt x="2013669" y="14990"/>
                  <a:pt x="2020890" y="18317"/>
                  <a:pt x="2025715" y="22112"/>
                </a:cubicBezTo>
                <a:cubicBezTo>
                  <a:pt x="2030540" y="25907"/>
                  <a:pt x="2031107" y="30074"/>
                  <a:pt x="2027417" y="34614"/>
                </a:cubicBezTo>
                <a:cubicBezTo>
                  <a:pt x="2023727" y="39153"/>
                  <a:pt x="2019368" y="46446"/>
                  <a:pt x="2014339" y="56491"/>
                </a:cubicBezTo>
                <a:cubicBezTo>
                  <a:pt x="2009310" y="66537"/>
                  <a:pt x="2001896" y="76782"/>
                  <a:pt x="1992098" y="87224"/>
                </a:cubicBezTo>
                <a:cubicBezTo>
                  <a:pt x="2016618" y="86542"/>
                  <a:pt x="2031777" y="84037"/>
                  <a:pt x="2037575" y="79709"/>
                </a:cubicBezTo>
                <a:cubicBezTo>
                  <a:pt x="2043373" y="75380"/>
                  <a:pt x="2050092" y="74884"/>
                  <a:pt x="2057732" y="78220"/>
                </a:cubicBezTo>
                <a:cubicBezTo>
                  <a:pt x="2065371" y="81557"/>
                  <a:pt x="2071520" y="85727"/>
                  <a:pt x="2076177" y="90731"/>
                </a:cubicBezTo>
                <a:cubicBezTo>
                  <a:pt x="2080834" y="95736"/>
                  <a:pt x="2081184" y="100393"/>
                  <a:pt x="2077228" y="104702"/>
                </a:cubicBezTo>
                <a:cubicBezTo>
                  <a:pt x="2073272" y="109012"/>
                  <a:pt x="2070528" y="119232"/>
                  <a:pt x="2068996" y="135361"/>
                </a:cubicBezTo>
                <a:cubicBezTo>
                  <a:pt x="2067464" y="151490"/>
                  <a:pt x="2066116" y="167713"/>
                  <a:pt x="2064950" y="184028"/>
                </a:cubicBezTo>
                <a:cubicBezTo>
                  <a:pt x="2063784" y="200343"/>
                  <a:pt x="2060342" y="214417"/>
                  <a:pt x="2054625" y="226249"/>
                </a:cubicBezTo>
                <a:cubicBezTo>
                  <a:pt x="2048907" y="238080"/>
                  <a:pt x="2040037" y="247075"/>
                  <a:pt x="2028012" y="253233"/>
                </a:cubicBezTo>
                <a:cubicBezTo>
                  <a:pt x="2015988" y="259391"/>
                  <a:pt x="2009521" y="257844"/>
                  <a:pt x="2008609" y="248591"/>
                </a:cubicBezTo>
                <a:cubicBezTo>
                  <a:pt x="2007697" y="239339"/>
                  <a:pt x="2002749" y="228810"/>
                  <a:pt x="1993763" y="217003"/>
                </a:cubicBezTo>
                <a:cubicBezTo>
                  <a:pt x="1984778" y="205196"/>
                  <a:pt x="1985993" y="202058"/>
                  <a:pt x="1997410" y="207589"/>
                </a:cubicBezTo>
                <a:cubicBezTo>
                  <a:pt x="2008826" y="213121"/>
                  <a:pt x="2016798" y="216234"/>
                  <a:pt x="2021325" y="216928"/>
                </a:cubicBezTo>
                <a:cubicBezTo>
                  <a:pt x="2025851" y="217623"/>
                  <a:pt x="2030065" y="213465"/>
                  <a:pt x="2033966" y="204455"/>
                </a:cubicBezTo>
                <a:cubicBezTo>
                  <a:pt x="2037866" y="195444"/>
                  <a:pt x="2040595" y="181799"/>
                  <a:pt x="2042151" y="163518"/>
                </a:cubicBezTo>
                <a:cubicBezTo>
                  <a:pt x="2043707" y="145236"/>
                  <a:pt x="2044486" y="129944"/>
                  <a:pt x="2044486" y="117641"/>
                </a:cubicBezTo>
                <a:cubicBezTo>
                  <a:pt x="2044486" y="106541"/>
                  <a:pt x="2043416" y="100275"/>
                  <a:pt x="2041277" y="98842"/>
                </a:cubicBezTo>
                <a:cubicBezTo>
                  <a:pt x="2039137" y="97410"/>
                  <a:pt x="2033820" y="97760"/>
                  <a:pt x="2025324" y="99893"/>
                </a:cubicBezTo>
                <a:lnTo>
                  <a:pt x="2000991" y="105995"/>
                </a:lnTo>
                <a:cubicBezTo>
                  <a:pt x="1995087" y="106802"/>
                  <a:pt x="1989841" y="104867"/>
                  <a:pt x="1985252" y="100191"/>
                </a:cubicBezTo>
                <a:cubicBezTo>
                  <a:pt x="1973383" y="113672"/>
                  <a:pt x="1961027" y="124047"/>
                  <a:pt x="1948185" y="131315"/>
                </a:cubicBezTo>
                <a:cubicBezTo>
                  <a:pt x="1944974" y="133132"/>
                  <a:pt x="1942557" y="134238"/>
                  <a:pt x="1940933" y="134632"/>
                </a:cubicBezTo>
                <a:lnTo>
                  <a:pt x="1939495" y="134084"/>
                </a:lnTo>
                <a:lnTo>
                  <a:pt x="1939220" y="138896"/>
                </a:lnTo>
                <a:cubicBezTo>
                  <a:pt x="1939042" y="145236"/>
                  <a:pt x="1939147" y="153075"/>
                  <a:pt x="1939534" y="162411"/>
                </a:cubicBezTo>
                <a:cubicBezTo>
                  <a:pt x="1940309" y="181082"/>
                  <a:pt x="1939695" y="195221"/>
                  <a:pt x="1937692" y="204827"/>
                </a:cubicBezTo>
                <a:cubicBezTo>
                  <a:pt x="1935689" y="214432"/>
                  <a:pt x="1932998" y="222159"/>
                  <a:pt x="1929619" y="228007"/>
                </a:cubicBezTo>
                <a:cubicBezTo>
                  <a:pt x="1926239" y="233854"/>
                  <a:pt x="1922621" y="233941"/>
                  <a:pt x="1918763" y="228267"/>
                </a:cubicBezTo>
                <a:cubicBezTo>
                  <a:pt x="1914906" y="222593"/>
                  <a:pt x="1911954" y="217880"/>
                  <a:pt x="1909908" y="214128"/>
                </a:cubicBezTo>
                <a:cubicBezTo>
                  <a:pt x="1907862" y="210377"/>
                  <a:pt x="1905862" y="208349"/>
                  <a:pt x="1903908" y="208045"/>
                </a:cubicBezTo>
                <a:cubicBezTo>
                  <a:pt x="1901955" y="207741"/>
                  <a:pt x="1892247" y="209016"/>
                  <a:pt x="1874785" y="211868"/>
                </a:cubicBezTo>
                <a:cubicBezTo>
                  <a:pt x="1870717" y="229256"/>
                  <a:pt x="1866075" y="234012"/>
                  <a:pt x="1860860" y="226137"/>
                </a:cubicBezTo>
                <a:cubicBezTo>
                  <a:pt x="1855645" y="218261"/>
                  <a:pt x="1853037" y="207775"/>
                  <a:pt x="1853037" y="194678"/>
                </a:cubicBezTo>
                <a:cubicBezTo>
                  <a:pt x="1853037" y="182338"/>
                  <a:pt x="1852656" y="167006"/>
                  <a:pt x="1851893" y="148681"/>
                </a:cubicBezTo>
                <a:cubicBezTo>
                  <a:pt x="1851130" y="130357"/>
                  <a:pt x="1848408" y="117092"/>
                  <a:pt x="1843726" y="108888"/>
                </a:cubicBezTo>
                <a:cubicBezTo>
                  <a:pt x="1839044" y="100684"/>
                  <a:pt x="1839841" y="96582"/>
                  <a:pt x="1846117" y="96582"/>
                </a:cubicBezTo>
                <a:cubicBezTo>
                  <a:pt x="1850259" y="96582"/>
                  <a:pt x="1855102" y="96960"/>
                  <a:pt x="1860646" y="97717"/>
                </a:cubicBezTo>
                <a:cubicBezTo>
                  <a:pt x="1866599" y="90238"/>
                  <a:pt x="1873241" y="78673"/>
                  <a:pt x="1880570" y="63021"/>
                </a:cubicBezTo>
                <a:cubicBezTo>
                  <a:pt x="1887900" y="47370"/>
                  <a:pt x="1890204" y="35039"/>
                  <a:pt x="1887482" y="26028"/>
                </a:cubicBezTo>
                <a:cubicBezTo>
                  <a:pt x="1884759" y="17018"/>
                  <a:pt x="1891615" y="16078"/>
                  <a:pt x="1908048" y="23210"/>
                </a:cubicBezTo>
                <a:cubicBezTo>
                  <a:pt x="1922062" y="29981"/>
                  <a:pt x="1926394" y="35944"/>
                  <a:pt x="1921042" y="41097"/>
                </a:cubicBezTo>
                <a:cubicBezTo>
                  <a:pt x="1915691" y="46250"/>
                  <a:pt x="1909927" y="53459"/>
                  <a:pt x="1903750" y="62724"/>
                </a:cubicBezTo>
                <a:cubicBezTo>
                  <a:pt x="1897574" y="71988"/>
                  <a:pt x="1888111" y="83653"/>
                  <a:pt x="1875361" y="97717"/>
                </a:cubicBezTo>
                <a:cubicBezTo>
                  <a:pt x="1890368" y="95559"/>
                  <a:pt x="1900799" y="91906"/>
                  <a:pt x="1906652" y="86759"/>
                </a:cubicBezTo>
                <a:cubicBezTo>
                  <a:pt x="1912506" y="81612"/>
                  <a:pt x="1918844" y="80701"/>
                  <a:pt x="1925665" y="84025"/>
                </a:cubicBezTo>
                <a:cubicBezTo>
                  <a:pt x="1932486" y="87349"/>
                  <a:pt x="1938455" y="90809"/>
                  <a:pt x="1943571" y="94405"/>
                </a:cubicBezTo>
                <a:cubicBezTo>
                  <a:pt x="1948687" y="98002"/>
                  <a:pt x="1949844" y="102222"/>
                  <a:pt x="1947041" y="107065"/>
                </a:cubicBezTo>
                <a:cubicBezTo>
                  <a:pt x="1944238" y="111908"/>
                  <a:pt x="1942092" y="117675"/>
                  <a:pt x="1940604" y="124366"/>
                </a:cubicBezTo>
                <a:cubicBezTo>
                  <a:pt x="1940232" y="126039"/>
                  <a:pt x="1939930" y="128086"/>
                  <a:pt x="1939700" y="130508"/>
                </a:cubicBezTo>
                <a:lnTo>
                  <a:pt x="1939681" y="130830"/>
                </a:lnTo>
                <a:lnTo>
                  <a:pt x="1940710" y="128465"/>
                </a:lnTo>
                <a:cubicBezTo>
                  <a:pt x="1942259" y="126015"/>
                  <a:pt x="1944602" y="122853"/>
                  <a:pt x="1947738" y="118981"/>
                </a:cubicBezTo>
                <a:cubicBezTo>
                  <a:pt x="1960283" y="103490"/>
                  <a:pt x="1971762" y="85783"/>
                  <a:pt x="1982173" y="65858"/>
                </a:cubicBezTo>
                <a:cubicBezTo>
                  <a:pt x="1992585" y="45934"/>
                  <a:pt x="1996430" y="31284"/>
                  <a:pt x="1993708" y="21908"/>
                </a:cubicBezTo>
                <a:cubicBezTo>
                  <a:pt x="1991666" y="14875"/>
                  <a:pt x="1993095" y="11284"/>
                  <a:pt x="1997995" y="11134"/>
                </a:cubicBezTo>
                <a:close/>
                <a:moveTo>
                  <a:pt x="6287182" y="10287"/>
                </a:moveTo>
                <a:cubicBezTo>
                  <a:pt x="6290049" y="10320"/>
                  <a:pt x="6293273" y="11167"/>
                  <a:pt x="6296859" y="12829"/>
                </a:cubicBezTo>
                <a:cubicBezTo>
                  <a:pt x="6304027" y="16153"/>
                  <a:pt x="6310353" y="20156"/>
                  <a:pt x="6315834" y="24838"/>
                </a:cubicBezTo>
                <a:cubicBezTo>
                  <a:pt x="6321315" y="29519"/>
                  <a:pt x="6320845" y="34282"/>
                  <a:pt x="6314420" y="39125"/>
                </a:cubicBezTo>
                <a:cubicBezTo>
                  <a:pt x="6307995" y="43968"/>
                  <a:pt x="6302260" y="53583"/>
                  <a:pt x="6297212" y="67970"/>
                </a:cubicBezTo>
                <a:cubicBezTo>
                  <a:pt x="6308883" y="78090"/>
                  <a:pt x="6306861" y="83845"/>
                  <a:pt x="6291147" y="85234"/>
                </a:cubicBezTo>
                <a:cubicBezTo>
                  <a:pt x="6275433" y="86623"/>
                  <a:pt x="6253723" y="89190"/>
                  <a:pt x="6226016" y="92936"/>
                </a:cubicBezTo>
                <a:cubicBezTo>
                  <a:pt x="6220287" y="101667"/>
                  <a:pt x="6215722" y="102461"/>
                  <a:pt x="6212324" y="95317"/>
                </a:cubicBezTo>
                <a:cubicBezTo>
                  <a:pt x="6208926" y="88173"/>
                  <a:pt x="6206265" y="77690"/>
                  <a:pt x="6204343" y="63868"/>
                </a:cubicBezTo>
                <a:cubicBezTo>
                  <a:pt x="6202421" y="50045"/>
                  <a:pt x="6199301" y="39392"/>
                  <a:pt x="6194985" y="31907"/>
                </a:cubicBezTo>
                <a:cubicBezTo>
                  <a:pt x="6190669" y="24422"/>
                  <a:pt x="6191888" y="21269"/>
                  <a:pt x="6198641" y="22447"/>
                </a:cubicBezTo>
                <a:cubicBezTo>
                  <a:pt x="6205394" y="23625"/>
                  <a:pt x="6210656" y="24404"/>
                  <a:pt x="6214426" y="24782"/>
                </a:cubicBezTo>
                <a:cubicBezTo>
                  <a:pt x="6218197" y="25160"/>
                  <a:pt x="6228937" y="24028"/>
                  <a:pt x="6246647" y="21387"/>
                </a:cubicBezTo>
                <a:cubicBezTo>
                  <a:pt x="6264358" y="18745"/>
                  <a:pt x="6275362" y="15827"/>
                  <a:pt x="6279659" y="12634"/>
                </a:cubicBezTo>
                <a:cubicBezTo>
                  <a:pt x="6281808" y="11037"/>
                  <a:pt x="6284315" y="10255"/>
                  <a:pt x="6287182" y="10287"/>
                </a:cubicBezTo>
                <a:close/>
                <a:moveTo>
                  <a:pt x="2610533" y="10287"/>
                </a:moveTo>
                <a:cubicBezTo>
                  <a:pt x="2613399" y="10320"/>
                  <a:pt x="2616624" y="11167"/>
                  <a:pt x="2620209" y="12829"/>
                </a:cubicBezTo>
                <a:cubicBezTo>
                  <a:pt x="2627378" y="16153"/>
                  <a:pt x="2633702" y="20156"/>
                  <a:pt x="2639184" y="24838"/>
                </a:cubicBezTo>
                <a:cubicBezTo>
                  <a:pt x="2644666" y="29519"/>
                  <a:pt x="2644195" y="34282"/>
                  <a:pt x="2637770" y="39125"/>
                </a:cubicBezTo>
                <a:cubicBezTo>
                  <a:pt x="2631346" y="43968"/>
                  <a:pt x="2625610" y="53583"/>
                  <a:pt x="2620562" y="67970"/>
                </a:cubicBezTo>
                <a:cubicBezTo>
                  <a:pt x="2632233" y="78090"/>
                  <a:pt x="2630211" y="83845"/>
                  <a:pt x="2614497" y="85234"/>
                </a:cubicBezTo>
                <a:cubicBezTo>
                  <a:pt x="2598784" y="86623"/>
                  <a:pt x="2577074" y="89190"/>
                  <a:pt x="2549367" y="92936"/>
                </a:cubicBezTo>
                <a:cubicBezTo>
                  <a:pt x="2543637" y="101667"/>
                  <a:pt x="2539073" y="102461"/>
                  <a:pt x="2535674" y="95317"/>
                </a:cubicBezTo>
                <a:cubicBezTo>
                  <a:pt x="2532276" y="88173"/>
                  <a:pt x="2529616" y="77690"/>
                  <a:pt x="2527693" y="63868"/>
                </a:cubicBezTo>
                <a:cubicBezTo>
                  <a:pt x="2525771" y="50045"/>
                  <a:pt x="2522652" y="39392"/>
                  <a:pt x="2518336" y="31907"/>
                </a:cubicBezTo>
                <a:cubicBezTo>
                  <a:pt x="2514020" y="24422"/>
                  <a:pt x="2515238" y="21269"/>
                  <a:pt x="2521992" y="22447"/>
                </a:cubicBezTo>
                <a:cubicBezTo>
                  <a:pt x="2528745" y="23625"/>
                  <a:pt x="2534006" y="24404"/>
                  <a:pt x="2537777" y="24782"/>
                </a:cubicBezTo>
                <a:cubicBezTo>
                  <a:pt x="2541547" y="25160"/>
                  <a:pt x="2552287" y="24028"/>
                  <a:pt x="2569998" y="21387"/>
                </a:cubicBezTo>
                <a:cubicBezTo>
                  <a:pt x="2587708" y="18745"/>
                  <a:pt x="2598712" y="15827"/>
                  <a:pt x="2603010" y="12634"/>
                </a:cubicBezTo>
                <a:cubicBezTo>
                  <a:pt x="2605159" y="11037"/>
                  <a:pt x="2607666" y="10255"/>
                  <a:pt x="2610533" y="10287"/>
                </a:cubicBezTo>
                <a:close/>
                <a:moveTo>
                  <a:pt x="5274242" y="8336"/>
                </a:moveTo>
                <a:cubicBezTo>
                  <a:pt x="5277566" y="7226"/>
                  <a:pt x="5283621" y="8894"/>
                  <a:pt x="5292408" y="13341"/>
                </a:cubicBezTo>
                <a:cubicBezTo>
                  <a:pt x="5301196" y="17787"/>
                  <a:pt x="5304224" y="22633"/>
                  <a:pt x="5301496" y="27879"/>
                </a:cubicBezTo>
                <a:cubicBezTo>
                  <a:pt x="5298768" y="33125"/>
                  <a:pt x="5297403" y="52126"/>
                  <a:pt x="5297403" y="84880"/>
                </a:cubicBezTo>
                <a:lnTo>
                  <a:pt x="5316453" y="81476"/>
                </a:lnTo>
                <a:cubicBezTo>
                  <a:pt x="5325581" y="79082"/>
                  <a:pt x="5332083" y="80121"/>
                  <a:pt x="5335959" y="84592"/>
                </a:cubicBezTo>
                <a:cubicBezTo>
                  <a:pt x="5339835" y="89063"/>
                  <a:pt x="5337792" y="92775"/>
                  <a:pt x="5329829" y="95726"/>
                </a:cubicBezTo>
                <a:cubicBezTo>
                  <a:pt x="5321867" y="98678"/>
                  <a:pt x="5310674" y="101190"/>
                  <a:pt x="5296250" y="103261"/>
                </a:cubicBezTo>
                <a:lnTo>
                  <a:pt x="5296250" y="107502"/>
                </a:lnTo>
                <a:cubicBezTo>
                  <a:pt x="5308168" y="108904"/>
                  <a:pt x="5317567" y="112011"/>
                  <a:pt x="5324444" y="116823"/>
                </a:cubicBezTo>
                <a:cubicBezTo>
                  <a:pt x="5331320" y="121635"/>
                  <a:pt x="5333451" y="127848"/>
                  <a:pt x="5330834" y="135463"/>
                </a:cubicBezTo>
                <a:cubicBezTo>
                  <a:pt x="5328217" y="143078"/>
                  <a:pt x="5322574" y="142682"/>
                  <a:pt x="5313905" y="134273"/>
                </a:cubicBezTo>
                <a:cubicBezTo>
                  <a:pt x="5305235" y="125864"/>
                  <a:pt x="5299350" y="119954"/>
                  <a:pt x="5296250" y="116544"/>
                </a:cubicBezTo>
                <a:cubicBezTo>
                  <a:pt x="5296250" y="123737"/>
                  <a:pt x="5295118" y="131178"/>
                  <a:pt x="5292855" y="138868"/>
                </a:cubicBezTo>
                <a:cubicBezTo>
                  <a:pt x="5290592" y="146557"/>
                  <a:pt x="5286871" y="146985"/>
                  <a:pt x="5281693" y="140151"/>
                </a:cubicBezTo>
                <a:cubicBezTo>
                  <a:pt x="5276514" y="133318"/>
                  <a:pt x="5274509" y="127458"/>
                  <a:pt x="5275674" y="122571"/>
                </a:cubicBezTo>
                <a:cubicBezTo>
                  <a:pt x="5276840" y="117685"/>
                  <a:pt x="5277392" y="113338"/>
                  <a:pt x="5277330" y="109530"/>
                </a:cubicBezTo>
                <a:cubicBezTo>
                  <a:pt x="5261852" y="133194"/>
                  <a:pt x="5245351" y="148839"/>
                  <a:pt x="5227826" y="156467"/>
                </a:cubicBezTo>
                <a:cubicBezTo>
                  <a:pt x="5210302" y="164094"/>
                  <a:pt x="5206125" y="163586"/>
                  <a:pt x="5215297" y="154941"/>
                </a:cubicBezTo>
                <a:cubicBezTo>
                  <a:pt x="5224468" y="146297"/>
                  <a:pt x="5233857" y="136980"/>
                  <a:pt x="5243462" y="126989"/>
                </a:cubicBezTo>
                <a:cubicBezTo>
                  <a:pt x="5253068" y="116999"/>
                  <a:pt x="5259719" y="109623"/>
                  <a:pt x="5263415" y="104861"/>
                </a:cubicBezTo>
                <a:cubicBezTo>
                  <a:pt x="5255676" y="108656"/>
                  <a:pt x="5249325" y="110969"/>
                  <a:pt x="5244365" y="111800"/>
                </a:cubicBezTo>
                <a:cubicBezTo>
                  <a:pt x="5239404" y="112631"/>
                  <a:pt x="5233361" y="109713"/>
                  <a:pt x="5226236" y="103047"/>
                </a:cubicBezTo>
                <a:cubicBezTo>
                  <a:pt x="5219110" y="96381"/>
                  <a:pt x="5220357" y="93444"/>
                  <a:pt x="5229975" y="94238"/>
                </a:cubicBezTo>
                <a:cubicBezTo>
                  <a:pt x="5239593" y="95032"/>
                  <a:pt x="5255409" y="93302"/>
                  <a:pt x="5277423" y="89048"/>
                </a:cubicBezTo>
                <a:lnTo>
                  <a:pt x="5277423" y="48771"/>
                </a:lnTo>
                <a:cubicBezTo>
                  <a:pt x="5277423" y="33144"/>
                  <a:pt x="5276062" y="22776"/>
                  <a:pt x="5273340" y="17666"/>
                </a:cubicBezTo>
                <a:cubicBezTo>
                  <a:pt x="5270617" y="12556"/>
                  <a:pt x="5270918" y="9446"/>
                  <a:pt x="5274242" y="8336"/>
                </a:cubicBezTo>
                <a:close/>
                <a:moveTo>
                  <a:pt x="1597592" y="8336"/>
                </a:moveTo>
                <a:cubicBezTo>
                  <a:pt x="1600917" y="7226"/>
                  <a:pt x="1606972" y="8894"/>
                  <a:pt x="1615759" y="13341"/>
                </a:cubicBezTo>
                <a:cubicBezTo>
                  <a:pt x="1624546" y="17787"/>
                  <a:pt x="1627575" y="22633"/>
                  <a:pt x="1624847" y="27879"/>
                </a:cubicBezTo>
                <a:cubicBezTo>
                  <a:pt x="1622119" y="33125"/>
                  <a:pt x="1620754" y="52126"/>
                  <a:pt x="1620754" y="84880"/>
                </a:cubicBezTo>
                <a:lnTo>
                  <a:pt x="1639804" y="81476"/>
                </a:lnTo>
                <a:cubicBezTo>
                  <a:pt x="1648932" y="79082"/>
                  <a:pt x="1655434" y="80121"/>
                  <a:pt x="1659310" y="84592"/>
                </a:cubicBezTo>
                <a:cubicBezTo>
                  <a:pt x="1663185" y="89063"/>
                  <a:pt x="1661142" y="92775"/>
                  <a:pt x="1653180" y="95726"/>
                </a:cubicBezTo>
                <a:cubicBezTo>
                  <a:pt x="1645218" y="98678"/>
                  <a:pt x="1634024" y="101190"/>
                  <a:pt x="1619601" y="103261"/>
                </a:cubicBezTo>
                <a:lnTo>
                  <a:pt x="1619601" y="107502"/>
                </a:lnTo>
                <a:cubicBezTo>
                  <a:pt x="1631519" y="108904"/>
                  <a:pt x="1640917" y="112011"/>
                  <a:pt x="1647795" y="116823"/>
                </a:cubicBezTo>
                <a:cubicBezTo>
                  <a:pt x="1654671" y="121635"/>
                  <a:pt x="1656801" y="127848"/>
                  <a:pt x="1654185" y="135463"/>
                </a:cubicBezTo>
                <a:cubicBezTo>
                  <a:pt x="1651568" y="143078"/>
                  <a:pt x="1645925" y="142682"/>
                  <a:pt x="1637255" y="134273"/>
                </a:cubicBezTo>
                <a:cubicBezTo>
                  <a:pt x="1628586" y="125864"/>
                  <a:pt x="1622701" y="119954"/>
                  <a:pt x="1619601" y="116544"/>
                </a:cubicBezTo>
                <a:cubicBezTo>
                  <a:pt x="1619601" y="123737"/>
                  <a:pt x="1618469" y="131178"/>
                  <a:pt x="1616205" y="138868"/>
                </a:cubicBezTo>
                <a:cubicBezTo>
                  <a:pt x="1613942" y="146557"/>
                  <a:pt x="1610222" y="146985"/>
                  <a:pt x="1605043" y="140151"/>
                </a:cubicBezTo>
                <a:cubicBezTo>
                  <a:pt x="1599866" y="133318"/>
                  <a:pt x="1597860" y="127458"/>
                  <a:pt x="1599025" y="122571"/>
                </a:cubicBezTo>
                <a:cubicBezTo>
                  <a:pt x="1600191" y="117685"/>
                  <a:pt x="1600743" y="113338"/>
                  <a:pt x="1600681" y="109530"/>
                </a:cubicBezTo>
                <a:cubicBezTo>
                  <a:pt x="1585202" y="133194"/>
                  <a:pt x="1568701" y="148839"/>
                  <a:pt x="1551177" y="156467"/>
                </a:cubicBezTo>
                <a:cubicBezTo>
                  <a:pt x="1533652" y="164094"/>
                  <a:pt x="1529475" y="163586"/>
                  <a:pt x="1538647" y="154941"/>
                </a:cubicBezTo>
                <a:cubicBezTo>
                  <a:pt x="1547819" y="146297"/>
                  <a:pt x="1557207" y="136980"/>
                  <a:pt x="1566813" y="126989"/>
                </a:cubicBezTo>
                <a:cubicBezTo>
                  <a:pt x="1576419" y="116999"/>
                  <a:pt x="1583070" y="109623"/>
                  <a:pt x="1586765" y="104861"/>
                </a:cubicBezTo>
                <a:cubicBezTo>
                  <a:pt x="1579027" y="108656"/>
                  <a:pt x="1572676" y="110969"/>
                  <a:pt x="1567715" y="111800"/>
                </a:cubicBezTo>
                <a:cubicBezTo>
                  <a:pt x="1562754" y="112631"/>
                  <a:pt x="1556711" y="109713"/>
                  <a:pt x="1549586" y="103047"/>
                </a:cubicBezTo>
                <a:cubicBezTo>
                  <a:pt x="1542461" y="96381"/>
                  <a:pt x="1543708" y="93444"/>
                  <a:pt x="1553325" y="94238"/>
                </a:cubicBezTo>
                <a:cubicBezTo>
                  <a:pt x="1562944" y="95032"/>
                  <a:pt x="1578760" y="93302"/>
                  <a:pt x="1600774" y="89048"/>
                </a:cubicBezTo>
                <a:lnTo>
                  <a:pt x="1600774" y="48771"/>
                </a:lnTo>
                <a:cubicBezTo>
                  <a:pt x="1600774" y="33144"/>
                  <a:pt x="1599413" y="22776"/>
                  <a:pt x="1596690" y="17666"/>
                </a:cubicBezTo>
                <a:cubicBezTo>
                  <a:pt x="1593968" y="12556"/>
                  <a:pt x="1594269" y="9446"/>
                  <a:pt x="1597592" y="8336"/>
                </a:cubicBezTo>
                <a:close/>
                <a:moveTo>
                  <a:pt x="3807918" y="6313"/>
                </a:moveTo>
                <a:cubicBezTo>
                  <a:pt x="3809738" y="5454"/>
                  <a:pt x="3812663" y="5642"/>
                  <a:pt x="3816694" y="6876"/>
                </a:cubicBezTo>
                <a:cubicBezTo>
                  <a:pt x="3824755" y="9344"/>
                  <a:pt x="3831199" y="12494"/>
                  <a:pt x="3836023" y="16326"/>
                </a:cubicBezTo>
                <a:cubicBezTo>
                  <a:pt x="3840847" y="20159"/>
                  <a:pt x="3840996" y="24565"/>
                  <a:pt x="3836469" y="29544"/>
                </a:cubicBezTo>
                <a:cubicBezTo>
                  <a:pt x="3831943" y="34524"/>
                  <a:pt x="3825258" y="44418"/>
                  <a:pt x="3816415" y="59226"/>
                </a:cubicBezTo>
                <a:cubicBezTo>
                  <a:pt x="3819912" y="59226"/>
                  <a:pt x="3825893" y="58119"/>
                  <a:pt x="3834358" y="55905"/>
                </a:cubicBezTo>
                <a:cubicBezTo>
                  <a:pt x="3842823" y="53692"/>
                  <a:pt x="3849039" y="51158"/>
                  <a:pt x="3853008" y="48306"/>
                </a:cubicBezTo>
                <a:cubicBezTo>
                  <a:pt x="3856977" y="45453"/>
                  <a:pt x="3861404" y="45109"/>
                  <a:pt x="3866291" y="47273"/>
                </a:cubicBezTo>
                <a:cubicBezTo>
                  <a:pt x="3871177" y="49438"/>
                  <a:pt x="3876343" y="53316"/>
                  <a:pt x="3881788" y="58910"/>
                </a:cubicBezTo>
                <a:cubicBezTo>
                  <a:pt x="3887232" y="64503"/>
                  <a:pt x="3887056" y="69136"/>
                  <a:pt x="3881257" y="72807"/>
                </a:cubicBezTo>
                <a:cubicBezTo>
                  <a:pt x="3875459" y="76478"/>
                  <a:pt x="3870843" y="81169"/>
                  <a:pt x="3867407" y="86880"/>
                </a:cubicBezTo>
                <a:cubicBezTo>
                  <a:pt x="3863972" y="92592"/>
                  <a:pt x="3855538" y="103651"/>
                  <a:pt x="3842106" y="120060"/>
                </a:cubicBezTo>
                <a:cubicBezTo>
                  <a:pt x="3853393" y="129349"/>
                  <a:pt x="3863764" y="137776"/>
                  <a:pt x="3873221" y="145342"/>
                </a:cubicBezTo>
                <a:cubicBezTo>
                  <a:pt x="3882677" y="152907"/>
                  <a:pt x="3892416" y="159192"/>
                  <a:pt x="3902437" y="164197"/>
                </a:cubicBezTo>
                <a:cubicBezTo>
                  <a:pt x="3912459" y="169201"/>
                  <a:pt x="3923196" y="174091"/>
                  <a:pt x="3934650" y="178865"/>
                </a:cubicBezTo>
                <a:cubicBezTo>
                  <a:pt x="3946103" y="183640"/>
                  <a:pt x="3945275" y="187094"/>
                  <a:pt x="3932166" y="189228"/>
                </a:cubicBezTo>
                <a:cubicBezTo>
                  <a:pt x="3919057" y="191361"/>
                  <a:pt x="3907690" y="192427"/>
                  <a:pt x="3898066" y="192427"/>
                </a:cubicBezTo>
                <a:cubicBezTo>
                  <a:pt x="3888466" y="192427"/>
                  <a:pt x="3881006" y="189767"/>
                  <a:pt x="3875686" y="184446"/>
                </a:cubicBezTo>
                <a:cubicBezTo>
                  <a:pt x="3870365" y="179126"/>
                  <a:pt x="3864561" y="172534"/>
                  <a:pt x="3858273" y="164671"/>
                </a:cubicBezTo>
                <a:cubicBezTo>
                  <a:pt x="3851985" y="156808"/>
                  <a:pt x="3842702" y="146601"/>
                  <a:pt x="3830423" y="134050"/>
                </a:cubicBezTo>
                <a:cubicBezTo>
                  <a:pt x="3820663" y="144765"/>
                  <a:pt x="3811556" y="153949"/>
                  <a:pt x="3803104" y="161601"/>
                </a:cubicBezTo>
                <a:lnTo>
                  <a:pt x="3778655" y="180642"/>
                </a:lnTo>
                <a:lnTo>
                  <a:pt x="3787979" y="183023"/>
                </a:lnTo>
                <a:cubicBezTo>
                  <a:pt x="3790913" y="183749"/>
                  <a:pt x="3796983" y="183746"/>
                  <a:pt x="3806192" y="183014"/>
                </a:cubicBezTo>
                <a:cubicBezTo>
                  <a:pt x="3815401" y="182282"/>
                  <a:pt x="3823369" y="180980"/>
                  <a:pt x="3830098" y="179107"/>
                </a:cubicBezTo>
                <a:cubicBezTo>
                  <a:pt x="3836826" y="177235"/>
                  <a:pt x="3842010" y="175070"/>
                  <a:pt x="3845650" y="172615"/>
                </a:cubicBezTo>
                <a:cubicBezTo>
                  <a:pt x="3849290" y="170159"/>
                  <a:pt x="3854688" y="170813"/>
                  <a:pt x="3861845" y="174577"/>
                </a:cubicBezTo>
                <a:cubicBezTo>
                  <a:pt x="3869001" y="178341"/>
                  <a:pt x="3875282" y="182955"/>
                  <a:pt x="3880690" y="188418"/>
                </a:cubicBezTo>
                <a:cubicBezTo>
                  <a:pt x="3886097" y="193882"/>
                  <a:pt x="3885973" y="198821"/>
                  <a:pt x="3880318" y="203236"/>
                </a:cubicBezTo>
                <a:cubicBezTo>
                  <a:pt x="3874662" y="207651"/>
                  <a:pt x="3869317" y="216407"/>
                  <a:pt x="3864282" y="229504"/>
                </a:cubicBezTo>
                <a:cubicBezTo>
                  <a:pt x="3872839" y="241361"/>
                  <a:pt x="3872424" y="247289"/>
                  <a:pt x="3863035" y="247289"/>
                </a:cubicBezTo>
                <a:lnTo>
                  <a:pt x="3844357" y="247289"/>
                </a:lnTo>
                <a:cubicBezTo>
                  <a:pt x="3839880" y="247289"/>
                  <a:pt x="3824414" y="248387"/>
                  <a:pt x="3797960" y="250582"/>
                </a:cubicBezTo>
                <a:cubicBezTo>
                  <a:pt x="3793793" y="260057"/>
                  <a:pt x="3789787" y="262668"/>
                  <a:pt x="3785942" y="258414"/>
                </a:cubicBezTo>
                <a:cubicBezTo>
                  <a:pt x="3782097" y="254160"/>
                  <a:pt x="3779202" y="243435"/>
                  <a:pt x="3777254" y="226239"/>
                </a:cubicBezTo>
                <a:cubicBezTo>
                  <a:pt x="3775307" y="209043"/>
                  <a:pt x="3772765" y="196554"/>
                  <a:pt x="3769627" y="188772"/>
                </a:cubicBezTo>
                <a:lnTo>
                  <a:pt x="3769446" y="187537"/>
                </a:lnTo>
                <a:lnTo>
                  <a:pt x="3750203" y="198829"/>
                </a:lnTo>
                <a:cubicBezTo>
                  <a:pt x="3742921" y="202387"/>
                  <a:pt x="3735254" y="205456"/>
                  <a:pt x="3727202" y="208036"/>
                </a:cubicBezTo>
                <a:cubicBezTo>
                  <a:pt x="3711097" y="213195"/>
                  <a:pt x="3709640" y="211018"/>
                  <a:pt x="3722830" y="201506"/>
                </a:cubicBezTo>
                <a:cubicBezTo>
                  <a:pt x="3736020" y="191993"/>
                  <a:pt x="3751684" y="179706"/>
                  <a:pt x="3769822" y="164643"/>
                </a:cubicBezTo>
                <a:cubicBezTo>
                  <a:pt x="3787961" y="149580"/>
                  <a:pt x="3803448" y="134515"/>
                  <a:pt x="3816285" y="119446"/>
                </a:cubicBezTo>
                <a:cubicBezTo>
                  <a:pt x="3809972" y="113753"/>
                  <a:pt x="3801892" y="106950"/>
                  <a:pt x="3792044" y="99038"/>
                </a:cubicBezTo>
                <a:cubicBezTo>
                  <a:pt x="3787207" y="103961"/>
                  <a:pt x="3780699" y="108498"/>
                  <a:pt x="3772520" y="112646"/>
                </a:cubicBezTo>
                <a:cubicBezTo>
                  <a:pt x="3764340" y="116795"/>
                  <a:pt x="3763404" y="114060"/>
                  <a:pt x="3769711" y="104442"/>
                </a:cubicBezTo>
                <a:cubicBezTo>
                  <a:pt x="3776017" y="94824"/>
                  <a:pt x="3782832" y="82887"/>
                  <a:pt x="3790156" y="68630"/>
                </a:cubicBezTo>
                <a:cubicBezTo>
                  <a:pt x="3797480" y="54374"/>
                  <a:pt x="3802109" y="42852"/>
                  <a:pt x="3804043" y="34065"/>
                </a:cubicBezTo>
                <a:cubicBezTo>
                  <a:pt x="3805978" y="25278"/>
                  <a:pt x="3806555" y="17933"/>
                  <a:pt x="3805774" y="12029"/>
                </a:cubicBezTo>
                <a:cubicBezTo>
                  <a:pt x="3805383" y="9077"/>
                  <a:pt x="3806098" y="7172"/>
                  <a:pt x="3807918" y="6313"/>
                </a:cubicBezTo>
                <a:close/>
                <a:moveTo>
                  <a:pt x="1043691" y="5661"/>
                </a:moveTo>
                <a:cubicBezTo>
                  <a:pt x="1045051" y="5552"/>
                  <a:pt x="1046735" y="5755"/>
                  <a:pt x="1048743" y="6271"/>
                </a:cubicBezTo>
                <a:cubicBezTo>
                  <a:pt x="1056773" y="8336"/>
                  <a:pt x="1064190" y="11824"/>
                  <a:pt x="1070992" y="16736"/>
                </a:cubicBezTo>
                <a:cubicBezTo>
                  <a:pt x="1077795" y="21647"/>
                  <a:pt x="1078803" y="27520"/>
                  <a:pt x="1074015" y="34353"/>
                </a:cubicBezTo>
                <a:cubicBezTo>
                  <a:pt x="1069228" y="41187"/>
                  <a:pt x="1061898" y="60752"/>
                  <a:pt x="1052026" y="93047"/>
                </a:cubicBezTo>
                <a:cubicBezTo>
                  <a:pt x="1082002" y="87789"/>
                  <a:pt x="1100125" y="83169"/>
                  <a:pt x="1106394" y="79188"/>
                </a:cubicBezTo>
                <a:cubicBezTo>
                  <a:pt x="1112664" y="75207"/>
                  <a:pt x="1119532" y="74866"/>
                  <a:pt x="1126998" y="78165"/>
                </a:cubicBezTo>
                <a:cubicBezTo>
                  <a:pt x="1134464" y="81464"/>
                  <a:pt x="1141149" y="85364"/>
                  <a:pt x="1147053" y="89866"/>
                </a:cubicBezTo>
                <a:cubicBezTo>
                  <a:pt x="1152956" y="94368"/>
                  <a:pt x="1154125" y="98830"/>
                  <a:pt x="1150559" y="103251"/>
                </a:cubicBezTo>
                <a:cubicBezTo>
                  <a:pt x="1146993" y="107673"/>
                  <a:pt x="1144457" y="114956"/>
                  <a:pt x="1142951" y="125101"/>
                </a:cubicBezTo>
                <a:cubicBezTo>
                  <a:pt x="1141444" y="135246"/>
                  <a:pt x="1139710" y="147357"/>
                  <a:pt x="1137751" y="161434"/>
                </a:cubicBezTo>
                <a:cubicBezTo>
                  <a:pt x="1135791" y="175511"/>
                  <a:pt x="1131624" y="192511"/>
                  <a:pt x="1125249" y="212435"/>
                </a:cubicBezTo>
                <a:cubicBezTo>
                  <a:pt x="1118874" y="232360"/>
                  <a:pt x="1109805" y="246846"/>
                  <a:pt x="1098042" y="255893"/>
                </a:cubicBezTo>
                <a:cubicBezTo>
                  <a:pt x="1086278" y="264941"/>
                  <a:pt x="1079029" y="265344"/>
                  <a:pt x="1076294" y="257102"/>
                </a:cubicBezTo>
                <a:cubicBezTo>
                  <a:pt x="1073559" y="248861"/>
                  <a:pt x="1066667" y="239693"/>
                  <a:pt x="1055616" y="229597"/>
                </a:cubicBezTo>
                <a:cubicBezTo>
                  <a:pt x="1044566" y="219502"/>
                  <a:pt x="1044858" y="216227"/>
                  <a:pt x="1056491" y="219775"/>
                </a:cubicBezTo>
                <a:cubicBezTo>
                  <a:pt x="1068124" y="223322"/>
                  <a:pt x="1076678" y="225269"/>
                  <a:pt x="1082154" y="225616"/>
                </a:cubicBezTo>
                <a:cubicBezTo>
                  <a:pt x="1087630" y="225963"/>
                  <a:pt x="1092718" y="221412"/>
                  <a:pt x="1097418" y="211961"/>
                </a:cubicBezTo>
                <a:cubicBezTo>
                  <a:pt x="1102119" y="202510"/>
                  <a:pt x="1106016" y="189460"/>
                  <a:pt x="1109111" y="172810"/>
                </a:cubicBezTo>
                <a:cubicBezTo>
                  <a:pt x="1112205" y="156160"/>
                  <a:pt x="1114335" y="139894"/>
                  <a:pt x="1115501" y="124013"/>
                </a:cubicBezTo>
                <a:cubicBezTo>
                  <a:pt x="1116667" y="108132"/>
                  <a:pt x="1113885" y="100383"/>
                  <a:pt x="1107158" y="100768"/>
                </a:cubicBezTo>
                <a:cubicBezTo>
                  <a:pt x="1100429" y="101152"/>
                  <a:pt x="1080154" y="104346"/>
                  <a:pt x="1046333" y="110349"/>
                </a:cubicBezTo>
                <a:cubicBezTo>
                  <a:pt x="1033435" y="142979"/>
                  <a:pt x="1018874" y="168987"/>
                  <a:pt x="1002652" y="188372"/>
                </a:cubicBezTo>
                <a:cubicBezTo>
                  <a:pt x="986430" y="207757"/>
                  <a:pt x="968009" y="221644"/>
                  <a:pt x="947390" y="230034"/>
                </a:cubicBezTo>
                <a:cubicBezTo>
                  <a:pt x="926772" y="238425"/>
                  <a:pt x="924933" y="235575"/>
                  <a:pt x="941875" y="221486"/>
                </a:cubicBezTo>
                <a:cubicBezTo>
                  <a:pt x="958816" y="207397"/>
                  <a:pt x="973630" y="191705"/>
                  <a:pt x="986318" y="174410"/>
                </a:cubicBezTo>
                <a:cubicBezTo>
                  <a:pt x="999006" y="157115"/>
                  <a:pt x="1010354" y="137045"/>
                  <a:pt x="1020363" y="114200"/>
                </a:cubicBezTo>
                <a:cubicBezTo>
                  <a:pt x="997220" y="119520"/>
                  <a:pt x="981934" y="122993"/>
                  <a:pt x="974505" y="124618"/>
                </a:cubicBezTo>
                <a:cubicBezTo>
                  <a:pt x="967076" y="126242"/>
                  <a:pt x="959827" y="122943"/>
                  <a:pt x="952758" y="114720"/>
                </a:cubicBezTo>
                <a:cubicBezTo>
                  <a:pt x="945688" y="106498"/>
                  <a:pt x="947914" y="102783"/>
                  <a:pt x="959436" y="103577"/>
                </a:cubicBezTo>
                <a:cubicBezTo>
                  <a:pt x="970958" y="104371"/>
                  <a:pt x="993022" y="102176"/>
                  <a:pt x="1025628" y="96991"/>
                </a:cubicBezTo>
                <a:cubicBezTo>
                  <a:pt x="1031506" y="80806"/>
                  <a:pt x="1035990" y="65096"/>
                  <a:pt x="1039078" y="49859"/>
                </a:cubicBezTo>
                <a:cubicBezTo>
                  <a:pt x="1042166" y="34623"/>
                  <a:pt x="1042541" y="23033"/>
                  <a:pt x="1040203" y="15089"/>
                </a:cubicBezTo>
                <a:cubicBezTo>
                  <a:pt x="1038450" y="9132"/>
                  <a:pt x="1039612" y="5989"/>
                  <a:pt x="1043691" y="5661"/>
                </a:cubicBezTo>
                <a:close/>
                <a:moveTo>
                  <a:pt x="6533067" y="4439"/>
                </a:moveTo>
                <a:cubicBezTo>
                  <a:pt x="6540893" y="6064"/>
                  <a:pt x="6548310" y="8256"/>
                  <a:pt x="6555317" y="11015"/>
                </a:cubicBezTo>
                <a:cubicBezTo>
                  <a:pt x="6562324" y="13775"/>
                  <a:pt x="6564268" y="18187"/>
                  <a:pt x="6561149" y="24252"/>
                </a:cubicBezTo>
                <a:cubicBezTo>
                  <a:pt x="6558030" y="30316"/>
                  <a:pt x="6557165" y="53248"/>
                  <a:pt x="6558554" y="93047"/>
                </a:cubicBezTo>
                <a:cubicBezTo>
                  <a:pt x="6576227" y="78934"/>
                  <a:pt x="6587225" y="69179"/>
                  <a:pt x="6591547" y="63784"/>
                </a:cubicBezTo>
                <a:cubicBezTo>
                  <a:pt x="6595869" y="58389"/>
                  <a:pt x="6601503" y="56724"/>
                  <a:pt x="6608449" y="58789"/>
                </a:cubicBezTo>
                <a:cubicBezTo>
                  <a:pt x="6615394" y="60854"/>
                  <a:pt x="6621701" y="63552"/>
                  <a:pt x="6627369" y="66882"/>
                </a:cubicBezTo>
                <a:cubicBezTo>
                  <a:pt x="6633036" y="70212"/>
                  <a:pt x="6633693" y="74528"/>
                  <a:pt x="6629341" y="79830"/>
                </a:cubicBezTo>
                <a:cubicBezTo>
                  <a:pt x="6624987" y="85132"/>
                  <a:pt x="6622060" y="92843"/>
                  <a:pt x="6620559" y="102963"/>
                </a:cubicBezTo>
                <a:cubicBezTo>
                  <a:pt x="6619059" y="113083"/>
                  <a:pt x="6617505" y="124370"/>
                  <a:pt x="6615899" y="136821"/>
                </a:cubicBezTo>
                <a:cubicBezTo>
                  <a:pt x="6614293" y="149273"/>
                  <a:pt x="6609140" y="159512"/>
                  <a:pt x="6600440" y="167536"/>
                </a:cubicBezTo>
                <a:cubicBezTo>
                  <a:pt x="6591740" y="175560"/>
                  <a:pt x="6586180" y="176041"/>
                  <a:pt x="6583762" y="168978"/>
                </a:cubicBezTo>
                <a:cubicBezTo>
                  <a:pt x="6581343" y="161915"/>
                  <a:pt x="6576169" y="154693"/>
                  <a:pt x="6568237" y="147314"/>
                </a:cubicBezTo>
                <a:cubicBezTo>
                  <a:pt x="6560305" y="139934"/>
                  <a:pt x="6560123" y="137023"/>
                  <a:pt x="6567689" y="138580"/>
                </a:cubicBezTo>
                <a:cubicBezTo>
                  <a:pt x="6575253" y="140136"/>
                  <a:pt x="6580773" y="140961"/>
                  <a:pt x="6584245" y="141054"/>
                </a:cubicBezTo>
                <a:cubicBezTo>
                  <a:pt x="6587718" y="141147"/>
                  <a:pt x="6590555" y="136431"/>
                  <a:pt x="6592757" y="126906"/>
                </a:cubicBezTo>
                <a:cubicBezTo>
                  <a:pt x="6594958" y="117381"/>
                  <a:pt x="6596251" y="107434"/>
                  <a:pt x="6596635" y="97066"/>
                </a:cubicBezTo>
                <a:cubicBezTo>
                  <a:pt x="6597019" y="86697"/>
                  <a:pt x="6594345" y="83879"/>
                  <a:pt x="6588608" y="88610"/>
                </a:cubicBezTo>
                <a:cubicBezTo>
                  <a:pt x="6582871" y="93342"/>
                  <a:pt x="6572941" y="100538"/>
                  <a:pt x="6558815" y="110200"/>
                </a:cubicBezTo>
                <a:cubicBezTo>
                  <a:pt x="6558815" y="131978"/>
                  <a:pt x="6558408" y="148170"/>
                  <a:pt x="6557596" y="158774"/>
                </a:cubicBezTo>
                <a:cubicBezTo>
                  <a:pt x="6556784" y="169378"/>
                  <a:pt x="6553891" y="178608"/>
                  <a:pt x="6548917" y="186465"/>
                </a:cubicBezTo>
                <a:cubicBezTo>
                  <a:pt x="6543944" y="194322"/>
                  <a:pt x="6540636" y="192496"/>
                  <a:pt x="6538993" y="180986"/>
                </a:cubicBezTo>
                <a:cubicBezTo>
                  <a:pt x="6537349" y="169477"/>
                  <a:pt x="6536181" y="150328"/>
                  <a:pt x="6535485" y="123539"/>
                </a:cubicBezTo>
                <a:cubicBezTo>
                  <a:pt x="6527474" y="130099"/>
                  <a:pt x="6518129" y="137293"/>
                  <a:pt x="6507450" y="145119"/>
                </a:cubicBezTo>
                <a:cubicBezTo>
                  <a:pt x="6507450" y="161849"/>
                  <a:pt x="6508585" y="175504"/>
                  <a:pt x="6510855" y="186084"/>
                </a:cubicBezTo>
                <a:cubicBezTo>
                  <a:pt x="6513124" y="196663"/>
                  <a:pt x="6517317" y="204287"/>
                  <a:pt x="6523431" y="208957"/>
                </a:cubicBezTo>
                <a:cubicBezTo>
                  <a:pt x="6529545" y="213626"/>
                  <a:pt x="6538388" y="217074"/>
                  <a:pt x="6549959" y="219300"/>
                </a:cubicBezTo>
                <a:cubicBezTo>
                  <a:pt x="6561531" y="221526"/>
                  <a:pt x="6582413" y="221703"/>
                  <a:pt x="6612607" y="219830"/>
                </a:cubicBezTo>
                <a:cubicBezTo>
                  <a:pt x="6642800" y="217958"/>
                  <a:pt x="6660045" y="213797"/>
                  <a:pt x="6664343" y="207347"/>
                </a:cubicBezTo>
                <a:cubicBezTo>
                  <a:pt x="6668641" y="200898"/>
                  <a:pt x="6672857" y="189770"/>
                  <a:pt x="6676993" y="173963"/>
                </a:cubicBezTo>
                <a:cubicBezTo>
                  <a:pt x="6681129" y="158157"/>
                  <a:pt x="6683858" y="159133"/>
                  <a:pt x="6685179" y="176893"/>
                </a:cubicBezTo>
                <a:cubicBezTo>
                  <a:pt x="6686499" y="194654"/>
                  <a:pt x="6689703" y="207195"/>
                  <a:pt x="6694787" y="214519"/>
                </a:cubicBezTo>
                <a:cubicBezTo>
                  <a:pt x="6699873" y="221843"/>
                  <a:pt x="6697736" y="227749"/>
                  <a:pt x="6688379" y="232239"/>
                </a:cubicBezTo>
                <a:cubicBezTo>
                  <a:pt x="6679021" y="236729"/>
                  <a:pt x="6667797" y="240359"/>
                  <a:pt x="6654707" y="243131"/>
                </a:cubicBezTo>
                <a:cubicBezTo>
                  <a:pt x="6641616" y="245903"/>
                  <a:pt x="6621303" y="247289"/>
                  <a:pt x="6593771" y="247289"/>
                </a:cubicBezTo>
                <a:cubicBezTo>
                  <a:pt x="6566089" y="247289"/>
                  <a:pt x="6544353" y="244657"/>
                  <a:pt x="6528565" y="239392"/>
                </a:cubicBezTo>
                <a:cubicBezTo>
                  <a:pt x="6512777" y="234127"/>
                  <a:pt x="6501785" y="225514"/>
                  <a:pt x="6495591" y="213552"/>
                </a:cubicBezTo>
                <a:cubicBezTo>
                  <a:pt x="6489395" y="201590"/>
                  <a:pt x="6486298" y="182096"/>
                  <a:pt x="6486298" y="155072"/>
                </a:cubicBezTo>
                <a:cubicBezTo>
                  <a:pt x="6472953" y="166308"/>
                  <a:pt x="6464309" y="173591"/>
                  <a:pt x="6460365" y="176921"/>
                </a:cubicBezTo>
                <a:cubicBezTo>
                  <a:pt x="6456421" y="180251"/>
                  <a:pt x="6449252" y="179830"/>
                  <a:pt x="6438859" y="175656"/>
                </a:cubicBezTo>
                <a:cubicBezTo>
                  <a:pt x="6428466" y="171483"/>
                  <a:pt x="6427439" y="167827"/>
                  <a:pt x="6435780" y="164690"/>
                </a:cubicBezTo>
                <a:cubicBezTo>
                  <a:pt x="6444121" y="161552"/>
                  <a:pt x="6460960" y="152535"/>
                  <a:pt x="6486298" y="137640"/>
                </a:cubicBezTo>
                <a:cubicBezTo>
                  <a:pt x="6485554" y="114944"/>
                  <a:pt x="6483033" y="99311"/>
                  <a:pt x="6478735" y="90741"/>
                </a:cubicBezTo>
                <a:cubicBezTo>
                  <a:pt x="6474438" y="82171"/>
                  <a:pt x="6476203" y="78698"/>
                  <a:pt x="6484029" y="80323"/>
                </a:cubicBezTo>
                <a:cubicBezTo>
                  <a:pt x="6491854" y="81947"/>
                  <a:pt x="6498688" y="83932"/>
                  <a:pt x="6504529" y="86276"/>
                </a:cubicBezTo>
                <a:cubicBezTo>
                  <a:pt x="6510371" y="88620"/>
                  <a:pt x="6512318" y="92412"/>
                  <a:pt x="6510371" y="97652"/>
                </a:cubicBezTo>
                <a:cubicBezTo>
                  <a:pt x="6508424" y="102892"/>
                  <a:pt x="6507450" y="112643"/>
                  <a:pt x="6507450" y="126906"/>
                </a:cubicBezTo>
                <a:cubicBezTo>
                  <a:pt x="6515077" y="121213"/>
                  <a:pt x="6524373" y="113983"/>
                  <a:pt x="6535337" y="105214"/>
                </a:cubicBezTo>
                <a:cubicBezTo>
                  <a:pt x="6535337" y="70215"/>
                  <a:pt x="6534773" y="47608"/>
                  <a:pt x="6533644" y="37395"/>
                </a:cubicBezTo>
                <a:cubicBezTo>
                  <a:pt x="6532515" y="27182"/>
                  <a:pt x="6530181" y="18729"/>
                  <a:pt x="6526639" y="12038"/>
                </a:cubicBezTo>
                <a:cubicBezTo>
                  <a:pt x="6523099" y="5347"/>
                  <a:pt x="6525241" y="2814"/>
                  <a:pt x="6533067" y="4439"/>
                </a:cubicBezTo>
                <a:close/>
                <a:moveTo>
                  <a:pt x="3479375" y="3239"/>
                </a:moveTo>
                <a:cubicBezTo>
                  <a:pt x="3485216" y="4064"/>
                  <a:pt x="3492118" y="6070"/>
                  <a:pt x="3500081" y="9257"/>
                </a:cubicBezTo>
                <a:cubicBezTo>
                  <a:pt x="3509333" y="12283"/>
                  <a:pt x="3512595" y="16286"/>
                  <a:pt x="3509866" y="21266"/>
                </a:cubicBezTo>
                <a:cubicBezTo>
                  <a:pt x="3507137" y="26245"/>
                  <a:pt x="3505773" y="35414"/>
                  <a:pt x="3505773" y="48771"/>
                </a:cubicBezTo>
                <a:cubicBezTo>
                  <a:pt x="3505773" y="62166"/>
                  <a:pt x="3504800" y="74280"/>
                  <a:pt x="3502853" y="85113"/>
                </a:cubicBezTo>
                <a:lnTo>
                  <a:pt x="3501090" y="91386"/>
                </a:lnTo>
                <a:lnTo>
                  <a:pt x="3506462" y="85866"/>
                </a:lnTo>
                <a:cubicBezTo>
                  <a:pt x="3515255" y="74779"/>
                  <a:pt x="3519652" y="65527"/>
                  <a:pt x="3519652" y="58110"/>
                </a:cubicBezTo>
                <a:cubicBezTo>
                  <a:pt x="3519652" y="47940"/>
                  <a:pt x="3523416" y="44756"/>
                  <a:pt x="3530944" y="48557"/>
                </a:cubicBezTo>
                <a:cubicBezTo>
                  <a:pt x="3538472" y="52358"/>
                  <a:pt x="3544720" y="57034"/>
                  <a:pt x="3549687" y="62584"/>
                </a:cubicBezTo>
                <a:cubicBezTo>
                  <a:pt x="3554654" y="68134"/>
                  <a:pt x="3553411" y="73142"/>
                  <a:pt x="3545957" y="77606"/>
                </a:cubicBezTo>
                <a:cubicBezTo>
                  <a:pt x="3538503" y="82071"/>
                  <a:pt x="3523943" y="94616"/>
                  <a:pt x="3502276" y="115241"/>
                </a:cubicBezTo>
                <a:cubicBezTo>
                  <a:pt x="3520048" y="113778"/>
                  <a:pt x="3533105" y="111077"/>
                  <a:pt x="3541446" y="107140"/>
                </a:cubicBezTo>
                <a:cubicBezTo>
                  <a:pt x="3549786" y="103202"/>
                  <a:pt x="3556071" y="102734"/>
                  <a:pt x="3560300" y="105735"/>
                </a:cubicBezTo>
                <a:cubicBezTo>
                  <a:pt x="3564529" y="108736"/>
                  <a:pt x="3569146" y="112234"/>
                  <a:pt x="3574151" y="116227"/>
                </a:cubicBezTo>
                <a:cubicBezTo>
                  <a:pt x="3579155" y="120221"/>
                  <a:pt x="3579905" y="124754"/>
                  <a:pt x="3576402" y="129827"/>
                </a:cubicBezTo>
                <a:cubicBezTo>
                  <a:pt x="3572898" y="134899"/>
                  <a:pt x="3572107" y="146886"/>
                  <a:pt x="3574030" y="165787"/>
                </a:cubicBezTo>
                <a:cubicBezTo>
                  <a:pt x="3575952" y="184688"/>
                  <a:pt x="3577316" y="201193"/>
                  <a:pt x="3578122" y="215300"/>
                </a:cubicBezTo>
                <a:cubicBezTo>
                  <a:pt x="3578928" y="229408"/>
                  <a:pt x="3575667" y="242545"/>
                  <a:pt x="3568337" y="254712"/>
                </a:cubicBezTo>
                <a:cubicBezTo>
                  <a:pt x="3561007" y="266879"/>
                  <a:pt x="3555609" y="270925"/>
                  <a:pt x="3552143" y="266851"/>
                </a:cubicBezTo>
                <a:cubicBezTo>
                  <a:pt x="3548676" y="262777"/>
                  <a:pt x="3545142" y="256551"/>
                  <a:pt x="3541539" y="248173"/>
                </a:cubicBezTo>
                <a:cubicBezTo>
                  <a:pt x="3537936" y="239795"/>
                  <a:pt x="3532860" y="235997"/>
                  <a:pt x="3526312" y="236778"/>
                </a:cubicBezTo>
                <a:cubicBezTo>
                  <a:pt x="3519763" y="237559"/>
                  <a:pt x="3503746" y="239042"/>
                  <a:pt x="3478259" y="241224"/>
                </a:cubicBezTo>
                <a:cubicBezTo>
                  <a:pt x="3476969" y="247004"/>
                  <a:pt x="3474516" y="251990"/>
                  <a:pt x="3470901" y="256182"/>
                </a:cubicBezTo>
                <a:cubicBezTo>
                  <a:pt x="3467286" y="260374"/>
                  <a:pt x="3463029" y="257853"/>
                  <a:pt x="3458130" y="248619"/>
                </a:cubicBezTo>
                <a:cubicBezTo>
                  <a:pt x="3453231" y="239386"/>
                  <a:pt x="3451947" y="231557"/>
                  <a:pt x="3454279" y="225132"/>
                </a:cubicBezTo>
                <a:cubicBezTo>
                  <a:pt x="3456610" y="218708"/>
                  <a:pt x="3458167" y="210237"/>
                  <a:pt x="3458948" y="199720"/>
                </a:cubicBezTo>
                <a:cubicBezTo>
                  <a:pt x="3459730" y="189203"/>
                  <a:pt x="3460121" y="173539"/>
                  <a:pt x="3460121" y="152727"/>
                </a:cubicBezTo>
                <a:cubicBezTo>
                  <a:pt x="3445969" y="166320"/>
                  <a:pt x="3430804" y="178047"/>
                  <a:pt x="3414625" y="187907"/>
                </a:cubicBezTo>
                <a:cubicBezTo>
                  <a:pt x="3398446" y="197767"/>
                  <a:pt x="3384472" y="204290"/>
                  <a:pt x="3372702" y="207478"/>
                </a:cubicBezTo>
                <a:cubicBezTo>
                  <a:pt x="3360932" y="210665"/>
                  <a:pt x="3359553" y="208833"/>
                  <a:pt x="3368563" y="201980"/>
                </a:cubicBezTo>
                <a:cubicBezTo>
                  <a:pt x="3377573" y="195128"/>
                  <a:pt x="3390565" y="185724"/>
                  <a:pt x="3407537" y="173768"/>
                </a:cubicBezTo>
                <a:cubicBezTo>
                  <a:pt x="3424510" y="161812"/>
                  <a:pt x="3441647" y="148405"/>
                  <a:pt x="3458948" y="133547"/>
                </a:cubicBezTo>
                <a:cubicBezTo>
                  <a:pt x="3455835" y="121343"/>
                  <a:pt x="3456437" y="115657"/>
                  <a:pt x="3460753" y="116488"/>
                </a:cubicBezTo>
                <a:cubicBezTo>
                  <a:pt x="3465069" y="117319"/>
                  <a:pt x="3469261" y="118460"/>
                  <a:pt x="3473329" y="119911"/>
                </a:cubicBezTo>
                <a:lnTo>
                  <a:pt x="3496884" y="95707"/>
                </a:lnTo>
                <a:lnTo>
                  <a:pt x="3494825" y="96120"/>
                </a:lnTo>
                <a:cubicBezTo>
                  <a:pt x="3493528" y="95857"/>
                  <a:pt x="3492095" y="95100"/>
                  <a:pt x="3490528" y="93847"/>
                </a:cubicBezTo>
                <a:cubicBezTo>
                  <a:pt x="3484258" y="88837"/>
                  <a:pt x="3481514" y="82741"/>
                  <a:pt x="3482296" y="75560"/>
                </a:cubicBezTo>
                <a:cubicBezTo>
                  <a:pt x="3483077" y="68379"/>
                  <a:pt x="3483468" y="58277"/>
                  <a:pt x="3483468" y="45255"/>
                </a:cubicBezTo>
                <a:cubicBezTo>
                  <a:pt x="3483468" y="32766"/>
                  <a:pt x="3481325" y="22435"/>
                  <a:pt x="3477040" y="14261"/>
                </a:cubicBezTo>
                <a:cubicBezTo>
                  <a:pt x="3472755" y="6088"/>
                  <a:pt x="3473533" y="2414"/>
                  <a:pt x="3479375" y="3239"/>
                </a:cubicBezTo>
                <a:close/>
                <a:moveTo>
                  <a:pt x="323698" y="2002"/>
                </a:moveTo>
                <a:cubicBezTo>
                  <a:pt x="373147" y="42037"/>
                  <a:pt x="397871" y="84304"/>
                  <a:pt x="397871" y="128803"/>
                </a:cubicBezTo>
                <a:cubicBezTo>
                  <a:pt x="399433" y="180930"/>
                  <a:pt x="375075" y="224704"/>
                  <a:pt x="324796" y="260126"/>
                </a:cubicBezTo>
                <a:lnTo>
                  <a:pt x="309020" y="241392"/>
                </a:lnTo>
                <a:cubicBezTo>
                  <a:pt x="350270" y="210460"/>
                  <a:pt x="371280" y="174630"/>
                  <a:pt x="372049" y="133901"/>
                </a:cubicBezTo>
                <a:cubicBezTo>
                  <a:pt x="373611" y="92340"/>
                  <a:pt x="352212" y="54935"/>
                  <a:pt x="307848" y="21684"/>
                </a:cubicBezTo>
                <a:close/>
                <a:moveTo>
                  <a:pt x="74188" y="2002"/>
                </a:moveTo>
                <a:lnTo>
                  <a:pt x="90094" y="21684"/>
                </a:lnTo>
                <a:cubicBezTo>
                  <a:pt x="45730" y="54935"/>
                  <a:pt x="24312" y="92353"/>
                  <a:pt x="25838" y="133938"/>
                </a:cubicBezTo>
                <a:cubicBezTo>
                  <a:pt x="26607" y="174655"/>
                  <a:pt x="47634" y="210467"/>
                  <a:pt x="88922" y="241373"/>
                </a:cubicBezTo>
                <a:lnTo>
                  <a:pt x="73090" y="260126"/>
                </a:lnTo>
                <a:cubicBezTo>
                  <a:pt x="22849" y="224717"/>
                  <a:pt x="-1491" y="180335"/>
                  <a:pt x="71" y="126980"/>
                </a:cubicBezTo>
                <a:cubicBezTo>
                  <a:pt x="71" y="83659"/>
                  <a:pt x="24777" y="41999"/>
                  <a:pt x="74188" y="2002"/>
                </a:cubicBezTo>
                <a:close/>
                <a:moveTo>
                  <a:pt x="5919672" y="609"/>
                </a:moveTo>
                <a:cubicBezTo>
                  <a:pt x="5921201" y="-332"/>
                  <a:pt x="5923883" y="-181"/>
                  <a:pt x="5927718" y="1062"/>
                </a:cubicBezTo>
                <a:cubicBezTo>
                  <a:pt x="5935389" y="3549"/>
                  <a:pt x="5941832" y="6510"/>
                  <a:pt x="5947047" y="9945"/>
                </a:cubicBezTo>
                <a:cubicBezTo>
                  <a:pt x="5952263" y="13381"/>
                  <a:pt x="5952914" y="16881"/>
                  <a:pt x="5949001" y="20447"/>
                </a:cubicBezTo>
                <a:cubicBezTo>
                  <a:pt x="5945088" y="24013"/>
                  <a:pt x="5937315" y="31482"/>
                  <a:pt x="5925681" y="42855"/>
                </a:cubicBezTo>
                <a:cubicBezTo>
                  <a:pt x="5946083" y="40697"/>
                  <a:pt x="5958609" y="37435"/>
                  <a:pt x="5963260" y="33070"/>
                </a:cubicBezTo>
                <a:cubicBezTo>
                  <a:pt x="5967911" y="28704"/>
                  <a:pt x="5973427" y="27957"/>
                  <a:pt x="5979808" y="30828"/>
                </a:cubicBezTo>
                <a:cubicBezTo>
                  <a:pt x="5986189" y="33699"/>
                  <a:pt x="5992579" y="37432"/>
                  <a:pt x="5998979" y="42027"/>
                </a:cubicBezTo>
                <a:cubicBezTo>
                  <a:pt x="6005379" y="46622"/>
                  <a:pt x="6004768" y="50399"/>
                  <a:pt x="5997147" y="53357"/>
                </a:cubicBezTo>
                <a:cubicBezTo>
                  <a:pt x="5989526" y="56315"/>
                  <a:pt x="5981743" y="60631"/>
                  <a:pt x="5973799" y="66305"/>
                </a:cubicBezTo>
                <a:cubicBezTo>
                  <a:pt x="5965856" y="71979"/>
                  <a:pt x="5956433" y="80118"/>
                  <a:pt x="5945531" y="90722"/>
                </a:cubicBezTo>
                <a:cubicBezTo>
                  <a:pt x="5962274" y="87014"/>
                  <a:pt x="5973009" y="83752"/>
                  <a:pt x="5977734" y="80936"/>
                </a:cubicBezTo>
                <a:cubicBezTo>
                  <a:pt x="5982459" y="78121"/>
                  <a:pt x="5988168" y="78171"/>
                  <a:pt x="5994858" y="81085"/>
                </a:cubicBezTo>
                <a:cubicBezTo>
                  <a:pt x="6001549" y="84000"/>
                  <a:pt x="6007453" y="87469"/>
                  <a:pt x="6012569" y="91494"/>
                </a:cubicBezTo>
                <a:cubicBezTo>
                  <a:pt x="6017685" y="95519"/>
                  <a:pt x="6018866" y="100098"/>
                  <a:pt x="6016113" y="105233"/>
                </a:cubicBezTo>
                <a:cubicBezTo>
                  <a:pt x="6013360" y="110367"/>
                  <a:pt x="6011794" y="117213"/>
                  <a:pt x="6011416" y="125771"/>
                </a:cubicBezTo>
                <a:cubicBezTo>
                  <a:pt x="6011037" y="134329"/>
                  <a:pt x="6011043" y="146061"/>
                  <a:pt x="6011434" y="160969"/>
                </a:cubicBezTo>
                <a:cubicBezTo>
                  <a:pt x="6011825" y="175876"/>
                  <a:pt x="6010764" y="189125"/>
                  <a:pt x="6008253" y="200715"/>
                </a:cubicBezTo>
                <a:cubicBezTo>
                  <a:pt x="6005741" y="212305"/>
                  <a:pt x="6001447" y="214358"/>
                  <a:pt x="5995370" y="206873"/>
                </a:cubicBezTo>
                <a:cubicBezTo>
                  <a:pt x="5989293" y="199388"/>
                  <a:pt x="5986450" y="192542"/>
                  <a:pt x="5986840" y="186335"/>
                </a:cubicBezTo>
                <a:cubicBezTo>
                  <a:pt x="5987231" y="180127"/>
                  <a:pt x="5987814" y="171979"/>
                  <a:pt x="5988589" y="161890"/>
                </a:cubicBezTo>
                <a:cubicBezTo>
                  <a:pt x="5989364" y="151800"/>
                  <a:pt x="5989386" y="139277"/>
                  <a:pt x="5988654" y="124320"/>
                </a:cubicBezTo>
                <a:cubicBezTo>
                  <a:pt x="5987922" y="109363"/>
                  <a:pt x="5985563" y="101410"/>
                  <a:pt x="5981576" y="100461"/>
                </a:cubicBezTo>
                <a:cubicBezTo>
                  <a:pt x="5977588" y="99512"/>
                  <a:pt x="5972810" y="99422"/>
                  <a:pt x="5967242" y="100191"/>
                </a:cubicBezTo>
                <a:cubicBezTo>
                  <a:pt x="5961673" y="100960"/>
                  <a:pt x="5940781" y="105413"/>
                  <a:pt x="5904566" y="113548"/>
                </a:cubicBezTo>
                <a:cubicBezTo>
                  <a:pt x="5903810" y="147841"/>
                  <a:pt x="5901094" y="173839"/>
                  <a:pt x="5896418" y="191544"/>
                </a:cubicBezTo>
                <a:cubicBezTo>
                  <a:pt x="5891742" y="209248"/>
                  <a:pt x="5887063" y="214342"/>
                  <a:pt x="5882382" y="206826"/>
                </a:cubicBezTo>
                <a:cubicBezTo>
                  <a:pt x="5877700" y="199311"/>
                  <a:pt x="5875359" y="192930"/>
                  <a:pt x="5875359" y="187683"/>
                </a:cubicBezTo>
                <a:cubicBezTo>
                  <a:pt x="5875359" y="182847"/>
                  <a:pt x="5876524" y="176921"/>
                  <a:pt x="5878856" y="169908"/>
                </a:cubicBezTo>
                <a:cubicBezTo>
                  <a:pt x="5881188" y="162894"/>
                  <a:pt x="5882549" y="152197"/>
                  <a:pt x="5882940" y="137817"/>
                </a:cubicBezTo>
                <a:cubicBezTo>
                  <a:pt x="5883330" y="123436"/>
                  <a:pt x="5881969" y="112770"/>
                  <a:pt x="5878856" y="105819"/>
                </a:cubicBezTo>
                <a:cubicBezTo>
                  <a:pt x="5875743" y="98867"/>
                  <a:pt x="5876655" y="95798"/>
                  <a:pt x="5881591" y="96610"/>
                </a:cubicBezTo>
                <a:cubicBezTo>
                  <a:pt x="5886527" y="97422"/>
                  <a:pt x="5890642" y="98005"/>
                  <a:pt x="5893934" y="98359"/>
                </a:cubicBezTo>
                <a:cubicBezTo>
                  <a:pt x="5897227" y="98712"/>
                  <a:pt x="5901447" y="98712"/>
                  <a:pt x="5906594" y="98359"/>
                </a:cubicBezTo>
                <a:cubicBezTo>
                  <a:pt x="5911741" y="98005"/>
                  <a:pt x="5917992" y="96824"/>
                  <a:pt x="5925346" y="94815"/>
                </a:cubicBezTo>
                <a:cubicBezTo>
                  <a:pt x="5932118" y="85786"/>
                  <a:pt x="5938710" y="76760"/>
                  <a:pt x="5945122" y="67737"/>
                </a:cubicBezTo>
                <a:cubicBezTo>
                  <a:pt x="5951534" y="58715"/>
                  <a:pt x="5954721" y="54281"/>
                  <a:pt x="5954684" y="54436"/>
                </a:cubicBezTo>
                <a:cubicBezTo>
                  <a:pt x="5954647" y="54591"/>
                  <a:pt x="5950352" y="55251"/>
                  <a:pt x="5941801" y="56417"/>
                </a:cubicBezTo>
                <a:cubicBezTo>
                  <a:pt x="5933250" y="57583"/>
                  <a:pt x="5925954" y="57391"/>
                  <a:pt x="5919914" y="55840"/>
                </a:cubicBezTo>
                <a:cubicBezTo>
                  <a:pt x="5909757" y="67734"/>
                  <a:pt x="5897649" y="77517"/>
                  <a:pt x="5883591" y="85187"/>
                </a:cubicBezTo>
                <a:cubicBezTo>
                  <a:pt x="5869533" y="92858"/>
                  <a:pt x="5867241" y="91249"/>
                  <a:pt x="5876717" y="80360"/>
                </a:cubicBezTo>
                <a:cubicBezTo>
                  <a:pt x="5886192" y="69471"/>
                  <a:pt x="5896356" y="55896"/>
                  <a:pt x="5907208" y="39637"/>
                </a:cubicBezTo>
                <a:cubicBezTo>
                  <a:pt x="5916324" y="23935"/>
                  <a:pt x="5920103" y="12959"/>
                  <a:pt x="5918547" y="6708"/>
                </a:cubicBezTo>
                <a:cubicBezTo>
                  <a:pt x="5917768" y="3583"/>
                  <a:pt x="5918144" y="1550"/>
                  <a:pt x="5919672" y="609"/>
                </a:cubicBezTo>
                <a:close/>
                <a:moveTo>
                  <a:pt x="5005272" y="609"/>
                </a:moveTo>
                <a:cubicBezTo>
                  <a:pt x="5006801" y="-332"/>
                  <a:pt x="5009483" y="-181"/>
                  <a:pt x="5013318" y="1062"/>
                </a:cubicBezTo>
                <a:cubicBezTo>
                  <a:pt x="5020989" y="3549"/>
                  <a:pt x="5027433" y="6510"/>
                  <a:pt x="5032647" y="9945"/>
                </a:cubicBezTo>
                <a:cubicBezTo>
                  <a:pt x="5037863" y="13381"/>
                  <a:pt x="5038514" y="16881"/>
                  <a:pt x="5034601" y="20447"/>
                </a:cubicBezTo>
                <a:cubicBezTo>
                  <a:pt x="5030688" y="24013"/>
                  <a:pt x="5022915" y="31482"/>
                  <a:pt x="5011281" y="42855"/>
                </a:cubicBezTo>
                <a:cubicBezTo>
                  <a:pt x="5031683" y="40697"/>
                  <a:pt x="5044209" y="37435"/>
                  <a:pt x="5048860" y="33070"/>
                </a:cubicBezTo>
                <a:cubicBezTo>
                  <a:pt x="5053511" y="28704"/>
                  <a:pt x="5059027" y="27957"/>
                  <a:pt x="5065408" y="30828"/>
                </a:cubicBezTo>
                <a:cubicBezTo>
                  <a:pt x="5071789" y="33699"/>
                  <a:pt x="5078179" y="37432"/>
                  <a:pt x="5084579" y="42027"/>
                </a:cubicBezTo>
                <a:cubicBezTo>
                  <a:pt x="5090979" y="46622"/>
                  <a:pt x="5090368" y="50399"/>
                  <a:pt x="5082747" y="53357"/>
                </a:cubicBezTo>
                <a:cubicBezTo>
                  <a:pt x="5075126" y="56315"/>
                  <a:pt x="5067343" y="60631"/>
                  <a:pt x="5059399" y="66305"/>
                </a:cubicBezTo>
                <a:cubicBezTo>
                  <a:pt x="5051456" y="71979"/>
                  <a:pt x="5042033" y="80118"/>
                  <a:pt x="5031131" y="90722"/>
                </a:cubicBezTo>
                <a:cubicBezTo>
                  <a:pt x="5047874" y="87014"/>
                  <a:pt x="5058609" y="83752"/>
                  <a:pt x="5063334" y="80936"/>
                </a:cubicBezTo>
                <a:cubicBezTo>
                  <a:pt x="5068059" y="78121"/>
                  <a:pt x="5073768" y="78171"/>
                  <a:pt x="5080458" y="81085"/>
                </a:cubicBezTo>
                <a:cubicBezTo>
                  <a:pt x="5087150" y="84000"/>
                  <a:pt x="5093053" y="87469"/>
                  <a:pt x="5098169" y="91494"/>
                </a:cubicBezTo>
                <a:cubicBezTo>
                  <a:pt x="5103285" y="95519"/>
                  <a:pt x="5104466" y="100098"/>
                  <a:pt x="5101713" y="105233"/>
                </a:cubicBezTo>
                <a:cubicBezTo>
                  <a:pt x="5098960" y="110367"/>
                  <a:pt x="5097394" y="117213"/>
                  <a:pt x="5097016" y="125771"/>
                </a:cubicBezTo>
                <a:cubicBezTo>
                  <a:pt x="5096638" y="134329"/>
                  <a:pt x="5096643" y="146061"/>
                  <a:pt x="5097034" y="160969"/>
                </a:cubicBezTo>
                <a:cubicBezTo>
                  <a:pt x="5097425" y="175876"/>
                  <a:pt x="5096364" y="189125"/>
                  <a:pt x="5093853" y="200715"/>
                </a:cubicBezTo>
                <a:cubicBezTo>
                  <a:pt x="5091341" y="212305"/>
                  <a:pt x="5087048" y="214358"/>
                  <a:pt x="5080970" y="206873"/>
                </a:cubicBezTo>
                <a:cubicBezTo>
                  <a:pt x="5074893" y="199388"/>
                  <a:pt x="5072050" y="192542"/>
                  <a:pt x="5072440" y="186335"/>
                </a:cubicBezTo>
                <a:cubicBezTo>
                  <a:pt x="5072831" y="180127"/>
                  <a:pt x="5073414" y="171979"/>
                  <a:pt x="5074189" y="161890"/>
                </a:cubicBezTo>
                <a:cubicBezTo>
                  <a:pt x="5074965" y="151800"/>
                  <a:pt x="5074986" y="139277"/>
                  <a:pt x="5074254" y="124320"/>
                </a:cubicBezTo>
                <a:cubicBezTo>
                  <a:pt x="5073523" y="109363"/>
                  <a:pt x="5071163" y="101410"/>
                  <a:pt x="5067176" y="100461"/>
                </a:cubicBezTo>
                <a:cubicBezTo>
                  <a:pt x="5063189" y="99512"/>
                  <a:pt x="5058410" y="99422"/>
                  <a:pt x="5052842" y="100191"/>
                </a:cubicBezTo>
                <a:cubicBezTo>
                  <a:pt x="5047273" y="100960"/>
                  <a:pt x="5026381" y="105413"/>
                  <a:pt x="4990166" y="113548"/>
                </a:cubicBezTo>
                <a:cubicBezTo>
                  <a:pt x="4989410" y="147841"/>
                  <a:pt x="4986694" y="173839"/>
                  <a:pt x="4982018" y="191544"/>
                </a:cubicBezTo>
                <a:cubicBezTo>
                  <a:pt x="4977343" y="209248"/>
                  <a:pt x="4972664" y="214342"/>
                  <a:pt x="4967982" y="206826"/>
                </a:cubicBezTo>
                <a:cubicBezTo>
                  <a:pt x="4963300" y="199311"/>
                  <a:pt x="4960959" y="192930"/>
                  <a:pt x="4960959" y="187683"/>
                </a:cubicBezTo>
                <a:cubicBezTo>
                  <a:pt x="4960959" y="182847"/>
                  <a:pt x="4962125" y="176921"/>
                  <a:pt x="4964456" y="169908"/>
                </a:cubicBezTo>
                <a:cubicBezTo>
                  <a:pt x="4966788" y="162894"/>
                  <a:pt x="4968149" y="152197"/>
                  <a:pt x="4968540" y="137817"/>
                </a:cubicBezTo>
                <a:cubicBezTo>
                  <a:pt x="4968930" y="123436"/>
                  <a:pt x="4967569" y="112770"/>
                  <a:pt x="4964456" y="105819"/>
                </a:cubicBezTo>
                <a:cubicBezTo>
                  <a:pt x="4961344" y="98867"/>
                  <a:pt x="4962255" y="95798"/>
                  <a:pt x="4967191" y="96610"/>
                </a:cubicBezTo>
                <a:cubicBezTo>
                  <a:pt x="4972127" y="97422"/>
                  <a:pt x="4976242" y="98005"/>
                  <a:pt x="4979534" y="98359"/>
                </a:cubicBezTo>
                <a:cubicBezTo>
                  <a:pt x="4982827" y="98712"/>
                  <a:pt x="4987047" y="98712"/>
                  <a:pt x="4992194" y="98359"/>
                </a:cubicBezTo>
                <a:cubicBezTo>
                  <a:pt x="4997341" y="98005"/>
                  <a:pt x="5003592" y="96824"/>
                  <a:pt x="5010946" y="94815"/>
                </a:cubicBezTo>
                <a:cubicBezTo>
                  <a:pt x="5017718" y="85786"/>
                  <a:pt x="5024310" y="76760"/>
                  <a:pt x="5030722" y="67737"/>
                </a:cubicBezTo>
                <a:cubicBezTo>
                  <a:pt x="5037134" y="58715"/>
                  <a:pt x="5040321" y="54281"/>
                  <a:pt x="5040284" y="54436"/>
                </a:cubicBezTo>
                <a:cubicBezTo>
                  <a:pt x="5040247" y="54591"/>
                  <a:pt x="5035953" y="55251"/>
                  <a:pt x="5027401" y="56417"/>
                </a:cubicBezTo>
                <a:cubicBezTo>
                  <a:pt x="5018850" y="57583"/>
                  <a:pt x="5011554" y="57391"/>
                  <a:pt x="5005514" y="55840"/>
                </a:cubicBezTo>
                <a:cubicBezTo>
                  <a:pt x="4995357" y="67734"/>
                  <a:pt x="4983249" y="77517"/>
                  <a:pt x="4969191" y="85187"/>
                </a:cubicBezTo>
                <a:cubicBezTo>
                  <a:pt x="4955133" y="92858"/>
                  <a:pt x="4952842" y="91249"/>
                  <a:pt x="4962317" y="80360"/>
                </a:cubicBezTo>
                <a:cubicBezTo>
                  <a:pt x="4971792" y="69471"/>
                  <a:pt x="4981956" y="55896"/>
                  <a:pt x="4992808" y="39637"/>
                </a:cubicBezTo>
                <a:cubicBezTo>
                  <a:pt x="5001924" y="23935"/>
                  <a:pt x="5005704" y="12959"/>
                  <a:pt x="5004147" y="6708"/>
                </a:cubicBezTo>
                <a:cubicBezTo>
                  <a:pt x="5003369" y="3583"/>
                  <a:pt x="5003744" y="1550"/>
                  <a:pt x="5005272" y="609"/>
                </a:cubicBezTo>
                <a:close/>
              </a:path>
            </a:pathLst>
          </a:custGeom>
          <a:solidFill>
            <a:prstClr val="black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11300" algn="l"/>
                <a:tab pos="2736850" algn="l"/>
                <a:tab pos="4000500" algn="l"/>
              </a:tabLst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1F28C927-43E8-4248-8F4B-2B18C5941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4056" y="4227554"/>
            <a:ext cx="7170215" cy="261724"/>
          </a:xfrm>
          <a:custGeom>
            <a:avLst/>
            <a:gdLst/>
            <a:ahLst/>
            <a:cxnLst/>
            <a:rect l="l" t="t" r="r" b="b"/>
            <a:pathLst>
              <a:path w="7170215" h="261724">
                <a:moveTo>
                  <a:pt x="1731572" y="192081"/>
                </a:moveTo>
                <a:cubicBezTo>
                  <a:pt x="1728656" y="192245"/>
                  <a:pt x="1725820" y="193352"/>
                  <a:pt x="1723064" y="195402"/>
                </a:cubicBezTo>
                <a:cubicBezTo>
                  <a:pt x="1717551" y="199501"/>
                  <a:pt x="1714795" y="204964"/>
                  <a:pt x="1714795" y="211792"/>
                </a:cubicBezTo>
                <a:cubicBezTo>
                  <a:pt x="1714795" y="218619"/>
                  <a:pt x="1717864" y="223744"/>
                  <a:pt x="1724003" y="227167"/>
                </a:cubicBezTo>
                <a:cubicBezTo>
                  <a:pt x="1730142" y="230590"/>
                  <a:pt x="1736151" y="230417"/>
                  <a:pt x="1742030" y="226646"/>
                </a:cubicBezTo>
                <a:cubicBezTo>
                  <a:pt x="1747909" y="222864"/>
                  <a:pt x="1750671" y="217407"/>
                  <a:pt x="1750318" y="210275"/>
                </a:cubicBezTo>
                <a:cubicBezTo>
                  <a:pt x="1749964" y="203144"/>
                  <a:pt x="1746712" y="197857"/>
                  <a:pt x="1740560" y="194416"/>
                </a:cubicBezTo>
                <a:cubicBezTo>
                  <a:pt x="1737484" y="192695"/>
                  <a:pt x="1734489" y="191917"/>
                  <a:pt x="1731572" y="192081"/>
                </a:cubicBezTo>
                <a:close/>
                <a:moveTo>
                  <a:pt x="1470549" y="178742"/>
                </a:moveTo>
                <a:lnTo>
                  <a:pt x="1449732" y="183077"/>
                </a:lnTo>
                <a:cubicBezTo>
                  <a:pt x="1445031" y="193631"/>
                  <a:pt x="1442814" y="199352"/>
                  <a:pt x="1443081" y="200239"/>
                </a:cubicBezTo>
                <a:cubicBezTo>
                  <a:pt x="1443347" y="201126"/>
                  <a:pt x="1444560" y="201879"/>
                  <a:pt x="1446718" y="202499"/>
                </a:cubicBezTo>
                <a:cubicBezTo>
                  <a:pt x="1448876" y="203119"/>
                  <a:pt x="1452528" y="204496"/>
                  <a:pt x="1457676" y="206629"/>
                </a:cubicBezTo>
                <a:cubicBezTo>
                  <a:pt x="1462413" y="200874"/>
                  <a:pt x="1466704" y="191579"/>
                  <a:pt x="1470549" y="178742"/>
                </a:cubicBezTo>
                <a:close/>
                <a:moveTo>
                  <a:pt x="1733719" y="172259"/>
                </a:moveTo>
                <a:cubicBezTo>
                  <a:pt x="1738494" y="172364"/>
                  <a:pt x="1743376" y="173465"/>
                  <a:pt x="1748364" y="175561"/>
                </a:cubicBezTo>
                <a:cubicBezTo>
                  <a:pt x="1758342" y="179753"/>
                  <a:pt x="1764968" y="186395"/>
                  <a:pt x="1768243" y="195486"/>
                </a:cubicBezTo>
                <a:cubicBezTo>
                  <a:pt x="1771516" y="204576"/>
                  <a:pt x="1771901" y="213568"/>
                  <a:pt x="1769396" y="222461"/>
                </a:cubicBezTo>
                <a:cubicBezTo>
                  <a:pt x="1766890" y="231353"/>
                  <a:pt x="1762202" y="238159"/>
                  <a:pt x="1755332" y="242878"/>
                </a:cubicBezTo>
                <a:cubicBezTo>
                  <a:pt x="1748461" y="247597"/>
                  <a:pt x="1740297" y="249957"/>
                  <a:pt x="1730840" y="249957"/>
                </a:cubicBezTo>
                <a:cubicBezTo>
                  <a:pt x="1721383" y="249957"/>
                  <a:pt x="1712820" y="246118"/>
                  <a:pt x="1705148" y="238441"/>
                </a:cubicBezTo>
                <a:cubicBezTo>
                  <a:pt x="1697478" y="230764"/>
                  <a:pt x="1693642" y="222510"/>
                  <a:pt x="1693642" y="213680"/>
                </a:cubicBezTo>
                <a:cubicBezTo>
                  <a:pt x="1693642" y="204849"/>
                  <a:pt x="1695708" y="197126"/>
                  <a:pt x="1699837" y="190509"/>
                </a:cubicBezTo>
                <a:cubicBezTo>
                  <a:pt x="1703967" y="183892"/>
                  <a:pt x="1710593" y="178699"/>
                  <a:pt x="1719715" y="174929"/>
                </a:cubicBezTo>
                <a:cubicBezTo>
                  <a:pt x="1724276" y="173043"/>
                  <a:pt x="1728944" y="172154"/>
                  <a:pt x="1733719" y="172259"/>
                </a:cubicBezTo>
                <a:close/>
                <a:moveTo>
                  <a:pt x="888705" y="135545"/>
                </a:moveTo>
                <a:lnTo>
                  <a:pt x="844488" y="146145"/>
                </a:lnTo>
                <a:lnTo>
                  <a:pt x="849350" y="148614"/>
                </a:lnTo>
                <a:cubicBezTo>
                  <a:pt x="859513" y="154300"/>
                  <a:pt x="863737" y="159088"/>
                  <a:pt x="862018" y="162976"/>
                </a:cubicBezTo>
                <a:cubicBezTo>
                  <a:pt x="860301" y="166864"/>
                  <a:pt x="858047" y="170098"/>
                  <a:pt x="855256" y="172678"/>
                </a:cubicBezTo>
                <a:lnTo>
                  <a:pt x="890138" y="197290"/>
                </a:lnTo>
                <a:lnTo>
                  <a:pt x="890138" y="154167"/>
                </a:lnTo>
                <a:cubicBezTo>
                  <a:pt x="890138" y="143340"/>
                  <a:pt x="889660" y="137133"/>
                  <a:pt x="888705" y="135545"/>
                </a:cubicBezTo>
                <a:close/>
                <a:moveTo>
                  <a:pt x="963185" y="101549"/>
                </a:moveTo>
                <a:cubicBezTo>
                  <a:pt x="971763" y="101456"/>
                  <a:pt x="978807" y="104761"/>
                  <a:pt x="984318" y="111463"/>
                </a:cubicBezTo>
                <a:cubicBezTo>
                  <a:pt x="991667" y="120399"/>
                  <a:pt x="986882" y="125087"/>
                  <a:pt x="969965" y="125527"/>
                </a:cubicBezTo>
                <a:cubicBezTo>
                  <a:pt x="953049" y="125967"/>
                  <a:pt x="933490" y="127880"/>
                  <a:pt x="911290" y="131266"/>
                </a:cubicBezTo>
                <a:cubicBezTo>
                  <a:pt x="914403" y="134788"/>
                  <a:pt x="915361" y="138816"/>
                  <a:pt x="914165" y="143349"/>
                </a:cubicBezTo>
                <a:cubicBezTo>
                  <a:pt x="912968" y="147882"/>
                  <a:pt x="912010" y="153020"/>
                  <a:pt x="911290" y="158762"/>
                </a:cubicBezTo>
                <a:cubicBezTo>
                  <a:pt x="920542" y="156542"/>
                  <a:pt x="928793" y="154040"/>
                  <a:pt x="936042" y="151256"/>
                </a:cubicBezTo>
                <a:cubicBezTo>
                  <a:pt x="943291" y="148471"/>
                  <a:pt x="950317" y="150112"/>
                  <a:pt x="957120" y="156176"/>
                </a:cubicBezTo>
                <a:cubicBezTo>
                  <a:pt x="963922" y="162241"/>
                  <a:pt x="961151" y="167131"/>
                  <a:pt x="948804" y="170845"/>
                </a:cubicBezTo>
                <a:cubicBezTo>
                  <a:pt x="936457" y="174560"/>
                  <a:pt x="923897" y="176026"/>
                  <a:pt x="911123" y="175245"/>
                </a:cubicBezTo>
                <a:lnTo>
                  <a:pt x="910100" y="207913"/>
                </a:lnTo>
                <a:cubicBezTo>
                  <a:pt x="932027" y="218864"/>
                  <a:pt x="952047" y="225881"/>
                  <a:pt x="970161" y="228963"/>
                </a:cubicBezTo>
                <a:cubicBezTo>
                  <a:pt x="988274" y="232045"/>
                  <a:pt x="1005365" y="234863"/>
                  <a:pt x="1021432" y="237418"/>
                </a:cubicBezTo>
                <a:cubicBezTo>
                  <a:pt x="1037500" y="239973"/>
                  <a:pt x="1039453" y="243461"/>
                  <a:pt x="1027292" y="247882"/>
                </a:cubicBezTo>
                <a:cubicBezTo>
                  <a:pt x="1015132" y="252304"/>
                  <a:pt x="1001253" y="256090"/>
                  <a:pt x="985657" y="259240"/>
                </a:cubicBezTo>
                <a:cubicBezTo>
                  <a:pt x="970061" y="262390"/>
                  <a:pt x="958131" y="262545"/>
                  <a:pt x="949864" y="259705"/>
                </a:cubicBezTo>
                <a:cubicBezTo>
                  <a:pt x="941598" y="256865"/>
                  <a:pt x="927146" y="247262"/>
                  <a:pt x="906509" y="230897"/>
                </a:cubicBezTo>
                <a:cubicBezTo>
                  <a:pt x="885872" y="214532"/>
                  <a:pt x="865866" y="198704"/>
                  <a:pt x="846494" y="183412"/>
                </a:cubicBezTo>
                <a:cubicBezTo>
                  <a:pt x="842562" y="189427"/>
                  <a:pt x="835624" y="197802"/>
                  <a:pt x="825677" y="208536"/>
                </a:cubicBezTo>
                <a:cubicBezTo>
                  <a:pt x="815730" y="219270"/>
                  <a:pt x="806121" y="227660"/>
                  <a:pt x="796850" y="233706"/>
                </a:cubicBezTo>
                <a:cubicBezTo>
                  <a:pt x="787580" y="239753"/>
                  <a:pt x="777462" y="243972"/>
                  <a:pt x="766499" y="246366"/>
                </a:cubicBezTo>
                <a:cubicBezTo>
                  <a:pt x="755535" y="248760"/>
                  <a:pt x="756022" y="245417"/>
                  <a:pt x="767959" y="236339"/>
                </a:cubicBezTo>
                <a:cubicBezTo>
                  <a:pt x="779896" y="227260"/>
                  <a:pt x="792379" y="214669"/>
                  <a:pt x="805408" y="198564"/>
                </a:cubicBezTo>
                <a:cubicBezTo>
                  <a:pt x="818437" y="182460"/>
                  <a:pt x="826672" y="170622"/>
                  <a:pt x="830113" y="163050"/>
                </a:cubicBezTo>
                <a:cubicBezTo>
                  <a:pt x="831834" y="159264"/>
                  <a:pt x="833076" y="155941"/>
                  <a:pt x="833839" y="153081"/>
                </a:cubicBezTo>
                <a:lnTo>
                  <a:pt x="834351" y="148750"/>
                </a:lnTo>
                <a:lnTo>
                  <a:pt x="816124" y="153618"/>
                </a:lnTo>
                <a:cubicBezTo>
                  <a:pt x="807473" y="156365"/>
                  <a:pt x="798581" y="153435"/>
                  <a:pt x="789446" y="144828"/>
                </a:cubicBezTo>
                <a:cubicBezTo>
                  <a:pt x="780312" y="136221"/>
                  <a:pt x="779218" y="132311"/>
                  <a:pt x="786163" y="133099"/>
                </a:cubicBezTo>
                <a:cubicBezTo>
                  <a:pt x="793108" y="133886"/>
                  <a:pt x="799551" y="133908"/>
                  <a:pt x="805492" y="133164"/>
                </a:cubicBezTo>
                <a:cubicBezTo>
                  <a:pt x="811433" y="132420"/>
                  <a:pt x="822812" y="130680"/>
                  <a:pt x="839630" y="127945"/>
                </a:cubicBezTo>
                <a:cubicBezTo>
                  <a:pt x="856447" y="125211"/>
                  <a:pt x="876529" y="121118"/>
                  <a:pt x="899877" y="115667"/>
                </a:cubicBezTo>
                <a:cubicBezTo>
                  <a:pt x="923224" y="110216"/>
                  <a:pt x="941297" y="105919"/>
                  <a:pt x="954097" y="102775"/>
                </a:cubicBezTo>
                <a:cubicBezTo>
                  <a:pt x="957296" y="101989"/>
                  <a:pt x="960326" y="101580"/>
                  <a:pt x="963185" y="101549"/>
                </a:cubicBezTo>
                <a:close/>
                <a:moveTo>
                  <a:pt x="214979" y="81855"/>
                </a:moveTo>
                <a:lnTo>
                  <a:pt x="156750" y="168120"/>
                </a:lnTo>
                <a:lnTo>
                  <a:pt x="214979" y="168120"/>
                </a:lnTo>
                <a:close/>
                <a:moveTo>
                  <a:pt x="666979" y="57885"/>
                </a:moveTo>
                <a:cubicBezTo>
                  <a:pt x="658540" y="57519"/>
                  <a:pt x="650903" y="62027"/>
                  <a:pt x="644069" y="71409"/>
                </a:cubicBezTo>
                <a:cubicBezTo>
                  <a:pt x="637235" y="80792"/>
                  <a:pt x="632671" y="95944"/>
                  <a:pt x="630377" y="116867"/>
                </a:cubicBezTo>
                <a:cubicBezTo>
                  <a:pt x="628095" y="137777"/>
                  <a:pt x="628870" y="156458"/>
                  <a:pt x="632702" y="172910"/>
                </a:cubicBezTo>
                <a:cubicBezTo>
                  <a:pt x="636535" y="189362"/>
                  <a:pt x="642460" y="200651"/>
                  <a:pt x="650478" y="206778"/>
                </a:cubicBezTo>
                <a:cubicBezTo>
                  <a:pt x="658496" y="212905"/>
                  <a:pt x="666545" y="214191"/>
                  <a:pt x="674626" y="210638"/>
                </a:cubicBezTo>
                <a:cubicBezTo>
                  <a:pt x="682706" y="207085"/>
                  <a:pt x="688823" y="199082"/>
                  <a:pt x="692978" y="186630"/>
                </a:cubicBezTo>
                <a:cubicBezTo>
                  <a:pt x="697133" y="174178"/>
                  <a:pt x="699210" y="160455"/>
                  <a:pt x="699210" y="145461"/>
                </a:cubicBezTo>
                <a:cubicBezTo>
                  <a:pt x="699210" y="130466"/>
                  <a:pt x="698640" y="116876"/>
                  <a:pt x="697499" y="104691"/>
                </a:cubicBezTo>
                <a:cubicBezTo>
                  <a:pt x="696358" y="92506"/>
                  <a:pt x="693096" y="81750"/>
                  <a:pt x="687713" y="72423"/>
                </a:cubicBezTo>
                <a:cubicBezTo>
                  <a:pt x="682330" y="63097"/>
                  <a:pt x="675419" y="58250"/>
                  <a:pt x="666979" y="57885"/>
                </a:cubicBezTo>
                <a:close/>
                <a:moveTo>
                  <a:pt x="1412843" y="48776"/>
                </a:moveTo>
                <a:cubicBezTo>
                  <a:pt x="1415350" y="48105"/>
                  <a:pt x="1419631" y="48518"/>
                  <a:pt x="1425686" y="50015"/>
                </a:cubicBezTo>
                <a:cubicBezTo>
                  <a:pt x="1437798" y="53010"/>
                  <a:pt x="1443100" y="60232"/>
                  <a:pt x="1441593" y="71679"/>
                </a:cubicBezTo>
                <a:cubicBezTo>
                  <a:pt x="1440086" y="83126"/>
                  <a:pt x="1434036" y="84516"/>
                  <a:pt x="1423445" y="75846"/>
                </a:cubicBezTo>
                <a:cubicBezTo>
                  <a:pt x="1416996" y="66991"/>
                  <a:pt x="1412730" y="59723"/>
                  <a:pt x="1410646" y="54043"/>
                </a:cubicBezTo>
                <a:cubicBezTo>
                  <a:pt x="1409604" y="51203"/>
                  <a:pt x="1410336" y="49447"/>
                  <a:pt x="1412843" y="48776"/>
                </a:cubicBezTo>
                <a:close/>
                <a:moveTo>
                  <a:pt x="1259538" y="32479"/>
                </a:moveTo>
                <a:cubicBezTo>
                  <a:pt x="1263737" y="33278"/>
                  <a:pt x="1267832" y="35173"/>
                  <a:pt x="1271826" y="38165"/>
                </a:cubicBezTo>
                <a:cubicBezTo>
                  <a:pt x="1279813" y="44149"/>
                  <a:pt x="1276492" y="49423"/>
                  <a:pt x="1261864" y="53987"/>
                </a:cubicBezTo>
                <a:cubicBezTo>
                  <a:pt x="1247235" y="58551"/>
                  <a:pt x="1228864" y="62235"/>
                  <a:pt x="1206751" y="65038"/>
                </a:cubicBezTo>
                <a:cubicBezTo>
                  <a:pt x="1219203" y="68523"/>
                  <a:pt x="1224443" y="73685"/>
                  <a:pt x="1222471" y="80525"/>
                </a:cubicBezTo>
                <a:cubicBezTo>
                  <a:pt x="1220499" y="87365"/>
                  <a:pt x="1219154" y="101383"/>
                  <a:pt x="1218434" y="122578"/>
                </a:cubicBezTo>
                <a:cubicBezTo>
                  <a:pt x="1227500" y="120420"/>
                  <a:pt x="1237657" y="116960"/>
                  <a:pt x="1248907" y="112198"/>
                </a:cubicBezTo>
                <a:cubicBezTo>
                  <a:pt x="1260155" y="107435"/>
                  <a:pt x="1269563" y="108731"/>
                  <a:pt x="1277128" y="116086"/>
                </a:cubicBezTo>
                <a:cubicBezTo>
                  <a:pt x="1284694" y="123440"/>
                  <a:pt x="1280005" y="129105"/>
                  <a:pt x="1263064" y="133080"/>
                </a:cubicBezTo>
                <a:cubicBezTo>
                  <a:pt x="1246122" y="137055"/>
                  <a:pt x="1231165" y="139384"/>
                  <a:pt x="1218192" y="140066"/>
                </a:cubicBezTo>
                <a:cubicBezTo>
                  <a:pt x="1216791" y="163829"/>
                  <a:pt x="1216090" y="183679"/>
                  <a:pt x="1216090" y="199616"/>
                </a:cubicBezTo>
                <a:cubicBezTo>
                  <a:pt x="1232610" y="198127"/>
                  <a:pt x="1247976" y="196794"/>
                  <a:pt x="1262190" y="195616"/>
                </a:cubicBezTo>
                <a:cubicBezTo>
                  <a:pt x="1276402" y="194438"/>
                  <a:pt x="1286926" y="193448"/>
                  <a:pt x="1293760" y="192648"/>
                </a:cubicBezTo>
                <a:cubicBezTo>
                  <a:pt x="1300593" y="191849"/>
                  <a:pt x="1307294" y="192521"/>
                  <a:pt x="1313861" y="194667"/>
                </a:cubicBezTo>
                <a:cubicBezTo>
                  <a:pt x="1320428" y="196813"/>
                  <a:pt x="1325426" y="200896"/>
                  <a:pt x="1328856" y="206917"/>
                </a:cubicBezTo>
                <a:cubicBezTo>
                  <a:pt x="1332284" y="212939"/>
                  <a:pt x="1331323" y="216752"/>
                  <a:pt x="1325972" y="218359"/>
                </a:cubicBezTo>
                <a:cubicBezTo>
                  <a:pt x="1320620" y="219965"/>
                  <a:pt x="1307002" y="220185"/>
                  <a:pt x="1285118" y="219019"/>
                </a:cubicBezTo>
                <a:cubicBezTo>
                  <a:pt x="1263234" y="217853"/>
                  <a:pt x="1238014" y="218625"/>
                  <a:pt x="1209458" y="221335"/>
                </a:cubicBezTo>
                <a:cubicBezTo>
                  <a:pt x="1180902" y="224045"/>
                  <a:pt x="1155492" y="227155"/>
                  <a:pt x="1133230" y="230665"/>
                </a:cubicBezTo>
                <a:cubicBezTo>
                  <a:pt x="1110968" y="234175"/>
                  <a:pt x="1097465" y="236320"/>
                  <a:pt x="1092721" y="237102"/>
                </a:cubicBezTo>
                <a:cubicBezTo>
                  <a:pt x="1087977" y="237883"/>
                  <a:pt x="1081063" y="234559"/>
                  <a:pt x="1071978" y="227130"/>
                </a:cubicBezTo>
                <a:cubicBezTo>
                  <a:pt x="1062893" y="219701"/>
                  <a:pt x="1064992" y="215987"/>
                  <a:pt x="1078275" y="215987"/>
                </a:cubicBezTo>
                <a:cubicBezTo>
                  <a:pt x="1089015" y="215987"/>
                  <a:pt x="1107669" y="214188"/>
                  <a:pt x="1134235" y="210592"/>
                </a:cubicBezTo>
                <a:cubicBezTo>
                  <a:pt x="1134235" y="184981"/>
                  <a:pt x="1133280" y="164749"/>
                  <a:pt x="1131369" y="149898"/>
                </a:cubicBezTo>
                <a:cubicBezTo>
                  <a:pt x="1129460" y="135046"/>
                  <a:pt x="1126737" y="124836"/>
                  <a:pt x="1123203" y="119267"/>
                </a:cubicBezTo>
                <a:cubicBezTo>
                  <a:pt x="1119668" y="113698"/>
                  <a:pt x="1121423" y="110914"/>
                  <a:pt x="1128467" y="110914"/>
                </a:cubicBezTo>
                <a:cubicBezTo>
                  <a:pt x="1133503" y="110914"/>
                  <a:pt x="1140026" y="112061"/>
                  <a:pt x="1148038" y="114356"/>
                </a:cubicBezTo>
                <a:cubicBezTo>
                  <a:pt x="1156050" y="116650"/>
                  <a:pt x="1159083" y="120851"/>
                  <a:pt x="1157135" y="126959"/>
                </a:cubicBezTo>
                <a:cubicBezTo>
                  <a:pt x="1155188" y="133068"/>
                  <a:pt x="1154215" y="159624"/>
                  <a:pt x="1154215" y="206629"/>
                </a:cubicBezTo>
                <a:cubicBezTo>
                  <a:pt x="1167138" y="205885"/>
                  <a:pt x="1180713" y="204837"/>
                  <a:pt x="1194938" y="203485"/>
                </a:cubicBezTo>
                <a:lnTo>
                  <a:pt x="1194938" y="95789"/>
                </a:lnTo>
                <a:cubicBezTo>
                  <a:pt x="1194938" y="81638"/>
                  <a:pt x="1193852" y="72324"/>
                  <a:pt x="1191683" y="67847"/>
                </a:cubicBezTo>
                <a:cubicBezTo>
                  <a:pt x="1167832" y="70178"/>
                  <a:pt x="1151908" y="69304"/>
                  <a:pt x="1143908" y="65224"/>
                </a:cubicBezTo>
                <a:cubicBezTo>
                  <a:pt x="1135909" y="61143"/>
                  <a:pt x="1138014" y="57829"/>
                  <a:pt x="1150224" y="55280"/>
                </a:cubicBezTo>
                <a:cubicBezTo>
                  <a:pt x="1162434" y="52731"/>
                  <a:pt x="1179354" y="49141"/>
                  <a:pt x="1200984" y="44509"/>
                </a:cubicBezTo>
                <a:cubicBezTo>
                  <a:pt x="1222614" y="39876"/>
                  <a:pt x="1237831" y="36165"/>
                  <a:pt x="1246637" y="33374"/>
                </a:cubicBezTo>
                <a:cubicBezTo>
                  <a:pt x="1251040" y="31979"/>
                  <a:pt x="1255340" y="31681"/>
                  <a:pt x="1259538" y="32479"/>
                </a:cubicBezTo>
                <a:close/>
                <a:moveTo>
                  <a:pt x="1495208" y="32463"/>
                </a:moveTo>
                <a:cubicBezTo>
                  <a:pt x="1498327" y="33877"/>
                  <a:pt x="1502771" y="36636"/>
                  <a:pt x="1508537" y="40741"/>
                </a:cubicBezTo>
                <a:cubicBezTo>
                  <a:pt x="1515222" y="46248"/>
                  <a:pt x="1515932" y="50322"/>
                  <a:pt x="1510668" y="52964"/>
                </a:cubicBezTo>
                <a:cubicBezTo>
                  <a:pt x="1505402" y="55606"/>
                  <a:pt x="1495844" y="61469"/>
                  <a:pt x="1481990" y="70554"/>
                </a:cubicBezTo>
                <a:cubicBezTo>
                  <a:pt x="1468137" y="79638"/>
                  <a:pt x="1464735" y="78996"/>
                  <a:pt x="1471786" y="68628"/>
                </a:cubicBezTo>
                <a:cubicBezTo>
                  <a:pt x="1478837" y="58260"/>
                  <a:pt x="1483723" y="49287"/>
                  <a:pt x="1486445" y="41709"/>
                </a:cubicBezTo>
                <a:cubicBezTo>
                  <a:pt x="1489168" y="34131"/>
                  <a:pt x="1492089" y="31049"/>
                  <a:pt x="1495208" y="32463"/>
                </a:cubicBezTo>
                <a:close/>
                <a:moveTo>
                  <a:pt x="220988" y="31533"/>
                </a:moveTo>
                <a:lnTo>
                  <a:pt x="244298" y="31533"/>
                </a:lnTo>
                <a:lnTo>
                  <a:pt x="244298" y="168120"/>
                </a:lnTo>
                <a:lnTo>
                  <a:pt x="272315" y="168120"/>
                </a:lnTo>
                <a:lnTo>
                  <a:pt x="272315" y="193923"/>
                </a:lnTo>
                <a:lnTo>
                  <a:pt x="244298" y="193923"/>
                </a:lnTo>
                <a:lnTo>
                  <a:pt x="244298" y="238274"/>
                </a:lnTo>
                <a:lnTo>
                  <a:pt x="214979" y="238274"/>
                </a:lnTo>
                <a:lnTo>
                  <a:pt x="214979" y="193923"/>
                </a:lnTo>
                <a:lnTo>
                  <a:pt x="125087" y="193923"/>
                </a:lnTo>
                <a:lnTo>
                  <a:pt x="125087" y="170055"/>
                </a:lnTo>
                <a:close/>
                <a:moveTo>
                  <a:pt x="667314" y="30379"/>
                </a:moveTo>
                <a:cubicBezTo>
                  <a:pt x="682117" y="30379"/>
                  <a:pt x="694826" y="36301"/>
                  <a:pt x="705442" y="48146"/>
                </a:cubicBezTo>
                <a:cubicBezTo>
                  <a:pt x="716058" y="59990"/>
                  <a:pt x="722945" y="74584"/>
                  <a:pt x="726101" y="91929"/>
                </a:cubicBezTo>
                <a:cubicBezTo>
                  <a:pt x="729258" y="109274"/>
                  <a:pt x="730243" y="129198"/>
                  <a:pt x="729059" y="151702"/>
                </a:cubicBezTo>
                <a:cubicBezTo>
                  <a:pt x="727875" y="174206"/>
                  <a:pt x="723825" y="192776"/>
                  <a:pt x="716911" y="207410"/>
                </a:cubicBezTo>
                <a:cubicBezTo>
                  <a:pt x="709997" y="222045"/>
                  <a:pt x="699470" y="232212"/>
                  <a:pt x="685332" y="237911"/>
                </a:cubicBezTo>
                <a:cubicBezTo>
                  <a:pt x="671193" y="243610"/>
                  <a:pt x="657082" y="243002"/>
                  <a:pt x="643000" y="236088"/>
                </a:cubicBezTo>
                <a:cubicBezTo>
                  <a:pt x="628916" y="229173"/>
                  <a:pt x="619035" y="220033"/>
                  <a:pt x="613355" y="208666"/>
                </a:cubicBezTo>
                <a:cubicBezTo>
                  <a:pt x="607675" y="197299"/>
                  <a:pt x="603637" y="185430"/>
                  <a:pt x="601244" y="173059"/>
                </a:cubicBezTo>
                <a:cubicBezTo>
                  <a:pt x="598850" y="160688"/>
                  <a:pt x="598044" y="144065"/>
                  <a:pt x="598825" y="123192"/>
                </a:cubicBezTo>
                <a:cubicBezTo>
                  <a:pt x="599619" y="102319"/>
                  <a:pt x="602584" y="85759"/>
                  <a:pt x="607718" y="73512"/>
                </a:cubicBezTo>
                <a:cubicBezTo>
                  <a:pt x="612852" y="61264"/>
                  <a:pt x="620368" y="51014"/>
                  <a:pt x="630265" y="42760"/>
                </a:cubicBezTo>
                <a:cubicBezTo>
                  <a:pt x="640162" y="34506"/>
                  <a:pt x="652512" y="30379"/>
                  <a:pt x="667314" y="30379"/>
                </a:cubicBezTo>
                <a:close/>
                <a:moveTo>
                  <a:pt x="914946" y="28742"/>
                </a:moveTo>
                <a:cubicBezTo>
                  <a:pt x="908130" y="29908"/>
                  <a:pt x="893294" y="32246"/>
                  <a:pt x="870437" y="35756"/>
                </a:cubicBezTo>
                <a:cubicBezTo>
                  <a:pt x="871206" y="37616"/>
                  <a:pt x="872241" y="43210"/>
                  <a:pt x="873544" y="52536"/>
                </a:cubicBezTo>
                <a:cubicBezTo>
                  <a:pt x="876966" y="52623"/>
                  <a:pt x="885372" y="51088"/>
                  <a:pt x="898761" y="47932"/>
                </a:cubicBezTo>
                <a:cubicBezTo>
                  <a:pt x="912149" y="44775"/>
                  <a:pt x="919336" y="46406"/>
                  <a:pt x="920322" y="52824"/>
                </a:cubicBezTo>
                <a:cubicBezTo>
                  <a:pt x="921308" y="59243"/>
                  <a:pt x="916350" y="63546"/>
                  <a:pt x="905448" y="65735"/>
                </a:cubicBezTo>
                <a:cubicBezTo>
                  <a:pt x="894547" y="67924"/>
                  <a:pt x="884433" y="68237"/>
                  <a:pt x="875106" y="66675"/>
                </a:cubicBezTo>
                <a:lnTo>
                  <a:pt x="878213" y="89892"/>
                </a:lnTo>
                <a:cubicBezTo>
                  <a:pt x="883930" y="88329"/>
                  <a:pt x="891180" y="86968"/>
                  <a:pt x="899960" y="85808"/>
                </a:cubicBezTo>
                <a:cubicBezTo>
                  <a:pt x="908741" y="84649"/>
                  <a:pt x="915333" y="84069"/>
                  <a:pt x="919736" y="84069"/>
                </a:cubicBezTo>
                <a:cubicBezTo>
                  <a:pt x="923357" y="63791"/>
                  <a:pt x="925168" y="48629"/>
                  <a:pt x="925168" y="38583"/>
                </a:cubicBezTo>
                <a:cubicBezTo>
                  <a:pt x="925168" y="30857"/>
                  <a:pt x="921761" y="27576"/>
                  <a:pt x="914946" y="28742"/>
                </a:cubicBezTo>
                <a:close/>
                <a:moveTo>
                  <a:pt x="1544130" y="25182"/>
                </a:moveTo>
                <a:cubicBezTo>
                  <a:pt x="1547054" y="25450"/>
                  <a:pt x="1551542" y="27111"/>
                  <a:pt x="1557595" y="30165"/>
                </a:cubicBezTo>
                <a:cubicBezTo>
                  <a:pt x="1569699" y="36274"/>
                  <a:pt x="1573935" y="42025"/>
                  <a:pt x="1570301" y="47420"/>
                </a:cubicBezTo>
                <a:cubicBezTo>
                  <a:pt x="1566667" y="52815"/>
                  <a:pt x="1563111" y="60340"/>
                  <a:pt x="1559632" y="69995"/>
                </a:cubicBezTo>
                <a:cubicBezTo>
                  <a:pt x="1556153" y="79651"/>
                  <a:pt x="1549856" y="91337"/>
                  <a:pt x="1540740" y="105054"/>
                </a:cubicBezTo>
                <a:cubicBezTo>
                  <a:pt x="1556044" y="102114"/>
                  <a:pt x="1570022" y="97488"/>
                  <a:pt x="1582673" y="91176"/>
                </a:cubicBezTo>
                <a:cubicBezTo>
                  <a:pt x="1595323" y="84863"/>
                  <a:pt x="1605505" y="84661"/>
                  <a:pt x="1613219" y="90571"/>
                </a:cubicBezTo>
                <a:cubicBezTo>
                  <a:pt x="1620933" y="96481"/>
                  <a:pt x="1620099" y="101346"/>
                  <a:pt x="1610717" y="105165"/>
                </a:cubicBezTo>
                <a:cubicBezTo>
                  <a:pt x="1601335" y="108985"/>
                  <a:pt x="1585792" y="112520"/>
                  <a:pt x="1564087" y="115769"/>
                </a:cubicBezTo>
                <a:cubicBezTo>
                  <a:pt x="1575758" y="117989"/>
                  <a:pt x="1580201" y="123372"/>
                  <a:pt x="1577417" y="131917"/>
                </a:cubicBezTo>
                <a:cubicBezTo>
                  <a:pt x="1574633" y="140463"/>
                  <a:pt x="1572264" y="149817"/>
                  <a:pt x="1570310" y="159981"/>
                </a:cubicBezTo>
                <a:cubicBezTo>
                  <a:pt x="1568357" y="170144"/>
                  <a:pt x="1564726" y="181409"/>
                  <a:pt x="1559418" y="193774"/>
                </a:cubicBezTo>
                <a:cubicBezTo>
                  <a:pt x="1565991" y="201550"/>
                  <a:pt x="1573640" y="209044"/>
                  <a:pt x="1582365" y="216256"/>
                </a:cubicBezTo>
                <a:cubicBezTo>
                  <a:pt x="1591091" y="223468"/>
                  <a:pt x="1600156" y="228953"/>
                  <a:pt x="1609564" y="232711"/>
                </a:cubicBezTo>
                <a:cubicBezTo>
                  <a:pt x="1618971" y="236469"/>
                  <a:pt x="1627557" y="240494"/>
                  <a:pt x="1635320" y="244785"/>
                </a:cubicBezTo>
                <a:cubicBezTo>
                  <a:pt x="1643084" y="249076"/>
                  <a:pt x="1639121" y="251984"/>
                  <a:pt x="1623432" y="253510"/>
                </a:cubicBezTo>
                <a:cubicBezTo>
                  <a:pt x="1607744" y="255035"/>
                  <a:pt x="1595900" y="255175"/>
                  <a:pt x="1587900" y="253928"/>
                </a:cubicBezTo>
                <a:cubicBezTo>
                  <a:pt x="1579901" y="252682"/>
                  <a:pt x="1574062" y="249200"/>
                  <a:pt x="1570385" y="243483"/>
                </a:cubicBezTo>
                <a:cubicBezTo>
                  <a:pt x="1566707" y="237765"/>
                  <a:pt x="1558649" y="225915"/>
                  <a:pt x="1546209" y="207931"/>
                </a:cubicBezTo>
                <a:cubicBezTo>
                  <a:pt x="1540889" y="215211"/>
                  <a:pt x="1534616" y="221261"/>
                  <a:pt x="1527392" y="226079"/>
                </a:cubicBezTo>
                <a:cubicBezTo>
                  <a:pt x="1520167" y="230897"/>
                  <a:pt x="1511418" y="234525"/>
                  <a:pt x="1501143" y="236962"/>
                </a:cubicBezTo>
                <a:lnTo>
                  <a:pt x="1493724" y="237151"/>
                </a:lnTo>
                <a:lnTo>
                  <a:pt x="1493208" y="246152"/>
                </a:lnTo>
                <a:cubicBezTo>
                  <a:pt x="1491099" y="254914"/>
                  <a:pt x="1486777" y="256021"/>
                  <a:pt x="1480241" y="249473"/>
                </a:cubicBezTo>
                <a:cubicBezTo>
                  <a:pt x="1473705" y="242924"/>
                  <a:pt x="1467759" y="237250"/>
                  <a:pt x="1462401" y="232451"/>
                </a:cubicBezTo>
                <a:cubicBezTo>
                  <a:pt x="1451102" y="241566"/>
                  <a:pt x="1440074" y="248115"/>
                  <a:pt x="1429314" y="252096"/>
                </a:cubicBezTo>
                <a:cubicBezTo>
                  <a:pt x="1418555" y="256077"/>
                  <a:pt x="1407173" y="258468"/>
                  <a:pt x="1395167" y="259268"/>
                </a:cubicBezTo>
                <a:cubicBezTo>
                  <a:pt x="1383162" y="260068"/>
                  <a:pt x="1381785" y="257761"/>
                  <a:pt x="1391038" y="252347"/>
                </a:cubicBezTo>
                <a:cubicBezTo>
                  <a:pt x="1400290" y="246934"/>
                  <a:pt x="1409796" y="241973"/>
                  <a:pt x="1419557" y="237464"/>
                </a:cubicBezTo>
                <a:cubicBezTo>
                  <a:pt x="1429317" y="232956"/>
                  <a:pt x="1438148" y="227236"/>
                  <a:pt x="1446048" y="220303"/>
                </a:cubicBezTo>
                <a:cubicBezTo>
                  <a:pt x="1437800" y="214833"/>
                  <a:pt x="1431652" y="211100"/>
                  <a:pt x="1427603" y="209103"/>
                </a:cubicBezTo>
                <a:cubicBezTo>
                  <a:pt x="1423553" y="207107"/>
                  <a:pt x="1422514" y="204170"/>
                  <a:pt x="1424487" y="200295"/>
                </a:cubicBezTo>
                <a:cubicBezTo>
                  <a:pt x="1426459" y="196419"/>
                  <a:pt x="1428195" y="191957"/>
                  <a:pt x="1429695" y="186909"/>
                </a:cubicBezTo>
                <a:cubicBezTo>
                  <a:pt x="1412580" y="189191"/>
                  <a:pt x="1400867" y="192097"/>
                  <a:pt x="1394554" y="195625"/>
                </a:cubicBezTo>
                <a:cubicBezTo>
                  <a:pt x="1388241" y="199154"/>
                  <a:pt x="1380650" y="196614"/>
                  <a:pt x="1371783" y="188007"/>
                </a:cubicBezTo>
                <a:cubicBezTo>
                  <a:pt x="1362915" y="179400"/>
                  <a:pt x="1364059" y="175493"/>
                  <a:pt x="1375216" y="176287"/>
                </a:cubicBezTo>
                <a:cubicBezTo>
                  <a:pt x="1386371" y="177080"/>
                  <a:pt x="1405827" y="175288"/>
                  <a:pt x="1433584" y="170910"/>
                </a:cubicBezTo>
                <a:cubicBezTo>
                  <a:pt x="1435667" y="162191"/>
                  <a:pt x="1435931" y="154291"/>
                  <a:pt x="1434374" y="147209"/>
                </a:cubicBezTo>
                <a:cubicBezTo>
                  <a:pt x="1432818" y="140128"/>
                  <a:pt x="1437509" y="139228"/>
                  <a:pt x="1448448" y="144512"/>
                </a:cubicBezTo>
                <a:cubicBezTo>
                  <a:pt x="1459387" y="149795"/>
                  <a:pt x="1463964" y="154049"/>
                  <a:pt x="1462178" y="157274"/>
                </a:cubicBezTo>
                <a:cubicBezTo>
                  <a:pt x="1460391" y="160499"/>
                  <a:pt x="1457781" y="163717"/>
                  <a:pt x="1454345" y="166929"/>
                </a:cubicBezTo>
                <a:lnTo>
                  <a:pt x="1471126" y="165032"/>
                </a:lnTo>
                <a:cubicBezTo>
                  <a:pt x="1472304" y="161633"/>
                  <a:pt x="1472698" y="157599"/>
                  <a:pt x="1472307" y="152930"/>
                </a:cubicBezTo>
                <a:cubicBezTo>
                  <a:pt x="1471916" y="148260"/>
                  <a:pt x="1475132" y="147851"/>
                  <a:pt x="1481953" y="151702"/>
                </a:cubicBezTo>
                <a:cubicBezTo>
                  <a:pt x="1488774" y="155553"/>
                  <a:pt x="1493273" y="158868"/>
                  <a:pt x="1495450" y="161646"/>
                </a:cubicBezTo>
                <a:cubicBezTo>
                  <a:pt x="1497626" y="164424"/>
                  <a:pt x="1497664" y="168055"/>
                  <a:pt x="1495561" y="172538"/>
                </a:cubicBezTo>
                <a:cubicBezTo>
                  <a:pt x="1493459" y="177022"/>
                  <a:pt x="1490855" y="183347"/>
                  <a:pt x="1487748" y="191514"/>
                </a:cubicBezTo>
                <a:cubicBezTo>
                  <a:pt x="1484641" y="199681"/>
                  <a:pt x="1480514" y="207745"/>
                  <a:pt x="1475367" y="215708"/>
                </a:cubicBezTo>
                <a:cubicBezTo>
                  <a:pt x="1480216" y="218821"/>
                  <a:pt x="1484930" y="222482"/>
                  <a:pt x="1489506" y="226693"/>
                </a:cubicBezTo>
                <a:cubicBezTo>
                  <a:pt x="1491794" y="228798"/>
                  <a:pt x="1493247" y="231472"/>
                  <a:pt x="1493864" y="234716"/>
                </a:cubicBezTo>
                <a:lnTo>
                  <a:pt x="1493794" y="235939"/>
                </a:lnTo>
                <a:lnTo>
                  <a:pt x="1498389" y="230507"/>
                </a:lnTo>
                <a:cubicBezTo>
                  <a:pt x="1506829" y="223766"/>
                  <a:pt x="1514097" y="217348"/>
                  <a:pt x="1520192" y="211252"/>
                </a:cubicBezTo>
                <a:cubicBezTo>
                  <a:pt x="1526288" y="205156"/>
                  <a:pt x="1531531" y="199051"/>
                  <a:pt x="1535922" y="192937"/>
                </a:cubicBezTo>
                <a:cubicBezTo>
                  <a:pt x="1530700" y="184540"/>
                  <a:pt x="1525653" y="177158"/>
                  <a:pt x="1520778" y="170789"/>
                </a:cubicBezTo>
                <a:cubicBezTo>
                  <a:pt x="1515904" y="164421"/>
                  <a:pt x="1511570" y="158592"/>
                  <a:pt x="1507774" y="153302"/>
                </a:cubicBezTo>
                <a:cubicBezTo>
                  <a:pt x="1503979" y="148012"/>
                  <a:pt x="1505121" y="144875"/>
                  <a:pt x="1511198" y="143889"/>
                </a:cubicBezTo>
                <a:cubicBezTo>
                  <a:pt x="1517275" y="142903"/>
                  <a:pt x="1521845" y="144332"/>
                  <a:pt x="1524908" y="148177"/>
                </a:cubicBezTo>
                <a:cubicBezTo>
                  <a:pt x="1527972" y="152022"/>
                  <a:pt x="1534601" y="161776"/>
                  <a:pt x="1544796" y="177440"/>
                </a:cubicBezTo>
                <a:cubicBezTo>
                  <a:pt x="1548231" y="169403"/>
                  <a:pt x="1550532" y="159807"/>
                  <a:pt x="1551697" y="148651"/>
                </a:cubicBezTo>
                <a:cubicBezTo>
                  <a:pt x="1552864" y="137495"/>
                  <a:pt x="1553142" y="127291"/>
                  <a:pt x="1552535" y="118039"/>
                </a:cubicBezTo>
                <a:cubicBezTo>
                  <a:pt x="1548528" y="118820"/>
                  <a:pt x="1543115" y="118820"/>
                  <a:pt x="1536294" y="118039"/>
                </a:cubicBezTo>
                <a:cubicBezTo>
                  <a:pt x="1527550" y="128370"/>
                  <a:pt x="1518298" y="136013"/>
                  <a:pt x="1508537" y="140968"/>
                </a:cubicBezTo>
                <a:cubicBezTo>
                  <a:pt x="1498777" y="145923"/>
                  <a:pt x="1498786" y="141653"/>
                  <a:pt x="1508565" y="128159"/>
                </a:cubicBezTo>
                <a:cubicBezTo>
                  <a:pt x="1518344" y="114666"/>
                  <a:pt x="1526517" y="98124"/>
                  <a:pt x="1533085" y="78535"/>
                </a:cubicBezTo>
                <a:cubicBezTo>
                  <a:pt x="1539652" y="58945"/>
                  <a:pt x="1542557" y="46977"/>
                  <a:pt x="1541800" y="42630"/>
                </a:cubicBezTo>
                <a:cubicBezTo>
                  <a:pt x="1541044" y="38283"/>
                  <a:pt x="1540461" y="33592"/>
                  <a:pt x="1540052" y="28556"/>
                </a:cubicBezTo>
                <a:cubicBezTo>
                  <a:pt x="1539847" y="26038"/>
                  <a:pt x="1541206" y="24914"/>
                  <a:pt x="1544130" y="25182"/>
                </a:cubicBezTo>
                <a:close/>
                <a:moveTo>
                  <a:pt x="927161" y="9402"/>
                </a:moveTo>
                <a:cubicBezTo>
                  <a:pt x="929457" y="9217"/>
                  <a:pt x="931754" y="9444"/>
                  <a:pt x="934051" y="10083"/>
                </a:cubicBezTo>
                <a:cubicBezTo>
                  <a:pt x="938646" y="11360"/>
                  <a:pt x="944758" y="14461"/>
                  <a:pt x="952385" y="19385"/>
                </a:cubicBezTo>
                <a:cubicBezTo>
                  <a:pt x="960013" y="24308"/>
                  <a:pt x="962366" y="28699"/>
                  <a:pt x="959446" y="32556"/>
                </a:cubicBezTo>
                <a:cubicBezTo>
                  <a:pt x="956524" y="36413"/>
                  <a:pt x="953951" y="40934"/>
                  <a:pt x="951725" y="46118"/>
                </a:cubicBezTo>
                <a:cubicBezTo>
                  <a:pt x="949499" y="51302"/>
                  <a:pt x="946408" y="61215"/>
                  <a:pt x="942451" y="75856"/>
                </a:cubicBezTo>
                <a:cubicBezTo>
                  <a:pt x="938494" y="90497"/>
                  <a:pt x="934402" y="99243"/>
                  <a:pt x="930172" y="102096"/>
                </a:cubicBezTo>
                <a:cubicBezTo>
                  <a:pt x="925943" y="104948"/>
                  <a:pt x="922396" y="103646"/>
                  <a:pt x="919532" y="98189"/>
                </a:cubicBezTo>
                <a:cubicBezTo>
                  <a:pt x="911210" y="99752"/>
                  <a:pt x="897176" y="101941"/>
                  <a:pt x="877432" y="104756"/>
                </a:cubicBezTo>
                <a:cubicBezTo>
                  <a:pt x="877432" y="108688"/>
                  <a:pt x="875460" y="111497"/>
                  <a:pt x="871516" y="113184"/>
                </a:cubicBezTo>
                <a:cubicBezTo>
                  <a:pt x="867572" y="114870"/>
                  <a:pt x="864242" y="109835"/>
                  <a:pt x="861526" y="98078"/>
                </a:cubicBezTo>
                <a:cubicBezTo>
                  <a:pt x="858810" y="86320"/>
                  <a:pt x="855749" y="73933"/>
                  <a:pt x="852345" y="60917"/>
                </a:cubicBezTo>
                <a:cubicBezTo>
                  <a:pt x="848941" y="47901"/>
                  <a:pt x="845244" y="37994"/>
                  <a:pt x="841257" y="31198"/>
                </a:cubicBezTo>
                <a:cubicBezTo>
                  <a:pt x="837270" y="24401"/>
                  <a:pt x="838717" y="21409"/>
                  <a:pt x="845601" y="22222"/>
                </a:cubicBezTo>
                <a:cubicBezTo>
                  <a:pt x="852484" y="23034"/>
                  <a:pt x="857321" y="23425"/>
                  <a:pt x="860112" y="23394"/>
                </a:cubicBezTo>
                <a:cubicBezTo>
                  <a:pt x="862902" y="23363"/>
                  <a:pt x="872480" y="21825"/>
                  <a:pt x="888845" y="18780"/>
                </a:cubicBezTo>
                <a:cubicBezTo>
                  <a:pt x="905210" y="15735"/>
                  <a:pt x="915687" y="13205"/>
                  <a:pt x="920275" y="11190"/>
                </a:cubicBezTo>
                <a:cubicBezTo>
                  <a:pt x="922570" y="10182"/>
                  <a:pt x="924865" y="9586"/>
                  <a:pt x="927161" y="9402"/>
                </a:cubicBezTo>
                <a:close/>
                <a:moveTo>
                  <a:pt x="1445192" y="6334"/>
                </a:moveTo>
                <a:cubicBezTo>
                  <a:pt x="1448516" y="5224"/>
                  <a:pt x="1454572" y="6892"/>
                  <a:pt x="1463359" y="11339"/>
                </a:cubicBezTo>
                <a:cubicBezTo>
                  <a:pt x="1472146" y="15785"/>
                  <a:pt x="1475175" y="20631"/>
                  <a:pt x="1472446" y="25877"/>
                </a:cubicBezTo>
                <a:cubicBezTo>
                  <a:pt x="1469718" y="31123"/>
                  <a:pt x="1468354" y="50124"/>
                  <a:pt x="1468354" y="82878"/>
                </a:cubicBezTo>
                <a:lnTo>
                  <a:pt x="1487404" y="79474"/>
                </a:lnTo>
                <a:cubicBezTo>
                  <a:pt x="1496532" y="77080"/>
                  <a:pt x="1503034" y="78119"/>
                  <a:pt x="1506909" y="82590"/>
                </a:cubicBezTo>
                <a:cubicBezTo>
                  <a:pt x="1510785" y="87061"/>
                  <a:pt x="1508742" y="90773"/>
                  <a:pt x="1500780" y="93724"/>
                </a:cubicBezTo>
                <a:cubicBezTo>
                  <a:pt x="1492818" y="96676"/>
                  <a:pt x="1481624" y="99188"/>
                  <a:pt x="1467200" y="101259"/>
                </a:cubicBezTo>
                <a:lnTo>
                  <a:pt x="1467200" y="105500"/>
                </a:lnTo>
                <a:cubicBezTo>
                  <a:pt x="1479119" y="106902"/>
                  <a:pt x="1488517" y="110009"/>
                  <a:pt x="1495394" y="114821"/>
                </a:cubicBezTo>
                <a:cubicBezTo>
                  <a:pt x="1502271" y="119633"/>
                  <a:pt x="1504401" y="125846"/>
                  <a:pt x="1501784" y="133461"/>
                </a:cubicBezTo>
                <a:cubicBezTo>
                  <a:pt x="1499168" y="141076"/>
                  <a:pt x="1493524" y="140680"/>
                  <a:pt x="1484855" y="132271"/>
                </a:cubicBezTo>
                <a:cubicBezTo>
                  <a:pt x="1476186" y="123862"/>
                  <a:pt x="1470301" y="117952"/>
                  <a:pt x="1467200" y="114542"/>
                </a:cubicBezTo>
                <a:cubicBezTo>
                  <a:pt x="1467200" y="121735"/>
                  <a:pt x="1466068" y="129176"/>
                  <a:pt x="1463805" y="136866"/>
                </a:cubicBezTo>
                <a:cubicBezTo>
                  <a:pt x="1461542" y="144555"/>
                  <a:pt x="1457821" y="144983"/>
                  <a:pt x="1452643" y="138149"/>
                </a:cubicBezTo>
                <a:cubicBezTo>
                  <a:pt x="1447465" y="131316"/>
                  <a:pt x="1445459" y="125456"/>
                  <a:pt x="1446625" y="120569"/>
                </a:cubicBezTo>
                <a:cubicBezTo>
                  <a:pt x="1447791" y="115683"/>
                  <a:pt x="1448343" y="111336"/>
                  <a:pt x="1448280" y="107528"/>
                </a:cubicBezTo>
                <a:cubicBezTo>
                  <a:pt x="1432803" y="131192"/>
                  <a:pt x="1416301" y="146837"/>
                  <a:pt x="1398777" y="154465"/>
                </a:cubicBezTo>
                <a:cubicBezTo>
                  <a:pt x="1381252" y="162092"/>
                  <a:pt x="1377076" y="161584"/>
                  <a:pt x="1386247" y="152939"/>
                </a:cubicBezTo>
                <a:cubicBezTo>
                  <a:pt x="1395418" y="144295"/>
                  <a:pt x="1404807" y="134978"/>
                  <a:pt x="1414413" y="124987"/>
                </a:cubicBezTo>
                <a:cubicBezTo>
                  <a:pt x="1424019" y="114997"/>
                  <a:pt x="1430669" y="107621"/>
                  <a:pt x="1434365" y="102859"/>
                </a:cubicBezTo>
                <a:cubicBezTo>
                  <a:pt x="1426626" y="106654"/>
                  <a:pt x="1420276" y="108967"/>
                  <a:pt x="1415315" y="109798"/>
                </a:cubicBezTo>
                <a:cubicBezTo>
                  <a:pt x="1410354" y="110629"/>
                  <a:pt x="1404311" y="107711"/>
                  <a:pt x="1397186" y="101045"/>
                </a:cubicBezTo>
                <a:cubicBezTo>
                  <a:pt x="1390061" y="94379"/>
                  <a:pt x="1391307" y="91442"/>
                  <a:pt x="1400925" y="92236"/>
                </a:cubicBezTo>
                <a:cubicBezTo>
                  <a:pt x="1410543" y="93030"/>
                  <a:pt x="1426360" y="91300"/>
                  <a:pt x="1448373" y="87046"/>
                </a:cubicBezTo>
                <a:lnTo>
                  <a:pt x="1448373" y="46769"/>
                </a:lnTo>
                <a:cubicBezTo>
                  <a:pt x="1448373" y="31142"/>
                  <a:pt x="1447013" y="20774"/>
                  <a:pt x="1444290" y="15664"/>
                </a:cubicBezTo>
                <a:cubicBezTo>
                  <a:pt x="1441568" y="10554"/>
                  <a:pt x="1441868" y="7444"/>
                  <a:pt x="1445192" y="6334"/>
                </a:cubicBezTo>
                <a:close/>
                <a:moveTo>
                  <a:pt x="7095973" y="0"/>
                </a:moveTo>
                <a:cubicBezTo>
                  <a:pt x="7145421" y="40035"/>
                  <a:pt x="7170145" y="82302"/>
                  <a:pt x="7170145" y="126801"/>
                </a:cubicBezTo>
                <a:cubicBezTo>
                  <a:pt x="7171707" y="178928"/>
                  <a:pt x="7147349" y="222702"/>
                  <a:pt x="7097070" y="258124"/>
                </a:cubicBezTo>
                <a:lnTo>
                  <a:pt x="7081294" y="239390"/>
                </a:lnTo>
                <a:cubicBezTo>
                  <a:pt x="7122545" y="208458"/>
                  <a:pt x="7143555" y="172628"/>
                  <a:pt x="7144323" y="131899"/>
                </a:cubicBezTo>
                <a:cubicBezTo>
                  <a:pt x="7145885" y="90338"/>
                  <a:pt x="7124485" y="52933"/>
                  <a:pt x="7080122" y="19682"/>
                </a:cubicBezTo>
                <a:close/>
                <a:moveTo>
                  <a:pt x="6532137" y="0"/>
                </a:moveTo>
                <a:lnTo>
                  <a:pt x="6548043" y="19682"/>
                </a:lnTo>
                <a:cubicBezTo>
                  <a:pt x="6503680" y="52933"/>
                  <a:pt x="6482261" y="90351"/>
                  <a:pt x="6483787" y="131936"/>
                </a:cubicBezTo>
                <a:cubicBezTo>
                  <a:pt x="6484555" y="172653"/>
                  <a:pt x="6505584" y="208465"/>
                  <a:pt x="6546871" y="239371"/>
                </a:cubicBezTo>
                <a:lnTo>
                  <a:pt x="6531039" y="258124"/>
                </a:lnTo>
                <a:cubicBezTo>
                  <a:pt x="6480797" y="222715"/>
                  <a:pt x="6456458" y="178333"/>
                  <a:pt x="6458021" y="124978"/>
                </a:cubicBezTo>
                <a:cubicBezTo>
                  <a:pt x="6458021" y="81657"/>
                  <a:pt x="6482726" y="39997"/>
                  <a:pt x="6532137" y="0"/>
                </a:cubicBezTo>
                <a:close/>
                <a:moveTo>
                  <a:pt x="323698" y="0"/>
                </a:moveTo>
                <a:cubicBezTo>
                  <a:pt x="373146" y="40035"/>
                  <a:pt x="397870" y="82302"/>
                  <a:pt x="397870" y="126801"/>
                </a:cubicBezTo>
                <a:cubicBezTo>
                  <a:pt x="399433" y="178928"/>
                  <a:pt x="375074" y="222702"/>
                  <a:pt x="324796" y="258124"/>
                </a:cubicBezTo>
                <a:lnTo>
                  <a:pt x="309020" y="239390"/>
                </a:lnTo>
                <a:cubicBezTo>
                  <a:pt x="350270" y="208458"/>
                  <a:pt x="371279" y="172628"/>
                  <a:pt x="372049" y="131899"/>
                </a:cubicBezTo>
                <a:cubicBezTo>
                  <a:pt x="373611" y="90338"/>
                  <a:pt x="352211" y="52933"/>
                  <a:pt x="307848" y="19682"/>
                </a:cubicBezTo>
                <a:close/>
                <a:moveTo>
                  <a:pt x="74187" y="0"/>
                </a:moveTo>
                <a:lnTo>
                  <a:pt x="90093" y="19682"/>
                </a:lnTo>
                <a:cubicBezTo>
                  <a:pt x="45730" y="52933"/>
                  <a:pt x="24311" y="90351"/>
                  <a:pt x="25837" y="131936"/>
                </a:cubicBezTo>
                <a:cubicBezTo>
                  <a:pt x="26606" y="172653"/>
                  <a:pt x="47634" y="208465"/>
                  <a:pt x="88922" y="239371"/>
                </a:cubicBezTo>
                <a:lnTo>
                  <a:pt x="73090" y="258124"/>
                </a:lnTo>
                <a:cubicBezTo>
                  <a:pt x="22848" y="222715"/>
                  <a:pt x="-1492" y="178333"/>
                  <a:pt x="71" y="124978"/>
                </a:cubicBezTo>
                <a:cubicBezTo>
                  <a:pt x="71" y="81657"/>
                  <a:pt x="24776" y="39997"/>
                  <a:pt x="74187" y="0"/>
                </a:cubicBezTo>
                <a:close/>
              </a:path>
            </a:pathLst>
          </a:custGeom>
          <a:solidFill>
            <a:prstClr val="black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11300" algn="l"/>
                <a:tab pos="2736850" algn="l"/>
                <a:tab pos="4000500" algn="l"/>
              </a:tabLst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48013DBD-BCE4-4175-AF5B-11DE3AD88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4056" y="4713682"/>
            <a:ext cx="7141639" cy="273346"/>
          </a:xfrm>
          <a:custGeom>
            <a:avLst/>
            <a:gdLst/>
            <a:ahLst/>
            <a:cxnLst/>
            <a:rect l="l" t="t" r="r" b="b"/>
            <a:pathLst>
              <a:path w="7141639" h="273346">
                <a:moveTo>
                  <a:pt x="4119991" y="202202"/>
                </a:moveTo>
                <a:cubicBezTo>
                  <a:pt x="4122441" y="202737"/>
                  <a:pt x="4125509" y="203807"/>
                  <a:pt x="4129196" y="205413"/>
                </a:cubicBezTo>
                <a:cubicBezTo>
                  <a:pt x="4143942" y="211837"/>
                  <a:pt x="4156199" y="218503"/>
                  <a:pt x="4165966" y="225411"/>
                </a:cubicBezTo>
                <a:cubicBezTo>
                  <a:pt x="4175733" y="232320"/>
                  <a:pt x="4181028" y="240217"/>
                  <a:pt x="4181853" y="249103"/>
                </a:cubicBezTo>
                <a:cubicBezTo>
                  <a:pt x="4182678" y="257989"/>
                  <a:pt x="4181351" y="264187"/>
                  <a:pt x="4177872" y="267697"/>
                </a:cubicBezTo>
                <a:cubicBezTo>
                  <a:pt x="4174393" y="271207"/>
                  <a:pt x="4169392" y="269986"/>
                  <a:pt x="4162868" y="264032"/>
                </a:cubicBezTo>
                <a:cubicBezTo>
                  <a:pt x="4156344" y="258079"/>
                  <a:pt x="4148047" y="249664"/>
                  <a:pt x="4137977" y="238787"/>
                </a:cubicBezTo>
                <a:cubicBezTo>
                  <a:pt x="4127906" y="227911"/>
                  <a:pt x="4120123" y="218937"/>
                  <a:pt x="4114629" y="211868"/>
                </a:cubicBezTo>
                <a:cubicBezTo>
                  <a:pt x="4110853" y="203822"/>
                  <a:pt x="4112640" y="200600"/>
                  <a:pt x="4119991" y="202202"/>
                </a:cubicBezTo>
                <a:close/>
                <a:moveTo>
                  <a:pt x="4646222" y="194083"/>
                </a:moveTo>
                <a:cubicBezTo>
                  <a:pt x="4643306" y="194248"/>
                  <a:pt x="4640470" y="195354"/>
                  <a:pt x="4637713" y="197404"/>
                </a:cubicBezTo>
                <a:cubicBezTo>
                  <a:pt x="4632201" y="201503"/>
                  <a:pt x="4629444" y="206966"/>
                  <a:pt x="4629444" y="213794"/>
                </a:cubicBezTo>
                <a:cubicBezTo>
                  <a:pt x="4629444" y="220621"/>
                  <a:pt x="4632514" y="225746"/>
                  <a:pt x="4638653" y="229169"/>
                </a:cubicBezTo>
                <a:cubicBezTo>
                  <a:pt x="4644792" y="232592"/>
                  <a:pt x="4650801" y="232419"/>
                  <a:pt x="4656680" y="228649"/>
                </a:cubicBezTo>
                <a:cubicBezTo>
                  <a:pt x="4662558" y="224866"/>
                  <a:pt x="4665321" y="219409"/>
                  <a:pt x="4664968" y="212277"/>
                </a:cubicBezTo>
                <a:cubicBezTo>
                  <a:pt x="4664614" y="205146"/>
                  <a:pt x="4661362" y="199860"/>
                  <a:pt x="4655210" y="196418"/>
                </a:cubicBezTo>
                <a:cubicBezTo>
                  <a:pt x="4652135" y="194697"/>
                  <a:pt x="4649138" y="193919"/>
                  <a:pt x="4646222" y="194083"/>
                </a:cubicBezTo>
                <a:close/>
                <a:moveTo>
                  <a:pt x="4385199" y="180744"/>
                </a:moveTo>
                <a:lnTo>
                  <a:pt x="4364381" y="185079"/>
                </a:lnTo>
                <a:cubicBezTo>
                  <a:pt x="4359681" y="195633"/>
                  <a:pt x="4357464" y="201354"/>
                  <a:pt x="4357731" y="202241"/>
                </a:cubicBezTo>
                <a:cubicBezTo>
                  <a:pt x="4357997" y="203128"/>
                  <a:pt x="4359210" y="203881"/>
                  <a:pt x="4361368" y="204501"/>
                </a:cubicBezTo>
                <a:cubicBezTo>
                  <a:pt x="4363526" y="205121"/>
                  <a:pt x="4367178" y="206498"/>
                  <a:pt x="4372325" y="208631"/>
                </a:cubicBezTo>
                <a:cubicBezTo>
                  <a:pt x="4377063" y="202876"/>
                  <a:pt x="4381354" y="193581"/>
                  <a:pt x="4385199" y="180744"/>
                </a:cubicBezTo>
                <a:close/>
                <a:moveTo>
                  <a:pt x="2546874" y="180744"/>
                </a:moveTo>
                <a:lnTo>
                  <a:pt x="2526056" y="185079"/>
                </a:lnTo>
                <a:cubicBezTo>
                  <a:pt x="2521356" y="195633"/>
                  <a:pt x="2519139" y="201354"/>
                  <a:pt x="2519406" y="202241"/>
                </a:cubicBezTo>
                <a:cubicBezTo>
                  <a:pt x="2519672" y="203128"/>
                  <a:pt x="2520885" y="203881"/>
                  <a:pt x="2523043" y="204501"/>
                </a:cubicBezTo>
                <a:cubicBezTo>
                  <a:pt x="2525201" y="205121"/>
                  <a:pt x="2528853" y="206498"/>
                  <a:pt x="2534000" y="208631"/>
                </a:cubicBezTo>
                <a:cubicBezTo>
                  <a:pt x="2538738" y="202876"/>
                  <a:pt x="2543029" y="193581"/>
                  <a:pt x="2546874" y="180744"/>
                </a:cubicBezTo>
                <a:close/>
                <a:moveTo>
                  <a:pt x="1318149" y="180744"/>
                </a:moveTo>
                <a:lnTo>
                  <a:pt x="1297332" y="185079"/>
                </a:lnTo>
                <a:cubicBezTo>
                  <a:pt x="1292631" y="195633"/>
                  <a:pt x="1290414" y="201354"/>
                  <a:pt x="1290681" y="202241"/>
                </a:cubicBezTo>
                <a:cubicBezTo>
                  <a:pt x="1290947" y="203128"/>
                  <a:pt x="1292160" y="203881"/>
                  <a:pt x="1294318" y="204501"/>
                </a:cubicBezTo>
                <a:cubicBezTo>
                  <a:pt x="1296476" y="205121"/>
                  <a:pt x="1300129" y="206498"/>
                  <a:pt x="1305275" y="208631"/>
                </a:cubicBezTo>
                <a:cubicBezTo>
                  <a:pt x="1310013" y="202876"/>
                  <a:pt x="1314304" y="193581"/>
                  <a:pt x="1318149" y="180744"/>
                </a:cubicBezTo>
                <a:close/>
                <a:moveTo>
                  <a:pt x="2784227" y="177280"/>
                </a:moveTo>
                <a:cubicBezTo>
                  <a:pt x="2786651" y="177977"/>
                  <a:pt x="2787560" y="181848"/>
                  <a:pt x="2786952" y="188893"/>
                </a:cubicBezTo>
                <a:cubicBezTo>
                  <a:pt x="2785737" y="202982"/>
                  <a:pt x="2781231" y="214485"/>
                  <a:pt x="2773437" y="223402"/>
                </a:cubicBezTo>
                <a:cubicBezTo>
                  <a:pt x="2765642" y="232320"/>
                  <a:pt x="2760197" y="232639"/>
                  <a:pt x="2757103" y="224360"/>
                </a:cubicBezTo>
                <a:cubicBezTo>
                  <a:pt x="2754008" y="216082"/>
                  <a:pt x="2754458" y="209682"/>
                  <a:pt x="2758451" y="205162"/>
                </a:cubicBezTo>
                <a:cubicBezTo>
                  <a:pt x="2762445" y="200641"/>
                  <a:pt x="2767096" y="193823"/>
                  <a:pt x="2772404" y="184707"/>
                </a:cubicBezTo>
                <a:cubicBezTo>
                  <a:pt x="2777861" y="179058"/>
                  <a:pt x="2781802" y="176582"/>
                  <a:pt x="2784227" y="177280"/>
                </a:cubicBezTo>
                <a:close/>
                <a:moveTo>
                  <a:pt x="4648369" y="174261"/>
                </a:moveTo>
                <a:cubicBezTo>
                  <a:pt x="4653144" y="174367"/>
                  <a:pt x="4658025" y="175467"/>
                  <a:pt x="4663014" y="177563"/>
                </a:cubicBezTo>
                <a:cubicBezTo>
                  <a:pt x="4672992" y="181755"/>
                  <a:pt x="4679618" y="188397"/>
                  <a:pt x="4682892" y="197488"/>
                </a:cubicBezTo>
                <a:cubicBezTo>
                  <a:pt x="4686166" y="206579"/>
                  <a:pt x="4686551" y="215570"/>
                  <a:pt x="4684045" y="224463"/>
                </a:cubicBezTo>
                <a:cubicBezTo>
                  <a:pt x="4681540" y="233355"/>
                  <a:pt x="4676852" y="240161"/>
                  <a:pt x="4669981" y="244880"/>
                </a:cubicBezTo>
                <a:cubicBezTo>
                  <a:pt x="4663111" y="249599"/>
                  <a:pt x="4654947" y="251959"/>
                  <a:pt x="4645490" y="251959"/>
                </a:cubicBezTo>
                <a:cubicBezTo>
                  <a:pt x="4636033" y="251959"/>
                  <a:pt x="4627469" y="248120"/>
                  <a:pt x="4619798" y="240443"/>
                </a:cubicBezTo>
                <a:cubicBezTo>
                  <a:pt x="4612128" y="232766"/>
                  <a:pt x="4608292" y="224512"/>
                  <a:pt x="4608292" y="215682"/>
                </a:cubicBezTo>
                <a:cubicBezTo>
                  <a:pt x="4608292" y="206851"/>
                  <a:pt x="4610357" y="199128"/>
                  <a:pt x="4614487" y="192511"/>
                </a:cubicBezTo>
                <a:cubicBezTo>
                  <a:pt x="4618617" y="185895"/>
                  <a:pt x="4625243" y="180701"/>
                  <a:pt x="4634365" y="176931"/>
                </a:cubicBezTo>
                <a:cubicBezTo>
                  <a:pt x="4638925" y="175046"/>
                  <a:pt x="4643594" y="174156"/>
                  <a:pt x="4648369" y="174261"/>
                </a:cubicBezTo>
                <a:close/>
                <a:moveTo>
                  <a:pt x="2845968" y="167689"/>
                </a:moveTo>
                <a:cubicBezTo>
                  <a:pt x="2847339" y="167451"/>
                  <a:pt x="2849046" y="167542"/>
                  <a:pt x="2851088" y="167964"/>
                </a:cubicBezTo>
                <a:cubicBezTo>
                  <a:pt x="2859255" y="169651"/>
                  <a:pt x="2865698" y="173117"/>
                  <a:pt x="2870417" y="178363"/>
                </a:cubicBezTo>
                <a:lnTo>
                  <a:pt x="2873378" y="195988"/>
                </a:lnTo>
                <a:lnTo>
                  <a:pt x="2872040" y="198347"/>
                </a:lnTo>
                <a:lnTo>
                  <a:pt x="2867822" y="202406"/>
                </a:lnTo>
                <a:cubicBezTo>
                  <a:pt x="2865335" y="202510"/>
                  <a:pt x="2862266" y="200886"/>
                  <a:pt x="2858613" y="197534"/>
                </a:cubicBezTo>
                <a:cubicBezTo>
                  <a:pt x="2851308" y="190831"/>
                  <a:pt x="2845994" y="184571"/>
                  <a:pt x="2842670" y="178754"/>
                </a:cubicBezTo>
                <a:cubicBezTo>
                  <a:pt x="2840753" y="172094"/>
                  <a:pt x="2841853" y="168406"/>
                  <a:pt x="2845968" y="167689"/>
                </a:cubicBezTo>
                <a:close/>
                <a:moveTo>
                  <a:pt x="3793830" y="137547"/>
                </a:moveTo>
                <a:lnTo>
                  <a:pt x="3749613" y="148147"/>
                </a:lnTo>
                <a:lnTo>
                  <a:pt x="3754474" y="150616"/>
                </a:lnTo>
                <a:cubicBezTo>
                  <a:pt x="3764638" y="156303"/>
                  <a:pt x="3768861" y="161090"/>
                  <a:pt x="3767143" y="164978"/>
                </a:cubicBezTo>
                <a:cubicBezTo>
                  <a:pt x="3765426" y="168866"/>
                  <a:pt x="3763172" y="172100"/>
                  <a:pt x="3760381" y="174680"/>
                </a:cubicBezTo>
                <a:lnTo>
                  <a:pt x="3795263" y="199292"/>
                </a:lnTo>
                <a:lnTo>
                  <a:pt x="3795263" y="156169"/>
                </a:lnTo>
                <a:cubicBezTo>
                  <a:pt x="3795263" y="145342"/>
                  <a:pt x="3794785" y="139135"/>
                  <a:pt x="3793830" y="137547"/>
                </a:cubicBezTo>
                <a:close/>
                <a:moveTo>
                  <a:pt x="1955505" y="137547"/>
                </a:moveTo>
                <a:lnTo>
                  <a:pt x="1911288" y="148147"/>
                </a:lnTo>
                <a:lnTo>
                  <a:pt x="1916149" y="150616"/>
                </a:lnTo>
                <a:cubicBezTo>
                  <a:pt x="1926313" y="156303"/>
                  <a:pt x="1930536" y="161090"/>
                  <a:pt x="1928818" y="164978"/>
                </a:cubicBezTo>
                <a:cubicBezTo>
                  <a:pt x="1927101" y="168866"/>
                  <a:pt x="1924847" y="172100"/>
                  <a:pt x="1922056" y="174680"/>
                </a:cubicBezTo>
                <a:lnTo>
                  <a:pt x="1956938" y="199292"/>
                </a:lnTo>
                <a:lnTo>
                  <a:pt x="1956938" y="156169"/>
                </a:lnTo>
                <a:cubicBezTo>
                  <a:pt x="1956938" y="145342"/>
                  <a:pt x="1956460" y="139135"/>
                  <a:pt x="1955505" y="137547"/>
                </a:cubicBezTo>
                <a:close/>
                <a:moveTo>
                  <a:pt x="1687501" y="130068"/>
                </a:moveTo>
                <a:cubicBezTo>
                  <a:pt x="1690773" y="128841"/>
                  <a:pt x="1698442" y="130614"/>
                  <a:pt x="1710506" y="135389"/>
                </a:cubicBezTo>
                <a:cubicBezTo>
                  <a:pt x="1734635" y="144939"/>
                  <a:pt x="1751974" y="153968"/>
                  <a:pt x="1762522" y="162476"/>
                </a:cubicBezTo>
                <a:cubicBezTo>
                  <a:pt x="1773070" y="170984"/>
                  <a:pt x="1778100" y="181799"/>
                  <a:pt x="1777610" y="194920"/>
                </a:cubicBezTo>
                <a:cubicBezTo>
                  <a:pt x="1777120" y="208042"/>
                  <a:pt x="1771455" y="210085"/>
                  <a:pt x="1760615" y="201050"/>
                </a:cubicBezTo>
                <a:cubicBezTo>
                  <a:pt x="1749775" y="192015"/>
                  <a:pt x="1738487" y="182871"/>
                  <a:pt x="1726747" y="173619"/>
                </a:cubicBezTo>
                <a:cubicBezTo>
                  <a:pt x="1715008" y="164367"/>
                  <a:pt x="1703050" y="154079"/>
                  <a:pt x="1690871" y="142756"/>
                </a:cubicBezTo>
                <a:cubicBezTo>
                  <a:pt x="1685351" y="135526"/>
                  <a:pt x="1684229" y="131296"/>
                  <a:pt x="1687501" y="130068"/>
                </a:cubicBezTo>
                <a:close/>
                <a:moveTo>
                  <a:pt x="4089489" y="126004"/>
                </a:moveTo>
                <a:cubicBezTo>
                  <a:pt x="4092545" y="125594"/>
                  <a:pt x="4097911" y="126831"/>
                  <a:pt x="4105588" y="129715"/>
                </a:cubicBezTo>
                <a:cubicBezTo>
                  <a:pt x="4119119" y="135172"/>
                  <a:pt x="4124300" y="140201"/>
                  <a:pt x="4121131" y="144802"/>
                </a:cubicBezTo>
                <a:cubicBezTo>
                  <a:pt x="4117963" y="149404"/>
                  <a:pt x="4115407" y="161031"/>
                  <a:pt x="4113467" y="179684"/>
                </a:cubicBezTo>
                <a:cubicBezTo>
                  <a:pt x="4111526" y="198337"/>
                  <a:pt x="4106707" y="213542"/>
                  <a:pt x="4099012" y="225300"/>
                </a:cubicBezTo>
                <a:cubicBezTo>
                  <a:pt x="4091316" y="237057"/>
                  <a:pt x="4081236" y="246551"/>
                  <a:pt x="4068772" y="253782"/>
                </a:cubicBezTo>
                <a:cubicBezTo>
                  <a:pt x="4056307" y="261012"/>
                  <a:pt x="4042454" y="266212"/>
                  <a:pt x="4027211" y="269381"/>
                </a:cubicBezTo>
                <a:cubicBezTo>
                  <a:pt x="4011969" y="272550"/>
                  <a:pt x="4013243" y="269189"/>
                  <a:pt x="4031034" y="259298"/>
                </a:cubicBezTo>
                <a:cubicBezTo>
                  <a:pt x="4048825" y="249407"/>
                  <a:pt x="4062068" y="239175"/>
                  <a:pt x="4070762" y="228602"/>
                </a:cubicBezTo>
                <a:cubicBezTo>
                  <a:pt x="4079456" y="218029"/>
                  <a:pt x="4085540" y="205617"/>
                  <a:pt x="4089012" y="191367"/>
                </a:cubicBezTo>
                <a:cubicBezTo>
                  <a:pt x="4092485" y="177117"/>
                  <a:pt x="4093843" y="165539"/>
                  <a:pt x="4093086" y="156634"/>
                </a:cubicBezTo>
                <a:cubicBezTo>
                  <a:pt x="4092330" y="147729"/>
                  <a:pt x="4090386" y="139575"/>
                  <a:pt x="4087254" y="132171"/>
                </a:cubicBezTo>
                <a:cubicBezTo>
                  <a:pt x="4085688" y="128469"/>
                  <a:pt x="4086433" y="126413"/>
                  <a:pt x="4089489" y="126004"/>
                </a:cubicBezTo>
                <a:close/>
                <a:moveTo>
                  <a:pt x="2832391" y="123548"/>
                </a:moveTo>
                <a:cubicBezTo>
                  <a:pt x="2829421" y="124323"/>
                  <a:pt x="2819552" y="127123"/>
                  <a:pt x="2802784" y="131947"/>
                </a:cubicBezTo>
                <a:cubicBezTo>
                  <a:pt x="2804346" y="138930"/>
                  <a:pt x="2805382" y="144641"/>
                  <a:pt x="2805890" y="149081"/>
                </a:cubicBezTo>
                <a:cubicBezTo>
                  <a:pt x="2817226" y="146043"/>
                  <a:pt x="2827154" y="143531"/>
                  <a:pt x="2835675" y="141547"/>
                </a:cubicBezTo>
                <a:cubicBezTo>
                  <a:pt x="2837002" y="135668"/>
                  <a:pt x="2837529" y="131005"/>
                  <a:pt x="2837256" y="127557"/>
                </a:cubicBezTo>
                <a:cubicBezTo>
                  <a:pt x="2836983" y="124109"/>
                  <a:pt x="2835362" y="122773"/>
                  <a:pt x="2832391" y="123548"/>
                </a:cubicBezTo>
                <a:close/>
                <a:moveTo>
                  <a:pt x="3271715" y="109829"/>
                </a:moveTo>
                <a:cubicBezTo>
                  <a:pt x="3285708" y="108892"/>
                  <a:pt x="3297446" y="110944"/>
                  <a:pt x="3306930" y="115986"/>
                </a:cubicBezTo>
                <a:cubicBezTo>
                  <a:pt x="3319574" y="122708"/>
                  <a:pt x="3325142" y="128760"/>
                  <a:pt x="3323636" y="134143"/>
                </a:cubicBezTo>
                <a:cubicBezTo>
                  <a:pt x="3322129" y="139525"/>
                  <a:pt x="3316045" y="141829"/>
                  <a:pt x="3305386" y="141054"/>
                </a:cubicBezTo>
                <a:cubicBezTo>
                  <a:pt x="3294726" y="140279"/>
                  <a:pt x="3279747" y="139891"/>
                  <a:pt x="3260449" y="139891"/>
                </a:cubicBezTo>
                <a:cubicBezTo>
                  <a:pt x="3241176" y="139891"/>
                  <a:pt x="3220470" y="140862"/>
                  <a:pt x="3198332" y="142803"/>
                </a:cubicBezTo>
                <a:cubicBezTo>
                  <a:pt x="3176193" y="144744"/>
                  <a:pt x="3157664" y="147053"/>
                  <a:pt x="3142744" y="149732"/>
                </a:cubicBezTo>
                <a:cubicBezTo>
                  <a:pt x="3127824" y="152411"/>
                  <a:pt x="3114802" y="154941"/>
                  <a:pt x="3103677" y="157323"/>
                </a:cubicBezTo>
                <a:cubicBezTo>
                  <a:pt x="3092552" y="159704"/>
                  <a:pt x="3080975" y="157118"/>
                  <a:pt x="3068944" y="149565"/>
                </a:cubicBezTo>
                <a:cubicBezTo>
                  <a:pt x="3058043" y="137572"/>
                  <a:pt x="3057267" y="132168"/>
                  <a:pt x="3066619" y="133352"/>
                </a:cubicBezTo>
                <a:cubicBezTo>
                  <a:pt x="3075970" y="134536"/>
                  <a:pt x="3091991" y="134164"/>
                  <a:pt x="3114681" y="132236"/>
                </a:cubicBezTo>
                <a:cubicBezTo>
                  <a:pt x="3137371" y="130307"/>
                  <a:pt x="3161593" y="127390"/>
                  <a:pt x="3187346" y="123483"/>
                </a:cubicBezTo>
                <a:cubicBezTo>
                  <a:pt x="3213100" y="119576"/>
                  <a:pt x="3236307" y="115669"/>
                  <a:pt x="3256970" y="111763"/>
                </a:cubicBezTo>
                <a:cubicBezTo>
                  <a:pt x="3262136" y="110786"/>
                  <a:pt x="3267050" y="110141"/>
                  <a:pt x="3271715" y="109829"/>
                </a:cubicBezTo>
                <a:close/>
                <a:moveTo>
                  <a:pt x="823790" y="109829"/>
                </a:moveTo>
                <a:cubicBezTo>
                  <a:pt x="837783" y="108892"/>
                  <a:pt x="849522" y="110944"/>
                  <a:pt x="859005" y="115986"/>
                </a:cubicBezTo>
                <a:cubicBezTo>
                  <a:pt x="871649" y="122708"/>
                  <a:pt x="877218" y="128760"/>
                  <a:pt x="875711" y="134143"/>
                </a:cubicBezTo>
                <a:cubicBezTo>
                  <a:pt x="874204" y="139525"/>
                  <a:pt x="868121" y="141829"/>
                  <a:pt x="857461" y="141054"/>
                </a:cubicBezTo>
                <a:cubicBezTo>
                  <a:pt x="846801" y="140279"/>
                  <a:pt x="831822" y="139891"/>
                  <a:pt x="812524" y="139891"/>
                </a:cubicBezTo>
                <a:cubicBezTo>
                  <a:pt x="793251" y="139891"/>
                  <a:pt x="772545" y="140862"/>
                  <a:pt x="750407" y="142803"/>
                </a:cubicBezTo>
                <a:cubicBezTo>
                  <a:pt x="728269" y="144744"/>
                  <a:pt x="709740" y="147053"/>
                  <a:pt x="694820" y="149732"/>
                </a:cubicBezTo>
                <a:cubicBezTo>
                  <a:pt x="679899" y="152411"/>
                  <a:pt x="666877" y="154941"/>
                  <a:pt x="655752" y="157323"/>
                </a:cubicBezTo>
                <a:cubicBezTo>
                  <a:pt x="644627" y="159704"/>
                  <a:pt x="633050" y="157118"/>
                  <a:pt x="621020" y="149565"/>
                </a:cubicBezTo>
                <a:cubicBezTo>
                  <a:pt x="610118" y="137572"/>
                  <a:pt x="609343" y="132168"/>
                  <a:pt x="618694" y="133352"/>
                </a:cubicBezTo>
                <a:cubicBezTo>
                  <a:pt x="628046" y="134536"/>
                  <a:pt x="644066" y="134164"/>
                  <a:pt x="666756" y="132236"/>
                </a:cubicBezTo>
                <a:cubicBezTo>
                  <a:pt x="689446" y="130307"/>
                  <a:pt x="713668" y="127390"/>
                  <a:pt x="739422" y="123483"/>
                </a:cubicBezTo>
                <a:cubicBezTo>
                  <a:pt x="765175" y="119576"/>
                  <a:pt x="788383" y="115669"/>
                  <a:pt x="809045" y="111763"/>
                </a:cubicBezTo>
                <a:cubicBezTo>
                  <a:pt x="814211" y="110786"/>
                  <a:pt x="819126" y="110141"/>
                  <a:pt x="823790" y="109829"/>
                </a:cubicBezTo>
                <a:close/>
                <a:moveTo>
                  <a:pt x="2843825" y="104270"/>
                </a:moveTo>
                <a:cubicBezTo>
                  <a:pt x="2846416" y="104286"/>
                  <a:pt x="2849193" y="104929"/>
                  <a:pt x="2852157" y="106200"/>
                </a:cubicBezTo>
                <a:cubicBezTo>
                  <a:pt x="2858086" y="108743"/>
                  <a:pt x="2862625" y="111552"/>
                  <a:pt x="2865775" y="114628"/>
                </a:cubicBezTo>
                <a:cubicBezTo>
                  <a:pt x="2868925" y="117703"/>
                  <a:pt x="2868646" y="121083"/>
                  <a:pt x="2864938" y="124766"/>
                </a:cubicBezTo>
                <a:cubicBezTo>
                  <a:pt x="2861230" y="128450"/>
                  <a:pt x="2857633" y="133764"/>
                  <a:pt x="2854148" y="140710"/>
                </a:cubicBezTo>
                <a:cubicBezTo>
                  <a:pt x="2859605" y="147196"/>
                  <a:pt x="2859515" y="151013"/>
                  <a:pt x="2853878" y="152160"/>
                </a:cubicBezTo>
                <a:cubicBezTo>
                  <a:pt x="2848241" y="153307"/>
                  <a:pt x="2841721" y="154892"/>
                  <a:pt x="2834317" y="156913"/>
                </a:cubicBezTo>
                <a:cubicBezTo>
                  <a:pt x="2838199" y="160237"/>
                  <a:pt x="2839557" y="163387"/>
                  <a:pt x="2838391" y="166364"/>
                </a:cubicBezTo>
                <a:cubicBezTo>
                  <a:pt x="2837225" y="169340"/>
                  <a:pt x="2836642" y="173725"/>
                  <a:pt x="2836642" y="179517"/>
                </a:cubicBezTo>
                <a:lnTo>
                  <a:pt x="2836642" y="208687"/>
                </a:lnTo>
                <a:cubicBezTo>
                  <a:pt x="2836642" y="221858"/>
                  <a:pt x="2833327" y="232558"/>
                  <a:pt x="2826698" y="240787"/>
                </a:cubicBezTo>
                <a:cubicBezTo>
                  <a:pt x="2820070" y="249016"/>
                  <a:pt x="2815273" y="249413"/>
                  <a:pt x="2812309" y="241978"/>
                </a:cubicBezTo>
                <a:cubicBezTo>
                  <a:pt x="2809345" y="234543"/>
                  <a:pt x="2803881" y="227126"/>
                  <a:pt x="2795919" y="219728"/>
                </a:cubicBezTo>
                <a:cubicBezTo>
                  <a:pt x="2787957" y="212330"/>
                  <a:pt x="2788137" y="209602"/>
                  <a:pt x="2796458" y="211543"/>
                </a:cubicBezTo>
                <a:cubicBezTo>
                  <a:pt x="2804780" y="213484"/>
                  <a:pt x="2810033" y="213918"/>
                  <a:pt x="2812216" y="212845"/>
                </a:cubicBezTo>
                <a:cubicBezTo>
                  <a:pt x="2814398" y="211772"/>
                  <a:pt x="2815490" y="204160"/>
                  <a:pt x="2815490" y="190009"/>
                </a:cubicBezTo>
                <a:cubicBezTo>
                  <a:pt x="2815490" y="175672"/>
                  <a:pt x="2815006" y="166358"/>
                  <a:pt x="2814039" y="162067"/>
                </a:cubicBezTo>
                <a:cubicBezTo>
                  <a:pt x="2812054" y="162848"/>
                  <a:pt x="2809196" y="163524"/>
                  <a:pt x="2805463" y="164094"/>
                </a:cubicBezTo>
                <a:cubicBezTo>
                  <a:pt x="2801556" y="172081"/>
                  <a:pt x="2797971" y="172838"/>
                  <a:pt x="2794710" y="166364"/>
                </a:cubicBezTo>
                <a:cubicBezTo>
                  <a:pt x="2791448" y="159890"/>
                  <a:pt x="2788335" y="152821"/>
                  <a:pt x="2785371" y="145156"/>
                </a:cubicBezTo>
                <a:cubicBezTo>
                  <a:pt x="2782407" y="137491"/>
                  <a:pt x="2778903" y="131085"/>
                  <a:pt x="2774860" y="125939"/>
                </a:cubicBezTo>
                <a:cubicBezTo>
                  <a:pt x="2770817" y="120792"/>
                  <a:pt x="2771595" y="117722"/>
                  <a:pt x="2777195" y="116730"/>
                </a:cubicBezTo>
                <a:cubicBezTo>
                  <a:pt x="2782794" y="115738"/>
                  <a:pt x="2787842" y="115824"/>
                  <a:pt x="2792338" y="116990"/>
                </a:cubicBezTo>
                <a:cubicBezTo>
                  <a:pt x="2796834" y="118156"/>
                  <a:pt x="2804229" y="117254"/>
                  <a:pt x="2814522" y="114283"/>
                </a:cubicBezTo>
                <a:cubicBezTo>
                  <a:pt x="2824816" y="111313"/>
                  <a:pt x="2832180" y="108588"/>
                  <a:pt x="2836614" y="106107"/>
                </a:cubicBezTo>
                <a:cubicBezTo>
                  <a:pt x="2838831" y="104867"/>
                  <a:pt x="2841235" y="104255"/>
                  <a:pt x="2843825" y="104270"/>
                </a:cubicBezTo>
                <a:close/>
                <a:moveTo>
                  <a:pt x="3868310" y="103551"/>
                </a:moveTo>
                <a:cubicBezTo>
                  <a:pt x="3876887" y="103458"/>
                  <a:pt x="3883932" y="106763"/>
                  <a:pt x="3889443" y="113465"/>
                </a:cubicBezTo>
                <a:cubicBezTo>
                  <a:pt x="3896791" y="122401"/>
                  <a:pt x="3892007" y="127089"/>
                  <a:pt x="3875090" y="127529"/>
                </a:cubicBezTo>
                <a:cubicBezTo>
                  <a:pt x="3858174" y="127969"/>
                  <a:pt x="3838615" y="129882"/>
                  <a:pt x="3816415" y="133268"/>
                </a:cubicBezTo>
                <a:cubicBezTo>
                  <a:pt x="3819528" y="136791"/>
                  <a:pt x="3820486" y="140818"/>
                  <a:pt x="3819289" y="145351"/>
                </a:cubicBezTo>
                <a:cubicBezTo>
                  <a:pt x="3818092" y="149884"/>
                  <a:pt x="3817134" y="155022"/>
                  <a:pt x="3816415" y="160764"/>
                </a:cubicBezTo>
                <a:cubicBezTo>
                  <a:pt x="3825667" y="158544"/>
                  <a:pt x="3833918" y="156042"/>
                  <a:pt x="3841167" y="153258"/>
                </a:cubicBezTo>
                <a:cubicBezTo>
                  <a:pt x="3848416" y="150473"/>
                  <a:pt x="3855442" y="152114"/>
                  <a:pt x="3862245" y="158178"/>
                </a:cubicBezTo>
                <a:cubicBezTo>
                  <a:pt x="3869047" y="164243"/>
                  <a:pt x="3866275" y="169133"/>
                  <a:pt x="3853929" y="172847"/>
                </a:cubicBezTo>
                <a:cubicBezTo>
                  <a:pt x="3841582" y="176562"/>
                  <a:pt x="3829022" y="178028"/>
                  <a:pt x="3816247" y="177247"/>
                </a:cubicBezTo>
                <a:lnTo>
                  <a:pt x="3815224" y="209915"/>
                </a:lnTo>
                <a:cubicBezTo>
                  <a:pt x="3837152" y="220866"/>
                  <a:pt x="3857172" y="227883"/>
                  <a:pt x="3875286" y="230965"/>
                </a:cubicBezTo>
                <a:cubicBezTo>
                  <a:pt x="3893399" y="234047"/>
                  <a:pt x="3910490" y="236865"/>
                  <a:pt x="3926557" y="239420"/>
                </a:cubicBezTo>
                <a:cubicBezTo>
                  <a:pt x="3942624" y="241975"/>
                  <a:pt x="3944578" y="245463"/>
                  <a:pt x="3932417" y="249884"/>
                </a:cubicBezTo>
                <a:cubicBezTo>
                  <a:pt x="3920257" y="254306"/>
                  <a:pt x="3906378" y="258092"/>
                  <a:pt x="3890782" y="261242"/>
                </a:cubicBezTo>
                <a:cubicBezTo>
                  <a:pt x="3875187" y="264392"/>
                  <a:pt x="3863255" y="264547"/>
                  <a:pt x="3854989" y="261707"/>
                </a:cubicBezTo>
                <a:cubicBezTo>
                  <a:pt x="3846723" y="258867"/>
                  <a:pt x="3832271" y="249264"/>
                  <a:pt x="3811634" y="232899"/>
                </a:cubicBezTo>
                <a:cubicBezTo>
                  <a:pt x="3790996" y="216535"/>
                  <a:pt x="3770991" y="200706"/>
                  <a:pt x="3751619" y="185414"/>
                </a:cubicBezTo>
                <a:cubicBezTo>
                  <a:pt x="3747687" y="191429"/>
                  <a:pt x="3740748" y="199804"/>
                  <a:pt x="3730801" y="210538"/>
                </a:cubicBezTo>
                <a:cubicBezTo>
                  <a:pt x="3720855" y="221272"/>
                  <a:pt x="3711246" y="229662"/>
                  <a:pt x="3701975" y="235709"/>
                </a:cubicBezTo>
                <a:cubicBezTo>
                  <a:pt x="3692705" y="241755"/>
                  <a:pt x="3682587" y="245975"/>
                  <a:pt x="3671624" y="248368"/>
                </a:cubicBezTo>
                <a:cubicBezTo>
                  <a:pt x="3660660" y="250762"/>
                  <a:pt x="3661147" y="247419"/>
                  <a:pt x="3673084" y="238341"/>
                </a:cubicBezTo>
                <a:cubicBezTo>
                  <a:pt x="3685021" y="229262"/>
                  <a:pt x="3697504" y="216671"/>
                  <a:pt x="3710533" y="200566"/>
                </a:cubicBezTo>
                <a:cubicBezTo>
                  <a:pt x="3723561" y="184462"/>
                  <a:pt x="3731797" y="172624"/>
                  <a:pt x="3735238" y="165052"/>
                </a:cubicBezTo>
                <a:cubicBezTo>
                  <a:pt x="3736959" y="161267"/>
                  <a:pt x="3738201" y="157944"/>
                  <a:pt x="3738964" y="155083"/>
                </a:cubicBezTo>
                <a:lnTo>
                  <a:pt x="3739476" y="150752"/>
                </a:lnTo>
                <a:lnTo>
                  <a:pt x="3721249" y="155620"/>
                </a:lnTo>
                <a:cubicBezTo>
                  <a:pt x="3712598" y="158368"/>
                  <a:pt x="3703705" y="155437"/>
                  <a:pt x="3694571" y="146830"/>
                </a:cubicBezTo>
                <a:cubicBezTo>
                  <a:pt x="3685437" y="138223"/>
                  <a:pt x="3684342" y="134313"/>
                  <a:pt x="3691288" y="135101"/>
                </a:cubicBezTo>
                <a:cubicBezTo>
                  <a:pt x="3698233" y="135888"/>
                  <a:pt x="3704676" y="135910"/>
                  <a:pt x="3710617" y="135166"/>
                </a:cubicBezTo>
                <a:cubicBezTo>
                  <a:pt x="3716557" y="134422"/>
                  <a:pt x="3727936" y="132682"/>
                  <a:pt x="3744754" y="129948"/>
                </a:cubicBezTo>
                <a:cubicBezTo>
                  <a:pt x="3761572" y="127213"/>
                  <a:pt x="3781654" y="123120"/>
                  <a:pt x="3805002" y="117669"/>
                </a:cubicBezTo>
                <a:cubicBezTo>
                  <a:pt x="3828349" y="112218"/>
                  <a:pt x="3846422" y="107921"/>
                  <a:pt x="3859222" y="104777"/>
                </a:cubicBezTo>
                <a:cubicBezTo>
                  <a:pt x="3862421" y="103991"/>
                  <a:pt x="3865451" y="103583"/>
                  <a:pt x="3868310" y="103551"/>
                </a:cubicBezTo>
                <a:close/>
                <a:moveTo>
                  <a:pt x="2029985" y="103551"/>
                </a:moveTo>
                <a:cubicBezTo>
                  <a:pt x="2038562" y="103458"/>
                  <a:pt x="2045607" y="106763"/>
                  <a:pt x="2051118" y="113465"/>
                </a:cubicBezTo>
                <a:cubicBezTo>
                  <a:pt x="2058466" y="122401"/>
                  <a:pt x="2053682" y="127089"/>
                  <a:pt x="2036765" y="127529"/>
                </a:cubicBezTo>
                <a:cubicBezTo>
                  <a:pt x="2019848" y="127969"/>
                  <a:pt x="2000290" y="129882"/>
                  <a:pt x="1978090" y="133268"/>
                </a:cubicBezTo>
                <a:cubicBezTo>
                  <a:pt x="1981203" y="136791"/>
                  <a:pt x="1982161" y="140818"/>
                  <a:pt x="1980964" y="145351"/>
                </a:cubicBezTo>
                <a:cubicBezTo>
                  <a:pt x="1979767" y="149884"/>
                  <a:pt x="1978809" y="155022"/>
                  <a:pt x="1978090" y="160764"/>
                </a:cubicBezTo>
                <a:cubicBezTo>
                  <a:pt x="1987342" y="158544"/>
                  <a:pt x="1995593" y="156042"/>
                  <a:pt x="2002842" y="153258"/>
                </a:cubicBezTo>
                <a:cubicBezTo>
                  <a:pt x="2010091" y="150473"/>
                  <a:pt x="2017117" y="152114"/>
                  <a:pt x="2023920" y="158178"/>
                </a:cubicBezTo>
                <a:cubicBezTo>
                  <a:pt x="2030722" y="164243"/>
                  <a:pt x="2027950" y="169133"/>
                  <a:pt x="2015604" y="172847"/>
                </a:cubicBezTo>
                <a:cubicBezTo>
                  <a:pt x="2003257" y="176562"/>
                  <a:pt x="1990697" y="178028"/>
                  <a:pt x="1977922" y="177247"/>
                </a:cubicBezTo>
                <a:lnTo>
                  <a:pt x="1976899" y="209915"/>
                </a:lnTo>
                <a:cubicBezTo>
                  <a:pt x="1998827" y="220866"/>
                  <a:pt x="2018847" y="227883"/>
                  <a:pt x="2036961" y="230965"/>
                </a:cubicBezTo>
                <a:cubicBezTo>
                  <a:pt x="2055074" y="234047"/>
                  <a:pt x="2072165" y="236865"/>
                  <a:pt x="2088232" y="239420"/>
                </a:cubicBezTo>
                <a:cubicBezTo>
                  <a:pt x="2104299" y="241975"/>
                  <a:pt x="2106252" y="245463"/>
                  <a:pt x="2094092" y="249884"/>
                </a:cubicBezTo>
                <a:cubicBezTo>
                  <a:pt x="2081932" y="254306"/>
                  <a:pt x="2068054" y="258092"/>
                  <a:pt x="2052458" y="261242"/>
                </a:cubicBezTo>
                <a:cubicBezTo>
                  <a:pt x="2036861" y="264392"/>
                  <a:pt x="2024931" y="264547"/>
                  <a:pt x="2016664" y="261707"/>
                </a:cubicBezTo>
                <a:cubicBezTo>
                  <a:pt x="2008398" y="258867"/>
                  <a:pt x="1993946" y="249264"/>
                  <a:pt x="1973309" y="232899"/>
                </a:cubicBezTo>
                <a:cubicBezTo>
                  <a:pt x="1952671" y="216535"/>
                  <a:pt x="1932666" y="200706"/>
                  <a:pt x="1913294" y="185414"/>
                </a:cubicBezTo>
                <a:cubicBezTo>
                  <a:pt x="1909362" y="191429"/>
                  <a:pt x="1902423" y="199804"/>
                  <a:pt x="1892477" y="210538"/>
                </a:cubicBezTo>
                <a:cubicBezTo>
                  <a:pt x="1882530" y="221272"/>
                  <a:pt x="1872921" y="229662"/>
                  <a:pt x="1863650" y="235709"/>
                </a:cubicBezTo>
                <a:cubicBezTo>
                  <a:pt x="1854380" y="241755"/>
                  <a:pt x="1844263" y="245975"/>
                  <a:pt x="1833299" y="248368"/>
                </a:cubicBezTo>
                <a:cubicBezTo>
                  <a:pt x="1822335" y="250762"/>
                  <a:pt x="1822822" y="247419"/>
                  <a:pt x="1834759" y="238341"/>
                </a:cubicBezTo>
                <a:cubicBezTo>
                  <a:pt x="1846696" y="229262"/>
                  <a:pt x="1859179" y="216671"/>
                  <a:pt x="1872208" y="200566"/>
                </a:cubicBezTo>
                <a:cubicBezTo>
                  <a:pt x="1885237" y="184462"/>
                  <a:pt x="1893472" y="172624"/>
                  <a:pt x="1896914" y="165052"/>
                </a:cubicBezTo>
                <a:cubicBezTo>
                  <a:pt x="1898634" y="161267"/>
                  <a:pt x="1899876" y="157944"/>
                  <a:pt x="1900639" y="155083"/>
                </a:cubicBezTo>
                <a:lnTo>
                  <a:pt x="1901151" y="150752"/>
                </a:lnTo>
                <a:lnTo>
                  <a:pt x="1882924" y="155620"/>
                </a:lnTo>
                <a:cubicBezTo>
                  <a:pt x="1874273" y="158368"/>
                  <a:pt x="1865381" y="155437"/>
                  <a:pt x="1856246" y="146830"/>
                </a:cubicBezTo>
                <a:cubicBezTo>
                  <a:pt x="1847112" y="138223"/>
                  <a:pt x="1846017" y="134313"/>
                  <a:pt x="1852963" y="135101"/>
                </a:cubicBezTo>
                <a:cubicBezTo>
                  <a:pt x="1859908" y="135888"/>
                  <a:pt x="1866351" y="135910"/>
                  <a:pt x="1872292" y="135166"/>
                </a:cubicBezTo>
                <a:cubicBezTo>
                  <a:pt x="1878232" y="134422"/>
                  <a:pt x="1889611" y="132682"/>
                  <a:pt x="1906429" y="129948"/>
                </a:cubicBezTo>
                <a:cubicBezTo>
                  <a:pt x="1923247" y="127213"/>
                  <a:pt x="1943329" y="123120"/>
                  <a:pt x="1966677" y="117669"/>
                </a:cubicBezTo>
                <a:cubicBezTo>
                  <a:pt x="1990024" y="112218"/>
                  <a:pt x="2008097" y="107921"/>
                  <a:pt x="2020897" y="104777"/>
                </a:cubicBezTo>
                <a:cubicBezTo>
                  <a:pt x="2024096" y="103991"/>
                  <a:pt x="2027126" y="103583"/>
                  <a:pt x="2029985" y="103551"/>
                </a:cubicBezTo>
                <a:close/>
                <a:moveTo>
                  <a:pt x="1026939" y="100731"/>
                </a:moveTo>
                <a:cubicBezTo>
                  <a:pt x="1035999" y="101959"/>
                  <a:pt x="1043406" y="104222"/>
                  <a:pt x="1049161" y="107521"/>
                </a:cubicBezTo>
                <a:cubicBezTo>
                  <a:pt x="1056516" y="110547"/>
                  <a:pt x="1058825" y="114721"/>
                  <a:pt x="1056091" y="120041"/>
                </a:cubicBezTo>
                <a:cubicBezTo>
                  <a:pt x="1053356" y="125362"/>
                  <a:pt x="1052376" y="146991"/>
                  <a:pt x="1053151" y="184930"/>
                </a:cubicBezTo>
                <a:cubicBezTo>
                  <a:pt x="1053927" y="222869"/>
                  <a:pt x="1052590" y="248582"/>
                  <a:pt x="1049142" y="262070"/>
                </a:cubicBezTo>
                <a:cubicBezTo>
                  <a:pt x="1045694" y="275557"/>
                  <a:pt x="1040618" y="276946"/>
                  <a:pt x="1033915" y="266237"/>
                </a:cubicBezTo>
                <a:cubicBezTo>
                  <a:pt x="1027212" y="255527"/>
                  <a:pt x="1024443" y="247119"/>
                  <a:pt x="1025609" y="241011"/>
                </a:cubicBezTo>
                <a:cubicBezTo>
                  <a:pt x="1026774" y="234902"/>
                  <a:pt x="1028136" y="222556"/>
                  <a:pt x="1029692" y="203971"/>
                </a:cubicBezTo>
                <a:cubicBezTo>
                  <a:pt x="1031249" y="185386"/>
                  <a:pt x="1031072" y="166596"/>
                  <a:pt x="1029162" y="147602"/>
                </a:cubicBezTo>
                <a:cubicBezTo>
                  <a:pt x="1027252" y="128608"/>
                  <a:pt x="1024139" y="115741"/>
                  <a:pt x="1019823" y="109000"/>
                </a:cubicBezTo>
                <a:cubicBezTo>
                  <a:pt x="1015507" y="102259"/>
                  <a:pt x="1017879" y="99503"/>
                  <a:pt x="1026939" y="100731"/>
                </a:cubicBezTo>
                <a:close/>
                <a:moveTo>
                  <a:pt x="3516966" y="99428"/>
                </a:moveTo>
                <a:cubicBezTo>
                  <a:pt x="3521569" y="99748"/>
                  <a:pt x="3525363" y="101413"/>
                  <a:pt x="3528349" y="104424"/>
                </a:cubicBezTo>
                <a:cubicBezTo>
                  <a:pt x="3534320" y="110445"/>
                  <a:pt x="3532113" y="115331"/>
                  <a:pt x="3521726" y="119083"/>
                </a:cubicBezTo>
                <a:cubicBezTo>
                  <a:pt x="3511339" y="122835"/>
                  <a:pt x="3499411" y="126404"/>
                  <a:pt x="3485942" y="129789"/>
                </a:cubicBezTo>
                <a:cubicBezTo>
                  <a:pt x="3493718" y="133919"/>
                  <a:pt x="3496828" y="137553"/>
                  <a:pt x="3495272" y="140691"/>
                </a:cubicBezTo>
                <a:cubicBezTo>
                  <a:pt x="3493715" y="143829"/>
                  <a:pt x="3492937" y="149354"/>
                  <a:pt x="3492937" y="157267"/>
                </a:cubicBezTo>
                <a:cubicBezTo>
                  <a:pt x="3500701" y="156572"/>
                  <a:pt x="3509234" y="154451"/>
                  <a:pt x="3518535" y="150904"/>
                </a:cubicBezTo>
                <a:cubicBezTo>
                  <a:pt x="3527837" y="147357"/>
                  <a:pt x="3535431" y="149140"/>
                  <a:pt x="3541315" y="156253"/>
                </a:cubicBezTo>
                <a:cubicBezTo>
                  <a:pt x="3547200" y="163366"/>
                  <a:pt x="3543402" y="168060"/>
                  <a:pt x="3529921" y="170336"/>
                </a:cubicBezTo>
                <a:cubicBezTo>
                  <a:pt x="3516439" y="172612"/>
                  <a:pt x="3504111" y="173750"/>
                  <a:pt x="3492937" y="173750"/>
                </a:cubicBezTo>
                <a:lnTo>
                  <a:pt x="3492937" y="208780"/>
                </a:lnTo>
                <a:cubicBezTo>
                  <a:pt x="3514877" y="220488"/>
                  <a:pt x="3535455" y="227880"/>
                  <a:pt x="3554673" y="230955"/>
                </a:cubicBezTo>
                <a:cubicBezTo>
                  <a:pt x="3573890" y="234031"/>
                  <a:pt x="3591170" y="236291"/>
                  <a:pt x="3606511" y="237736"/>
                </a:cubicBezTo>
                <a:cubicBezTo>
                  <a:pt x="3621853" y="239181"/>
                  <a:pt x="3626020" y="242272"/>
                  <a:pt x="3619013" y="247010"/>
                </a:cubicBezTo>
                <a:cubicBezTo>
                  <a:pt x="3612005" y="251748"/>
                  <a:pt x="3598239" y="256092"/>
                  <a:pt x="3577713" y="260042"/>
                </a:cubicBezTo>
                <a:cubicBezTo>
                  <a:pt x="3557187" y="263992"/>
                  <a:pt x="3540215" y="261533"/>
                  <a:pt x="3526795" y="252666"/>
                </a:cubicBezTo>
                <a:cubicBezTo>
                  <a:pt x="3513376" y="243798"/>
                  <a:pt x="3499402" y="234205"/>
                  <a:pt x="3484872" y="223886"/>
                </a:cubicBezTo>
                <a:cubicBezTo>
                  <a:pt x="3470343" y="213567"/>
                  <a:pt x="3454707" y="201134"/>
                  <a:pt x="3437963" y="186586"/>
                </a:cubicBezTo>
                <a:cubicBezTo>
                  <a:pt x="3427347" y="208414"/>
                  <a:pt x="3417187" y="222764"/>
                  <a:pt x="3407482" y="229634"/>
                </a:cubicBezTo>
                <a:cubicBezTo>
                  <a:pt x="3397777" y="236505"/>
                  <a:pt x="3388559" y="241166"/>
                  <a:pt x="3379828" y="243615"/>
                </a:cubicBezTo>
                <a:cubicBezTo>
                  <a:pt x="3371096" y="246065"/>
                  <a:pt x="3371270" y="242818"/>
                  <a:pt x="3380348" y="233876"/>
                </a:cubicBezTo>
                <a:cubicBezTo>
                  <a:pt x="3389427" y="224934"/>
                  <a:pt x="3398186" y="213164"/>
                  <a:pt x="3406626" y="198567"/>
                </a:cubicBezTo>
                <a:cubicBezTo>
                  <a:pt x="3415066" y="183969"/>
                  <a:pt x="3420253" y="173681"/>
                  <a:pt x="3422188" y="167703"/>
                </a:cubicBezTo>
                <a:cubicBezTo>
                  <a:pt x="3424122" y="161725"/>
                  <a:pt x="3424312" y="155961"/>
                  <a:pt x="3422755" y="150411"/>
                </a:cubicBezTo>
                <a:cubicBezTo>
                  <a:pt x="3421199" y="144861"/>
                  <a:pt x="3423890" y="143137"/>
                  <a:pt x="3430829" y="145240"/>
                </a:cubicBezTo>
                <a:cubicBezTo>
                  <a:pt x="3437768" y="147342"/>
                  <a:pt x="3444211" y="150725"/>
                  <a:pt x="3450158" y="155388"/>
                </a:cubicBezTo>
                <a:cubicBezTo>
                  <a:pt x="3456105" y="160051"/>
                  <a:pt x="3457181" y="164091"/>
                  <a:pt x="3453386" y="167508"/>
                </a:cubicBezTo>
                <a:cubicBezTo>
                  <a:pt x="3449591" y="170925"/>
                  <a:pt x="3446819" y="173688"/>
                  <a:pt x="3445070" y="175796"/>
                </a:cubicBezTo>
                <a:cubicBezTo>
                  <a:pt x="3457472" y="184924"/>
                  <a:pt x="3465986" y="191584"/>
                  <a:pt x="3470613" y="195776"/>
                </a:cubicBezTo>
                <a:cubicBezTo>
                  <a:pt x="3470613" y="153075"/>
                  <a:pt x="3469577" y="132301"/>
                  <a:pt x="3467506" y="133454"/>
                </a:cubicBezTo>
                <a:cubicBezTo>
                  <a:pt x="3465435" y="134608"/>
                  <a:pt x="3460669" y="135386"/>
                  <a:pt x="3453209" y="135789"/>
                </a:cubicBezTo>
                <a:cubicBezTo>
                  <a:pt x="3445749" y="136192"/>
                  <a:pt x="3438615" y="134598"/>
                  <a:pt x="3431806" y="131008"/>
                </a:cubicBezTo>
                <a:cubicBezTo>
                  <a:pt x="3424997" y="127418"/>
                  <a:pt x="3426178" y="124329"/>
                  <a:pt x="3435350" y="121743"/>
                </a:cubicBezTo>
                <a:cubicBezTo>
                  <a:pt x="3444521" y="119158"/>
                  <a:pt x="3454601" y="116491"/>
                  <a:pt x="3465590" y="113744"/>
                </a:cubicBezTo>
                <a:cubicBezTo>
                  <a:pt x="3476578" y="110997"/>
                  <a:pt x="3488292" y="107251"/>
                  <a:pt x="3500732" y="102507"/>
                </a:cubicBezTo>
                <a:cubicBezTo>
                  <a:pt x="3506951" y="100135"/>
                  <a:pt x="3512363" y="99109"/>
                  <a:pt x="3516966" y="99428"/>
                </a:cubicBezTo>
                <a:close/>
                <a:moveTo>
                  <a:pt x="2875193" y="67256"/>
                </a:moveTo>
                <a:cubicBezTo>
                  <a:pt x="2880098" y="67561"/>
                  <a:pt x="2883287" y="68993"/>
                  <a:pt x="2884760" y="71551"/>
                </a:cubicBezTo>
                <a:cubicBezTo>
                  <a:pt x="2887706" y="76667"/>
                  <a:pt x="2883387" y="80543"/>
                  <a:pt x="2871803" y="83178"/>
                </a:cubicBezTo>
                <a:cubicBezTo>
                  <a:pt x="2860219" y="85814"/>
                  <a:pt x="2843008" y="89888"/>
                  <a:pt x="2820169" y="95401"/>
                </a:cubicBezTo>
                <a:cubicBezTo>
                  <a:pt x="2797330" y="100914"/>
                  <a:pt x="2782704" y="104647"/>
                  <a:pt x="2776292" y="106600"/>
                </a:cubicBezTo>
                <a:cubicBezTo>
                  <a:pt x="2769880" y="108554"/>
                  <a:pt x="2762768" y="105803"/>
                  <a:pt x="2754954" y="98350"/>
                </a:cubicBezTo>
                <a:cubicBezTo>
                  <a:pt x="2747835" y="87039"/>
                  <a:pt x="2749295" y="81771"/>
                  <a:pt x="2759335" y="82546"/>
                </a:cubicBezTo>
                <a:cubicBezTo>
                  <a:pt x="2769375" y="83321"/>
                  <a:pt x="2783715" y="82350"/>
                  <a:pt x="2802356" y="79634"/>
                </a:cubicBezTo>
                <a:cubicBezTo>
                  <a:pt x="2820997" y="76918"/>
                  <a:pt x="2838654" y="73613"/>
                  <a:pt x="2855329" y="69719"/>
                </a:cubicBezTo>
                <a:cubicBezTo>
                  <a:pt x="2863667" y="67772"/>
                  <a:pt x="2870288" y="66951"/>
                  <a:pt x="2875193" y="67256"/>
                </a:cubicBezTo>
                <a:close/>
                <a:moveTo>
                  <a:pt x="4327493" y="50778"/>
                </a:moveTo>
                <a:cubicBezTo>
                  <a:pt x="4330000" y="50107"/>
                  <a:pt x="4334281" y="50520"/>
                  <a:pt x="4340336" y="52017"/>
                </a:cubicBezTo>
                <a:cubicBezTo>
                  <a:pt x="4352447" y="55013"/>
                  <a:pt x="4357749" y="62234"/>
                  <a:pt x="4356242" y="73681"/>
                </a:cubicBezTo>
                <a:cubicBezTo>
                  <a:pt x="4354736" y="85129"/>
                  <a:pt x="4348686" y="86518"/>
                  <a:pt x="4338095" y="77848"/>
                </a:cubicBezTo>
                <a:cubicBezTo>
                  <a:pt x="4331645" y="68993"/>
                  <a:pt x="4327379" y="61725"/>
                  <a:pt x="4325296" y="56045"/>
                </a:cubicBezTo>
                <a:cubicBezTo>
                  <a:pt x="4324254" y="53205"/>
                  <a:pt x="4324986" y="51449"/>
                  <a:pt x="4327493" y="50778"/>
                </a:cubicBezTo>
                <a:close/>
                <a:moveTo>
                  <a:pt x="2489168" y="50778"/>
                </a:moveTo>
                <a:cubicBezTo>
                  <a:pt x="2491675" y="50107"/>
                  <a:pt x="2495956" y="50520"/>
                  <a:pt x="2502011" y="52017"/>
                </a:cubicBezTo>
                <a:cubicBezTo>
                  <a:pt x="2514122" y="55013"/>
                  <a:pt x="2519424" y="62234"/>
                  <a:pt x="2517917" y="73681"/>
                </a:cubicBezTo>
                <a:cubicBezTo>
                  <a:pt x="2516410" y="85129"/>
                  <a:pt x="2510361" y="86518"/>
                  <a:pt x="2499770" y="77848"/>
                </a:cubicBezTo>
                <a:cubicBezTo>
                  <a:pt x="2493321" y="68993"/>
                  <a:pt x="2489054" y="61725"/>
                  <a:pt x="2486970" y="56045"/>
                </a:cubicBezTo>
                <a:cubicBezTo>
                  <a:pt x="2485929" y="53205"/>
                  <a:pt x="2486661" y="51449"/>
                  <a:pt x="2489168" y="50778"/>
                </a:cubicBezTo>
                <a:close/>
                <a:moveTo>
                  <a:pt x="1260443" y="50778"/>
                </a:moveTo>
                <a:cubicBezTo>
                  <a:pt x="1262950" y="50107"/>
                  <a:pt x="1267231" y="50520"/>
                  <a:pt x="1273287" y="52017"/>
                </a:cubicBezTo>
                <a:cubicBezTo>
                  <a:pt x="1285398" y="55013"/>
                  <a:pt x="1290699" y="62234"/>
                  <a:pt x="1289193" y="73681"/>
                </a:cubicBezTo>
                <a:cubicBezTo>
                  <a:pt x="1287686" y="85129"/>
                  <a:pt x="1281636" y="86518"/>
                  <a:pt x="1271045" y="77848"/>
                </a:cubicBezTo>
                <a:cubicBezTo>
                  <a:pt x="1264596" y="68993"/>
                  <a:pt x="1260329" y="61725"/>
                  <a:pt x="1258246" y="56045"/>
                </a:cubicBezTo>
                <a:cubicBezTo>
                  <a:pt x="1257204" y="53205"/>
                  <a:pt x="1257937" y="51449"/>
                  <a:pt x="1260443" y="50778"/>
                </a:cubicBezTo>
                <a:close/>
                <a:moveTo>
                  <a:pt x="2957270" y="44411"/>
                </a:moveTo>
                <a:cubicBezTo>
                  <a:pt x="2960508" y="44437"/>
                  <a:pt x="2963902" y="44982"/>
                  <a:pt x="2967453" y="46046"/>
                </a:cubicBezTo>
                <a:cubicBezTo>
                  <a:pt x="2974553" y="48173"/>
                  <a:pt x="2979430" y="51521"/>
                  <a:pt x="2982084" y="56092"/>
                </a:cubicBezTo>
                <a:cubicBezTo>
                  <a:pt x="2984739" y="60662"/>
                  <a:pt x="2984986" y="65263"/>
                  <a:pt x="2982828" y="69895"/>
                </a:cubicBezTo>
                <a:cubicBezTo>
                  <a:pt x="2980670" y="74528"/>
                  <a:pt x="2975654" y="75197"/>
                  <a:pt x="2967778" y="71905"/>
                </a:cubicBezTo>
                <a:cubicBezTo>
                  <a:pt x="2959903" y="68612"/>
                  <a:pt x="2953013" y="64435"/>
                  <a:pt x="2947110" y="59375"/>
                </a:cubicBezTo>
                <a:cubicBezTo>
                  <a:pt x="2941864" y="52405"/>
                  <a:pt x="2942167" y="47909"/>
                  <a:pt x="2948021" y="45888"/>
                </a:cubicBezTo>
                <a:cubicBezTo>
                  <a:pt x="2950948" y="44877"/>
                  <a:pt x="2954031" y="44385"/>
                  <a:pt x="2957270" y="44411"/>
                </a:cubicBezTo>
                <a:close/>
                <a:moveTo>
                  <a:pt x="3551894" y="44160"/>
                </a:moveTo>
                <a:cubicBezTo>
                  <a:pt x="3555260" y="44785"/>
                  <a:pt x="3559190" y="46235"/>
                  <a:pt x="3563686" y="48511"/>
                </a:cubicBezTo>
                <a:cubicBezTo>
                  <a:pt x="3572678" y="53062"/>
                  <a:pt x="3580838" y="59980"/>
                  <a:pt x="3588168" y="69263"/>
                </a:cubicBezTo>
                <a:cubicBezTo>
                  <a:pt x="3595498" y="78546"/>
                  <a:pt x="3593328" y="83867"/>
                  <a:pt x="3581657" y="85225"/>
                </a:cubicBezTo>
                <a:cubicBezTo>
                  <a:pt x="3569987" y="86583"/>
                  <a:pt x="3558291" y="90586"/>
                  <a:pt x="3546571" y="97233"/>
                </a:cubicBezTo>
                <a:cubicBezTo>
                  <a:pt x="3534851" y="103881"/>
                  <a:pt x="3532686" y="101245"/>
                  <a:pt x="3540078" y="89327"/>
                </a:cubicBezTo>
                <a:cubicBezTo>
                  <a:pt x="3547470" y="77408"/>
                  <a:pt x="3549972" y="70013"/>
                  <a:pt x="3547585" y="67142"/>
                </a:cubicBezTo>
                <a:cubicBezTo>
                  <a:pt x="3545197" y="64271"/>
                  <a:pt x="3538193" y="64175"/>
                  <a:pt x="3526572" y="66854"/>
                </a:cubicBezTo>
                <a:cubicBezTo>
                  <a:pt x="3514951" y="69533"/>
                  <a:pt x="3497141" y="73036"/>
                  <a:pt x="3473143" y="77365"/>
                </a:cubicBezTo>
                <a:cubicBezTo>
                  <a:pt x="3449144" y="81693"/>
                  <a:pt x="3432879" y="83857"/>
                  <a:pt x="3424346" y="83857"/>
                </a:cubicBezTo>
                <a:cubicBezTo>
                  <a:pt x="3419955" y="99968"/>
                  <a:pt x="3413875" y="111000"/>
                  <a:pt x="3406105" y="116953"/>
                </a:cubicBezTo>
                <a:cubicBezTo>
                  <a:pt x="3398335" y="122906"/>
                  <a:pt x="3392943" y="122165"/>
                  <a:pt x="3389929" y="114730"/>
                </a:cubicBezTo>
                <a:cubicBezTo>
                  <a:pt x="3386915" y="107295"/>
                  <a:pt x="3387756" y="99990"/>
                  <a:pt x="3392450" y="92815"/>
                </a:cubicBezTo>
                <a:cubicBezTo>
                  <a:pt x="3397144" y="85640"/>
                  <a:pt x="3400558" y="77467"/>
                  <a:pt x="3402691" y="68296"/>
                </a:cubicBezTo>
                <a:cubicBezTo>
                  <a:pt x="3404825" y="59124"/>
                  <a:pt x="3407810" y="55013"/>
                  <a:pt x="3411649" y="55961"/>
                </a:cubicBezTo>
                <a:cubicBezTo>
                  <a:pt x="3415487" y="56910"/>
                  <a:pt x="3419645" y="61490"/>
                  <a:pt x="3424122" y="69700"/>
                </a:cubicBezTo>
                <a:cubicBezTo>
                  <a:pt x="3435223" y="69774"/>
                  <a:pt x="3449687" y="68066"/>
                  <a:pt x="3467515" y="64575"/>
                </a:cubicBezTo>
                <a:cubicBezTo>
                  <a:pt x="3485343" y="61084"/>
                  <a:pt x="3501346" y="57422"/>
                  <a:pt x="3515522" y="53589"/>
                </a:cubicBezTo>
                <a:cubicBezTo>
                  <a:pt x="3529697" y="49757"/>
                  <a:pt x="3539021" y="46815"/>
                  <a:pt x="3543492" y="44762"/>
                </a:cubicBezTo>
                <a:cubicBezTo>
                  <a:pt x="3545728" y="43736"/>
                  <a:pt x="3548528" y="43535"/>
                  <a:pt x="3551894" y="44160"/>
                </a:cubicBezTo>
                <a:close/>
                <a:moveTo>
                  <a:pt x="154741" y="37051"/>
                </a:moveTo>
                <a:lnTo>
                  <a:pt x="253637" y="37051"/>
                </a:lnTo>
                <a:lnTo>
                  <a:pt x="253637" y="64007"/>
                </a:lnTo>
                <a:lnTo>
                  <a:pt x="178275" y="64007"/>
                </a:lnTo>
                <a:cubicBezTo>
                  <a:pt x="174690" y="83479"/>
                  <a:pt x="171019" y="97829"/>
                  <a:pt x="167261" y="107056"/>
                </a:cubicBezTo>
                <a:cubicBezTo>
                  <a:pt x="175843" y="102405"/>
                  <a:pt x="185561" y="100287"/>
                  <a:pt x="196413" y="100703"/>
                </a:cubicBezTo>
                <a:cubicBezTo>
                  <a:pt x="207265" y="101118"/>
                  <a:pt x="217655" y="103602"/>
                  <a:pt x="227583" y="108154"/>
                </a:cubicBezTo>
                <a:cubicBezTo>
                  <a:pt x="237511" y="112705"/>
                  <a:pt x="244695" y="118816"/>
                  <a:pt x="249135" y="126487"/>
                </a:cubicBezTo>
                <a:cubicBezTo>
                  <a:pt x="253575" y="134158"/>
                  <a:pt x="256794" y="141779"/>
                  <a:pt x="258791" y="149351"/>
                </a:cubicBezTo>
                <a:cubicBezTo>
                  <a:pt x="260787" y="156923"/>
                  <a:pt x="261581" y="165152"/>
                  <a:pt x="261172" y="174038"/>
                </a:cubicBezTo>
                <a:cubicBezTo>
                  <a:pt x="260762" y="182924"/>
                  <a:pt x="258936" y="192027"/>
                  <a:pt x="255693" y="201348"/>
                </a:cubicBezTo>
                <a:cubicBezTo>
                  <a:pt x="252450" y="210668"/>
                  <a:pt x="247510" y="218441"/>
                  <a:pt x="240875" y="224667"/>
                </a:cubicBezTo>
                <a:cubicBezTo>
                  <a:pt x="234240" y="230893"/>
                  <a:pt x="226234" y="235829"/>
                  <a:pt x="216858" y="239476"/>
                </a:cubicBezTo>
                <a:cubicBezTo>
                  <a:pt x="207482" y="243122"/>
                  <a:pt x="196630" y="244545"/>
                  <a:pt x="184302" y="243745"/>
                </a:cubicBezTo>
                <a:cubicBezTo>
                  <a:pt x="171974" y="242945"/>
                  <a:pt x="160248" y="238425"/>
                  <a:pt x="149123" y="230183"/>
                </a:cubicBezTo>
                <a:cubicBezTo>
                  <a:pt x="137998" y="221942"/>
                  <a:pt x="130377" y="207292"/>
                  <a:pt x="126259" y="186232"/>
                </a:cubicBezTo>
                <a:lnTo>
                  <a:pt x="153550" y="178270"/>
                </a:lnTo>
                <a:cubicBezTo>
                  <a:pt x="159243" y="200384"/>
                  <a:pt x="168039" y="212333"/>
                  <a:pt x="179939" y="214119"/>
                </a:cubicBezTo>
                <a:cubicBezTo>
                  <a:pt x="191840" y="215905"/>
                  <a:pt x="201501" y="214659"/>
                  <a:pt x="208924" y="210380"/>
                </a:cubicBezTo>
                <a:cubicBezTo>
                  <a:pt x="216346" y="206101"/>
                  <a:pt x="221741" y="200043"/>
                  <a:pt x="225109" y="192204"/>
                </a:cubicBezTo>
                <a:cubicBezTo>
                  <a:pt x="228476" y="184366"/>
                  <a:pt x="229971" y="175635"/>
                  <a:pt x="229592" y="166010"/>
                </a:cubicBezTo>
                <a:cubicBezTo>
                  <a:pt x="229214" y="156386"/>
                  <a:pt x="226721" y="148384"/>
                  <a:pt x="222114" y="142003"/>
                </a:cubicBezTo>
                <a:cubicBezTo>
                  <a:pt x="217506" y="135622"/>
                  <a:pt x="211649" y="131340"/>
                  <a:pt x="204542" y="129157"/>
                </a:cubicBezTo>
                <a:cubicBezTo>
                  <a:pt x="197436" y="126974"/>
                  <a:pt x="189390" y="126987"/>
                  <a:pt x="180404" y="129194"/>
                </a:cubicBezTo>
                <a:cubicBezTo>
                  <a:pt x="171419" y="131402"/>
                  <a:pt x="163658" y="136915"/>
                  <a:pt x="157122" y="145733"/>
                </a:cubicBezTo>
                <a:lnTo>
                  <a:pt x="132101" y="142886"/>
                </a:lnTo>
                <a:cubicBezTo>
                  <a:pt x="133663" y="135953"/>
                  <a:pt x="141210" y="100675"/>
                  <a:pt x="154741" y="37051"/>
                </a:cubicBezTo>
                <a:close/>
                <a:moveTo>
                  <a:pt x="2326338" y="34481"/>
                </a:moveTo>
                <a:cubicBezTo>
                  <a:pt x="2330537" y="35280"/>
                  <a:pt x="2334632" y="37175"/>
                  <a:pt x="2338626" y="40167"/>
                </a:cubicBezTo>
                <a:cubicBezTo>
                  <a:pt x="2346613" y="46151"/>
                  <a:pt x="2343292" y="51425"/>
                  <a:pt x="2328664" y="55989"/>
                </a:cubicBezTo>
                <a:cubicBezTo>
                  <a:pt x="2314035" y="60553"/>
                  <a:pt x="2295664" y="64237"/>
                  <a:pt x="2273551" y="67040"/>
                </a:cubicBezTo>
                <a:cubicBezTo>
                  <a:pt x="2286003" y="70525"/>
                  <a:pt x="2291243" y="75687"/>
                  <a:pt x="2289271" y="82527"/>
                </a:cubicBezTo>
                <a:cubicBezTo>
                  <a:pt x="2287299" y="89367"/>
                  <a:pt x="2285953" y="103385"/>
                  <a:pt x="2285234" y="124580"/>
                </a:cubicBezTo>
                <a:cubicBezTo>
                  <a:pt x="2294300" y="122422"/>
                  <a:pt x="2304458" y="118962"/>
                  <a:pt x="2315706" y="114200"/>
                </a:cubicBezTo>
                <a:cubicBezTo>
                  <a:pt x="2326955" y="109437"/>
                  <a:pt x="2336362" y="110733"/>
                  <a:pt x="2343928" y="118088"/>
                </a:cubicBezTo>
                <a:cubicBezTo>
                  <a:pt x="2351493" y="125442"/>
                  <a:pt x="2346805" y="131107"/>
                  <a:pt x="2329864" y="135082"/>
                </a:cubicBezTo>
                <a:cubicBezTo>
                  <a:pt x="2312922" y="139057"/>
                  <a:pt x="2297965" y="141386"/>
                  <a:pt x="2284992" y="142068"/>
                </a:cubicBezTo>
                <a:cubicBezTo>
                  <a:pt x="2283590" y="165831"/>
                  <a:pt x="2282890" y="185681"/>
                  <a:pt x="2282890" y="201618"/>
                </a:cubicBezTo>
                <a:cubicBezTo>
                  <a:pt x="2299410" y="200129"/>
                  <a:pt x="2314776" y="198796"/>
                  <a:pt x="2328989" y="197618"/>
                </a:cubicBezTo>
                <a:cubicBezTo>
                  <a:pt x="2343202" y="196440"/>
                  <a:pt x="2353726" y="195451"/>
                  <a:pt x="2360559" y="194651"/>
                </a:cubicBezTo>
                <a:cubicBezTo>
                  <a:pt x="2367393" y="193851"/>
                  <a:pt x="2374094" y="194523"/>
                  <a:pt x="2380661" y="196669"/>
                </a:cubicBezTo>
                <a:cubicBezTo>
                  <a:pt x="2387228" y="198815"/>
                  <a:pt x="2392226" y="202898"/>
                  <a:pt x="2395655" y="208919"/>
                </a:cubicBezTo>
                <a:cubicBezTo>
                  <a:pt x="2399084" y="214941"/>
                  <a:pt x="2398123" y="218755"/>
                  <a:pt x="2392771" y="220361"/>
                </a:cubicBezTo>
                <a:cubicBezTo>
                  <a:pt x="2387420" y="221967"/>
                  <a:pt x="2373802" y="222187"/>
                  <a:pt x="2351918" y="221021"/>
                </a:cubicBezTo>
                <a:cubicBezTo>
                  <a:pt x="2330034" y="219855"/>
                  <a:pt x="2304814" y="220627"/>
                  <a:pt x="2276258" y="223337"/>
                </a:cubicBezTo>
                <a:cubicBezTo>
                  <a:pt x="2247701" y="226047"/>
                  <a:pt x="2222292" y="229157"/>
                  <a:pt x="2200030" y="232667"/>
                </a:cubicBezTo>
                <a:cubicBezTo>
                  <a:pt x="2177767" y="236177"/>
                  <a:pt x="2164265" y="238322"/>
                  <a:pt x="2159521" y="239104"/>
                </a:cubicBezTo>
                <a:cubicBezTo>
                  <a:pt x="2154777" y="239885"/>
                  <a:pt x="2147862" y="236561"/>
                  <a:pt x="2138778" y="229132"/>
                </a:cubicBezTo>
                <a:cubicBezTo>
                  <a:pt x="2129693" y="221703"/>
                  <a:pt x="2131792" y="217989"/>
                  <a:pt x="2145075" y="217989"/>
                </a:cubicBezTo>
                <a:cubicBezTo>
                  <a:pt x="2155816" y="217989"/>
                  <a:pt x="2174469" y="216190"/>
                  <a:pt x="2201034" y="212594"/>
                </a:cubicBezTo>
                <a:cubicBezTo>
                  <a:pt x="2201034" y="186983"/>
                  <a:pt x="2200079" y="166752"/>
                  <a:pt x="2198169" y="151900"/>
                </a:cubicBezTo>
                <a:cubicBezTo>
                  <a:pt x="2196259" y="137048"/>
                  <a:pt x="2193537" y="126838"/>
                  <a:pt x="2190002" y="121269"/>
                </a:cubicBezTo>
                <a:cubicBezTo>
                  <a:pt x="2186468" y="115700"/>
                  <a:pt x="2188223" y="112916"/>
                  <a:pt x="2195267" y="112916"/>
                </a:cubicBezTo>
                <a:cubicBezTo>
                  <a:pt x="2200303" y="112916"/>
                  <a:pt x="2206826" y="114063"/>
                  <a:pt x="2214838" y="116358"/>
                </a:cubicBezTo>
                <a:cubicBezTo>
                  <a:pt x="2222850" y="118652"/>
                  <a:pt x="2225883" y="122853"/>
                  <a:pt x="2223935" y="128962"/>
                </a:cubicBezTo>
                <a:cubicBezTo>
                  <a:pt x="2221988" y="135070"/>
                  <a:pt x="2221015" y="161626"/>
                  <a:pt x="2221015" y="208631"/>
                </a:cubicBezTo>
                <a:cubicBezTo>
                  <a:pt x="2233938" y="207887"/>
                  <a:pt x="2247512" y="206839"/>
                  <a:pt x="2261738" y="205487"/>
                </a:cubicBezTo>
                <a:lnTo>
                  <a:pt x="2261738" y="97791"/>
                </a:lnTo>
                <a:cubicBezTo>
                  <a:pt x="2261738" y="83640"/>
                  <a:pt x="2260653" y="74326"/>
                  <a:pt x="2258482" y="69849"/>
                </a:cubicBezTo>
                <a:cubicBezTo>
                  <a:pt x="2234632" y="72181"/>
                  <a:pt x="2218708" y="71306"/>
                  <a:pt x="2210708" y="67226"/>
                </a:cubicBezTo>
                <a:cubicBezTo>
                  <a:pt x="2202709" y="63145"/>
                  <a:pt x="2204814" y="59831"/>
                  <a:pt x="2217024" y="57282"/>
                </a:cubicBezTo>
                <a:cubicBezTo>
                  <a:pt x="2229234" y="54734"/>
                  <a:pt x="2246154" y="51143"/>
                  <a:pt x="2267784" y="46511"/>
                </a:cubicBezTo>
                <a:cubicBezTo>
                  <a:pt x="2289413" y="41879"/>
                  <a:pt x="2304631" y="38167"/>
                  <a:pt x="2313437" y="35377"/>
                </a:cubicBezTo>
                <a:cubicBezTo>
                  <a:pt x="2317840" y="33981"/>
                  <a:pt x="2322140" y="33683"/>
                  <a:pt x="2326338" y="34481"/>
                </a:cubicBezTo>
                <a:close/>
                <a:moveTo>
                  <a:pt x="4409858" y="34465"/>
                </a:moveTo>
                <a:cubicBezTo>
                  <a:pt x="4412977" y="35879"/>
                  <a:pt x="4417420" y="38638"/>
                  <a:pt x="4423187" y="42744"/>
                </a:cubicBezTo>
                <a:cubicBezTo>
                  <a:pt x="4429872" y="48250"/>
                  <a:pt x="4430582" y="52324"/>
                  <a:pt x="4425317" y="54966"/>
                </a:cubicBezTo>
                <a:cubicBezTo>
                  <a:pt x="4420053" y="57608"/>
                  <a:pt x="4410494" y="63471"/>
                  <a:pt x="4396640" y="72556"/>
                </a:cubicBezTo>
                <a:cubicBezTo>
                  <a:pt x="4382786" y="81640"/>
                  <a:pt x="4379385" y="80999"/>
                  <a:pt x="4386436" y="70630"/>
                </a:cubicBezTo>
                <a:cubicBezTo>
                  <a:pt x="4393487" y="60262"/>
                  <a:pt x="4398373" y="51289"/>
                  <a:pt x="4401096" y="43711"/>
                </a:cubicBezTo>
                <a:cubicBezTo>
                  <a:pt x="4403818" y="36133"/>
                  <a:pt x="4406739" y="33051"/>
                  <a:pt x="4409858" y="34465"/>
                </a:cubicBezTo>
                <a:close/>
                <a:moveTo>
                  <a:pt x="2571533" y="34465"/>
                </a:moveTo>
                <a:cubicBezTo>
                  <a:pt x="2574652" y="35879"/>
                  <a:pt x="2579095" y="38638"/>
                  <a:pt x="2584862" y="42744"/>
                </a:cubicBezTo>
                <a:cubicBezTo>
                  <a:pt x="2591547" y="48250"/>
                  <a:pt x="2592257" y="52324"/>
                  <a:pt x="2586992" y="54966"/>
                </a:cubicBezTo>
                <a:cubicBezTo>
                  <a:pt x="2581727" y="57608"/>
                  <a:pt x="2572168" y="63471"/>
                  <a:pt x="2558315" y="72556"/>
                </a:cubicBezTo>
                <a:cubicBezTo>
                  <a:pt x="2544461" y="81640"/>
                  <a:pt x="2541060" y="80999"/>
                  <a:pt x="2548111" y="70630"/>
                </a:cubicBezTo>
                <a:cubicBezTo>
                  <a:pt x="2555162" y="60262"/>
                  <a:pt x="2560048" y="51289"/>
                  <a:pt x="2562770" y="43711"/>
                </a:cubicBezTo>
                <a:cubicBezTo>
                  <a:pt x="2565493" y="36133"/>
                  <a:pt x="2568413" y="33051"/>
                  <a:pt x="2571533" y="34465"/>
                </a:cubicBezTo>
                <a:close/>
                <a:moveTo>
                  <a:pt x="1342808" y="34465"/>
                </a:moveTo>
                <a:cubicBezTo>
                  <a:pt x="1345927" y="35879"/>
                  <a:pt x="1350370" y="38638"/>
                  <a:pt x="1356137" y="42744"/>
                </a:cubicBezTo>
                <a:cubicBezTo>
                  <a:pt x="1362822" y="48250"/>
                  <a:pt x="1363533" y="52324"/>
                  <a:pt x="1358268" y="54966"/>
                </a:cubicBezTo>
                <a:cubicBezTo>
                  <a:pt x="1353003" y="57608"/>
                  <a:pt x="1343443" y="63471"/>
                  <a:pt x="1329590" y="72556"/>
                </a:cubicBezTo>
                <a:cubicBezTo>
                  <a:pt x="1315737" y="81640"/>
                  <a:pt x="1312335" y="80999"/>
                  <a:pt x="1319386" y="70630"/>
                </a:cubicBezTo>
                <a:cubicBezTo>
                  <a:pt x="1326437" y="60262"/>
                  <a:pt x="1331323" y="51289"/>
                  <a:pt x="1334046" y="43711"/>
                </a:cubicBezTo>
                <a:cubicBezTo>
                  <a:pt x="1336768" y="36133"/>
                  <a:pt x="1339689" y="33051"/>
                  <a:pt x="1342808" y="34465"/>
                </a:cubicBezTo>
                <a:close/>
                <a:moveTo>
                  <a:pt x="3820070" y="30744"/>
                </a:moveTo>
                <a:cubicBezTo>
                  <a:pt x="3813255" y="31910"/>
                  <a:pt x="3798419" y="34248"/>
                  <a:pt x="3775561" y="37758"/>
                </a:cubicBezTo>
                <a:cubicBezTo>
                  <a:pt x="3776330" y="39618"/>
                  <a:pt x="3777366" y="45212"/>
                  <a:pt x="3778668" y="54538"/>
                </a:cubicBezTo>
                <a:cubicBezTo>
                  <a:pt x="3782091" y="54625"/>
                  <a:pt x="3790497" y="53090"/>
                  <a:pt x="3803885" y="49934"/>
                </a:cubicBezTo>
                <a:cubicBezTo>
                  <a:pt x="3817274" y="46777"/>
                  <a:pt x="3824461" y="48408"/>
                  <a:pt x="3825447" y="54827"/>
                </a:cubicBezTo>
                <a:cubicBezTo>
                  <a:pt x="3826433" y="61245"/>
                  <a:pt x="3821475" y="65548"/>
                  <a:pt x="3810573" y="67737"/>
                </a:cubicBezTo>
                <a:cubicBezTo>
                  <a:pt x="3799672" y="69926"/>
                  <a:pt x="3789557" y="70240"/>
                  <a:pt x="3780231" y="68677"/>
                </a:cubicBezTo>
                <a:lnTo>
                  <a:pt x="3783338" y="91894"/>
                </a:lnTo>
                <a:cubicBezTo>
                  <a:pt x="3789055" y="90331"/>
                  <a:pt x="3796304" y="88970"/>
                  <a:pt x="3805085" y="87811"/>
                </a:cubicBezTo>
                <a:cubicBezTo>
                  <a:pt x="3813866" y="86651"/>
                  <a:pt x="3820458" y="86071"/>
                  <a:pt x="3824861" y="86071"/>
                </a:cubicBezTo>
                <a:cubicBezTo>
                  <a:pt x="3828482" y="65793"/>
                  <a:pt x="3830293" y="50631"/>
                  <a:pt x="3830293" y="40586"/>
                </a:cubicBezTo>
                <a:cubicBezTo>
                  <a:pt x="3830293" y="32859"/>
                  <a:pt x="3826885" y="29578"/>
                  <a:pt x="3820070" y="30744"/>
                </a:cubicBezTo>
                <a:close/>
                <a:moveTo>
                  <a:pt x="1981745" y="30744"/>
                </a:moveTo>
                <a:cubicBezTo>
                  <a:pt x="1974930" y="31910"/>
                  <a:pt x="1960094" y="34248"/>
                  <a:pt x="1937236" y="37758"/>
                </a:cubicBezTo>
                <a:cubicBezTo>
                  <a:pt x="1938006" y="39618"/>
                  <a:pt x="1939041" y="45212"/>
                  <a:pt x="1940343" y="54538"/>
                </a:cubicBezTo>
                <a:cubicBezTo>
                  <a:pt x="1943766" y="54625"/>
                  <a:pt x="1952172" y="53090"/>
                  <a:pt x="1965560" y="49934"/>
                </a:cubicBezTo>
                <a:cubicBezTo>
                  <a:pt x="1978949" y="46777"/>
                  <a:pt x="1986136" y="48408"/>
                  <a:pt x="1987122" y="54827"/>
                </a:cubicBezTo>
                <a:cubicBezTo>
                  <a:pt x="1988108" y="61245"/>
                  <a:pt x="1983150" y="65548"/>
                  <a:pt x="1972248" y="67737"/>
                </a:cubicBezTo>
                <a:cubicBezTo>
                  <a:pt x="1961347" y="69926"/>
                  <a:pt x="1951233" y="70240"/>
                  <a:pt x="1941906" y="68677"/>
                </a:cubicBezTo>
                <a:lnTo>
                  <a:pt x="1945013" y="91894"/>
                </a:lnTo>
                <a:cubicBezTo>
                  <a:pt x="1950730" y="90331"/>
                  <a:pt x="1957979" y="88970"/>
                  <a:pt x="1966760" y="87811"/>
                </a:cubicBezTo>
                <a:cubicBezTo>
                  <a:pt x="1975541" y="86651"/>
                  <a:pt x="1982133" y="86071"/>
                  <a:pt x="1986536" y="86071"/>
                </a:cubicBezTo>
                <a:cubicBezTo>
                  <a:pt x="1990157" y="65793"/>
                  <a:pt x="1991968" y="50631"/>
                  <a:pt x="1991968" y="40586"/>
                </a:cubicBezTo>
                <a:cubicBezTo>
                  <a:pt x="1991968" y="32859"/>
                  <a:pt x="1988561" y="29578"/>
                  <a:pt x="1981745" y="30744"/>
                </a:cubicBezTo>
                <a:close/>
                <a:moveTo>
                  <a:pt x="4458780" y="27184"/>
                </a:moveTo>
                <a:cubicBezTo>
                  <a:pt x="4461704" y="27452"/>
                  <a:pt x="4466192" y="29113"/>
                  <a:pt x="4472245" y="32167"/>
                </a:cubicBezTo>
                <a:cubicBezTo>
                  <a:pt x="4484349" y="38276"/>
                  <a:pt x="4488585" y="44027"/>
                  <a:pt x="4484951" y="49422"/>
                </a:cubicBezTo>
                <a:cubicBezTo>
                  <a:pt x="4481317" y="54817"/>
                  <a:pt x="4477761" y="62342"/>
                  <a:pt x="4474282" y="71998"/>
                </a:cubicBezTo>
                <a:cubicBezTo>
                  <a:pt x="4470803" y="81653"/>
                  <a:pt x="4464506" y="93339"/>
                  <a:pt x="4455390" y="107056"/>
                </a:cubicBezTo>
                <a:cubicBezTo>
                  <a:pt x="4470694" y="104117"/>
                  <a:pt x="4484672" y="99491"/>
                  <a:pt x="4497322" y="93178"/>
                </a:cubicBezTo>
                <a:cubicBezTo>
                  <a:pt x="4509973" y="86865"/>
                  <a:pt x="4520155" y="86663"/>
                  <a:pt x="4527869" y="92573"/>
                </a:cubicBezTo>
                <a:cubicBezTo>
                  <a:pt x="4535584" y="98483"/>
                  <a:pt x="4534749" y="103348"/>
                  <a:pt x="4525367" y="107168"/>
                </a:cubicBezTo>
                <a:cubicBezTo>
                  <a:pt x="4515985" y="110987"/>
                  <a:pt x="4500442" y="114522"/>
                  <a:pt x="4478737" y="117772"/>
                </a:cubicBezTo>
                <a:cubicBezTo>
                  <a:pt x="4490408" y="119992"/>
                  <a:pt x="4494851" y="125374"/>
                  <a:pt x="4492067" y="133919"/>
                </a:cubicBezTo>
                <a:cubicBezTo>
                  <a:pt x="4489282" y="142465"/>
                  <a:pt x="4486914" y="151819"/>
                  <a:pt x="4484960" y="161983"/>
                </a:cubicBezTo>
                <a:cubicBezTo>
                  <a:pt x="4483007" y="172147"/>
                  <a:pt x="4479376" y="183411"/>
                  <a:pt x="4474068" y="195776"/>
                </a:cubicBezTo>
                <a:cubicBezTo>
                  <a:pt x="4480641" y="203552"/>
                  <a:pt x="4488290" y="211046"/>
                  <a:pt x="4497015" y="218258"/>
                </a:cubicBezTo>
                <a:cubicBezTo>
                  <a:pt x="4505740" y="225470"/>
                  <a:pt x="4514806" y="230955"/>
                  <a:pt x="4524214" y="234713"/>
                </a:cubicBezTo>
                <a:cubicBezTo>
                  <a:pt x="4533621" y="238471"/>
                  <a:pt x="4542206" y="242496"/>
                  <a:pt x="4549970" y="246787"/>
                </a:cubicBezTo>
                <a:cubicBezTo>
                  <a:pt x="4557734" y="251078"/>
                  <a:pt x="4553771" y="253986"/>
                  <a:pt x="4538083" y="255512"/>
                </a:cubicBezTo>
                <a:cubicBezTo>
                  <a:pt x="4522394" y="257037"/>
                  <a:pt x="4510549" y="257177"/>
                  <a:pt x="4502550" y="255931"/>
                </a:cubicBezTo>
                <a:cubicBezTo>
                  <a:pt x="4494550" y="254684"/>
                  <a:pt x="4488712" y="251202"/>
                  <a:pt x="4485035" y="245485"/>
                </a:cubicBezTo>
                <a:cubicBezTo>
                  <a:pt x="4481357" y="239767"/>
                  <a:pt x="4473299" y="227917"/>
                  <a:pt x="4460859" y="209933"/>
                </a:cubicBezTo>
                <a:cubicBezTo>
                  <a:pt x="4455539" y="217214"/>
                  <a:pt x="4449266" y="223263"/>
                  <a:pt x="4442042" y="228081"/>
                </a:cubicBezTo>
                <a:cubicBezTo>
                  <a:pt x="4434818" y="232899"/>
                  <a:pt x="4426068" y="236527"/>
                  <a:pt x="4415792" y="238964"/>
                </a:cubicBezTo>
                <a:lnTo>
                  <a:pt x="4408374" y="239153"/>
                </a:lnTo>
                <a:lnTo>
                  <a:pt x="4407858" y="248154"/>
                </a:lnTo>
                <a:cubicBezTo>
                  <a:pt x="4405750" y="256917"/>
                  <a:pt x="4401427" y="258023"/>
                  <a:pt x="4394891" y="251475"/>
                </a:cubicBezTo>
                <a:cubicBezTo>
                  <a:pt x="4388355" y="244927"/>
                  <a:pt x="4382408" y="239253"/>
                  <a:pt x="4377050" y="234453"/>
                </a:cubicBezTo>
                <a:cubicBezTo>
                  <a:pt x="4365752" y="243569"/>
                  <a:pt x="4354723" y="250117"/>
                  <a:pt x="4343964" y="254098"/>
                </a:cubicBezTo>
                <a:cubicBezTo>
                  <a:pt x="4333205" y="258079"/>
                  <a:pt x="4321823" y="260470"/>
                  <a:pt x="4309817" y="261270"/>
                </a:cubicBezTo>
                <a:cubicBezTo>
                  <a:pt x="4297812" y="262070"/>
                  <a:pt x="4296435" y="259763"/>
                  <a:pt x="4305687" y="254349"/>
                </a:cubicBezTo>
                <a:cubicBezTo>
                  <a:pt x="4314939" y="248936"/>
                  <a:pt x="4324446" y="243975"/>
                  <a:pt x="4334207" y="239466"/>
                </a:cubicBezTo>
                <a:cubicBezTo>
                  <a:pt x="4343967" y="234958"/>
                  <a:pt x="4352798" y="229238"/>
                  <a:pt x="4360698" y="222305"/>
                </a:cubicBezTo>
                <a:cubicBezTo>
                  <a:pt x="4352451" y="216835"/>
                  <a:pt x="4346302" y="213102"/>
                  <a:pt x="4342253" y="211105"/>
                </a:cubicBezTo>
                <a:cubicBezTo>
                  <a:pt x="4338203" y="209109"/>
                  <a:pt x="4337165" y="206172"/>
                  <a:pt x="4339137" y="202297"/>
                </a:cubicBezTo>
                <a:cubicBezTo>
                  <a:pt x="4341108" y="198421"/>
                  <a:pt x="4342845" y="193959"/>
                  <a:pt x="4344346" y="188911"/>
                </a:cubicBezTo>
                <a:cubicBezTo>
                  <a:pt x="4327230" y="191193"/>
                  <a:pt x="4315516" y="194099"/>
                  <a:pt x="4309203" y="197627"/>
                </a:cubicBezTo>
                <a:cubicBezTo>
                  <a:pt x="4302891" y="201156"/>
                  <a:pt x="4295301" y="198616"/>
                  <a:pt x="4286433" y="190009"/>
                </a:cubicBezTo>
                <a:cubicBezTo>
                  <a:pt x="4277565" y="181402"/>
                  <a:pt x="4278709" y="177495"/>
                  <a:pt x="4289865" y="178289"/>
                </a:cubicBezTo>
                <a:cubicBezTo>
                  <a:pt x="4301021" y="179083"/>
                  <a:pt x="4320477" y="177290"/>
                  <a:pt x="4348234" y="172912"/>
                </a:cubicBezTo>
                <a:cubicBezTo>
                  <a:pt x="4350317" y="164194"/>
                  <a:pt x="4350581" y="156293"/>
                  <a:pt x="4349024" y="149211"/>
                </a:cubicBezTo>
                <a:cubicBezTo>
                  <a:pt x="4347468" y="142130"/>
                  <a:pt x="4352159" y="141231"/>
                  <a:pt x="4363098" y="146514"/>
                </a:cubicBezTo>
                <a:cubicBezTo>
                  <a:pt x="4374037" y="151797"/>
                  <a:pt x="4378613" y="156051"/>
                  <a:pt x="4376827" y="159276"/>
                </a:cubicBezTo>
                <a:cubicBezTo>
                  <a:pt x="4375041" y="162501"/>
                  <a:pt x="4372431" y="165719"/>
                  <a:pt x="4368995" y="168931"/>
                </a:cubicBezTo>
                <a:lnTo>
                  <a:pt x="4385776" y="167034"/>
                </a:lnTo>
                <a:cubicBezTo>
                  <a:pt x="4386954" y="163635"/>
                  <a:pt x="4387348" y="159602"/>
                  <a:pt x="4386957" y="154932"/>
                </a:cubicBezTo>
                <a:cubicBezTo>
                  <a:pt x="4386566" y="150263"/>
                  <a:pt x="4389781" y="149853"/>
                  <a:pt x="4396603" y="153704"/>
                </a:cubicBezTo>
                <a:cubicBezTo>
                  <a:pt x="4403424" y="157555"/>
                  <a:pt x="4407923" y="160870"/>
                  <a:pt x="4410100" y="163648"/>
                </a:cubicBezTo>
                <a:cubicBezTo>
                  <a:pt x="4412276" y="166426"/>
                  <a:pt x="4412313" y="170057"/>
                  <a:pt x="4410211" y="174540"/>
                </a:cubicBezTo>
                <a:cubicBezTo>
                  <a:pt x="4408109" y="179024"/>
                  <a:pt x="4405505" y="185349"/>
                  <a:pt x="4402398" y="193516"/>
                </a:cubicBezTo>
                <a:cubicBezTo>
                  <a:pt x="4399291" y="201683"/>
                  <a:pt x="4395164" y="209747"/>
                  <a:pt x="4390017" y="217710"/>
                </a:cubicBezTo>
                <a:cubicBezTo>
                  <a:pt x="4394867" y="220823"/>
                  <a:pt x="4399579" y="224484"/>
                  <a:pt x="4404156" y="228695"/>
                </a:cubicBezTo>
                <a:cubicBezTo>
                  <a:pt x="4406444" y="230800"/>
                  <a:pt x="4407897" y="233475"/>
                  <a:pt x="4408514" y="236718"/>
                </a:cubicBezTo>
                <a:lnTo>
                  <a:pt x="4408443" y="237942"/>
                </a:lnTo>
                <a:lnTo>
                  <a:pt x="4413039" y="232509"/>
                </a:lnTo>
                <a:cubicBezTo>
                  <a:pt x="4421479" y="225768"/>
                  <a:pt x="4428746" y="219350"/>
                  <a:pt x="4434842" y="213254"/>
                </a:cubicBezTo>
                <a:cubicBezTo>
                  <a:pt x="4440938" y="207158"/>
                  <a:pt x="4446181" y="201053"/>
                  <a:pt x="4450572" y="194939"/>
                </a:cubicBezTo>
                <a:cubicBezTo>
                  <a:pt x="4445350" y="186543"/>
                  <a:pt x="4440302" y="179160"/>
                  <a:pt x="4435428" y="172791"/>
                </a:cubicBezTo>
                <a:cubicBezTo>
                  <a:pt x="4430554" y="166423"/>
                  <a:pt x="4426220" y="160594"/>
                  <a:pt x="4422424" y="155304"/>
                </a:cubicBezTo>
                <a:cubicBezTo>
                  <a:pt x="4418629" y="150015"/>
                  <a:pt x="4419770" y="146877"/>
                  <a:pt x="4425848" y="145891"/>
                </a:cubicBezTo>
                <a:cubicBezTo>
                  <a:pt x="4431925" y="144905"/>
                  <a:pt x="4436495" y="146334"/>
                  <a:pt x="4439558" y="150179"/>
                </a:cubicBezTo>
                <a:cubicBezTo>
                  <a:pt x="4442622" y="154024"/>
                  <a:pt x="4449251" y="163778"/>
                  <a:pt x="4459445" y="179442"/>
                </a:cubicBezTo>
                <a:cubicBezTo>
                  <a:pt x="4462881" y="171405"/>
                  <a:pt x="4465181" y="161809"/>
                  <a:pt x="4466347" y="150653"/>
                </a:cubicBezTo>
                <a:cubicBezTo>
                  <a:pt x="4467513" y="139497"/>
                  <a:pt x="4467792" y="129293"/>
                  <a:pt x="4467185" y="120041"/>
                </a:cubicBezTo>
                <a:cubicBezTo>
                  <a:pt x="4463179" y="120823"/>
                  <a:pt x="4457765" y="120823"/>
                  <a:pt x="4450944" y="120041"/>
                </a:cubicBezTo>
                <a:cubicBezTo>
                  <a:pt x="4442200" y="130372"/>
                  <a:pt x="4432948" y="138015"/>
                  <a:pt x="4423187" y="142970"/>
                </a:cubicBezTo>
                <a:cubicBezTo>
                  <a:pt x="4413426" y="147925"/>
                  <a:pt x="4413436" y="143655"/>
                  <a:pt x="4423215" y="130162"/>
                </a:cubicBezTo>
                <a:cubicBezTo>
                  <a:pt x="4432994" y="116668"/>
                  <a:pt x="4441168" y="100126"/>
                  <a:pt x="4447735" y="80537"/>
                </a:cubicBezTo>
                <a:cubicBezTo>
                  <a:pt x="4454302" y="60947"/>
                  <a:pt x="4457207" y="48979"/>
                  <a:pt x="4456450" y="44632"/>
                </a:cubicBezTo>
                <a:cubicBezTo>
                  <a:pt x="4455694" y="40285"/>
                  <a:pt x="4455111" y="35594"/>
                  <a:pt x="4454702" y="30558"/>
                </a:cubicBezTo>
                <a:cubicBezTo>
                  <a:pt x="4454497" y="28041"/>
                  <a:pt x="4455856" y="26916"/>
                  <a:pt x="4458780" y="27184"/>
                </a:cubicBezTo>
                <a:close/>
                <a:moveTo>
                  <a:pt x="2620455" y="27184"/>
                </a:moveTo>
                <a:cubicBezTo>
                  <a:pt x="2623379" y="27452"/>
                  <a:pt x="2627867" y="29113"/>
                  <a:pt x="2633920" y="32167"/>
                </a:cubicBezTo>
                <a:cubicBezTo>
                  <a:pt x="2646024" y="38276"/>
                  <a:pt x="2650260" y="44027"/>
                  <a:pt x="2646626" y="49422"/>
                </a:cubicBezTo>
                <a:cubicBezTo>
                  <a:pt x="2642992" y="54817"/>
                  <a:pt x="2639435" y="62342"/>
                  <a:pt x="2635957" y="71998"/>
                </a:cubicBezTo>
                <a:cubicBezTo>
                  <a:pt x="2632478" y="81653"/>
                  <a:pt x="2626180" y="93339"/>
                  <a:pt x="2617065" y="107056"/>
                </a:cubicBezTo>
                <a:cubicBezTo>
                  <a:pt x="2632369" y="104117"/>
                  <a:pt x="2646347" y="99491"/>
                  <a:pt x="2658997" y="93178"/>
                </a:cubicBezTo>
                <a:cubicBezTo>
                  <a:pt x="2671647" y="86865"/>
                  <a:pt x="2681830" y="86663"/>
                  <a:pt x="2689544" y="92573"/>
                </a:cubicBezTo>
                <a:cubicBezTo>
                  <a:pt x="2697258" y="98483"/>
                  <a:pt x="2696424" y="103348"/>
                  <a:pt x="2687042" y="107168"/>
                </a:cubicBezTo>
                <a:cubicBezTo>
                  <a:pt x="2677659" y="110987"/>
                  <a:pt x="2662116" y="114522"/>
                  <a:pt x="2640412" y="117772"/>
                </a:cubicBezTo>
                <a:cubicBezTo>
                  <a:pt x="2652083" y="119992"/>
                  <a:pt x="2656526" y="125374"/>
                  <a:pt x="2653742" y="133919"/>
                </a:cubicBezTo>
                <a:cubicBezTo>
                  <a:pt x="2650957" y="142465"/>
                  <a:pt x="2648588" y="151819"/>
                  <a:pt x="2646635" y="161983"/>
                </a:cubicBezTo>
                <a:cubicBezTo>
                  <a:pt x="2644682" y="172147"/>
                  <a:pt x="2641051" y="183411"/>
                  <a:pt x="2635743" y="195776"/>
                </a:cubicBezTo>
                <a:cubicBezTo>
                  <a:pt x="2642316" y="203552"/>
                  <a:pt x="2649965" y="211046"/>
                  <a:pt x="2658690" y="218258"/>
                </a:cubicBezTo>
                <a:cubicBezTo>
                  <a:pt x="2667415" y="225470"/>
                  <a:pt x="2676481" y="230955"/>
                  <a:pt x="2685888" y="234713"/>
                </a:cubicBezTo>
                <a:cubicBezTo>
                  <a:pt x="2695295" y="238471"/>
                  <a:pt x="2703881" y="242496"/>
                  <a:pt x="2711645" y="246787"/>
                </a:cubicBezTo>
                <a:cubicBezTo>
                  <a:pt x="2719409" y="251078"/>
                  <a:pt x="2715446" y="253986"/>
                  <a:pt x="2699757" y="255512"/>
                </a:cubicBezTo>
                <a:cubicBezTo>
                  <a:pt x="2684068" y="257037"/>
                  <a:pt x="2672224" y="257177"/>
                  <a:pt x="2664225" y="255931"/>
                </a:cubicBezTo>
                <a:cubicBezTo>
                  <a:pt x="2656225" y="254684"/>
                  <a:pt x="2650387" y="251202"/>
                  <a:pt x="2646709" y="245485"/>
                </a:cubicBezTo>
                <a:cubicBezTo>
                  <a:pt x="2643032" y="239767"/>
                  <a:pt x="2634974" y="227917"/>
                  <a:pt x="2622534" y="209933"/>
                </a:cubicBezTo>
                <a:cubicBezTo>
                  <a:pt x="2617214" y="217214"/>
                  <a:pt x="2610941" y="223263"/>
                  <a:pt x="2603717" y="228081"/>
                </a:cubicBezTo>
                <a:cubicBezTo>
                  <a:pt x="2596492" y="232899"/>
                  <a:pt x="2587742" y="236527"/>
                  <a:pt x="2577467" y="238964"/>
                </a:cubicBezTo>
                <a:lnTo>
                  <a:pt x="2570049" y="239153"/>
                </a:lnTo>
                <a:lnTo>
                  <a:pt x="2569533" y="248154"/>
                </a:lnTo>
                <a:cubicBezTo>
                  <a:pt x="2567424" y="256917"/>
                  <a:pt x="2563102" y="258023"/>
                  <a:pt x="2556566" y="251475"/>
                </a:cubicBezTo>
                <a:cubicBezTo>
                  <a:pt x="2550030" y="244927"/>
                  <a:pt x="2544083" y="239253"/>
                  <a:pt x="2538725" y="234453"/>
                </a:cubicBezTo>
                <a:cubicBezTo>
                  <a:pt x="2527427" y="243569"/>
                  <a:pt x="2516398" y="250117"/>
                  <a:pt x="2505639" y="254098"/>
                </a:cubicBezTo>
                <a:cubicBezTo>
                  <a:pt x="2494880" y="258079"/>
                  <a:pt x="2483498" y="260470"/>
                  <a:pt x="2471492" y="261270"/>
                </a:cubicBezTo>
                <a:cubicBezTo>
                  <a:pt x="2459487" y="262070"/>
                  <a:pt x="2458110" y="259763"/>
                  <a:pt x="2467362" y="254349"/>
                </a:cubicBezTo>
                <a:cubicBezTo>
                  <a:pt x="2476615" y="248936"/>
                  <a:pt x="2486121" y="243975"/>
                  <a:pt x="2495881" y="239466"/>
                </a:cubicBezTo>
                <a:cubicBezTo>
                  <a:pt x="2505642" y="234958"/>
                  <a:pt x="2514472" y="229238"/>
                  <a:pt x="2522373" y="222305"/>
                </a:cubicBezTo>
                <a:cubicBezTo>
                  <a:pt x="2514125" y="216835"/>
                  <a:pt x="2507977" y="213102"/>
                  <a:pt x="2503927" y="211105"/>
                </a:cubicBezTo>
                <a:cubicBezTo>
                  <a:pt x="2499878" y="209109"/>
                  <a:pt x="2498839" y="206172"/>
                  <a:pt x="2500811" y="202297"/>
                </a:cubicBezTo>
                <a:cubicBezTo>
                  <a:pt x="2502783" y="198421"/>
                  <a:pt x="2504520" y="193959"/>
                  <a:pt x="2506020" y="188911"/>
                </a:cubicBezTo>
                <a:cubicBezTo>
                  <a:pt x="2488905" y="191193"/>
                  <a:pt x="2477191" y="194099"/>
                  <a:pt x="2470878" y="197627"/>
                </a:cubicBezTo>
                <a:cubicBezTo>
                  <a:pt x="2464566" y="201156"/>
                  <a:pt x="2456975" y="198616"/>
                  <a:pt x="2448108" y="190009"/>
                </a:cubicBezTo>
                <a:cubicBezTo>
                  <a:pt x="2439240" y="181402"/>
                  <a:pt x="2440384" y="177495"/>
                  <a:pt x="2451540" y="178289"/>
                </a:cubicBezTo>
                <a:cubicBezTo>
                  <a:pt x="2462696" y="179083"/>
                  <a:pt x="2482152" y="177290"/>
                  <a:pt x="2509909" y="172912"/>
                </a:cubicBezTo>
                <a:cubicBezTo>
                  <a:pt x="2511992" y="164194"/>
                  <a:pt x="2512255" y="156293"/>
                  <a:pt x="2510699" y="149211"/>
                </a:cubicBezTo>
                <a:cubicBezTo>
                  <a:pt x="2509143" y="142130"/>
                  <a:pt x="2513834" y="141231"/>
                  <a:pt x="2524773" y="146514"/>
                </a:cubicBezTo>
                <a:cubicBezTo>
                  <a:pt x="2535712" y="151797"/>
                  <a:pt x="2540288" y="156051"/>
                  <a:pt x="2538502" y="159276"/>
                </a:cubicBezTo>
                <a:cubicBezTo>
                  <a:pt x="2536716" y="162501"/>
                  <a:pt x="2534105" y="165719"/>
                  <a:pt x="2530670" y="168931"/>
                </a:cubicBezTo>
                <a:lnTo>
                  <a:pt x="2547450" y="167034"/>
                </a:lnTo>
                <a:cubicBezTo>
                  <a:pt x="2548629" y="163635"/>
                  <a:pt x="2549022" y="159602"/>
                  <a:pt x="2548632" y="154932"/>
                </a:cubicBezTo>
                <a:cubicBezTo>
                  <a:pt x="2548241" y="150263"/>
                  <a:pt x="2551456" y="149853"/>
                  <a:pt x="2558278" y="153704"/>
                </a:cubicBezTo>
                <a:cubicBezTo>
                  <a:pt x="2565099" y="157555"/>
                  <a:pt x="2569598" y="160870"/>
                  <a:pt x="2571775" y="163648"/>
                </a:cubicBezTo>
                <a:cubicBezTo>
                  <a:pt x="2573951" y="166426"/>
                  <a:pt x="2573988" y="170057"/>
                  <a:pt x="2571886" y="174540"/>
                </a:cubicBezTo>
                <a:cubicBezTo>
                  <a:pt x="2569784" y="179024"/>
                  <a:pt x="2567179" y="185349"/>
                  <a:pt x="2564073" y="193516"/>
                </a:cubicBezTo>
                <a:cubicBezTo>
                  <a:pt x="2560966" y="201683"/>
                  <a:pt x="2556839" y="209747"/>
                  <a:pt x="2551692" y="217710"/>
                </a:cubicBezTo>
                <a:cubicBezTo>
                  <a:pt x="2556541" y="220823"/>
                  <a:pt x="2561254" y="224484"/>
                  <a:pt x="2565831" y="228695"/>
                </a:cubicBezTo>
                <a:cubicBezTo>
                  <a:pt x="2568119" y="230800"/>
                  <a:pt x="2569571" y="233475"/>
                  <a:pt x="2570189" y="236718"/>
                </a:cubicBezTo>
                <a:lnTo>
                  <a:pt x="2570118" y="237941"/>
                </a:lnTo>
                <a:lnTo>
                  <a:pt x="2574714" y="232509"/>
                </a:lnTo>
                <a:cubicBezTo>
                  <a:pt x="2583153" y="225768"/>
                  <a:pt x="2590421" y="219350"/>
                  <a:pt x="2596517" y="213254"/>
                </a:cubicBezTo>
                <a:cubicBezTo>
                  <a:pt x="2602613" y="207158"/>
                  <a:pt x="2607856" y="201053"/>
                  <a:pt x="2612246" y="194939"/>
                </a:cubicBezTo>
                <a:cubicBezTo>
                  <a:pt x="2607025" y="186543"/>
                  <a:pt x="2601977" y="179160"/>
                  <a:pt x="2597103" y="172791"/>
                </a:cubicBezTo>
                <a:cubicBezTo>
                  <a:pt x="2592229" y="166423"/>
                  <a:pt x="2587894" y="160594"/>
                  <a:pt x="2584099" y="155304"/>
                </a:cubicBezTo>
                <a:cubicBezTo>
                  <a:pt x="2580304" y="150015"/>
                  <a:pt x="2581445" y="146877"/>
                  <a:pt x="2587522" y="145891"/>
                </a:cubicBezTo>
                <a:cubicBezTo>
                  <a:pt x="2593599" y="144905"/>
                  <a:pt x="2598170" y="146334"/>
                  <a:pt x="2601233" y="150179"/>
                </a:cubicBezTo>
                <a:cubicBezTo>
                  <a:pt x="2604296" y="154024"/>
                  <a:pt x="2610926" y="163778"/>
                  <a:pt x="2621120" y="179442"/>
                </a:cubicBezTo>
                <a:cubicBezTo>
                  <a:pt x="2624556" y="171405"/>
                  <a:pt x="2626856" y="161809"/>
                  <a:pt x="2628022" y="150653"/>
                </a:cubicBezTo>
                <a:cubicBezTo>
                  <a:pt x="2629188" y="139497"/>
                  <a:pt x="2629467" y="129293"/>
                  <a:pt x="2628859" y="120041"/>
                </a:cubicBezTo>
                <a:cubicBezTo>
                  <a:pt x="2624853" y="120823"/>
                  <a:pt x="2619440" y="120823"/>
                  <a:pt x="2612619" y="120041"/>
                </a:cubicBezTo>
                <a:cubicBezTo>
                  <a:pt x="2603875" y="130372"/>
                  <a:pt x="2594623" y="138015"/>
                  <a:pt x="2584862" y="142970"/>
                </a:cubicBezTo>
                <a:cubicBezTo>
                  <a:pt x="2575101" y="147925"/>
                  <a:pt x="2575111" y="143655"/>
                  <a:pt x="2584890" y="130162"/>
                </a:cubicBezTo>
                <a:cubicBezTo>
                  <a:pt x="2594669" y="116668"/>
                  <a:pt x="2602842" y="100126"/>
                  <a:pt x="2609409" y="80537"/>
                </a:cubicBezTo>
                <a:cubicBezTo>
                  <a:pt x="2615976" y="60947"/>
                  <a:pt x="2618882" y="48979"/>
                  <a:pt x="2618125" y="44632"/>
                </a:cubicBezTo>
                <a:cubicBezTo>
                  <a:pt x="2617369" y="40285"/>
                  <a:pt x="2616786" y="35594"/>
                  <a:pt x="2616376" y="30558"/>
                </a:cubicBezTo>
                <a:cubicBezTo>
                  <a:pt x="2616172" y="28041"/>
                  <a:pt x="2617531" y="26916"/>
                  <a:pt x="2620455" y="27184"/>
                </a:cubicBezTo>
                <a:close/>
                <a:moveTo>
                  <a:pt x="1391730" y="27184"/>
                </a:moveTo>
                <a:cubicBezTo>
                  <a:pt x="1394654" y="27452"/>
                  <a:pt x="1399142" y="29113"/>
                  <a:pt x="1405195" y="32167"/>
                </a:cubicBezTo>
                <a:cubicBezTo>
                  <a:pt x="1417300" y="38276"/>
                  <a:pt x="1421535" y="44027"/>
                  <a:pt x="1417901" y="49422"/>
                </a:cubicBezTo>
                <a:cubicBezTo>
                  <a:pt x="1414268" y="54817"/>
                  <a:pt x="1410711" y="62342"/>
                  <a:pt x="1407232" y="71998"/>
                </a:cubicBezTo>
                <a:cubicBezTo>
                  <a:pt x="1403753" y="81653"/>
                  <a:pt x="1397456" y="93339"/>
                  <a:pt x="1388340" y="107056"/>
                </a:cubicBezTo>
                <a:cubicBezTo>
                  <a:pt x="1403644" y="104117"/>
                  <a:pt x="1417622" y="99491"/>
                  <a:pt x="1430272" y="93178"/>
                </a:cubicBezTo>
                <a:cubicBezTo>
                  <a:pt x="1442923" y="86865"/>
                  <a:pt x="1453105" y="86663"/>
                  <a:pt x="1460819" y="92573"/>
                </a:cubicBezTo>
                <a:cubicBezTo>
                  <a:pt x="1468534" y="98483"/>
                  <a:pt x="1467700" y="103348"/>
                  <a:pt x="1458317" y="107168"/>
                </a:cubicBezTo>
                <a:cubicBezTo>
                  <a:pt x="1448935" y="110987"/>
                  <a:pt x="1433391" y="114522"/>
                  <a:pt x="1411688" y="117772"/>
                </a:cubicBezTo>
                <a:cubicBezTo>
                  <a:pt x="1423358" y="119992"/>
                  <a:pt x="1427801" y="125374"/>
                  <a:pt x="1425017" y="133919"/>
                </a:cubicBezTo>
                <a:cubicBezTo>
                  <a:pt x="1422233" y="142465"/>
                  <a:pt x="1419864" y="151819"/>
                  <a:pt x="1417910" y="161983"/>
                </a:cubicBezTo>
                <a:cubicBezTo>
                  <a:pt x="1415957" y="172147"/>
                  <a:pt x="1412326" y="183411"/>
                  <a:pt x="1407018" y="195776"/>
                </a:cubicBezTo>
                <a:cubicBezTo>
                  <a:pt x="1413592" y="203552"/>
                  <a:pt x="1421241" y="211046"/>
                  <a:pt x="1429965" y="218258"/>
                </a:cubicBezTo>
                <a:cubicBezTo>
                  <a:pt x="1438691" y="225470"/>
                  <a:pt x="1447757" y="230955"/>
                  <a:pt x="1457164" y="234713"/>
                </a:cubicBezTo>
                <a:cubicBezTo>
                  <a:pt x="1466571" y="238471"/>
                  <a:pt x="1475156" y="242496"/>
                  <a:pt x="1482920" y="246787"/>
                </a:cubicBezTo>
                <a:cubicBezTo>
                  <a:pt x="1490684" y="251078"/>
                  <a:pt x="1486722" y="253986"/>
                  <a:pt x="1471033" y="255512"/>
                </a:cubicBezTo>
                <a:cubicBezTo>
                  <a:pt x="1455344" y="257037"/>
                  <a:pt x="1443499" y="257177"/>
                  <a:pt x="1435500" y="255931"/>
                </a:cubicBezTo>
                <a:cubicBezTo>
                  <a:pt x="1427501" y="254684"/>
                  <a:pt x="1421662" y="251202"/>
                  <a:pt x="1417985" y="245485"/>
                </a:cubicBezTo>
                <a:cubicBezTo>
                  <a:pt x="1414307" y="239767"/>
                  <a:pt x="1406250" y="227917"/>
                  <a:pt x="1393809" y="209933"/>
                </a:cubicBezTo>
                <a:cubicBezTo>
                  <a:pt x="1388489" y="217214"/>
                  <a:pt x="1382216" y="223263"/>
                  <a:pt x="1374992" y="228081"/>
                </a:cubicBezTo>
                <a:cubicBezTo>
                  <a:pt x="1367768" y="232899"/>
                  <a:pt x="1359018" y="236527"/>
                  <a:pt x="1348742" y="238964"/>
                </a:cubicBezTo>
                <a:lnTo>
                  <a:pt x="1341324" y="239153"/>
                </a:lnTo>
                <a:lnTo>
                  <a:pt x="1340808" y="248154"/>
                </a:lnTo>
                <a:cubicBezTo>
                  <a:pt x="1338700" y="256917"/>
                  <a:pt x="1334378" y="258023"/>
                  <a:pt x="1327841" y="251475"/>
                </a:cubicBezTo>
                <a:cubicBezTo>
                  <a:pt x="1321305" y="244927"/>
                  <a:pt x="1315359" y="239253"/>
                  <a:pt x="1310000" y="234453"/>
                </a:cubicBezTo>
                <a:cubicBezTo>
                  <a:pt x="1298702" y="243569"/>
                  <a:pt x="1287673" y="250117"/>
                  <a:pt x="1276914" y="254098"/>
                </a:cubicBezTo>
                <a:cubicBezTo>
                  <a:pt x="1266155" y="258079"/>
                  <a:pt x="1254773" y="260470"/>
                  <a:pt x="1242767" y="261270"/>
                </a:cubicBezTo>
                <a:cubicBezTo>
                  <a:pt x="1230762" y="262070"/>
                  <a:pt x="1229385" y="259763"/>
                  <a:pt x="1238638" y="254349"/>
                </a:cubicBezTo>
                <a:cubicBezTo>
                  <a:pt x="1247890" y="248936"/>
                  <a:pt x="1257396" y="243975"/>
                  <a:pt x="1267157" y="239466"/>
                </a:cubicBezTo>
                <a:cubicBezTo>
                  <a:pt x="1276917" y="234958"/>
                  <a:pt x="1285748" y="229238"/>
                  <a:pt x="1293648" y="222305"/>
                </a:cubicBezTo>
                <a:cubicBezTo>
                  <a:pt x="1285401" y="216835"/>
                  <a:pt x="1279253" y="213102"/>
                  <a:pt x="1275203" y="211105"/>
                </a:cubicBezTo>
                <a:cubicBezTo>
                  <a:pt x="1271153" y="209109"/>
                  <a:pt x="1270115" y="206172"/>
                  <a:pt x="1272087" y="202297"/>
                </a:cubicBezTo>
                <a:cubicBezTo>
                  <a:pt x="1274059" y="198421"/>
                  <a:pt x="1275795" y="193959"/>
                  <a:pt x="1277296" y="188911"/>
                </a:cubicBezTo>
                <a:cubicBezTo>
                  <a:pt x="1260180" y="191193"/>
                  <a:pt x="1248467" y="194099"/>
                  <a:pt x="1242154" y="197627"/>
                </a:cubicBezTo>
                <a:cubicBezTo>
                  <a:pt x="1235841" y="201156"/>
                  <a:pt x="1228250" y="198616"/>
                  <a:pt x="1219383" y="190009"/>
                </a:cubicBezTo>
                <a:cubicBezTo>
                  <a:pt x="1210515" y="181402"/>
                  <a:pt x="1211659" y="177495"/>
                  <a:pt x="1222816" y="178289"/>
                </a:cubicBezTo>
                <a:cubicBezTo>
                  <a:pt x="1233972" y="179083"/>
                  <a:pt x="1253427" y="177290"/>
                  <a:pt x="1281184" y="172912"/>
                </a:cubicBezTo>
                <a:cubicBezTo>
                  <a:pt x="1283267" y="164194"/>
                  <a:pt x="1283531" y="156293"/>
                  <a:pt x="1281974" y="149211"/>
                </a:cubicBezTo>
                <a:cubicBezTo>
                  <a:pt x="1280418" y="142130"/>
                  <a:pt x="1285109" y="141231"/>
                  <a:pt x="1296048" y="146514"/>
                </a:cubicBezTo>
                <a:cubicBezTo>
                  <a:pt x="1306987" y="151797"/>
                  <a:pt x="1311563" y="156051"/>
                  <a:pt x="1309778" y="159276"/>
                </a:cubicBezTo>
                <a:cubicBezTo>
                  <a:pt x="1307991" y="162501"/>
                  <a:pt x="1305381" y="165719"/>
                  <a:pt x="1301945" y="168931"/>
                </a:cubicBezTo>
                <a:lnTo>
                  <a:pt x="1318726" y="167034"/>
                </a:lnTo>
                <a:cubicBezTo>
                  <a:pt x="1319904" y="163635"/>
                  <a:pt x="1320298" y="159602"/>
                  <a:pt x="1319907" y="154932"/>
                </a:cubicBezTo>
                <a:cubicBezTo>
                  <a:pt x="1319516" y="150263"/>
                  <a:pt x="1322732" y="149853"/>
                  <a:pt x="1329553" y="153704"/>
                </a:cubicBezTo>
                <a:cubicBezTo>
                  <a:pt x="1336374" y="157555"/>
                  <a:pt x="1340873" y="160870"/>
                  <a:pt x="1343050" y="163648"/>
                </a:cubicBezTo>
                <a:cubicBezTo>
                  <a:pt x="1345227" y="166426"/>
                  <a:pt x="1345264" y="170057"/>
                  <a:pt x="1343161" y="174540"/>
                </a:cubicBezTo>
                <a:cubicBezTo>
                  <a:pt x="1341059" y="179024"/>
                  <a:pt x="1338455" y="185349"/>
                  <a:pt x="1335348" y="193516"/>
                </a:cubicBezTo>
                <a:cubicBezTo>
                  <a:pt x="1332241" y="201683"/>
                  <a:pt x="1328114" y="209747"/>
                  <a:pt x="1322968" y="217710"/>
                </a:cubicBezTo>
                <a:cubicBezTo>
                  <a:pt x="1327816" y="220823"/>
                  <a:pt x="1332529" y="224484"/>
                  <a:pt x="1337106" y="228695"/>
                </a:cubicBezTo>
                <a:cubicBezTo>
                  <a:pt x="1339394" y="230800"/>
                  <a:pt x="1340847" y="233475"/>
                  <a:pt x="1341464" y="236718"/>
                </a:cubicBezTo>
                <a:lnTo>
                  <a:pt x="1341393" y="237941"/>
                </a:lnTo>
                <a:lnTo>
                  <a:pt x="1345989" y="232509"/>
                </a:lnTo>
                <a:cubicBezTo>
                  <a:pt x="1354429" y="225768"/>
                  <a:pt x="1361697" y="219350"/>
                  <a:pt x="1367792" y="213254"/>
                </a:cubicBezTo>
                <a:cubicBezTo>
                  <a:pt x="1373889" y="207158"/>
                  <a:pt x="1379131" y="201053"/>
                  <a:pt x="1383522" y="194939"/>
                </a:cubicBezTo>
                <a:cubicBezTo>
                  <a:pt x="1378300" y="186543"/>
                  <a:pt x="1373253" y="179160"/>
                  <a:pt x="1368379" y="172791"/>
                </a:cubicBezTo>
                <a:cubicBezTo>
                  <a:pt x="1363505" y="166423"/>
                  <a:pt x="1359170" y="160594"/>
                  <a:pt x="1355375" y="155304"/>
                </a:cubicBezTo>
                <a:cubicBezTo>
                  <a:pt x="1351579" y="150015"/>
                  <a:pt x="1352720" y="146877"/>
                  <a:pt x="1358798" y="145891"/>
                </a:cubicBezTo>
                <a:cubicBezTo>
                  <a:pt x="1364875" y="144905"/>
                  <a:pt x="1369445" y="146334"/>
                  <a:pt x="1372509" y="150179"/>
                </a:cubicBezTo>
                <a:cubicBezTo>
                  <a:pt x="1375572" y="154024"/>
                  <a:pt x="1382201" y="163778"/>
                  <a:pt x="1392396" y="179442"/>
                </a:cubicBezTo>
                <a:cubicBezTo>
                  <a:pt x="1395831" y="171405"/>
                  <a:pt x="1398132" y="161809"/>
                  <a:pt x="1399297" y="150653"/>
                </a:cubicBezTo>
                <a:cubicBezTo>
                  <a:pt x="1400464" y="139497"/>
                  <a:pt x="1400742" y="129293"/>
                  <a:pt x="1400135" y="120041"/>
                </a:cubicBezTo>
                <a:cubicBezTo>
                  <a:pt x="1396129" y="120823"/>
                  <a:pt x="1390715" y="120823"/>
                  <a:pt x="1383894" y="120041"/>
                </a:cubicBezTo>
                <a:cubicBezTo>
                  <a:pt x="1375150" y="130372"/>
                  <a:pt x="1365898" y="138015"/>
                  <a:pt x="1356137" y="142970"/>
                </a:cubicBezTo>
                <a:cubicBezTo>
                  <a:pt x="1346377" y="147925"/>
                  <a:pt x="1346386" y="143655"/>
                  <a:pt x="1356165" y="130162"/>
                </a:cubicBezTo>
                <a:cubicBezTo>
                  <a:pt x="1365944" y="116668"/>
                  <a:pt x="1374118" y="100126"/>
                  <a:pt x="1380685" y="80537"/>
                </a:cubicBezTo>
                <a:cubicBezTo>
                  <a:pt x="1387252" y="60947"/>
                  <a:pt x="1390157" y="48979"/>
                  <a:pt x="1389400" y="44632"/>
                </a:cubicBezTo>
                <a:cubicBezTo>
                  <a:pt x="1388644" y="40285"/>
                  <a:pt x="1388061" y="35594"/>
                  <a:pt x="1387652" y="30558"/>
                </a:cubicBezTo>
                <a:cubicBezTo>
                  <a:pt x="1387447" y="28041"/>
                  <a:pt x="1388807" y="26916"/>
                  <a:pt x="1391730" y="27184"/>
                </a:cubicBezTo>
                <a:close/>
                <a:moveTo>
                  <a:pt x="2827643" y="26884"/>
                </a:moveTo>
                <a:cubicBezTo>
                  <a:pt x="2829805" y="27098"/>
                  <a:pt x="2832467" y="27672"/>
                  <a:pt x="2835628" y="28605"/>
                </a:cubicBezTo>
                <a:cubicBezTo>
                  <a:pt x="2848272" y="32338"/>
                  <a:pt x="2856077" y="37321"/>
                  <a:pt x="2859041" y="43553"/>
                </a:cubicBezTo>
                <a:cubicBezTo>
                  <a:pt x="2862005" y="49785"/>
                  <a:pt x="2861400" y="55335"/>
                  <a:pt x="2857227" y="60203"/>
                </a:cubicBezTo>
                <a:cubicBezTo>
                  <a:pt x="2853054" y="65071"/>
                  <a:pt x="2846366" y="63945"/>
                  <a:pt x="2837163" y="56826"/>
                </a:cubicBezTo>
                <a:cubicBezTo>
                  <a:pt x="2830156" y="49819"/>
                  <a:pt x="2824987" y="42430"/>
                  <a:pt x="2821657" y="34660"/>
                </a:cubicBezTo>
                <a:cubicBezTo>
                  <a:pt x="2819159" y="28833"/>
                  <a:pt x="2821155" y="26241"/>
                  <a:pt x="2827643" y="26884"/>
                </a:cubicBezTo>
                <a:close/>
                <a:moveTo>
                  <a:pt x="1737698" y="26610"/>
                </a:moveTo>
                <a:cubicBezTo>
                  <a:pt x="1742354" y="26659"/>
                  <a:pt x="1746619" y="27520"/>
                  <a:pt x="1750495" y="29191"/>
                </a:cubicBezTo>
                <a:cubicBezTo>
                  <a:pt x="1758246" y="32533"/>
                  <a:pt x="1764242" y="37228"/>
                  <a:pt x="1768484" y="43274"/>
                </a:cubicBezTo>
                <a:cubicBezTo>
                  <a:pt x="1772726" y="49320"/>
                  <a:pt x="1767821" y="52343"/>
                  <a:pt x="1753769" y="52343"/>
                </a:cubicBezTo>
                <a:cubicBezTo>
                  <a:pt x="1742954" y="52343"/>
                  <a:pt x="1731795" y="52532"/>
                  <a:pt x="1720292" y="52910"/>
                </a:cubicBezTo>
                <a:cubicBezTo>
                  <a:pt x="1708789" y="53289"/>
                  <a:pt x="1695460" y="54352"/>
                  <a:pt x="1680304" y="56101"/>
                </a:cubicBezTo>
                <a:cubicBezTo>
                  <a:pt x="1690411" y="63976"/>
                  <a:pt x="1693363" y="69992"/>
                  <a:pt x="1689159" y="74146"/>
                </a:cubicBezTo>
                <a:cubicBezTo>
                  <a:pt x="1684954" y="78301"/>
                  <a:pt x="1676149" y="89686"/>
                  <a:pt x="1662742" y="108302"/>
                </a:cubicBezTo>
                <a:cubicBezTo>
                  <a:pt x="1663511" y="143302"/>
                  <a:pt x="1664094" y="170004"/>
                  <a:pt x="1664491" y="188409"/>
                </a:cubicBezTo>
                <a:cubicBezTo>
                  <a:pt x="1664888" y="206814"/>
                  <a:pt x="1663889" y="224729"/>
                  <a:pt x="1661495" y="242155"/>
                </a:cubicBezTo>
                <a:cubicBezTo>
                  <a:pt x="1659102" y="259580"/>
                  <a:pt x="1653831" y="262153"/>
                  <a:pt x="1645683" y="249875"/>
                </a:cubicBezTo>
                <a:cubicBezTo>
                  <a:pt x="1637534" y="237597"/>
                  <a:pt x="1634821" y="226649"/>
                  <a:pt x="1637543" y="217031"/>
                </a:cubicBezTo>
                <a:cubicBezTo>
                  <a:pt x="1640266" y="207413"/>
                  <a:pt x="1641627" y="196464"/>
                  <a:pt x="1641627" y="184186"/>
                </a:cubicBezTo>
                <a:lnTo>
                  <a:pt x="1641627" y="130552"/>
                </a:lnTo>
                <a:cubicBezTo>
                  <a:pt x="1625454" y="155580"/>
                  <a:pt x="1608488" y="174996"/>
                  <a:pt x="1590728" y="188800"/>
                </a:cubicBezTo>
                <a:cubicBezTo>
                  <a:pt x="1572968" y="202604"/>
                  <a:pt x="1556389" y="212299"/>
                  <a:pt x="1540991" y="217886"/>
                </a:cubicBezTo>
                <a:cubicBezTo>
                  <a:pt x="1525594" y="223474"/>
                  <a:pt x="1525445" y="220156"/>
                  <a:pt x="1540544" y="207933"/>
                </a:cubicBezTo>
                <a:cubicBezTo>
                  <a:pt x="1555645" y="195711"/>
                  <a:pt x="1571861" y="180741"/>
                  <a:pt x="1589193" y="163025"/>
                </a:cubicBezTo>
                <a:cubicBezTo>
                  <a:pt x="1606525" y="145308"/>
                  <a:pt x="1622063" y="125802"/>
                  <a:pt x="1635804" y="104507"/>
                </a:cubicBezTo>
                <a:cubicBezTo>
                  <a:pt x="1635072" y="96929"/>
                  <a:pt x="1633333" y="90012"/>
                  <a:pt x="1630586" y="83755"/>
                </a:cubicBezTo>
                <a:cubicBezTo>
                  <a:pt x="1627839" y="77498"/>
                  <a:pt x="1629907" y="75210"/>
                  <a:pt x="1636790" y="76890"/>
                </a:cubicBezTo>
                <a:cubicBezTo>
                  <a:pt x="1643674" y="78571"/>
                  <a:pt x="1648777" y="80844"/>
                  <a:pt x="1652101" y="83709"/>
                </a:cubicBezTo>
                <a:cubicBezTo>
                  <a:pt x="1660683" y="68913"/>
                  <a:pt x="1664522" y="60014"/>
                  <a:pt x="1663616" y="57012"/>
                </a:cubicBezTo>
                <a:cubicBezTo>
                  <a:pt x="1619030" y="64007"/>
                  <a:pt x="1591450" y="68674"/>
                  <a:pt x="1580878" y="71012"/>
                </a:cubicBezTo>
                <a:cubicBezTo>
                  <a:pt x="1570305" y="73349"/>
                  <a:pt x="1560473" y="70478"/>
                  <a:pt x="1551381" y="62398"/>
                </a:cubicBezTo>
                <a:cubicBezTo>
                  <a:pt x="1542291" y="54318"/>
                  <a:pt x="1542954" y="50024"/>
                  <a:pt x="1553372" y="49515"/>
                </a:cubicBezTo>
                <a:cubicBezTo>
                  <a:pt x="1563790" y="49007"/>
                  <a:pt x="1573349" y="48377"/>
                  <a:pt x="1582049" y="47627"/>
                </a:cubicBezTo>
                <a:cubicBezTo>
                  <a:pt x="1590750" y="46877"/>
                  <a:pt x="1613625" y="44353"/>
                  <a:pt x="1650677" y="40055"/>
                </a:cubicBezTo>
                <a:cubicBezTo>
                  <a:pt x="1687729" y="35758"/>
                  <a:pt x="1711691" y="32037"/>
                  <a:pt x="1722561" y="28893"/>
                </a:cubicBezTo>
                <a:cubicBezTo>
                  <a:pt x="1727997" y="27321"/>
                  <a:pt x="1733043" y="26560"/>
                  <a:pt x="1737698" y="26610"/>
                </a:cubicBezTo>
                <a:close/>
                <a:moveTo>
                  <a:pt x="2912790" y="26126"/>
                </a:moveTo>
                <a:cubicBezTo>
                  <a:pt x="2914242" y="26217"/>
                  <a:pt x="2916033" y="26625"/>
                  <a:pt x="2918163" y="27349"/>
                </a:cubicBezTo>
                <a:cubicBezTo>
                  <a:pt x="2926683" y="30245"/>
                  <a:pt x="2932931" y="33358"/>
                  <a:pt x="2936906" y="36688"/>
                </a:cubicBezTo>
                <a:cubicBezTo>
                  <a:pt x="2940881" y="40018"/>
                  <a:pt x="2941848" y="43320"/>
                  <a:pt x="2939808" y="46595"/>
                </a:cubicBezTo>
                <a:cubicBezTo>
                  <a:pt x="2937768" y="49869"/>
                  <a:pt x="2935594" y="56306"/>
                  <a:pt x="2933287" y="65905"/>
                </a:cubicBezTo>
                <a:cubicBezTo>
                  <a:pt x="2930980" y="75504"/>
                  <a:pt x="2928339" y="86499"/>
                  <a:pt x="2925362" y="98889"/>
                </a:cubicBezTo>
                <a:cubicBezTo>
                  <a:pt x="2932432" y="97426"/>
                  <a:pt x="2938968" y="95698"/>
                  <a:pt x="2944970" y="93708"/>
                </a:cubicBezTo>
                <a:cubicBezTo>
                  <a:pt x="2950973" y="91717"/>
                  <a:pt x="2957184" y="93327"/>
                  <a:pt x="2963602" y="98536"/>
                </a:cubicBezTo>
                <a:cubicBezTo>
                  <a:pt x="2970020" y="103745"/>
                  <a:pt x="2968916" y="107831"/>
                  <a:pt x="2960290" y="110795"/>
                </a:cubicBezTo>
                <a:cubicBezTo>
                  <a:pt x="2951664" y="113759"/>
                  <a:pt x="2942360" y="115998"/>
                  <a:pt x="2932376" y="117511"/>
                </a:cubicBezTo>
                <a:cubicBezTo>
                  <a:pt x="2944046" y="125473"/>
                  <a:pt x="2948468" y="131275"/>
                  <a:pt x="2945640" y="134915"/>
                </a:cubicBezTo>
                <a:cubicBezTo>
                  <a:pt x="2942812" y="138555"/>
                  <a:pt x="2939309" y="151323"/>
                  <a:pt x="2935129" y="173219"/>
                </a:cubicBezTo>
                <a:cubicBezTo>
                  <a:pt x="2930949" y="195116"/>
                  <a:pt x="2931687" y="209409"/>
                  <a:pt x="2937343" y="216100"/>
                </a:cubicBezTo>
                <a:cubicBezTo>
                  <a:pt x="2942998" y="222792"/>
                  <a:pt x="2953063" y="225598"/>
                  <a:pt x="2967536" y="224519"/>
                </a:cubicBezTo>
                <a:cubicBezTo>
                  <a:pt x="2982010" y="223440"/>
                  <a:pt x="2991029" y="219700"/>
                  <a:pt x="2994595" y="213301"/>
                </a:cubicBezTo>
                <a:cubicBezTo>
                  <a:pt x="2998161" y="206901"/>
                  <a:pt x="3001711" y="198297"/>
                  <a:pt x="3005246" y="187488"/>
                </a:cubicBezTo>
                <a:cubicBezTo>
                  <a:pt x="3008780" y="176680"/>
                  <a:pt x="3010929" y="178025"/>
                  <a:pt x="3011692" y="191525"/>
                </a:cubicBezTo>
                <a:cubicBezTo>
                  <a:pt x="3012455" y="205025"/>
                  <a:pt x="3014991" y="215499"/>
                  <a:pt x="3019301" y="222947"/>
                </a:cubicBezTo>
                <a:cubicBezTo>
                  <a:pt x="3023611" y="230394"/>
                  <a:pt x="3017419" y="236896"/>
                  <a:pt x="3000725" y="242452"/>
                </a:cubicBezTo>
                <a:cubicBezTo>
                  <a:pt x="2984032" y="248009"/>
                  <a:pt x="2968944" y="249785"/>
                  <a:pt x="2955463" y="247782"/>
                </a:cubicBezTo>
                <a:cubicBezTo>
                  <a:pt x="2941981" y="245779"/>
                  <a:pt x="2931626" y="241150"/>
                  <a:pt x="2924395" y="233895"/>
                </a:cubicBezTo>
                <a:cubicBezTo>
                  <a:pt x="2917164" y="226639"/>
                  <a:pt x="2913946" y="215480"/>
                  <a:pt x="2914740" y="200418"/>
                </a:cubicBezTo>
                <a:cubicBezTo>
                  <a:pt x="2915533" y="185355"/>
                  <a:pt x="2916894" y="170686"/>
                  <a:pt x="2918823" y="156411"/>
                </a:cubicBezTo>
                <a:cubicBezTo>
                  <a:pt x="2919787" y="149274"/>
                  <a:pt x="2920438" y="142674"/>
                  <a:pt x="2920774" y="136612"/>
                </a:cubicBezTo>
                <a:lnTo>
                  <a:pt x="2920812" y="127255"/>
                </a:lnTo>
                <a:lnTo>
                  <a:pt x="2916707" y="143930"/>
                </a:lnTo>
                <a:cubicBezTo>
                  <a:pt x="2910893" y="165692"/>
                  <a:pt x="2904843" y="182856"/>
                  <a:pt x="2898555" y="195423"/>
                </a:cubicBezTo>
                <a:cubicBezTo>
                  <a:pt x="2890170" y="212178"/>
                  <a:pt x="2878512" y="224621"/>
                  <a:pt x="2863580" y="232751"/>
                </a:cubicBezTo>
                <a:cubicBezTo>
                  <a:pt x="2848647" y="240880"/>
                  <a:pt x="2846269" y="238580"/>
                  <a:pt x="2856446" y="225849"/>
                </a:cubicBezTo>
                <a:lnTo>
                  <a:pt x="2872040" y="198347"/>
                </a:lnTo>
                <a:lnTo>
                  <a:pt x="2873533" y="196911"/>
                </a:lnTo>
                <a:lnTo>
                  <a:pt x="2873378" y="195988"/>
                </a:lnTo>
                <a:lnTo>
                  <a:pt x="2882723" y="179507"/>
                </a:lnTo>
                <a:cubicBezTo>
                  <a:pt x="2890065" y="161344"/>
                  <a:pt x="2896062" y="142688"/>
                  <a:pt x="2900713" y="123539"/>
                </a:cubicBezTo>
                <a:cubicBezTo>
                  <a:pt x="2894189" y="125883"/>
                  <a:pt x="2887306" y="124525"/>
                  <a:pt x="2880063" y="119464"/>
                </a:cubicBezTo>
                <a:cubicBezTo>
                  <a:pt x="2872820" y="114404"/>
                  <a:pt x="2873691" y="111099"/>
                  <a:pt x="2882676" y="109549"/>
                </a:cubicBezTo>
                <a:cubicBezTo>
                  <a:pt x="2891662" y="107999"/>
                  <a:pt x="2898542" y="106324"/>
                  <a:pt x="2903317" y="104526"/>
                </a:cubicBezTo>
                <a:cubicBezTo>
                  <a:pt x="2907038" y="88936"/>
                  <a:pt x="2909478" y="75064"/>
                  <a:pt x="2910638" y="62910"/>
                </a:cubicBezTo>
                <a:cubicBezTo>
                  <a:pt x="2911797" y="50756"/>
                  <a:pt x="2911211" y="41066"/>
                  <a:pt x="2908880" y="33842"/>
                </a:cubicBezTo>
                <a:cubicBezTo>
                  <a:pt x="2907131" y="28424"/>
                  <a:pt x="2908434" y="25852"/>
                  <a:pt x="2912790" y="26126"/>
                </a:cubicBezTo>
                <a:close/>
                <a:moveTo>
                  <a:pt x="3469515" y="14894"/>
                </a:moveTo>
                <a:cubicBezTo>
                  <a:pt x="3479673" y="15713"/>
                  <a:pt x="3488255" y="17877"/>
                  <a:pt x="3495262" y="21387"/>
                </a:cubicBezTo>
                <a:cubicBezTo>
                  <a:pt x="3502270" y="24897"/>
                  <a:pt x="3505538" y="31516"/>
                  <a:pt x="3505066" y="41246"/>
                </a:cubicBezTo>
                <a:cubicBezTo>
                  <a:pt x="3504595" y="50976"/>
                  <a:pt x="3500741" y="54994"/>
                  <a:pt x="3493504" y="53301"/>
                </a:cubicBezTo>
                <a:cubicBezTo>
                  <a:pt x="3486268" y="51608"/>
                  <a:pt x="3477961" y="45280"/>
                  <a:pt x="3468585" y="34316"/>
                </a:cubicBezTo>
                <a:cubicBezTo>
                  <a:pt x="3459047" y="20550"/>
                  <a:pt x="3459358" y="14076"/>
                  <a:pt x="3469515" y="14894"/>
                </a:cubicBezTo>
                <a:close/>
                <a:moveTo>
                  <a:pt x="3832286" y="11404"/>
                </a:moveTo>
                <a:cubicBezTo>
                  <a:pt x="3834582" y="11219"/>
                  <a:pt x="3836879" y="11446"/>
                  <a:pt x="3839176" y="12085"/>
                </a:cubicBezTo>
                <a:cubicBezTo>
                  <a:pt x="3843771" y="13362"/>
                  <a:pt x="3849883" y="16463"/>
                  <a:pt x="3857510" y="21387"/>
                </a:cubicBezTo>
                <a:cubicBezTo>
                  <a:pt x="3865137" y="26310"/>
                  <a:pt x="3867491" y="30701"/>
                  <a:pt x="3864570" y="34558"/>
                </a:cubicBezTo>
                <a:cubicBezTo>
                  <a:pt x="3861649" y="38415"/>
                  <a:pt x="3859076" y="42936"/>
                  <a:pt x="3856850" y="48120"/>
                </a:cubicBezTo>
                <a:cubicBezTo>
                  <a:pt x="3854623" y="53304"/>
                  <a:pt x="3851532" y="63217"/>
                  <a:pt x="3847576" y="77858"/>
                </a:cubicBezTo>
                <a:cubicBezTo>
                  <a:pt x="3843619" y="92499"/>
                  <a:pt x="3839526" y="101245"/>
                  <a:pt x="3835297" y="104098"/>
                </a:cubicBezTo>
                <a:cubicBezTo>
                  <a:pt x="3831068" y="106951"/>
                  <a:pt x="3827521" y="105648"/>
                  <a:pt x="3824656" y="100191"/>
                </a:cubicBezTo>
                <a:cubicBezTo>
                  <a:pt x="3816334" y="101754"/>
                  <a:pt x="3802301" y="103943"/>
                  <a:pt x="3782556" y="106758"/>
                </a:cubicBezTo>
                <a:cubicBezTo>
                  <a:pt x="3782556" y="110690"/>
                  <a:pt x="3780584" y="113499"/>
                  <a:pt x="3776641" y="115186"/>
                </a:cubicBezTo>
                <a:cubicBezTo>
                  <a:pt x="3772697" y="116872"/>
                  <a:pt x="3769367" y="111837"/>
                  <a:pt x="3766650" y="100080"/>
                </a:cubicBezTo>
                <a:cubicBezTo>
                  <a:pt x="3763934" y="88322"/>
                  <a:pt x="3760874" y="75935"/>
                  <a:pt x="3757470" y="62919"/>
                </a:cubicBezTo>
                <a:cubicBezTo>
                  <a:pt x="3754065" y="49903"/>
                  <a:pt x="3750369" y="39996"/>
                  <a:pt x="3746382" y="33200"/>
                </a:cubicBezTo>
                <a:cubicBezTo>
                  <a:pt x="3742395" y="26403"/>
                  <a:pt x="3743843" y="23411"/>
                  <a:pt x="3750726" y="24224"/>
                </a:cubicBezTo>
                <a:cubicBezTo>
                  <a:pt x="3757609" y="25036"/>
                  <a:pt x="3762446" y="25427"/>
                  <a:pt x="3765237" y="25396"/>
                </a:cubicBezTo>
                <a:cubicBezTo>
                  <a:pt x="3768027" y="25365"/>
                  <a:pt x="3777605" y="23827"/>
                  <a:pt x="3793970" y="20782"/>
                </a:cubicBezTo>
                <a:cubicBezTo>
                  <a:pt x="3810335" y="17737"/>
                  <a:pt x="3820811" y="15207"/>
                  <a:pt x="3825400" y="13192"/>
                </a:cubicBezTo>
                <a:cubicBezTo>
                  <a:pt x="3827695" y="12184"/>
                  <a:pt x="3829990" y="11588"/>
                  <a:pt x="3832286" y="11404"/>
                </a:cubicBezTo>
                <a:close/>
                <a:moveTo>
                  <a:pt x="1993961" y="11404"/>
                </a:moveTo>
                <a:cubicBezTo>
                  <a:pt x="1996257" y="11219"/>
                  <a:pt x="1998554" y="11446"/>
                  <a:pt x="2000851" y="12085"/>
                </a:cubicBezTo>
                <a:cubicBezTo>
                  <a:pt x="2005446" y="13362"/>
                  <a:pt x="2011558" y="16463"/>
                  <a:pt x="2019185" y="21387"/>
                </a:cubicBezTo>
                <a:cubicBezTo>
                  <a:pt x="2026812" y="26310"/>
                  <a:pt x="2029166" y="30701"/>
                  <a:pt x="2026245" y="34558"/>
                </a:cubicBezTo>
                <a:cubicBezTo>
                  <a:pt x="2023324" y="38415"/>
                  <a:pt x="2020751" y="42936"/>
                  <a:pt x="2018525" y="48120"/>
                </a:cubicBezTo>
                <a:cubicBezTo>
                  <a:pt x="2016298" y="53304"/>
                  <a:pt x="2013207" y="63217"/>
                  <a:pt x="2009251" y="77858"/>
                </a:cubicBezTo>
                <a:cubicBezTo>
                  <a:pt x="2005294" y="92499"/>
                  <a:pt x="2001202" y="101245"/>
                  <a:pt x="1996973" y="104098"/>
                </a:cubicBezTo>
                <a:cubicBezTo>
                  <a:pt x="1992743" y="106951"/>
                  <a:pt x="1989196" y="105648"/>
                  <a:pt x="1986331" y="100191"/>
                </a:cubicBezTo>
                <a:cubicBezTo>
                  <a:pt x="1978009" y="101754"/>
                  <a:pt x="1963976" y="103943"/>
                  <a:pt x="1944231" y="106758"/>
                </a:cubicBezTo>
                <a:cubicBezTo>
                  <a:pt x="1944231" y="110690"/>
                  <a:pt x="1942260" y="113499"/>
                  <a:pt x="1938316" y="115186"/>
                </a:cubicBezTo>
                <a:cubicBezTo>
                  <a:pt x="1934372" y="116872"/>
                  <a:pt x="1931042" y="111837"/>
                  <a:pt x="1928325" y="100080"/>
                </a:cubicBezTo>
                <a:cubicBezTo>
                  <a:pt x="1925609" y="88322"/>
                  <a:pt x="1922549" y="75935"/>
                  <a:pt x="1919145" y="62919"/>
                </a:cubicBezTo>
                <a:cubicBezTo>
                  <a:pt x="1915740" y="49903"/>
                  <a:pt x="1912044" y="39996"/>
                  <a:pt x="1908057" y="33200"/>
                </a:cubicBezTo>
                <a:cubicBezTo>
                  <a:pt x="1904070" y="26403"/>
                  <a:pt x="1905518" y="23411"/>
                  <a:pt x="1912401" y="24224"/>
                </a:cubicBezTo>
                <a:cubicBezTo>
                  <a:pt x="1919284" y="25036"/>
                  <a:pt x="1924121" y="25427"/>
                  <a:pt x="1926912" y="25396"/>
                </a:cubicBezTo>
                <a:cubicBezTo>
                  <a:pt x="1929702" y="25365"/>
                  <a:pt x="1939280" y="23827"/>
                  <a:pt x="1955645" y="20782"/>
                </a:cubicBezTo>
                <a:cubicBezTo>
                  <a:pt x="1972010" y="17737"/>
                  <a:pt x="1982487" y="15207"/>
                  <a:pt x="1987075" y="13192"/>
                </a:cubicBezTo>
                <a:cubicBezTo>
                  <a:pt x="1989370" y="12184"/>
                  <a:pt x="1991665" y="11588"/>
                  <a:pt x="1993961" y="11404"/>
                </a:cubicBezTo>
                <a:close/>
                <a:moveTo>
                  <a:pt x="4359842" y="8336"/>
                </a:moveTo>
                <a:cubicBezTo>
                  <a:pt x="4363166" y="7226"/>
                  <a:pt x="4369222" y="8894"/>
                  <a:pt x="4378009" y="13341"/>
                </a:cubicBezTo>
                <a:cubicBezTo>
                  <a:pt x="4386796" y="17787"/>
                  <a:pt x="4389825" y="22633"/>
                  <a:pt x="4387096" y="27879"/>
                </a:cubicBezTo>
                <a:cubicBezTo>
                  <a:pt x="4384368" y="33126"/>
                  <a:pt x="4383004" y="52126"/>
                  <a:pt x="4383004" y="84881"/>
                </a:cubicBezTo>
                <a:lnTo>
                  <a:pt x="4402054" y="81476"/>
                </a:lnTo>
                <a:cubicBezTo>
                  <a:pt x="4411182" y="79082"/>
                  <a:pt x="4417684" y="80121"/>
                  <a:pt x="4421559" y="84592"/>
                </a:cubicBezTo>
                <a:cubicBezTo>
                  <a:pt x="4425435" y="89063"/>
                  <a:pt x="4423392" y="92775"/>
                  <a:pt x="4415430" y="95726"/>
                </a:cubicBezTo>
                <a:cubicBezTo>
                  <a:pt x="4407467" y="98678"/>
                  <a:pt x="4396274" y="101190"/>
                  <a:pt x="4381850" y="103261"/>
                </a:cubicBezTo>
                <a:lnTo>
                  <a:pt x="4381850" y="107502"/>
                </a:lnTo>
                <a:cubicBezTo>
                  <a:pt x="4393769" y="108904"/>
                  <a:pt x="4403167" y="112011"/>
                  <a:pt x="4410044" y="116823"/>
                </a:cubicBezTo>
                <a:cubicBezTo>
                  <a:pt x="4416921" y="121635"/>
                  <a:pt x="4419051" y="127848"/>
                  <a:pt x="4416434" y="135463"/>
                </a:cubicBezTo>
                <a:cubicBezTo>
                  <a:pt x="4413817" y="143079"/>
                  <a:pt x="4408174" y="142682"/>
                  <a:pt x="4399505" y="134273"/>
                </a:cubicBezTo>
                <a:cubicBezTo>
                  <a:pt x="4390836" y="125864"/>
                  <a:pt x="4384951" y="119954"/>
                  <a:pt x="4381850" y="116544"/>
                </a:cubicBezTo>
                <a:cubicBezTo>
                  <a:pt x="4381850" y="123737"/>
                  <a:pt x="4380719" y="131178"/>
                  <a:pt x="4378455" y="138868"/>
                </a:cubicBezTo>
                <a:cubicBezTo>
                  <a:pt x="4376192" y="146557"/>
                  <a:pt x="4372471" y="146985"/>
                  <a:pt x="4367293" y="140152"/>
                </a:cubicBezTo>
                <a:cubicBezTo>
                  <a:pt x="4362115" y="133318"/>
                  <a:pt x="4360109" y="127458"/>
                  <a:pt x="4361275" y="122571"/>
                </a:cubicBezTo>
                <a:cubicBezTo>
                  <a:pt x="4362441" y="117685"/>
                  <a:pt x="4362992" y="113338"/>
                  <a:pt x="4362930" y="109530"/>
                </a:cubicBezTo>
                <a:cubicBezTo>
                  <a:pt x="4347452" y="133194"/>
                  <a:pt x="4330951" y="148839"/>
                  <a:pt x="4313426" y="156467"/>
                </a:cubicBezTo>
                <a:cubicBezTo>
                  <a:pt x="4295902" y="164094"/>
                  <a:pt x="4291725" y="163586"/>
                  <a:pt x="4300897" y="154941"/>
                </a:cubicBezTo>
                <a:cubicBezTo>
                  <a:pt x="4310069" y="146297"/>
                  <a:pt x="4319457" y="136980"/>
                  <a:pt x="4329063" y="126990"/>
                </a:cubicBezTo>
                <a:cubicBezTo>
                  <a:pt x="4338668" y="117000"/>
                  <a:pt x="4345319" y="109623"/>
                  <a:pt x="4349015" y="104861"/>
                </a:cubicBezTo>
                <a:cubicBezTo>
                  <a:pt x="4341276" y="108656"/>
                  <a:pt x="4334926" y="110969"/>
                  <a:pt x="4329965" y="111800"/>
                </a:cubicBezTo>
                <a:cubicBezTo>
                  <a:pt x="4325004" y="112631"/>
                  <a:pt x="4318961" y="109713"/>
                  <a:pt x="4311836" y="103047"/>
                </a:cubicBezTo>
                <a:cubicBezTo>
                  <a:pt x="4304711" y="96381"/>
                  <a:pt x="4305957" y="93444"/>
                  <a:pt x="4315575" y="94238"/>
                </a:cubicBezTo>
                <a:cubicBezTo>
                  <a:pt x="4325193" y="95032"/>
                  <a:pt x="4341009" y="93302"/>
                  <a:pt x="4363023" y="89048"/>
                </a:cubicBezTo>
                <a:lnTo>
                  <a:pt x="4363023" y="48771"/>
                </a:lnTo>
                <a:cubicBezTo>
                  <a:pt x="4363023" y="33144"/>
                  <a:pt x="4361662" y="22776"/>
                  <a:pt x="4358940" y="17666"/>
                </a:cubicBezTo>
                <a:cubicBezTo>
                  <a:pt x="4356218" y="12556"/>
                  <a:pt x="4356518" y="9446"/>
                  <a:pt x="4359842" y="8336"/>
                </a:cubicBezTo>
                <a:close/>
                <a:moveTo>
                  <a:pt x="2521517" y="8336"/>
                </a:moveTo>
                <a:cubicBezTo>
                  <a:pt x="2524841" y="7226"/>
                  <a:pt x="2530896" y="8894"/>
                  <a:pt x="2539683" y="13341"/>
                </a:cubicBezTo>
                <a:cubicBezTo>
                  <a:pt x="2548470" y="17787"/>
                  <a:pt x="2551500" y="22633"/>
                  <a:pt x="2548771" y="27879"/>
                </a:cubicBezTo>
                <a:cubicBezTo>
                  <a:pt x="2546043" y="33126"/>
                  <a:pt x="2544678" y="52126"/>
                  <a:pt x="2544678" y="84881"/>
                </a:cubicBezTo>
                <a:lnTo>
                  <a:pt x="2563728" y="81476"/>
                </a:lnTo>
                <a:cubicBezTo>
                  <a:pt x="2572856" y="79082"/>
                  <a:pt x="2579358" y="80121"/>
                  <a:pt x="2583234" y="84592"/>
                </a:cubicBezTo>
                <a:cubicBezTo>
                  <a:pt x="2587110" y="89063"/>
                  <a:pt x="2585067" y="92775"/>
                  <a:pt x="2577104" y="95726"/>
                </a:cubicBezTo>
                <a:cubicBezTo>
                  <a:pt x="2569142" y="98678"/>
                  <a:pt x="2557949" y="101190"/>
                  <a:pt x="2543525" y="103261"/>
                </a:cubicBezTo>
                <a:lnTo>
                  <a:pt x="2543525" y="107502"/>
                </a:lnTo>
                <a:cubicBezTo>
                  <a:pt x="2555444" y="108904"/>
                  <a:pt x="2564842" y="112011"/>
                  <a:pt x="2571719" y="116823"/>
                </a:cubicBezTo>
                <a:cubicBezTo>
                  <a:pt x="2578596" y="121635"/>
                  <a:pt x="2580726" y="127848"/>
                  <a:pt x="2578109" y="135463"/>
                </a:cubicBezTo>
                <a:cubicBezTo>
                  <a:pt x="2575492" y="143079"/>
                  <a:pt x="2569849" y="142682"/>
                  <a:pt x="2561180" y="134273"/>
                </a:cubicBezTo>
                <a:cubicBezTo>
                  <a:pt x="2552511" y="125864"/>
                  <a:pt x="2546625" y="119954"/>
                  <a:pt x="2543525" y="116544"/>
                </a:cubicBezTo>
                <a:cubicBezTo>
                  <a:pt x="2543525" y="123737"/>
                  <a:pt x="2542393" y="131178"/>
                  <a:pt x="2540130" y="138868"/>
                </a:cubicBezTo>
                <a:cubicBezTo>
                  <a:pt x="2537866" y="146557"/>
                  <a:pt x="2534146" y="146985"/>
                  <a:pt x="2528968" y="140152"/>
                </a:cubicBezTo>
                <a:cubicBezTo>
                  <a:pt x="2523790" y="133318"/>
                  <a:pt x="2521784" y="127458"/>
                  <a:pt x="2522950" y="122571"/>
                </a:cubicBezTo>
                <a:cubicBezTo>
                  <a:pt x="2524115" y="117685"/>
                  <a:pt x="2524667" y="113338"/>
                  <a:pt x="2524605" y="109530"/>
                </a:cubicBezTo>
                <a:cubicBezTo>
                  <a:pt x="2509127" y="133194"/>
                  <a:pt x="2492626" y="148839"/>
                  <a:pt x="2475101" y="156467"/>
                </a:cubicBezTo>
                <a:cubicBezTo>
                  <a:pt x="2457577" y="164094"/>
                  <a:pt x="2453400" y="163586"/>
                  <a:pt x="2462572" y="154941"/>
                </a:cubicBezTo>
                <a:cubicBezTo>
                  <a:pt x="2471743" y="146297"/>
                  <a:pt x="2481132" y="136980"/>
                  <a:pt x="2490738" y="126990"/>
                </a:cubicBezTo>
                <a:cubicBezTo>
                  <a:pt x="2500343" y="117000"/>
                  <a:pt x="2506994" y="109623"/>
                  <a:pt x="2510690" y="104861"/>
                </a:cubicBezTo>
                <a:cubicBezTo>
                  <a:pt x="2502951" y="108656"/>
                  <a:pt x="2496601" y="110969"/>
                  <a:pt x="2491640" y="111800"/>
                </a:cubicBezTo>
                <a:cubicBezTo>
                  <a:pt x="2486679" y="112631"/>
                  <a:pt x="2480636" y="109713"/>
                  <a:pt x="2473511" y="103047"/>
                </a:cubicBezTo>
                <a:cubicBezTo>
                  <a:pt x="2466386" y="96381"/>
                  <a:pt x="2467632" y="93444"/>
                  <a:pt x="2477250" y="94238"/>
                </a:cubicBezTo>
                <a:cubicBezTo>
                  <a:pt x="2486868" y="95032"/>
                  <a:pt x="2502684" y="93302"/>
                  <a:pt x="2524698" y="89048"/>
                </a:cubicBezTo>
                <a:lnTo>
                  <a:pt x="2524698" y="48771"/>
                </a:lnTo>
                <a:cubicBezTo>
                  <a:pt x="2524698" y="33144"/>
                  <a:pt x="2523337" y="22776"/>
                  <a:pt x="2520615" y="17666"/>
                </a:cubicBezTo>
                <a:cubicBezTo>
                  <a:pt x="2517892" y="12556"/>
                  <a:pt x="2518193" y="9446"/>
                  <a:pt x="2521517" y="8336"/>
                </a:cubicBezTo>
                <a:close/>
                <a:moveTo>
                  <a:pt x="1292792" y="8336"/>
                </a:moveTo>
                <a:cubicBezTo>
                  <a:pt x="1296116" y="7226"/>
                  <a:pt x="1302172" y="8894"/>
                  <a:pt x="1310959" y="13341"/>
                </a:cubicBezTo>
                <a:cubicBezTo>
                  <a:pt x="1319746" y="17787"/>
                  <a:pt x="1322775" y="22633"/>
                  <a:pt x="1320046" y="27879"/>
                </a:cubicBezTo>
                <a:cubicBezTo>
                  <a:pt x="1317318" y="33126"/>
                  <a:pt x="1315954" y="52126"/>
                  <a:pt x="1315954" y="84881"/>
                </a:cubicBezTo>
                <a:lnTo>
                  <a:pt x="1335004" y="81476"/>
                </a:lnTo>
                <a:cubicBezTo>
                  <a:pt x="1344132" y="79082"/>
                  <a:pt x="1350634" y="80121"/>
                  <a:pt x="1354509" y="84592"/>
                </a:cubicBezTo>
                <a:cubicBezTo>
                  <a:pt x="1358386" y="89063"/>
                  <a:pt x="1356342" y="92775"/>
                  <a:pt x="1348380" y="95726"/>
                </a:cubicBezTo>
                <a:cubicBezTo>
                  <a:pt x="1340417" y="98678"/>
                  <a:pt x="1329224" y="101190"/>
                  <a:pt x="1314800" y="103261"/>
                </a:cubicBezTo>
                <a:lnTo>
                  <a:pt x="1314800" y="107502"/>
                </a:lnTo>
                <a:cubicBezTo>
                  <a:pt x="1326719" y="108904"/>
                  <a:pt x="1336117" y="112011"/>
                  <a:pt x="1342994" y="116823"/>
                </a:cubicBezTo>
                <a:cubicBezTo>
                  <a:pt x="1349871" y="121635"/>
                  <a:pt x="1352001" y="127848"/>
                  <a:pt x="1349384" y="135463"/>
                </a:cubicBezTo>
                <a:cubicBezTo>
                  <a:pt x="1346767" y="143079"/>
                  <a:pt x="1341124" y="142682"/>
                  <a:pt x="1332455" y="134273"/>
                </a:cubicBezTo>
                <a:cubicBezTo>
                  <a:pt x="1323786" y="125864"/>
                  <a:pt x="1317901" y="119954"/>
                  <a:pt x="1314800" y="116544"/>
                </a:cubicBezTo>
                <a:cubicBezTo>
                  <a:pt x="1314800" y="123737"/>
                  <a:pt x="1313669" y="131178"/>
                  <a:pt x="1311405" y="138868"/>
                </a:cubicBezTo>
                <a:cubicBezTo>
                  <a:pt x="1309142" y="146557"/>
                  <a:pt x="1305421" y="146985"/>
                  <a:pt x="1300243" y="140152"/>
                </a:cubicBezTo>
                <a:cubicBezTo>
                  <a:pt x="1295065" y="133318"/>
                  <a:pt x="1293059" y="127458"/>
                  <a:pt x="1294225" y="122571"/>
                </a:cubicBezTo>
                <a:cubicBezTo>
                  <a:pt x="1295391" y="117685"/>
                  <a:pt x="1295942" y="113338"/>
                  <a:pt x="1295881" y="109530"/>
                </a:cubicBezTo>
                <a:cubicBezTo>
                  <a:pt x="1280402" y="133194"/>
                  <a:pt x="1263901" y="148839"/>
                  <a:pt x="1246377" y="156467"/>
                </a:cubicBezTo>
                <a:cubicBezTo>
                  <a:pt x="1228852" y="164094"/>
                  <a:pt x="1224676" y="163586"/>
                  <a:pt x="1233847" y="154941"/>
                </a:cubicBezTo>
                <a:cubicBezTo>
                  <a:pt x="1243019" y="146297"/>
                  <a:pt x="1252408" y="136980"/>
                  <a:pt x="1262013" y="126990"/>
                </a:cubicBezTo>
                <a:cubicBezTo>
                  <a:pt x="1271618" y="117000"/>
                  <a:pt x="1278270" y="109623"/>
                  <a:pt x="1281965" y="104861"/>
                </a:cubicBezTo>
                <a:cubicBezTo>
                  <a:pt x="1274226" y="108656"/>
                  <a:pt x="1267876" y="110969"/>
                  <a:pt x="1262915" y="111800"/>
                </a:cubicBezTo>
                <a:cubicBezTo>
                  <a:pt x="1257954" y="112631"/>
                  <a:pt x="1251911" y="109713"/>
                  <a:pt x="1244786" y="103047"/>
                </a:cubicBezTo>
                <a:cubicBezTo>
                  <a:pt x="1237661" y="96381"/>
                  <a:pt x="1238907" y="93444"/>
                  <a:pt x="1248525" y="94238"/>
                </a:cubicBezTo>
                <a:cubicBezTo>
                  <a:pt x="1258143" y="95032"/>
                  <a:pt x="1273959" y="93302"/>
                  <a:pt x="1295974" y="89048"/>
                </a:cubicBezTo>
                <a:lnTo>
                  <a:pt x="1295974" y="48771"/>
                </a:lnTo>
                <a:cubicBezTo>
                  <a:pt x="1295974" y="33144"/>
                  <a:pt x="1294612" y="22776"/>
                  <a:pt x="1291890" y="17666"/>
                </a:cubicBezTo>
                <a:cubicBezTo>
                  <a:pt x="1289168" y="12556"/>
                  <a:pt x="1289468" y="9446"/>
                  <a:pt x="1292792" y="8336"/>
                </a:cubicBezTo>
                <a:close/>
                <a:moveTo>
                  <a:pt x="7067397" y="2002"/>
                </a:moveTo>
                <a:cubicBezTo>
                  <a:pt x="7116845" y="42037"/>
                  <a:pt x="7141569" y="84304"/>
                  <a:pt x="7141569" y="128803"/>
                </a:cubicBezTo>
                <a:cubicBezTo>
                  <a:pt x="7143133" y="180930"/>
                  <a:pt x="7118775" y="224705"/>
                  <a:pt x="7068495" y="260126"/>
                </a:cubicBezTo>
                <a:lnTo>
                  <a:pt x="7052719" y="241392"/>
                </a:lnTo>
                <a:cubicBezTo>
                  <a:pt x="7093969" y="210460"/>
                  <a:pt x="7114979" y="174630"/>
                  <a:pt x="7115748" y="133901"/>
                </a:cubicBezTo>
                <a:cubicBezTo>
                  <a:pt x="7117311" y="92341"/>
                  <a:pt x="7095911" y="54935"/>
                  <a:pt x="7051547" y="21684"/>
                </a:cubicBezTo>
                <a:close/>
                <a:moveTo>
                  <a:pt x="6513087" y="2002"/>
                </a:moveTo>
                <a:lnTo>
                  <a:pt x="6528993" y="21684"/>
                </a:lnTo>
                <a:cubicBezTo>
                  <a:pt x="6484630" y="54935"/>
                  <a:pt x="6463211" y="92353"/>
                  <a:pt x="6464737" y="133938"/>
                </a:cubicBezTo>
                <a:cubicBezTo>
                  <a:pt x="6465505" y="174655"/>
                  <a:pt x="6486534" y="210467"/>
                  <a:pt x="6527821" y="241373"/>
                </a:cubicBezTo>
                <a:lnTo>
                  <a:pt x="6511989" y="260126"/>
                </a:lnTo>
                <a:cubicBezTo>
                  <a:pt x="6461747" y="224717"/>
                  <a:pt x="6437408" y="180335"/>
                  <a:pt x="6438971" y="126980"/>
                </a:cubicBezTo>
                <a:cubicBezTo>
                  <a:pt x="6438971" y="83659"/>
                  <a:pt x="6463676" y="41999"/>
                  <a:pt x="6513087" y="2002"/>
                </a:cubicBezTo>
                <a:close/>
                <a:moveTo>
                  <a:pt x="323698" y="2002"/>
                </a:moveTo>
                <a:cubicBezTo>
                  <a:pt x="373146" y="42037"/>
                  <a:pt x="397871" y="84304"/>
                  <a:pt x="397871" y="128803"/>
                </a:cubicBezTo>
                <a:cubicBezTo>
                  <a:pt x="399433" y="180930"/>
                  <a:pt x="375075" y="224705"/>
                  <a:pt x="324796" y="260126"/>
                </a:cubicBezTo>
                <a:lnTo>
                  <a:pt x="309020" y="241392"/>
                </a:lnTo>
                <a:cubicBezTo>
                  <a:pt x="350270" y="210460"/>
                  <a:pt x="371280" y="174630"/>
                  <a:pt x="372049" y="133901"/>
                </a:cubicBezTo>
                <a:cubicBezTo>
                  <a:pt x="373612" y="92341"/>
                  <a:pt x="352211" y="54935"/>
                  <a:pt x="307848" y="21684"/>
                </a:cubicBezTo>
                <a:close/>
                <a:moveTo>
                  <a:pt x="74188" y="2002"/>
                </a:moveTo>
                <a:lnTo>
                  <a:pt x="90094" y="21684"/>
                </a:lnTo>
                <a:cubicBezTo>
                  <a:pt x="45730" y="54935"/>
                  <a:pt x="24312" y="92353"/>
                  <a:pt x="25837" y="133938"/>
                </a:cubicBezTo>
                <a:cubicBezTo>
                  <a:pt x="26606" y="174655"/>
                  <a:pt x="47634" y="210467"/>
                  <a:pt x="88921" y="241373"/>
                </a:cubicBezTo>
                <a:lnTo>
                  <a:pt x="73090" y="260126"/>
                </a:lnTo>
                <a:cubicBezTo>
                  <a:pt x="22848" y="224717"/>
                  <a:pt x="-1491" y="180335"/>
                  <a:pt x="71" y="126980"/>
                </a:cubicBezTo>
                <a:cubicBezTo>
                  <a:pt x="71" y="83659"/>
                  <a:pt x="24777" y="41999"/>
                  <a:pt x="74188" y="2002"/>
                </a:cubicBezTo>
                <a:close/>
                <a:moveTo>
                  <a:pt x="1025390" y="1644"/>
                </a:moveTo>
                <a:cubicBezTo>
                  <a:pt x="1026866" y="1718"/>
                  <a:pt x="1028669" y="2117"/>
                  <a:pt x="1030799" y="2839"/>
                </a:cubicBezTo>
                <a:cubicBezTo>
                  <a:pt x="1039319" y="5729"/>
                  <a:pt x="1046544" y="9667"/>
                  <a:pt x="1052473" y="14652"/>
                </a:cubicBezTo>
                <a:cubicBezTo>
                  <a:pt x="1058401" y="19638"/>
                  <a:pt x="1059861" y="23849"/>
                  <a:pt x="1056853" y="27284"/>
                </a:cubicBezTo>
                <a:cubicBezTo>
                  <a:pt x="1053846" y="30720"/>
                  <a:pt x="1051064" y="34037"/>
                  <a:pt x="1048510" y="37237"/>
                </a:cubicBezTo>
                <a:cubicBezTo>
                  <a:pt x="1075299" y="65080"/>
                  <a:pt x="1094076" y="83616"/>
                  <a:pt x="1104841" y="92843"/>
                </a:cubicBezTo>
                <a:cubicBezTo>
                  <a:pt x="1115606" y="102070"/>
                  <a:pt x="1126694" y="109921"/>
                  <a:pt x="1138104" y="116395"/>
                </a:cubicBezTo>
                <a:cubicBezTo>
                  <a:pt x="1149514" y="122869"/>
                  <a:pt x="1162534" y="128822"/>
                  <a:pt x="1177162" y="134254"/>
                </a:cubicBezTo>
                <a:cubicBezTo>
                  <a:pt x="1191791" y="139686"/>
                  <a:pt x="1192925" y="143736"/>
                  <a:pt x="1180567" y="146402"/>
                </a:cubicBezTo>
                <a:cubicBezTo>
                  <a:pt x="1168208" y="149069"/>
                  <a:pt x="1154652" y="149996"/>
                  <a:pt x="1139900" y="149184"/>
                </a:cubicBezTo>
                <a:cubicBezTo>
                  <a:pt x="1125147" y="148371"/>
                  <a:pt x="1114766" y="144102"/>
                  <a:pt x="1108757" y="136375"/>
                </a:cubicBezTo>
                <a:cubicBezTo>
                  <a:pt x="1102748" y="128648"/>
                  <a:pt x="1094457" y="117796"/>
                  <a:pt x="1083884" y="103819"/>
                </a:cubicBezTo>
                <a:cubicBezTo>
                  <a:pt x="1073312" y="89841"/>
                  <a:pt x="1058971" y="71126"/>
                  <a:pt x="1040863" y="47674"/>
                </a:cubicBezTo>
                <a:cubicBezTo>
                  <a:pt x="1032343" y="65310"/>
                  <a:pt x="1023187" y="80980"/>
                  <a:pt x="1013396" y="94685"/>
                </a:cubicBezTo>
                <a:cubicBezTo>
                  <a:pt x="1003604" y="108389"/>
                  <a:pt x="991598" y="122745"/>
                  <a:pt x="977379" y="137752"/>
                </a:cubicBezTo>
                <a:cubicBezTo>
                  <a:pt x="963160" y="152759"/>
                  <a:pt x="946534" y="164649"/>
                  <a:pt x="927503" y="173424"/>
                </a:cubicBezTo>
                <a:cubicBezTo>
                  <a:pt x="908471" y="182199"/>
                  <a:pt x="906248" y="179945"/>
                  <a:pt x="920834" y="166662"/>
                </a:cubicBezTo>
                <a:cubicBezTo>
                  <a:pt x="935419" y="153379"/>
                  <a:pt x="949315" y="139159"/>
                  <a:pt x="962525" y="124004"/>
                </a:cubicBezTo>
                <a:cubicBezTo>
                  <a:pt x="975733" y="108848"/>
                  <a:pt x="986935" y="94182"/>
                  <a:pt x="996131" y="80006"/>
                </a:cubicBezTo>
                <a:cubicBezTo>
                  <a:pt x="1005328" y="65831"/>
                  <a:pt x="1012248" y="52442"/>
                  <a:pt x="1016893" y="39841"/>
                </a:cubicBezTo>
                <a:cubicBezTo>
                  <a:pt x="1021538" y="27241"/>
                  <a:pt x="1022887" y="17201"/>
                  <a:pt x="1020939" y="9722"/>
                </a:cubicBezTo>
                <a:cubicBezTo>
                  <a:pt x="1019479" y="4113"/>
                  <a:pt x="1020962" y="1421"/>
                  <a:pt x="1025390" y="1644"/>
                </a:cubicBezTo>
                <a:close/>
                <a:moveTo>
                  <a:pt x="4081348" y="609"/>
                </a:moveTo>
                <a:cubicBezTo>
                  <a:pt x="4082876" y="-332"/>
                  <a:pt x="4085558" y="-181"/>
                  <a:pt x="4089394" y="1062"/>
                </a:cubicBezTo>
                <a:cubicBezTo>
                  <a:pt x="4097064" y="3549"/>
                  <a:pt x="4103508" y="6510"/>
                  <a:pt x="4108723" y="9946"/>
                </a:cubicBezTo>
                <a:cubicBezTo>
                  <a:pt x="4113938" y="13381"/>
                  <a:pt x="4114589" y="16882"/>
                  <a:pt x="4110676" y="20447"/>
                </a:cubicBezTo>
                <a:cubicBezTo>
                  <a:pt x="4106763" y="24013"/>
                  <a:pt x="4098990" y="31482"/>
                  <a:pt x="4087357" y="42855"/>
                </a:cubicBezTo>
                <a:cubicBezTo>
                  <a:pt x="4107758" y="40697"/>
                  <a:pt x="4120285" y="37435"/>
                  <a:pt x="4124936" y="33070"/>
                </a:cubicBezTo>
                <a:cubicBezTo>
                  <a:pt x="4129587" y="28704"/>
                  <a:pt x="4135102" y="27957"/>
                  <a:pt x="4141483" y="30828"/>
                </a:cubicBezTo>
                <a:cubicBezTo>
                  <a:pt x="4147864" y="33699"/>
                  <a:pt x="4154255" y="37432"/>
                  <a:pt x="4160654" y="42027"/>
                </a:cubicBezTo>
                <a:cubicBezTo>
                  <a:pt x="4167054" y="46622"/>
                  <a:pt x="4166443" y="50399"/>
                  <a:pt x="4158822" y="53357"/>
                </a:cubicBezTo>
                <a:cubicBezTo>
                  <a:pt x="4151201" y="56315"/>
                  <a:pt x="4143418" y="60631"/>
                  <a:pt x="4135475" y="66305"/>
                </a:cubicBezTo>
                <a:cubicBezTo>
                  <a:pt x="4127531" y="71979"/>
                  <a:pt x="4118108" y="80118"/>
                  <a:pt x="4107206" y="90722"/>
                </a:cubicBezTo>
                <a:cubicBezTo>
                  <a:pt x="4123950" y="87014"/>
                  <a:pt x="4134684" y="83752"/>
                  <a:pt x="4139409" y="80937"/>
                </a:cubicBezTo>
                <a:cubicBezTo>
                  <a:pt x="4144134" y="78121"/>
                  <a:pt x="4149843" y="78171"/>
                  <a:pt x="4156534" y="81085"/>
                </a:cubicBezTo>
                <a:cubicBezTo>
                  <a:pt x="4163225" y="84000"/>
                  <a:pt x="4169128" y="87470"/>
                  <a:pt x="4174244" y="91494"/>
                </a:cubicBezTo>
                <a:cubicBezTo>
                  <a:pt x="4179360" y="95519"/>
                  <a:pt x="4180542" y="100098"/>
                  <a:pt x="4177788" y="105233"/>
                </a:cubicBezTo>
                <a:cubicBezTo>
                  <a:pt x="4175035" y="110367"/>
                  <a:pt x="4173469" y="117213"/>
                  <a:pt x="4173091" y="125771"/>
                </a:cubicBezTo>
                <a:cubicBezTo>
                  <a:pt x="4172713" y="134329"/>
                  <a:pt x="4172719" y="146061"/>
                  <a:pt x="4173109" y="160969"/>
                </a:cubicBezTo>
                <a:cubicBezTo>
                  <a:pt x="4173500" y="175877"/>
                  <a:pt x="4172440" y="189125"/>
                  <a:pt x="4169928" y="200715"/>
                </a:cubicBezTo>
                <a:cubicBezTo>
                  <a:pt x="4167417" y="212305"/>
                  <a:pt x="4163123" y="214358"/>
                  <a:pt x="4157045" y="206873"/>
                </a:cubicBezTo>
                <a:cubicBezTo>
                  <a:pt x="4150968" y="199388"/>
                  <a:pt x="4148125" y="192542"/>
                  <a:pt x="4148516" y="186335"/>
                </a:cubicBezTo>
                <a:cubicBezTo>
                  <a:pt x="4148906" y="180127"/>
                  <a:pt x="4149489" y="171979"/>
                  <a:pt x="4150264" y="161890"/>
                </a:cubicBezTo>
                <a:cubicBezTo>
                  <a:pt x="4151040" y="151800"/>
                  <a:pt x="4151061" y="139277"/>
                  <a:pt x="4150329" y="124320"/>
                </a:cubicBezTo>
                <a:cubicBezTo>
                  <a:pt x="4149598" y="109363"/>
                  <a:pt x="4147238" y="101410"/>
                  <a:pt x="4143251" y="100461"/>
                </a:cubicBezTo>
                <a:cubicBezTo>
                  <a:pt x="4139264" y="99512"/>
                  <a:pt x="4134485" y="99422"/>
                  <a:pt x="4128917" y="100191"/>
                </a:cubicBezTo>
                <a:cubicBezTo>
                  <a:pt x="4123348" y="100960"/>
                  <a:pt x="4102456" y="105413"/>
                  <a:pt x="4066242" y="113549"/>
                </a:cubicBezTo>
                <a:cubicBezTo>
                  <a:pt x="4065485" y="147841"/>
                  <a:pt x="4062769" y="173839"/>
                  <a:pt x="4058093" y="191544"/>
                </a:cubicBezTo>
                <a:cubicBezTo>
                  <a:pt x="4053418" y="209248"/>
                  <a:pt x="4048739" y="214342"/>
                  <a:pt x="4044057" y="206827"/>
                </a:cubicBezTo>
                <a:cubicBezTo>
                  <a:pt x="4039375" y="199311"/>
                  <a:pt x="4037034" y="192930"/>
                  <a:pt x="4037034" y="187684"/>
                </a:cubicBezTo>
                <a:cubicBezTo>
                  <a:pt x="4037034" y="182847"/>
                  <a:pt x="4038200" y="176921"/>
                  <a:pt x="4040531" y="169908"/>
                </a:cubicBezTo>
                <a:cubicBezTo>
                  <a:pt x="4042863" y="162894"/>
                  <a:pt x="4044224" y="152197"/>
                  <a:pt x="4044615" y="137817"/>
                </a:cubicBezTo>
                <a:cubicBezTo>
                  <a:pt x="4045006" y="123436"/>
                  <a:pt x="4043644" y="112770"/>
                  <a:pt x="4040531" y="105819"/>
                </a:cubicBezTo>
                <a:cubicBezTo>
                  <a:pt x="4037419" y="98867"/>
                  <a:pt x="4038330" y="95798"/>
                  <a:pt x="4043266" y="96610"/>
                </a:cubicBezTo>
                <a:cubicBezTo>
                  <a:pt x="4048202" y="97422"/>
                  <a:pt x="4052317" y="98005"/>
                  <a:pt x="4055610" y="98359"/>
                </a:cubicBezTo>
                <a:cubicBezTo>
                  <a:pt x="4058902" y="98712"/>
                  <a:pt x="4063122" y="98712"/>
                  <a:pt x="4068269" y="98359"/>
                </a:cubicBezTo>
                <a:cubicBezTo>
                  <a:pt x="4073416" y="98005"/>
                  <a:pt x="4079667" y="96824"/>
                  <a:pt x="4087022" y="94815"/>
                </a:cubicBezTo>
                <a:cubicBezTo>
                  <a:pt x="4093793" y="85786"/>
                  <a:pt x="4100385" y="76760"/>
                  <a:pt x="4106797" y="67737"/>
                </a:cubicBezTo>
                <a:cubicBezTo>
                  <a:pt x="4113209" y="58715"/>
                  <a:pt x="4116397" y="54281"/>
                  <a:pt x="4116359" y="54436"/>
                </a:cubicBezTo>
                <a:cubicBezTo>
                  <a:pt x="4116322" y="54591"/>
                  <a:pt x="4112028" y="55251"/>
                  <a:pt x="4103476" y="56417"/>
                </a:cubicBezTo>
                <a:cubicBezTo>
                  <a:pt x="4094925" y="57583"/>
                  <a:pt x="4087629" y="57391"/>
                  <a:pt x="4081589" y="55840"/>
                </a:cubicBezTo>
                <a:cubicBezTo>
                  <a:pt x="4071432" y="67734"/>
                  <a:pt x="4059324" y="77517"/>
                  <a:pt x="4045266" y="85188"/>
                </a:cubicBezTo>
                <a:cubicBezTo>
                  <a:pt x="4031208" y="92858"/>
                  <a:pt x="4028917" y="91249"/>
                  <a:pt x="4038392" y="80360"/>
                </a:cubicBezTo>
                <a:cubicBezTo>
                  <a:pt x="4047867" y="69471"/>
                  <a:pt x="4058031" y="55896"/>
                  <a:pt x="4068883" y="39637"/>
                </a:cubicBezTo>
                <a:cubicBezTo>
                  <a:pt x="4077999" y="23935"/>
                  <a:pt x="4081779" y="12959"/>
                  <a:pt x="4080222" y="6709"/>
                </a:cubicBezTo>
                <a:cubicBezTo>
                  <a:pt x="4079444" y="3583"/>
                  <a:pt x="4079819" y="1550"/>
                  <a:pt x="4081348" y="609"/>
                </a:cubicBezTo>
                <a:close/>
              </a:path>
            </a:pathLst>
          </a:custGeom>
          <a:solidFill>
            <a:prstClr val="black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11300" algn="l"/>
                <a:tab pos="2736850" algn="l"/>
                <a:tab pos="4000500" algn="l"/>
              </a:tabLst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2050852" y="5089252"/>
            <a:ext cx="9620520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11300" algn="l"/>
                <a:tab pos="2736850" algn="l"/>
                <a:tab pos="4000500" algn="l"/>
              </a:tabLst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）只有整数分正负，分数和小数不分正负。    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(       )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11300" algn="l"/>
                <a:tab pos="2736850" algn="l"/>
                <a:tab pos="4000500" algn="l"/>
              </a:tabLst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　　　　　　　　　　　　　　　　</a:t>
            </a:r>
          </a:p>
        </p:txBody>
      </p:sp>
      <p:sp>
        <p:nvSpPr>
          <p:cNvPr id="37" name="Rectangle 13"/>
          <p:cNvSpPr>
            <a:spLocks noChangeArrowheads="1"/>
          </p:cNvSpPr>
          <p:nvPr/>
        </p:nvSpPr>
        <p:spPr bwMode="auto">
          <a:xfrm>
            <a:off x="8956315" y="2208735"/>
            <a:ext cx="412750" cy="5762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11300" algn="l"/>
                <a:tab pos="2736850" algn="l"/>
                <a:tab pos="4000500" algn="l"/>
              </a:tabLst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×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8" name="Rectangle 13"/>
          <p:cNvSpPr>
            <a:spLocks noChangeArrowheads="1"/>
          </p:cNvSpPr>
          <p:nvPr/>
        </p:nvSpPr>
        <p:spPr bwMode="auto">
          <a:xfrm>
            <a:off x="8956315" y="2712791"/>
            <a:ext cx="412750" cy="5762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11300" algn="l"/>
                <a:tab pos="2736850" algn="l"/>
                <a:tab pos="4000500" algn="l"/>
              </a:tabLst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×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9" name="Rectangle 13"/>
          <p:cNvSpPr>
            <a:spLocks noChangeArrowheads="1"/>
          </p:cNvSpPr>
          <p:nvPr/>
        </p:nvSpPr>
        <p:spPr bwMode="auto">
          <a:xfrm>
            <a:off x="8956315" y="3648895"/>
            <a:ext cx="412750" cy="5762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11300" algn="l"/>
                <a:tab pos="2736850" algn="l"/>
                <a:tab pos="4000500" algn="l"/>
              </a:tabLst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×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0" name="Rectangle 13"/>
          <p:cNvSpPr>
            <a:spLocks noChangeArrowheads="1"/>
          </p:cNvSpPr>
          <p:nvPr/>
        </p:nvSpPr>
        <p:spPr bwMode="auto">
          <a:xfrm>
            <a:off x="8956315" y="4081142"/>
            <a:ext cx="412750" cy="5762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11300" algn="l"/>
                <a:tab pos="2736850" algn="l"/>
                <a:tab pos="4000500" algn="l"/>
              </a:tabLst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×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1" name="Rectangle 13"/>
          <p:cNvSpPr>
            <a:spLocks noChangeArrowheads="1"/>
          </p:cNvSpPr>
          <p:nvPr/>
        </p:nvSpPr>
        <p:spPr bwMode="auto">
          <a:xfrm>
            <a:off x="8956315" y="4512991"/>
            <a:ext cx="412750" cy="57626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11300" algn="l"/>
                <a:tab pos="2736850" algn="l"/>
                <a:tab pos="4000500" algn="l"/>
              </a:tabLst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×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7" name="文本占位符 1">
            <a:extLst>
              <a:ext uri="{FF2B5EF4-FFF2-40B4-BE49-F238E27FC236}">
                <a16:creationId xmlns:a16="http://schemas.microsoft.com/office/drawing/2014/main" id="{BB9859DC-AD14-4A78-8A41-2710F8D26B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4239" y="397234"/>
            <a:ext cx="2655374" cy="424732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课堂练习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32EEA1F-B0D5-45FA-8216-F41093B432DE}"/>
              </a:ext>
            </a:extLst>
          </p:cNvPr>
          <p:cNvSpPr/>
          <p:nvPr/>
        </p:nvSpPr>
        <p:spPr>
          <a:xfrm>
            <a:off x="1285740" y="1440161"/>
            <a:ext cx="9620520" cy="4611458"/>
          </a:xfrm>
          <a:prstGeom prst="rect">
            <a:avLst/>
          </a:prstGeom>
          <a:noFill/>
          <a:ln>
            <a:solidFill>
              <a:srgbClr val="F5A1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47079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7" grpId="0"/>
      <p:bldP spid="38" grpId="0"/>
      <p:bldP spid="39" grpId="0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DACDCC18-F619-40D1-BA58-CD72E77CD4CB}"/>
              </a:ext>
            </a:extLst>
          </p:cNvPr>
          <p:cNvSpPr txBox="1"/>
          <p:nvPr/>
        </p:nvSpPr>
        <p:spPr>
          <a:xfrm>
            <a:off x="1838838" y="1380538"/>
            <a:ext cx="7777518" cy="1377842"/>
          </a:xfrm>
          <a:custGeom>
            <a:avLst/>
            <a:gdLst/>
            <a:ahLst/>
            <a:cxnLst/>
            <a:rect l="l" t="t" r="r" b="b"/>
            <a:pathLst>
              <a:path w="7777518" h="1377842">
                <a:moveTo>
                  <a:pt x="4869379" y="1247983"/>
                </a:moveTo>
                <a:cubicBezTo>
                  <a:pt x="4860102" y="1248733"/>
                  <a:pt x="4852484" y="1251914"/>
                  <a:pt x="4846525" y="1257526"/>
                </a:cubicBezTo>
                <a:cubicBezTo>
                  <a:pt x="4840566" y="1263138"/>
                  <a:pt x="4837399" y="1270291"/>
                  <a:pt x="4837027" y="1278985"/>
                </a:cubicBezTo>
                <a:cubicBezTo>
                  <a:pt x="4836668" y="1287667"/>
                  <a:pt x="4838110" y="1295248"/>
                  <a:pt x="4841353" y="1301728"/>
                </a:cubicBezTo>
                <a:cubicBezTo>
                  <a:pt x="4844596" y="1308208"/>
                  <a:pt x="4850416" y="1312140"/>
                  <a:pt x="4858812" y="1313523"/>
                </a:cubicBezTo>
                <a:cubicBezTo>
                  <a:pt x="4867209" y="1314906"/>
                  <a:pt x="4875996" y="1314719"/>
                  <a:pt x="4885173" y="1312965"/>
                </a:cubicBezTo>
                <a:cubicBezTo>
                  <a:pt x="4894351" y="1311210"/>
                  <a:pt x="4900772" y="1306329"/>
                  <a:pt x="4904437" y="1298324"/>
                </a:cubicBezTo>
                <a:cubicBezTo>
                  <a:pt x="4908102" y="1290318"/>
                  <a:pt x="4909389" y="1282411"/>
                  <a:pt x="4908297" y="1274604"/>
                </a:cubicBezTo>
                <a:cubicBezTo>
                  <a:pt x="4907206" y="1266797"/>
                  <a:pt x="4902766" y="1260220"/>
                  <a:pt x="4894977" y="1254875"/>
                </a:cubicBezTo>
                <a:cubicBezTo>
                  <a:pt x="4887189" y="1249530"/>
                  <a:pt x="4878656" y="1247232"/>
                  <a:pt x="4869379" y="1247983"/>
                </a:cubicBezTo>
                <a:close/>
                <a:moveTo>
                  <a:pt x="830780" y="1247983"/>
                </a:moveTo>
                <a:cubicBezTo>
                  <a:pt x="821503" y="1248733"/>
                  <a:pt x="813885" y="1251914"/>
                  <a:pt x="807926" y="1257526"/>
                </a:cubicBezTo>
                <a:cubicBezTo>
                  <a:pt x="801966" y="1263138"/>
                  <a:pt x="798800" y="1270291"/>
                  <a:pt x="798428" y="1278985"/>
                </a:cubicBezTo>
                <a:cubicBezTo>
                  <a:pt x="798068" y="1287667"/>
                  <a:pt x="799510" y="1295248"/>
                  <a:pt x="802754" y="1301728"/>
                </a:cubicBezTo>
                <a:cubicBezTo>
                  <a:pt x="805997" y="1308208"/>
                  <a:pt x="811817" y="1312140"/>
                  <a:pt x="820212" y="1313523"/>
                </a:cubicBezTo>
                <a:cubicBezTo>
                  <a:pt x="828610" y="1314906"/>
                  <a:pt x="837397" y="1314719"/>
                  <a:pt x="846574" y="1312965"/>
                </a:cubicBezTo>
                <a:cubicBezTo>
                  <a:pt x="855752" y="1311210"/>
                  <a:pt x="862173" y="1306329"/>
                  <a:pt x="865838" y="1298324"/>
                </a:cubicBezTo>
                <a:cubicBezTo>
                  <a:pt x="869503" y="1290318"/>
                  <a:pt x="870790" y="1282411"/>
                  <a:pt x="869699" y="1274604"/>
                </a:cubicBezTo>
                <a:cubicBezTo>
                  <a:pt x="868607" y="1266797"/>
                  <a:pt x="864167" y="1260220"/>
                  <a:pt x="856378" y="1254875"/>
                </a:cubicBezTo>
                <a:cubicBezTo>
                  <a:pt x="848590" y="1249530"/>
                  <a:pt x="840057" y="1247232"/>
                  <a:pt x="830780" y="1247983"/>
                </a:cubicBezTo>
                <a:close/>
                <a:moveTo>
                  <a:pt x="7327834" y="1223398"/>
                </a:moveTo>
                <a:lnTo>
                  <a:pt x="7468048" y="1223398"/>
                </a:lnTo>
                <a:lnTo>
                  <a:pt x="7468048" y="1248029"/>
                </a:lnTo>
                <a:lnTo>
                  <a:pt x="7327834" y="1248029"/>
                </a:lnTo>
                <a:close/>
                <a:moveTo>
                  <a:pt x="450784" y="1223398"/>
                </a:moveTo>
                <a:lnTo>
                  <a:pt x="590999" y="1223398"/>
                </a:lnTo>
                <a:lnTo>
                  <a:pt x="590999" y="1248029"/>
                </a:lnTo>
                <a:lnTo>
                  <a:pt x="450784" y="1248029"/>
                </a:lnTo>
                <a:close/>
                <a:moveTo>
                  <a:pt x="7720182" y="1183828"/>
                </a:moveTo>
                <a:lnTo>
                  <a:pt x="7661952" y="1270093"/>
                </a:lnTo>
                <a:lnTo>
                  <a:pt x="7720182" y="1270093"/>
                </a:lnTo>
                <a:close/>
                <a:moveTo>
                  <a:pt x="2681457" y="1183828"/>
                </a:moveTo>
                <a:lnTo>
                  <a:pt x="2623228" y="1270093"/>
                </a:lnTo>
                <a:lnTo>
                  <a:pt x="2681457" y="1270093"/>
                </a:lnTo>
                <a:close/>
                <a:moveTo>
                  <a:pt x="7025898" y="1182656"/>
                </a:moveTo>
                <a:lnTo>
                  <a:pt x="6963000" y="1265423"/>
                </a:lnTo>
                <a:lnTo>
                  <a:pt x="7025898" y="1265423"/>
                </a:lnTo>
                <a:close/>
                <a:moveTo>
                  <a:pt x="4868895" y="1160434"/>
                </a:moveTo>
                <a:cubicBezTo>
                  <a:pt x="4858552" y="1161185"/>
                  <a:pt x="4851349" y="1164096"/>
                  <a:pt x="4847287" y="1169169"/>
                </a:cubicBezTo>
                <a:cubicBezTo>
                  <a:pt x="4843226" y="1174241"/>
                  <a:pt x="4841195" y="1180399"/>
                  <a:pt x="4841195" y="1187642"/>
                </a:cubicBezTo>
                <a:cubicBezTo>
                  <a:pt x="4841195" y="1194873"/>
                  <a:pt x="4843669" y="1201666"/>
                  <a:pt x="4848617" y="1208022"/>
                </a:cubicBezTo>
                <a:cubicBezTo>
                  <a:pt x="4853566" y="1214378"/>
                  <a:pt x="4861184" y="1217557"/>
                  <a:pt x="4871472" y="1217557"/>
                </a:cubicBezTo>
                <a:cubicBezTo>
                  <a:pt x="4881760" y="1217557"/>
                  <a:pt x="4889577" y="1214360"/>
                  <a:pt x="4894922" y="1207966"/>
                </a:cubicBezTo>
                <a:cubicBezTo>
                  <a:pt x="4900267" y="1201573"/>
                  <a:pt x="4902757" y="1193930"/>
                  <a:pt x="4902391" y="1185038"/>
                </a:cubicBezTo>
                <a:cubicBezTo>
                  <a:pt x="4902025" y="1176145"/>
                  <a:pt x="4898937" y="1169634"/>
                  <a:pt x="4893126" y="1165504"/>
                </a:cubicBezTo>
                <a:cubicBezTo>
                  <a:pt x="4887316" y="1161374"/>
                  <a:pt x="4879239" y="1159684"/>
                  <a:pt x="4868895" y="1160434"/>
                </a:cubicBezTo>
                <a:close/>
                <a:moveTo>
                  <a:pt x="830296" y="1160434"/>
                </a:moveTo>
                <a:cubicBezTo>
                  <a:pt x="819953" y="1161185"/>
                  <a:pt x="812750" y="1164096"/>
                  <a:pt x="808689" y="1169169"/>
                </a:cubicBezTo>
                <a:cubicBezTo>
                  <a:pt x="804627" y="1174241"/>
                  <a:pt x="802596" y="1180399"/>
                  <a:pt x="802596" y="1187642"/>
                </a:cubicBezTo>
                <a:cubicBezTo>
                  <a:pt x="802596" y="1194873"/>
                  <a:pt x="805070" y="1201666"/>
                  <a:pt x="810018" y="1208022"/>
                </a:cubicBezTo>
                <a:cubicBezTo>
                  <a:pt x="814967" y="1214378"/>
                  <a:pt x="822585" y="1217557"/>
                  <a:pt x="832873" y="1217557"/>
                </a:cubicBezTo>
                <a:cubicBezTo>
                  <a:pt x="843160" y="1217557"/>
                  <a:pt x="850977" y="1214360"/>
                  <a:pt x="856323" y="1207966"/>
                </a:cubicBezTo>
                <a:cubicBezTo>
                  <a:pt x="861668" y="1201573"/>
                  <a:pt x="864158" y="1193930"/>
                  <a:pt x="863792" y="1185038"/>
                </a:cubicBezTo>
                <a:cubicBezTo>
                  <a:pt x="863426" y="1176145"/>
                  <a:pt x="860338" y="1169634"/>
                  <a:pt x="854527" y="1165504"/>
                </a:cubicBezTo>
                <a:cubicBezTo>
                  <a:pt x="848717" y="1161374"/>
                  <a:pt x="840640" y="1159684"/>
                  <a:pt x="830296" y="1160434"/>
                </a:cubicBezTo>
                <a:close/>
                <a:moveTo>
                  <a:pt x="4992943" y="1137022"/>
                </a:moveTo>
                <a:lnTo>
                  <a:pt x="5091840" y="1137022"/>
                </a:lnTo>
                <a:lnTo>
                  <a:pt x="5091840" y="1163978"/>
                </a:lnTo>
                <a:lnTo>
                  <a:pt x="5016477" y="1163978"/>
                </a:lnTo>
                <a:cubicBezTo>
                  <a:pt x="5012893" y="1183450"/>
                  <a:pt x="5009222" y="1197800"/>
                  <a:pt x="5005464" y="1207027"/>
                </a:cubicBezTo>
                <a:cubicBezTo>
                  <a:pt x="5014046" y="1202376"/>
                  <a:pt x="5023764" y="1200258"/>
                  <a:pt x="5034615" y="1200674"/>
                </a:cubicBezTo>
                <a:cubicBezTo>
                  <a:pt x="5045468" y="1201089"/>
                  <a:pt x="5055858" y="1203573"/>
                  <a:pt x="5065786" y="1208125"/>
                </a:cubicBezTo>
                <a:cubicBezTo>
                  <a:pt x="5075714" y="1212676"/>
                  <a:pt x="5082898" y="1218787"/>
                  <a:pt x="5087338" y="1226458"/>
                </a:cubicBezTo>
                <a:cubicBezTo>
                  <a:pt x="5091778" y="1234129"/>
                  <a:pt x="5094997" y="1241750"/>
                  <a:pt x="5096993" y="1249322"/>
                </a:cubicBezTo>
                <a:cubicBezTo>
                  <a:pt x="5098990" y="1256894"/>
                  <a:pt x="5099783" y="1265122"/>
                  <a:pt x="5099374" y="1274009"/>
                </a:cubicBezTo>
                <a:cubicBezTo>
                  <a:pt x="5098965" y="1282895"/>
                  <a:pt x="5097139" y="1291998"/>
                  <a:pt x="5093895" y="1301319"/>
                </a:cubicBezTo>
                <a:cubicBezTo>
                  <a:pt x="5090653" y="1310639"/>
                  <a:pt x="5085713" y="1318412"/>
                  <a:pt x="5079078" y="1324638"/>
                </a:cubicBezTo>
                <a:cubicBezTo>
                  <a:pt x="5072443" y="1330864"/>
                  <a:pt x="5064437" y="1335800"/>
                  <a:pt x="5055061" y="1339447"/>
                </a:cubicBezTo>
                <a:cubicBezTo>
                  <a:pt x="5045684" y="1343093"/>
                  <a:pt x="5034833" y="1344516"/>
                  <a:pt x="5022504" y="1343716"/>
                </a:cubicBezTo>
                <a:cubicBezTo>
                  <a:pt x="5010177" y="1342916"/>
                  <a:pt x="4998450" y="1338396"/>
                  <a:pt x="4987325" y="1330154"/>
                </a:cubicBezTo>
                <a:cubicBezTo>
                  <a:pt x="4976200" y="1321913"/>
                  <a:pt x="4968579" y="1307263"/>
                  <a:pt x="4964461" y="1286203"/>
                </a:cubicBezTo>
                <a:lnTo>
                  <a:pt x="4991753" y="1278241"/>
                </a:lnTo>
                <a:cubicBezTo>
                  <a:pt x="4997446" y="1300355"/>
                  <a:pt x="5006242" y="1312304"/>
                  <a:pt x="5018142" y="1314090"/>
                </a:cubicBezTo>
                <a:cubicBezTo>
                  <a:pt x="5030042" y="1315876"/>
                  <a:pt x="5039703" y="1314630"/>
                  <a:pt x="5047126" y="1310351"/>
                </a:cubicBezTo>
                <a:cubicBezTo>
                  <a:pt x="5054549" y="1306072"/>
                  <a:pt x="5059944" y="1300013"/>
                  <a:pt x="5063311" y="1292175"/>
                </a:cubicBezTo>
                <a:cubicBezTo>
                  <a:pt x="5066679" y="1284337"/>
                  <a:pt x="5068173" y="1275606"/>
                  <a:pt x="5067795" y="1265981"/>
                </a:cubicBezTo>
                <a:cubicBezTo>
                  <a:pt x="5067417" y="1256357"/>
                  <a:pt x="5064924" y="1248355"/>
                  <a:pt x="5060316" y="1241974"/>
                </a:cubicBezTo>
                <a:cubicBezTo>
                  <a:pt x="5055709" y="1235593"/>
                  <a:pt x="5049852" y="1231311"/>
                  <a:pt x="5042745" y="1229128"/>
                </a:cubicBezTo>
                <a:cubicBezTo>
                  <a:pt x="5035639" y="1226945"/>
                  <a:pt x="5027593" y="1226957"/>
                  <a:pt x="5018607" y="1229165"/>
                </a:cubicBezTo>
                <a:cubicBezTo>
                  <a:pt x="5009622" y="1231373"/>
                  <a:pt x="5001861" y="1236886"/>
                  <a:pt x="4995325" y="1245704"/>
                </a:cubicBezTo>
                <a:lnTo>
                  <a:pt x="4970303" y="1242857"/>
                </a:lnTo>
                <a:cubicBezTo>
                  <a:pt x="4971866" y="1235924"/>
                  <a:pt x="4979413" y="1200646"/>
                  <a:pt x="4992943" y="1137022"/>
                </a:cubicBezTo>
                <a:close/>
                <a:moveTo>
                  <a:pt x="944819" y="1137022"/>
                </a:moveTo>
                <a:lnTo>
                  <a:pt x="1043716" y="1137022"/>
                </a:lnTo>
                <a:lnTo>
                  <a:pt x="1043716" y="1163978"/>
                </a:lnTo>
                <a:lnTo>
                  <a:pt x="968353" y="1163978"/>
                </a:lnTo>
                <a:cubicBezTo>
                  <a:pt x="964769" y="1183450"/>
                  <a:pt x="961097" y="1197800"/>
                  <a:pt x="957339" y="1207027"/>
                </a:cubicBezTo>
                <a:cubicBezTo>
                  <a:pt x="965922" y="1202376"/>
                  <a:pt x="975639" y="1200258"/>
                  <a:pt x="986491" y="1200674"/>
                </a:cubicBezTo>
                <a:cubicBezTo>
                  <a:pt x="997343" y="1201089"/>
                  <a:pt x="1007733" y="1203573"/>
                  <a:pt x="1017662" y="1208125"/>
                </a:cubicBezTo>
                <a:cubicBezTo>
                  <a:pt x="1027590" y="1212676"/>
                  <a:pt x="1034774" y="1218787"/>
                  <a:pt x="1039214" y="1226458"/>
                </a:cubicBezTo>
                <a:cubicBezTo>
                  <a:pt x="1043654" y="1234129"/>
                  <a:pt x="1046873" y="1241750"/>
                  <a:pt x="1048869" y="1249322"/>
                </a:cubicBezTo>
                <a:cubicBezTo>
                  <a:pt x="1050866" y="1256894"/>
                  <a:pt x="1051660" y="1265122"/>
                  <a:pt x="1051250" y="1274009"/>
                </a:cubicBezTo>
                <a:cubicBezTo>
                  <a:pt x="1050840" y="1282895"/>
                  <a:pt x="1049015" y="1291998"/>
                  <a:pt x="1045772" y="1301319"/>
                </a:cubicBezTo>
                <a:cubicBezTo>
                  <a:pt x="1042528" y="1310639"/>
                  <a:pt x="1037589" y="1318412"/>
                  <a:pt x="1030954" y="1324638"/>
                </a:cubicBezTo>
                <a:cubicBezTo>
                  <a:pt x="1024319" y="1330864"/>
                  <a:pt x="1016313" y="1335800"/>
                  <a:pt x="1006936" y="1339447"/>
                </a:cubicBezTo>
                <a:cubicBezTo>
                  <a:pt x="997560" y="1343093"/>
                  <a:pt x="986708" y="1344516"/>
                  <a:pt x="974380" y="1343716"/>
                </a:cubicBezTo>
                <a:cubicBezTo>
                  <a:pt x="962052" y="1342916"/>
                  <a:pt x="950326" y="1338396"/>
                  <a:pt x="939201" y="1330154"/>
                </a:cubicBezTo>
                <a:cubicBezTo>
                  <a:pt x="928076" y="1321913"/>
                  <a:pt x="920456" y="1307263"/>
                  <a:pt x="916337" y="1286203"/>
                </a:cubicBezTo>
                <a:lnTo>
                  <a:pt x="943629" y="1278241"/>
                </a:lnTo>
                <a:cubicBezTo>
                  <a:pt x="949322" y="1300355"/>
                  <a:pt x="958118" y="1312304"/>
                  <a:pt x="970018" y="1314090"/>
                </a:cubicBezTo>
                <a:cubicBezTo>
                  <a:pt x="981918" y="1315876"/>
                  <a:pt x="991580" y="1314630"/>
                  <a:pt x="999003" y="1310351"/>
                </a:cubicBezTo>
                <a:cubicBezTo>
                  <a:pt x="1006425" y="1306072"/>
                  <a:pt x="1011820" y="1300013"/>
                  <a:pt x="1015187" y="1292175"/>
                </a:cubicBezTo>
                <a:cubicBezTo>
                  <a:pt x="1018555" y="1284337"/>
                  <a:pt x="1020049" y="1275606"/>
                  <a:pt x="1019671" y="1265981"/>
                </a:cubicBezTo>
                <a:cubicBezTo>
                  <a:pt x="1019293" y="1256357"/>
                  <a:pt x="1016799" y="1248355"/>
                  <a:pt x="1012192" y="1241974"/>
                </a:cubicBezTo>
                <a:cubicBezTo>
                  <a:pt x="1007585" y="1235593"/>
                  <a:pt x="1001728" y="1231311"/>
                  <a:pt x="994621" y="1229128"/>
                </a:cubicBezTo>
                <a:cubicBezTo>
                  <a:pt x="987515" y="1226945"/>
                  <a:pt x="979468" y="1226957"/>
                  <a:pt x="970483" y="1229165"/>
                </a:cubicBezTo>
                <a:cubicBezTo>
                  <a:pt x="961498" y="1231373"/>
                  <a:pt x="953736" y="1236886"/>
                  <a:pt x="947200" y="1245704"/>
                </a:cubicBezTo>
                <a:lnTo>
                  <a:pt x="922179" y="1242857"/>
                </a:lnTo>
                <a:cubicBezTo>
                  <a:pt x="923742" y="1235924"/>
                  <a:pt x="931289" y="1200646"/>
                  <a:pt x="944819" y="1137022"/>
                </a:cubicBezTo>
                <a:close/>
                <a:moveTo>
                  <a:pt x="7033191" y="1135850"/>
                </a:moveTo>
                <a:lnTo>
                  <a:pt x="7056390" y="1135850"/>
                </a:lnTo>
                <a:lnTo>
                  <a:pt x="7056390" y="1265423"/>
                </a:lnTo>
                <a:lnTo>
                  <a:pt x="7092573" y="1265423"/>
                </a:lnTo>
                <a:lnTo>
                  <a:pt x="7092573" y="1290054"/>
                </a:lnTo>
                <a:lnTo>
                  <a:pt x="7056390" y="1290054"/>
                </a:lnTo>
                <a:lnTo>
                  <a:pt x="7056390" y="1334424"/>
                </a:lnTo>
                <a:lnTo>
                  <a:pt x="7025898" y="1334424"/>
                </a:lnTo>
                <a:lnTo>
                  <a:pt x="7025898" y="1290054"/>
                </a:lnTo>
                <a:lnTo>
                  <a:pt x="6932508" y="1290054"/>
                </a:lnTo>
                <a:lnTo>
                  <a:pt x="6932508" y="1267340"/>
                </a:lnTo>
                <a:close/>
                <a:moveTo>
                  <a:pt x="137203" y="1135850"/>
                </a:moveTo>
                <a:lnTo>
                  <a:pt x="155994" y="1135850"/>
                </a:lnTo>
                <a:lnTo>
                  <a:pt x="155994" y="1334424"/>
                </a:lnTo>
                <a:lnTo>
                  <a:pt x="125502" y="1334424"/>
                </a:lnTo>
                <a:lnTo>
                  <a:pt x="125502" y="1187326"/>
                </a:lnTo>
                <a:cubicBezTo>
                  <a:pt x="118507" y="1197707"/>
                  <a:pt x="104884" y="1208602"/>
                  <a:pt x="84631" y="1220012"/>
                </a:cubicBezTo>
                <a:lnTo>
                  <a:pt x="84631" y="1191046"/>
                </a:lnTo>
                <a:cubicBezTo>
                  <a:pt x="105963" y="1176052"/>
                  <a:pt x="123487" y="1157653"/>
                  <a:pt x="137203" y="1135850"/>
                </a:cubicBezTo>
                <a:close/>
                <a:moveTo>
                  <a:pt x="4658627" y="1135080"/>
                </a:moveTo>
                <a:cubicBezTo>
                  <a:pt x="4665459" y="1135913"/>
                  <a:pt x="4671990" y="1137667"/>
                  <a:pt x="4678219" y="1140343"/>
                </a:cubicBezTo>
                <a:cubicBezTo>
                  <a:pt x="4690677" y="1145694"/>
                  <a:pt x="4699340" y="1153870"/>
                  <a:pt x="4704208" y="1164871"/>
                </a:cubicBezTo>
                <a:cubicBezTo>
                  <a:pt x="4709076" y="1175872"/>
                  <a:pt x="4710483" y="1187375"/>
                  <a:pt x="4708431" y="1199381"/>
                </a:cubicBezTo>
                <a:cubicBezTo>
                  <a:pt x="4706378" y="1211386"/>
                  <a:pt x="4697675" y="1221810"/>
                  <a:pt x="4682321" y="1230653"/>
                </a:cubicBezTo>
                <a:cubicBezTo>
                  <a:pt x="4694388" y="1235813"/>
                  <a:pt x="4702853" y="1243481"/>
                  <a:pt x="4707715" y="1253657"/>
                </a:cubicBezTo>
                <a:cubicBezTo>
                  <a:pt x="4712576" y="1263833"/>
                  <a:pt x="4713376" y="1276511"/>
                  <a:pt x="4710115" y="1291692"/>
                </a:cubicBezTo>
                <a:cubicBezTo>
                  <a:pt x="4706853" y="1306872"/>
                  <a:pt x="4699052" y="1318372"/>
                  <a:pt x="4686711" y="1326192"/>
                </a:cubicBezTo>
                <a:cubicBezTo>
                  <a:pt x="4674371" y="1334011"/>
                  <a:pt x="4660034" y="1337921"/>
                  <a:pt x="4643700" y="1337921"/>
                </a:cubicBezTo>
                <a:cubicBezTo>
                  <a:pt x="4627366" y="1337921"/>
                  <a:pt x="4612995" y="1333577"/>
                  <a:pt x="4600586" y="1324889"/>
                </a:cubicBezTo>
                <a:cubicBezTo>
                  <a:pt x="4588178" y="1316202"/>
                  <a:pt x="4580746" y="1300404"/>
                  <a:pt x="4578290" y="1277497"/>
                </a:cubicBezTo>
                <a:lnTo>
                  <a:pt x="4608521" y="1273572"/>
                </a:lnTo>
                <a:cubicBezTo>
                  <a:pt x="4609414" y="1284870"/>
                  <a:pt x="4612886" y="1293533"/>
                  <a:pt x="4618939" y="1299561"/>
                </a:cubicBezTo>
                <a:cubicBezTo>
                  <a:pt x="4624991" y="1305588"/>
                  <a:pt x="4633995" y="1308621"/>
                  <a:pt x="4645951" y="1308658"/>
                </a:cubicBezTo>
                <a:cubicBezTo>
                  <a:pt x="4657907" y="1308695"/>
                  <a:pt x="4667128" y="1305129"/>
                  <a:pt x="4673614" y="1297961"/>
                </a:cubicBezTo>
                <a:cubicBezTo>
                  <a:pt x="4680101" y="1290792"/>
                  <a:pt x="4682792" y="1282566"/>
                  <a:pt x="4681688" y="1273283"/>
                </a:cubicBezTo>
                <a:cubicBezTo>
                  <a:pt x="4680584" y="1264000"/>
                  <a:pt x="4676110" y="1256683"/>
                  <a:pt x="4668266" y="1251331"/>
                </a:cubicBezTo>
                <a:cubicBezTo>
                  <a:pt x="4660421" y="1245979"/>
                  <a:pt x="4647160" y="1242882"/>
                  <a:pt x="4628482" y="1242039"/>
                </a:cubicBezTo>
                <a:lnTo>
                  <a:pt x="4628482" y="1218915"/>
                </a:lnTo>
                <a:cubicBezTo>
                  <a:pt x="4647607" y="1218084"/>
                  <a:pt x="4660948" y="1214620"/>
                  <a:pt x="4668508" y="1208524"/>
                </a:cubicBezTo>
                <a:cubicBezTo>
                  <a:pt x="4676067" y="1202429"/>
                  <a:pt x="4679487" y="1194457"/>
                  <a:pt x="4678768" y="1184610"/>
                </a:cubicBezTo>
                <a:cubicBezTo>
                  <a:pt x="4678048" y="1174762"/>
                  <a:pt x="4672963" y="1167696"/>
                  <a:pt x="4663513" y="1163411"/>
                </a:cubicBezTo>
                <a:cubicBezTo>
                  <a:pt x="4654062" y="1159126"/>
                  <a:pt x="4644174" y="1158630"/>
                  <a:pt x="4633849" y="1161923"/>
                </a:cubicBezTo>
                <a:cubicBezTo>
                  <a:pt x="4623524" y="1165216"/>
                  <a:pt x="4614313" y="1176796"/>
                  <a:pt x="4606214" y="1196665"/>
                </a:cubicBezTo>
                <a:lnTo>
                  <a:pt x="4578290" y="1191158"/>
                </a:lnTo>
                <a:cubicBezTo>
                  <a:pt x="4583077" y="1173150"/>
                  <a:pt x="4590379" y="1159851"/>
                  <a:pt x="4600196" y="1151263"/>
                </a:cubicBezTo>
                <a:cubicBezTo>
                  <a:pt x="4610012" y="1142674"/>
                  <a:pt x="4622355" y="1137369"/>
                  <a:pt x="4637226" y="1135348"/>
                </a:cubicBezTo>
                <a:cubicBezTo>
                  <a:pt x="4644661" y="1134337"/>
                  <a:pt x="4651795" y="1134248"/>
                  <a:pt x="4658627" y="1135080"/>
                </a:cubicBezTo>
                <a:close/>
                <a:moveTo>
                  <a:pt x="2289446" y="1134859"/>
                </a:moveTo>
                <a:cubicBezTo>
                  <a:pt x="2293577" y="1134974"/>
                  <a:pt x="2297517" y="1135546"/>
                  <a:pt x="2301266" y="1136575"/>
                </a:cubicBezTo>
                <a:cubicBezTo>
                  <a:pt x="2308763" y="1138634"/>
                  <a:pt x="2315842" y="1141949"/>
                  <a:pt x="2322502" y="1146519"/>
                </a:cubicBezTo>
                <a:cubicBezTo>
                  <a:pt x="2329162" y="1151089"/>
                  <a:pt x="2334517" y="1157430"/>
                  <a:pt x="2338566" y="1165541"/>
                </a:cubicBezTo>
                <a:cubicBezTo>
                  <a:pt x="2342615" y="1173652"/>
                  <a:pt x="2343837" y="1183785"/>
                  <a:pt x="2342231" y="1195939"/>
                </a:cubicBezTo>
                <a:cubicBezTo>
                  <a:pt x="2340625" y="1208093"/>
                  <a:pt x="2334238" y="1222747"/>
                  <a:pt x="2323069" y="1239899"/>
                </a:cubicBezTo>
                <a:cubicBezTo>
                  <a:pt x="2311901" y="1257052"/>
                  <a:pt x="2293406" y="1279177"/>
                  <a:pt x="2267584" y="1306277"/>
                </a:cubicBezTo>
                <a:lnTo>
                  <a:pt x="2345812" y="1306277"/>
                </a:lnTo>
                <a:lnTo>
                  <a:pt x="2345812" y="1334424"/>
                </a:lnTo>
                <a:lnTo>
                  <a:pt x="2221931" y="1334424"/>
                </a:lnTo>
                <a:cubicBezTo>
                  <a:pt x="2222725" y="1322282"/>
                  <a:pt x="2229429" y="1309703"/>
                  <a:pt x="2242042" y="1296687"/>
                </a:cubicBezTo>
                <a:cubicBezTo>
                  <a:pt x="2254655" y="1283670"/>
                  <a:pt x="2267116" y="1269085"/>
                  <a:pt x="2279426" y="1252931"/>
                </a:cubicBezTo>
                <a:cubicBezTo>
                  <a:pt x="2291735" y="1236777"/>
                  <a:pt x="2300209" y="1223131"/>
                  <a:pt x="2304847" y="1211994"/>
                </a:cubicBezTo>
                <a:cubicBezTo>
                  <a:pt x="2309486" y="1200857"/>
                  <a:pt x="2311082" y="1191397"/>
                  <a:pt x="2309638" y="1183614"/>
                </a:cubicBezTo>
                <a:cubicBezTo>
                  <a:pt x="2308193" y="1175832"/>
                  <a:pt x="2304925" y="1170226"/>
                  <a:pt x="2299834" y="1166797"/>
                </a:cubicBezTo>
                <a:cubicBezTo>
                  <a:pt x="2294742" y="1163368"/>
                  <a:pt x="2288337" y="1162022"/>
                  <a:pt x="2280616" y="1162760"/>
                </a:cubicBezTo>
                <a:cubicBezTo>
                  <a:pt x="2272896" y="1163498"/>
                  <a:pt x="2266183" y="1166539"/>
                  <a:pt x="2260478" y="1171885"/>
                </a:cubicBezTo>
                <a:cubicBezTo>
                  <a:pt x="2254773" y="1177230"/>
                  <a:pt x="2249359" y="1187437"/>
                  <a:pt x="2244237" y="1202506"/>
                </a:cubicBezTo>
                <a:lnTo>
                  <a:pt x="2214918" y="1198432"/>
                </a:lnTo>
                <a:cubicBezTo>
                  <a:pt x="2219705" y="1179531"/>
                  <a:pt x="2227376" y="1164800"/>
                  <a:pt x="2237930" y="1154239"/>
                </a:cubicBezTo>
                <a:cubicBezTo>
                  <a:pt x="2248485" y="1143679"/>
                  <a:pt x="2261334" y="1137561"/>
                  <a:pt x="2276477" y="1135887"/>
                </a:cubicBezTo>
                <a:cubicBezTo>
                  <a:pt x="2280991" y="1135087"/>
                  <a:pt x="2285314" y="1134744"/>
                  <a:pt x="2289446" y="1134859"/>
                </a:cubicBezTo>
                <a:close/>
                <a:moveTo>
                  <a:pt x="7726190" y="1133506"/>
                </a:moveTo>
                <a:lnTo>
                  <a:pt x="7749500" y="1133506"/>
                </a:lnTo>
                <a:lnTo>
                  <a:pt x="7749500" y="1270093"/>
                </a:lnTo>
                <a:lnTo>
                  <a:pt x="7777518" y="1270093"/>
                </a:lnTo>
                <a:lnTo>
                  <a:pt x="7777518" y="1295896"/>
                </a:lnTo>
                <a:lnTo>
                  <a:pt x="7749500" y="1295896"/>
                </a:lnTo>
                <a:lnTo>
                  <a:pt x="7749500" y="1340247"/>
                </a:lnTo>
                <a:lnTo>
                  <a:pt x="7720182" y="1340247"/>
                </a:lnTo>
                <a:lnTo>
                  <a:pt x="7720182" y="1295896"/>
                </a:lnTo>
                <a:lnTo>
                  <a:pt x="7630289" y="1295896"/>
                </a:lnTo>
                <a:lnTo>
                  <a:pt x="7630289" y="1272028"/>
                </a:lnTo>
                <a:close/>
                <a:moveTo>
                  <a:pt x="4871416" y="1133506"/>
                </a:moveTo>
                <a:cubicBezTo>
                  <a:pt x="4879608" y="1133506"/>
                  <a:pt x="4887037" y="1134340"/>
                  <a:pt x="4893703" y="1136008"/>
                </a:cubicBezTo>
                <a:cubicBezTo>
                  <a:pt x="4900369" y="1137676"/>
                  <a:pt x="4907436" y="1141208"/>
                  <a:pt x="4914902" y="1146603"/>
                </a:cubicBezTo>
                <a:cubicBezTo>
                  <a:pt x="4922368" y="1151998"/>
                  <a:pt x="4927710" y="1159563"/>
                  <a:pt x="4930929" y="1169299"/>
                </a:cubicBezTo>
                <a:cubicBezTo>
                  <a:pt x="4934147" y="1179035"/>
                  <a:pt x="4933902" y="1190529"/>
                  <a:pt x="4930194" y="1203781"/>
                </a:cubicBezTo>
                <a:cubicBezTo>
                  <a:pt x="4926486" y="1217032"/>
                  <a:pt x="4917445" y="1226288"/>
                  <a:pt x="4903070" y="1231546"/>
                </a:cubicBezTo>
                <a:cubicBezTo>
                  <a:pt x="4915683" y="1234300"/>
                  <a:pt x="4924867" y="1239992"/>
                  <a:pt x="4930622" y="1248624"/>
                </a:cubicBezTo>
                <a:cubicBezTo>
                  <a:pt x="4936377" y="1257256"/>
                  <a:pt x="4939254" y="1267615"/>
                  <a:pt x="4939254" y="1279702"/>
                </a:cubicBezTo>
                <a:cubicBezTo>
                  <a:pt x="4939254" y="1291788"/>
                  <a:pt x="4937403" y="1301542"/>
                  <a:pt x="4933701" y="1308965"/>
                </a:cubicBezTo>
                <a:cubicBezTo>
                  <a:pt x="4929998" y="1316388"/>
                  <a:pt x="4925847" y="1322601"/>
                  <a:pt x="4921246" y="1327606"/>
                </a:cubicBezTo>
                <a:cubicBezTo>
                  <a:pt x="4916645" y="1332610"/>
                  <a:pt x="4910440" y="1336554"/>
                  <a:pt x="4902633" y="1339437"/>
                </a:cubicBezTo>
                <a:cubicBezTo>
                  <a:pt x="4894826" y="1342321"/>
                  <a:pt x="4885040" y="1343763"/>
                  <a:pt x="4873276" y="1343763"/>
                </a:cubicBezTo>
                <a:cubicBezTo>
                  <a:pt x="4861513" y="1343763"/>
                  <a:pt x="4851324" y="1342324"/>
                  <a:pt x="4842711" y="1339447"/>
                </a:cubicBezTo>
                <a:cubicBezTo>
                  <a:pt x="4834097" y="1336569"/>
                  <a:pt x="4826867" y="1332210"/>
                  <a:pt x="4821019" y="1326368"/>
                </a:cubicBezTo>
                <a:cubicBezTo>
                  <a:pt x="4815172" y="1320527"/>
                  <a:pt x="4811212" y="1313672"/>
                  <a:pt x="4809141" y="1305802"/>
                </a:cubicBezTo>
                <a:cubicBezTo>
                  <a:pt x="4807070" y="1297933"/>
                  <a:pt x="4806034" y="1289192"/>
                  <a:pt x="4806034" y="1279581"/>
                </a:cubicBezTo>
                <a:cubicBezTo>
                  <a:pt x="4806034" y="1269956"/>
                  <a:pt x="4808465" y="1260484"/>
                  <a:pt x="4813327" y="1251164"/>
                </a:cubicBezTo>
                <a:cubicBezTo>
                  <a:pt x="4818188" y="1241843"/>
                  <a:pt x="4825878" y="1235056"/>
                  <a:pt x="4836395" y="1230802"/>
                </a:cubicBezTo>
                <a:cubicBezTo>
                  <a:pt x="4827602" y="1226846"/>
                  <a:pt x="4821518" y="1221280"/>
                  <a:pt x="4818145" y="1214106"/>
                </a:cubicBezTo>
                <a:cubicBezTo>
                  <a:pt x="4814772" y="1206931"/>
                  <a:pt x="4812884" y="1198872"/>
                  <a:pt x="4812480" y="1189930"/>
                </a:cubicBezTo>
                <a:cubicBezTo>
                  <a:pt x="4812077" y="1180988"/>
                  <a:pt x="4813284" y="1173286"/>
                  <a:pt x="4816098" y="1166825"/>
                </a:cubicBezTo>
                <a:cubicBezTo>
                  <a:pt x="4818914" y="1160363"/>
                  <a:pt x="4823205" y="1154249"/>
                  <a:pt x="4828972" y="1148482"/>
                </a:cubicBezTo>
                <a:cubicBezTo>
                  <a:pt x="4834739" y="1142715"/>
                  <a:pt x="4841207" y="1138777"/>
                  <a:pt x="4848376" y="1136668"/>
                </a:cubicBezTo>
                <a:cubicBezTo>
                  <a:pt x="4855544" y="1134560"/>
                  <a:pt x="4863225" y="1133506"/>
                  <a:pt x="4871416" y="1133506"/>
                </a:cubicBezTo>
                <a:close/>
                <a:moveTo>
                  <a:pt x="2687466" y="1133506"/>
                </a:moveTo>
                <a:lnTo>
                  <a:pt x="2710776" y="1133506"/>
                </a:lnTo>
                <a:lnTo>
                  <a:pt x="2710776" y="1270093"/>
                </a:lnTo>
                <a:lnTo>
                  <a:pt x="2738793" y="1270093"/>
                </a:lnTo>
                <a:lnTo>
                  <a:pt x="2738793" y="1295896"/>
                </a:lnTo>
                <a:lnTo>
                  <a:pt x="2710776" y="1295896"/>
                </a:lnTo>
                <a:lnTo>
                  <a:pt x="2710776" y="1340247"/>
                </a:lnTo>
                <a:lnTo>
                  <a:pt x="2681457" y="1340247"/>
                </a:lnTo>
                <a:lnTo>
                  <a:pt x="2681457" y="1295896"/>
                </a:lnTo>
                <a:lnTo>
                  <a:pt x="2591565" y="1295896"/>
                </a:lnTo>
                <a:lnTo>
                  <a:pt x="2591565" y="1272028"/>
                </a:lnTo>
                <a:close/>
                <a:moveTo>
                  <a:pt x="832817" y="1133506"/>
                </a:moveTo>
                <a:cubicBezTo>
                  <a:pt x="841009" y="1133506"/>
                  <a:pt x="848438" y="1134340"/>
                  <a:pt x="855104" y="1136008"/>
                </a:cubicBezTo>
                <a:cubicBezTo>
                  <a:pt x="861770" y="1137676"/>
                  <a:pt x="868837" y="1141208"/>
                  <a:pt x="876303" y="1146603"/>
                </a:cubicBezTo>
                <a:cubicBezTo>
                  <a:pt x="883769" y="1151998"/>
                  <a:pt x="889111" y="1159563"/>
                  <a:pt x="892330" y="1169299"/>
                </a:cubicBezTo>
                <a:cubicBezTo>
                  <a:pt x="895548" y="1179035"/>
                  <a:pt x="895303" y="1190529"/>
                  <a:pt x="891595" y="1203781"/>
                </a:cubicBezTo>
                <a:cubicBezTo>
                  <a:pt x="887887" y="1217032"/>
                  <a:pt x="878845" y="1226288"/>
                  <a:pt x="864471" y="1231546"/>
                </a:cubicBezTo>
                <a:cubicBezTo>
                  <a:pt x="877084" y="1234300"/>
                  <a:pt x="886268" y="1239992"/>
                  <a:pt x="892023" y="1248624"/>
                </a:cubicBezTo>
                <a:cubicBezTo>
                  <a:pt x="897777" y="1257256"/>
                  <a:pt x="900655" y="1267615"/>
                  <a:pt x="900655" y="1279702"/>
                </a:cubicBezTo>
                <a:cubicBezTo>
                  <a:pt x="900655" y="1291788"/>
                  <a:pt x="898803" y="1301542"/>
                  <a:pt x="895101" y="1308965"/>
                </a:cubicBezTo>
                <a:cubicBezTo>
                  <a:pt x="891400" y="1316388"/>
                  <a:pt x="887248" y="1322601"/>
                  <a:pt x="882646" y="1327606"/>
                </a:cubicBezTo>
                <a:cubicBezTo>
                  <a:pt x="878045" y="1332610"/>
                  <a:pt x="871841" y="1336554"/>
                  <a:pt x="864034" y="1339437"/>
                </a:cubicBezTo>
                <a:cubicBezTo>
                  <a:pt x="856226" y="1342321"/>
                  <a:pt x="846441" y="1343763"/>
                  <a:pt x="834677" y="1343763"/>
                </a:cubicBezTo>
                <a:cubicBezTo>
                  <a:pt x="822914" y="1343763"/>
                  <a:pt x="812726" y="1342324"/>
                  <a:pt x="804112" y="1339447"/>
                </a:cubicBezTo>
                <a:cubicBezTo>
                  <a:pt x="795498" y="1336569"/>
                  <a:pt x="788268" y="1332210"/>
                  <a:pt x="782420" y="1326368"/>
                </a:cubicBezTo>
                <a:cubicBezTo>
                  <a:pt x="776573" y="1320527"/>
                  <a:pt x="772613" y="1313672"/>
                  <a:pt x="770541" y="1305802"/>
                </a:cubicBezTo>
                <a:cubicBezTo>
                  <a:pt x="768471" y="1297933"/>
                  <a:pt x="767435" y="1289192"/>
                  <a:pt x="767435" y="1279581"/>
                </a:cubicBezTo>
                <a:cubicBezTo>
                  <a:pt x="767435" y="1269956"/>
                  <a:pt x="769865" y="1260484"/>
                  <a:pt x="774728" y="1251164"/>
                </a:cubicBezTo>
                <a:cubicBezTo>
                  <a:pt x="779589" y="1241843"/>
                  <a:pt x="787279" y="1235056"/>
                  <a:pt x="797796" y="1230802"/>
                </a:cubicBezTo>
                <a:cubicBezTo>
                  <a:pt x="789003" y="1226846"/>
                  <a:pt x="782919" y="1221280"/>
                  <a:pt x="779546" y="1214106"/>
                </a:cubicBezTo>
                <a:cubicBezTo>
                  <a:pt x="776172" y="1206931"/>
                  <a:pt x="774284" y="1198872"/>
                  <a:pt x="773881" y="1189930"/>
                </a:cubicBezTo>
                <a:cubicBezTo>
                  <a:pt x="773478" y="1180988"/>
                  <a:pt x="774684" y="1173286"/>
                  <a:pt x="777500" y="1166825"/>
                </a:cubicBezTo>
                <a:cubicBezTo>
                  <a:pt x="780315" y="1160363"/>
                  <a:pt x="784606" y="1154249"/>
                  <a:pt x="790373" y="1148482"/>
                </a:cubicBezTo>
                <a:cubicBezTo>
                  <a:pt x="796140" y="1142715"/>
                  <a:pt x="802608" y="1138777"/>
                  <a:pt x="809777" y="1136668"/>
                </a:cubicBezTo>
                <a:cubicBezTo>
                  <a:pt x="816945" y="1134560"/>
                  <a:pt x="824626" y="1133506"/>
                  <a:pt x="832817" y="1133506"/>
                </a:cubicBezTo>
                <a:close/>
                <a:moveTo>
                  <a:pt x="7014932" y="1113181"/>
                </a:moveTo>
                <a:cubicBezTo>
                  <a:pt x="6981302" y="1114341"/>
                  <a:pt x="6953146" y="1127019"/>
                  <a:pt x="6930462" y="1151216"/>
                </a:cubicBezTo>
                <a:cubicBezTo>
                  <a:pt x="6907778" y="1175413"/>
                  <a:pt x="6896815" y="1204100"/>
                  <a:pt x="6897571" y="1237276"/>
                </a:cubicBezTo>
                <a:cubicBezTo>
                  <a:pt x="6898328" y="1270452"/>
                  <a:pt x="6908414" y="1297316"/>
                  <a:pt x="6927830" y="1317867"/>
                </a:cubicBezTo>
                <a:cubicBezTo>
                  <a:pt x="6947246" y="1338417"/>
                  <a:pt x="6967831" y="1350959"/>
                  <a:pt x="6989584" y="1355492"/>
                </a:cubicBezTo>
                <a:cubicBezTo>
                  <a:pt x="7011338" y="1360025"/>
                  <a:pt x="7033690" y="1358890"/>
                  <a:pt x="7056640" y="1352088"/>
                </a:cubicBezTo>
                <a:cubicBezTo>
                  <a:pt x="7079592" y="1345285"/>
                  <a:pt x="7099270" y="1331019"/>
                  <a:pt x="7115679" y="1309290"/>
                </a:cubicBezTo>
                <a:cubicBezTo>
                  <a:pt x="7132087" y="1287549"/>
                  <a:pt x="7139522" y="1260676"/>
                  <a:pt x="7137984" y="1228672"/>
                </a:cubicBezTo>
                <a:cubicBezTo>
                  <a:pt x="7136446" y="1196668"/>
                  <a:pt x="7123961" y="1169128"/>
                  <a:pt x="7100526" y="1146054"/>
                </a:cubicBezTo>
                <a:cubicBezTo>
                  <a:pt x="7077092" y="1122979"/>
                  <a:pt x="7048561" y="1112022"/>
                  <a:pt x="7014932" y="1113181"/>
                </a:cubicBezTo>
                <a:close/>
                <a:moveTo>
                  <a:pt x="4643207" y="1113181"/>
                </a:moveTo>
                <a:cubicBezTo>
                  <a:pt x="4609578" y="1114341"/>
                  <a:pt x="4581422" y="1127019"/>
                  <a:pt x="4558738" y="1151216"/>
                </a:cubicBezTo>
                <a:cubicBezTo>
                  <a:pt x="4536054" y="1175413"/>
                  <a:pt x="4525090" y="1204100"/>
                  <a:pt x="4525847" y="1237276"/>
                </a:cubicBezTo>
                <a:cubicBezTo>
                  <a:pt x="4526603" y="1270452"/>
                  <a:pt x="4536689" y="1297316"/>
                  <a:pt x="4556105" y="1317867"/>
                </a:cubicBezTo>
                <a:cubicBezTo>
                  <a:pt x="4575521" y="1338417"/>
                  <a:pt x="4596106" y="1350959"/>
                  <a:pt x="4617860" y="1355492"/>
                </a:cubicBezTo>
                <a:cubicBezTo>
                  <a:pt x="4639613" y="1360025"/>
                  <a:pt x="4661965" y="1358890"/>
                  <a:pt x="4684916" y="1352088"/>
                </a:cubicBezTo>
                <a:cubicBezTo>
                  <a:pt x="4707866" y="1345285"/>
                  <a:pt x="4727546" y="1331019"/>
                  <a:pt x="4743954" y="1309290"/>
                </a:cubicBezTo>
                <a:cubicBezTo>
                  <a:pt x="4760363" y="1287549"/>
                  <a:pt x="4767798" y="1260676"/>
                  <a:pt x="4766260" y="1228672"/>
                </a:cubicBezTo>
                <a:cubicBezTo>
                  <a:pt x="4764722" y="1196668"/>
                  <a:pt x="4752236" y="1169128"/>
                  <a:pt x="4728802" y="1146054"/>
                </a:cubicBezTo>
                <a:cubicBezTo>
                  <a:pt x="4705367" y="1122979"/>
                  <a:pt x="4676836" y="1112022"/>
                  <a:pt x="4643207" y="1113181"/>
                </a:cubicBezTo>
                <a:close/>
                <a:moveTo>
                  <a:pt x="2281007" y="1113181"/>
                </a:moveTo>
                <a:cubicBezTo>
                  <a:pt x="2247378" y="1114341"/>
                  <a:pt x="2219221" y="1127019"/>
                  <a:pt x="2196538" y="1151216"/>
                </a:cubicBezTo>
                <a:cubicBezTo>
                  <a:pt x="2173855" y="1175413"/>
                  <a:pt x="2162891" y="1204100"/>
                  <a:pt x="2163648" y="1237276"/>
                </a:cubicBezTo>
                <a:cubicBezTo>
                  <a:pt x="2164404" y="1270452"/>
                  <a:pt x="2174490" y="1297316"/>
                  <a:pt x="2193906" y="1317867"/>
                </a:cubicBezTo>
                <a:cubicBezTo>
                  <a:pt x="2213321" y="1338417"/>
                  <a:pt x="2233906" y="1350959"/>
                  <a:pt x="2255660" y="1355492"/>
                </a:cubicBezTo>
                <a:cubicBezTo>
                  <a:pt x="2277413" y="1360025"/>
                  <a:pt x="2299765" y="1358890"/>
                  <a:pt x="2322716" y="1352088"/>
                </a:cubicBezTo>
                <a:cubicBezTo>
                  <a:pt x="2345666" y="1345285"/>
                  <a:pt x="2365346" y="1331019"/>
                  <a:pt x="2381754" y="1309290"/>
                </a:cubicBezTo>
                <a:cubicBezTo>
                  <a:pt x="2398162" y="1287549"/>
                  <a:pt x="2405598" y="1260676"/>
                  <a:pt x="2404060" y="1228672"/>
                </a:cubicBezTo>
                <a:cubicBezTo>
                  <a:pt x="2402522" y="1196668"/>
                  <a:pt x="2390036" y="1169128"/>
                  <a:pt x="2366602" y="1146054"/>
                </a:cubicBezTo>
                <a:cubicBezTo>
                  <a:pt x="2343167" y="1122979"/>
                  <a:pt x="2314636" y="1112022"/>
                  <a:pt x="2281007" y="1113181"/>
                </a:cubicBezTo>
                <a:close/>
                <a:moveTo>
                  <a:pt x="137883" y="1113181"/>
                </a:moveTo>
                <a:cubicBezTo>
                  <a:pt x="104254" y="1114341"/>
                  <a:pt x="76098" y="1127019"/>
                  <a:pt x="53414" y="1151216"/>
                </a:cubicBezTo>
                <a:cubicBezTo>
                  <a:pt x="30730" y="1175413"/>
                  <a:pt x="19766" y="1204100"/>
                  <a:pt x="20523" y="1237276"/>
                </a:cubicBezTo>
                <a:cubicBezTo>
                  <a:pt x="21279" y="1270452"/>
                  <a:pt x="31365" y="1297316"/>
                  <a:pt x="50781" y="1317867"/>
                </a:cubicBezTo>
                <a:cubicBezTo>
                  <a:pt x="70197" y="1338417"/>
                  <a:pt x="90782" y="1350959"/>
                  <a:pt x="112536" y="1355492"/>
                </a:cubicBezTo>
                <a:cubicBezTo>
                  <a:pt x="134289" y="1360025"/>
                  <a:pt x="156641" y="1358890"/>
                  <a:pt x="179592" y="1352088"/>
                </a:cubicBezTo>
                <a:cubicBezTo>
                  <a:pt x="202542" y="1345285"/>
                  <a:pt x="222222" y="1331019"/>
                  <a:pt x="238630" y="1309290"/>
                </a:cubicBezTo>
                <a:cubicBezTo>
                  <a:pt x="255039" y="1287549"/>
                  <a:pt x="262473" y="1260676"/>
                  <a:pt x="260936" y="1228672"/>
                </a:cubicBezTo>
                <a:cubicBezTo>
                  <a:pt x="259398" y="1196668"/>
                  <a:pt x="246912" y="1169128"/>
                  <a:pt x="223478" y="1146054"/>
                </a:cubicBezTo>
                <a:cubicBezTo>
                  <a:pt x="200044" y="1122979"/>
                  <a:pt x="171512" y="1112022"/>
                  <a:pt x="137883" y="1113181"/>
                </a:cubicBezTo>
                <a:close/>
                <a:moveTo>
                  <a:pt x="7016422" y="1094513"/>
                </a:moveTo>
                <a:cubicBezTo>
                  <a:pt x="7029762" y="1094311"/>
                  <a:pt x="7043050" y="1095902"/>
                  <a:pt x="7056287" y="1099285"/>
                </a:cubicBezTo>
                <a:cubicBezTo>
                  <a:pt x="7082760" y="1106050"/>
                  <a:pt x="7106702" y="1121928"/>
                  <a:pt x="7128115" y="1146919"/>
                </a:cubicBezTo>
                <a:cubicBezTo>
                  <a:pt x="7149528" y="1171910"/>
                  <a:pt x="7159838" y="1202838"/>
                  <a:pt x="7159044" y="1239704"/>
                </a:cubicBezTo>
                <a:cubicBezTo>
                  <a:pt x="7158250" y="1276570"/>
                  <a:pt x="7145878" y="1308171"/>
                  <a:pt x="7121930" y="1334508"/>
                </a:cubicBezTo>
                <a:cubicBezTo>
                  <a:pt x="7097981" y="1360844"/>
                  <a:pt x="7065450" y="1375196"/>
                  <a:pt x="7024336" y="1377565"/>
                </a:cubicBezTo>
                <a:cubicBezTo>
                  <a:pt x="6983234" y="1379934"/>
                  <a:pt x="6948511" y="1367160"/>
                  <a:pt x="6920165" y="1339242"/>
                </a:cubicBezTo>
                <a:cubicBezTo>
                  <a:pt x="6891820" y="1311324"/>
                  <a:pt x="6877452" y="1278737"/>
                  <a:pt x="6877061" y="1241481"/>
                </a:cubicBezTo>
                <a:cubicBezTo>
                  <a:pt x="6876670" y="1204224"/>
                  <a:pt x="6886381" y="1173305"/>
                  <a:pt x="6906194" y="1148723"/>
                </a:cubicBezTo>
                <a:cubicBezTo>
                  <a:pt x="6926006" y="1124142"/>
                  <a:pt x="6949358" y="1108066"/>
                  <a:pt x="6976246" y="1100494"/>
                </a:cubicBezTo>
                <a:cubicBezTo>
                  <a:pt x="6989690" y="1096708"/>
                  <a:pt x="7003082" y="1094714"/>
                  <a:pt x="7016422" y="1094513"/>
                </a:cubicBezTo>
                <a:close/>
                <a:moveTo>
                  <a:pt x="4644698" y="1094513"/>
                </a:moveTo>
                <a:cubicBezTo>
                  <a:pt x="4658038" y="1094311"/>
                  <a:pt x="4671326" y="1095902"/>
                  <a:pt x="4684563" y="1099285"/>
                </a:cubicBezTo>
                <a:cubicBezTo>
                  <a:pt x="4711035" y="1106050"/>
                  <a:pt x="4734978" y="1121928"/>
                  <a:pt x="4756391" y="1146919"/>
                </a:cubicBezTo>
                <a:cubicBezTo>
                  <a:pt x="4777803" y="1171910"/>
                  <a:pt x="4788113" y="1202838"/>
                  <a:pt x="4787319" y="1239704"/>
                </a:cubicBezTo>
                <a:cubicBezTo>
                  <a:pt x="4786525" y="1276570"/>
                  <a:pt x="4774154" y="1308171"/>
                  <a:pt x="4750205" y="1334508"/>
                </a:cubicBezTo>
                <a:cubicBezTo>
                  <a:pt x="4726256" y="1360844"/>
                  <a:pt x="4693725" y="1375196"/>
                  <a:pt x="4652611" y="1377565"/>
                </a:cubicBezTo>
                <a:cubicBezTo>
                  <a:pt x="4611509" y="1379934"/>
                  <a:pt x="4576786" y="1367160"/>
                  <a:pt x="4548441" y="1339242"/>
                </a:cubicBezTo>
                <a:cubicBezTo>
                  <a:pt x="4520095" y="1311324"/>
                  <a:pt x="4505727" y="1278737"/>
                  <a:pt x="4505336" y="1241481"/>
                </a:cubicBezTo>
                <a:cubicBezTo>
                  <a:pt x="4504946" y="1204224"/>
                  <a:pt x="4514657" y="1173305"/>
                  <a:pt x="4534469" y="1148723"/>
                </a:cubicBezTo>
                <a:cubicBezTo>
                  <a:pt x="4554282" y="1124142"/>
                  <a:pt x="4577632" y="1108066"/>
                  <a:pt x="4604521" y="1100494"/>
                </a:cubicBezTo>
                <a:cubicBezTo>
                  <a:pt x="4617965" y="1096708"/>
                  <a:pt x="4631357" y="1094714"/>
                  <a:pt x="4644698" y="1094513"/>
                </a:cubicBezTo>
                <a:close/>
                <a:moveTo>
                  <a:pt x="2282497" y="1094513"/>
                </a:moveTo>
                <a:cubicBezTo>
                  <a:pt x="2295838" y="1094311"/>
                  <a:pt x="2309126" y="1095902"/>
                  <a:pt x="2322362" y="1099285"/>
                </a:cubicBezTo>
                <a:cubicBezTo>
                  <a:pt x="2348835" y="1106050"/>
                  <a:pt x="2372778" y="1121928"/>
                  <a:pt x="2394191" y="1146919"/>
                </a:cubicBezTo>
                <a:cubicBezTo>
                  <a:pt x="2415603" y="1171910"/>
                  <a:pt x="2425913" y="1202838"/>
                  <a:pt x="2425119" y="1239704"/>
                </a:cubicBezTo>
                <a:cubicBezTo>
                  <a:pt x="2424325" y="1276570"/>
                  <a:pt x="2411954" y="1308171"/>
                  <a:pt x="2388005" y="1334508"/>
                </a:cubicBezTo>
                <a:cubicBezTo>
                  <a:pt x="2364056" y="1360844"/>
                  <a:pt x="2331525" y="1375196"/>
                  <a:pt x="2290411" y="1377565"/>
                </a:cubicBezTo>
                <a:cubicBezTo>
                  <a:pt x="2249310" y="1379934"/>
                  <a:pt x="2214586" y="1367160"/>
                  <a:pt x="2186242" y="1339242"/>
                </a:cubicBezTo>
                <a:cubicBezTo>
                  <a:pt x="2157896" y="1311324"/>
                  <a:pt x="2143528" y="1278737"/>
                  <a:pt x="2143137" y="1241481"/>
                </a:cubicBezTo>
                <a:cubicBezTo>
                  <a:pt x="2142746" y="1204224"/>
                  <a:pt x="2152458" y="1173305"/>
                  <a:pt x="2172271" y="1148723"/>
                </a:cubicBezTo>
                <a:cubicBezTo>
                  <a:pt x="2192083" y="1124142"/>
                  <a:pt x="2215433" y="1108066"/>
                  <a:pt x="2242321" y="1100494"/>
                </a:cubicBezTo>
                <a:cubicBezTo>
                  <a:pt x="2255765" y="1096708"/>
                  <a:pt x="2269157" y="1094714"/>
                  <a:pt x="2282497" y="1094513"/>
                </a:cubicBezTo>
                <a:close/>
                <a:moveTo>
                  <a:pt x="139374" y="1094513"/>
                </a:moveTo>
                <a:cubicBezTo>
                  <a:pt x="152714" y="1094311"/>
                  <a:pt x="166002" y="1095902"/>
                  <a:pt x="179238" y="1099285"/>
                </a:cubicBezTo>
                <a:cubicBezTo>
                  <a:pt x="205711" y="1106050"/>
                  <a:pt x="229654" y="1121928"/>
                  <a:pt x="251066" y="1146919"/>
                </a:cubicBezTo>
                <a:cubicBezTo>
                  <a:pt x="272480" y="1171910"/>
                  <a:pt x="282789" y="1202838"/>
                  <a:pt x="281995" y="1239704"/>
                </a:cubicBezTo>
                <a:cubicBezTo>
                  <a:pt x="281201" y="1276570"/>
                  <a:pt x="268830" y="1308171"/>
                  <a:pt x="244881" y="1334508"/>
                </a:cubicBezTo>
                <a:cubicBezTo>
                  <a:pt x="220933" y="1360844"/>
                  <a:pt x="188400" y="1375196"/>
                  <a:pt x="147286" y="1377565"/>
                </a:cubicBezTo>
                <a:cubicBezTo>
                  <a:pt x="106186" y="1379934"/>
                  <a:pt x="71462" y="1367160"/>
                  <a:pt x="43117" y="1339242"/>
                </a:cubicBezTo>
                <a:cubicBezTo>
                  <a:pt x="14771" y="1311324"/>
                  <a:pt x="403" y="1278737"/>
                  <a:pt x="12" y="1241481"/>
                </a:cubicBezTo>
                <a:cubicBezTo>
                  <a:pt x="-378" y="1204224"/>
                  <a:pt x="9333" y="1173305"/>
                  <a:pt x="29145" y="1148723"/>
                </a:cubicBezTo>
                <a:cubicBezTo>
                  <a:pt x="48958" y="1124142"/>
                  <a:pt x="72309" y="1108066"/>
                  <a:pt x="99197" y="1100494"/>
                </a:cubicBezTo>
                <a:cubicBezTo>
                  <a:pt x="112641" y="1096708"/>
                  <a:pt x="126034" y="1094714"/>
                  <a:pt x="139374" y="1094513"/>
                </a:cubicBezTo>
                <a:close/>
                <a:moveTo>
                  <a:pt x="658113" y="759936"/>
                </a:moveTo>
                <a:cubicBezTo>
                  <a:pt x="661556" y="759379"/>
                  <a:pt x="665365" y="759637"/>
                  <a:pt x="669535" y="760710"/>
                </a:cubicBezTo>
                <a:cubicBezTo>
                  <a:pt x="677875" y="762856"/>
                  <a:pt x="683323" y="767367"/>
                  <a:pt x="685878" y="774244"/>
                </a:cubicBezTo>
                <a:cubicBezTo>
                  <a:pt x="688433" y="781121"/>
                  <a:pt x="688073" y="789725"/>
                  <a:pt x="684799" y="800056"/>
                </a:cubicBezTo>
                <a:cubicBezTo>
                  <a:pt x="681525" y="810388"/>
                  <a:pt x="675578" y="820269"/>
                  <a:pt x="666958" y="829701"/>
                </a:cubicBezTo>
                <a:cubicBezTo>
                  <a:pt x="658338" y="839133"/>
                  <a:pt x="650028" y="844268"/>
                  <a:pt x="642029" y="845105"/>
                </a:cubicBezTo>
                <a:cubicBezTo>
                  <a:pt x="634030" y="845942"/>
                  <a:pt x="632467" y="843793"/>
                  <a:pt x="637341" y="838659"/>
                </a:cubicBezTo>
                <a:cubicBezTo>
                  <a:pt x="642216" y="833524"/>
                  <a:pt x="646708" y="828343"/>
                  <a:pt x="650820" y="823115"/>
                </a:cubicBezTo>
                <a:cubicBezTo>
                  <a:pt x="654931" y="817888"/>
                  <a:pt x="658506" y="811628"/>
                  <a:pt x="661544" y="804335"/>
                </a:cubicBezTo>
                <a:cubicBezTo>
                  <a:pt x="656075" y="804335"/>
                  <a:pt x="651476" y="802937"/>
                  <a:pt x="647750" y="800140"/>
                </a:cubicBezTo>
                <a:cubicBezTo>
                  <a:pt x="644023" y="797343"/>
                  <a:pt x="641499" y="793685"/>
                  <a:pt x="640178" y="789164"/>
                </a:cubicBezTo>
                <a:cubicBezTo>
                  <a:pt x="638858" y="784643"/>
                  <a:pt x="638615" y="780420"/>
                  <a:pt x="639453" y="776495"/>
                </a:cubicBezTo>
                <a:cubicBezTo>
                  <a:pt x="640290" y="772570"/>
                  <a:pt x="643427" y="768421"/>
                  <a:pt x="648866" y="764049"/>
                </a:cubicBezTo>
                <a:cubicBezTo>
                  <a:pt x="651585" y="761863"/>
                  <a:pt x="654668" y="760492"/>
                  <a:pt x="658113" y="759936"/>
                </a:cubicBezTo>
                <a:close/>
                <a:moveTo>
                  <a:pt x="1091174" y="755268"/>
                </a:moveTo>
                <a:cubicBezTo>
                  <a:pt x="1103439" y="756899"/>
                  <a:pt x="1111675" y="759401"/>
                  <a:pt x="1115880" y="762775"/>
                </a:cubicBezTo>
                <a:cubicBezTo>
                  <a:pt x="1121473" y="765627"/>
                  <a:pt x="1123798" y="770737"/>
                  <a:pt x="1122856" y="778104"/>
                </a:cubicBezTo>
                <a:cubicBezTo>
                  <a:pt x="1121913" y="785471"/>
                  <a:pt x="1118764" y="788944"/>
                  <a:pt x="1113406" y="788522"/>
                </a:cubicBezTo>
                <a:cubicBezTo>
                  <a:pt x="1108047" y="788100"/>
                  <a:pt x="1102255" y="785611"/>
                  <a:pt x="1096030" y="781053"/>
                </a:cubicBezTo>
                <a:cubicBezTo>
                  <a:pt x="1089804" y="776495"/>
                  <a:pt x="1084371" y="770650"/>
                  <a:pt x="1079733" y="763519"/>
                </a:cubicBezTo>
                <a:cubicBezTo>
                  <a:pt x="1075095" y="756388"/>
                  <a:pt x="1078908" y="753637"/>
                  <a:pt x="1091174" y="755268"/>
                </a:cubicBezTo>
                <a:close/>
                <a:moveTo>
                  <a:pt x="5283900" y="751129"/>
                </a:moveTo>
                <a:cubicBezTo>
                  <a:pt x="5280984" y="751293"/>
                  <a:pt x="5278148" y="752400"/>
                  <a:pt x="5275391" y="754450"/>
                </a:cubicBezTo>
                <a:cubicBezTo>
                  <a:pt x="5269879" y="758549"/>
                  <a:pt x="5267122" y="764012"/>
                  <a:pt x="5267122" y="770840"/>
                </a:cubicBezTo>
                <a:cubicBezTo>
                  <a:pt x="5267122" y="777667"/>
                  <a:pt x="5270192" y="782792"/>
                  <a:pt x="5276331" y="786215"/>
                </a:cubicBezTo>
                <a:cubicBezTo>
                  <a:pt x="5282470" y="789638"/>
                  <a:pt x="5288479" y="789465"/>
                  <a:pt x="5294358" y="785694"/>
                </a:cubicBezTo>
                <a:cubicBezTo>
                  <a:pt x="5300236" y="781912"/>
                  <a:pt x="5302999" y="776455"/>
                  <a:pt x="5302646" y="769323"/>
                </a:cubicBezTo>
                <a:cubicBezTo>
                  <a:pt x="5302292" y="762192"/>
                  <a:pt x="5299040" y="756906"/>
                  <a:pt x="5292888" y="753464"/>
                </a:cubicBezTo>
                <a:cubicBezTo>
                  <a:pt x="5289813" y="751743"/>
                  <a:pt x="5286816" y="750965"/>
                  <a:pt x="5283900" y="751129"/>
                </a:cubicBezTo>
                <a:close/>
                <a:moveTo>
                  <a:pt x="5286047" y="731307"/>
                </a:moveTo>
                <a:cubicBezTo>
                  <a:pt x="5290822" y="731412"/>
                  <a:pt x="5295703" y="732513"/>
                  <a:pt x="5300692" y="734609"/>
                </a:cubicBezTo>
                <a:cubicBezTo>
                  <a:pt x="5310670" y="738801"/>
                  <a:pt x="5317296" y="745443"/>
                  <a:pt x="5320570" y="754534"/>
                </a:cubicBezTo>
                <a:cubicBezTo>
                  <a:pt x="5323844" y="763624"/>
                  <a:pt x="5324229" y="772616"/>
                  <a:pt x="5321723" y="781509"/>
                </a:cubicBezTo>
                <a:cubicBezTo>
                  <a:pt x="5319218" y="790401"/>
                  <a:pt x="5314530" y="797207"/>
                  <a:pt x="5307659" y="801926"/>
                </a:cubicBezTo>
                <a:cubicBezTo>
                  <a:pt x="5300789" y="806645"/>
                  <a:pt x="5292625" y="809005"/>
                  <a:pt x="5283168" y="809005"/>
                </a:cubicBezTo>
                <a:cubicBezTo>
                  <a:pt x="5273711" y="809005"/>
                  <a:pt x="5265147" y="805166"/>
                  <a:pt x="5257476" y="797489"/>
                </a:cubicBezTo>
                <a:cubicBezTo>
                  <a:pt x="5249806" y="789812"/>
                  <a:pt x="5245970" y="781558"/>
                  <a:pt x="5245970" y="772728"/>
                </a:cubicBezTo>
                <a:cubicBezTo>
                  <a:pt x="5245970" y="763897"/>
                  <a:pt x="5248035" y="756174"/>
                  <a:pt x="5252165" y="749557"/>
                </a:cubicBezTo>
                <a:cubicBezTo>
                  <a:pt x="5256295" y="742940"/>
                  <a:pt x="5262921" y="737747"/>
                  <a:pt x="5272043" y="733977"/>
                </a:cubicBezTo>
                <a:cubicBezTo>
                  <a:pt x="5276604" y="732091"/>
                  <a:pt x="5281272" y="731202"/>
                  <a:pt x="5286047" y="731307"/>
                </a:cubicBezTo>
                <a:close/>
                <a:moveTo>
                  <a:pt x="2042421" y="715703"/>
                </a:moveTo>
                <a:cubicBezTo>
                  <a:pt x="2045708" y="715657"/>
                  <a:pt x="2045578" y="717630"/>
                  <a:pt x="2042028" y="721624"/>
                </a:cubicBezTo>
                <a:cubicBezTo>
                  <a:pt x="2034928" y="729611"/>
                  <a:pt x="2024808" y="738243"/>
                  <a:pt x="2011667" y="747520"/>
                </a:cubicBezTo>
                <a:cubicBezTo>
                  <a:pt x="1998527" y="756797"/>
                  <a:pt x="1989628" y="763525"/>
                  <a:pt x="1984971" y="767705"/>
                </a:cubicBezTo>
                <a:cubicBezTo>
                  <a:pt x="1980314" y="771884"/>
                  <a:pt x="1973096" y="769205"/>
                  <a:pt x="1963317" y="759668"/>
                </a:cubicBezTo>
                <a:cubicBezTo>
                  <a:pt x="1953538" y="750131"/>
                  <a:pt x="1953134" y="744878"/>
                  <a:pt x="1962107" y="743911"/>
                </a:cubicBezTo>
                <a:cubicBezTo>
                  <a:pt x="1971080" y="742944"/>
                  <a:pt x="1979452" y="740792"/>
                  <a:pt x="1987221" y="737456"/>
                </a:cubicBezTo>
                <a:cubicBezTo>
                  <a:pt x="1994992" y="734119"/>
                  <a:pt x="2006685" y="728935"/>
                  <a:pt x="2022299" y="721903"/>
                </a:cubicBezTo>
                <a:cubicBezTo>
                  <a:pt x="2032426" y="717816"/>
                  <a:pt x="2039133" y="715750"/>
                  <a:pt x="2042421" y="715703"/>
                </a:cubicBezTo>
                <a:close/>
                <a:moveTo>
                  <a:pt x="3005528" y="694933"/>
                </a:moveTo>
                <a:cubicBezTo>
                  <a:pt x="3007690" y="694198"/>
                  <a:pt x="3011936" y="695567"/>
                  <a:pt x="3018264" y="699039"/>
                </a:cubicBezTo>
                <a:cubicBezTo>
                  <a:pt x="3030921" y="705985"/>
                  <a:pt x="3039894" y="713603"/>
                  <a:pt x="3045183" y="721894"/>
                </a:cubicBezTo>
                <a:cubicBezTo>
                  <a:pt x="3050473" y="730185"/>
                  <a:pt x="3050892" y="738798"/>
                  <a:pt x="3046439" y="747734"/>
                </a:cubicBezTo>
                <a:cubicBezTo>
                  <a:pt x="3041987" y="756670"/>
                  <a:pt x="3036585" y="757340"/>
                  <a:pt x="3030236" y="749743"/>
                </a:cubicBezTo>
                <a:cubicBezTo>
                  <a:pt x="3023886" y="742147"/>
                  <a:pt x="3019210" y="735341"/>
                  <a:pt x="3016208" y="729326"/>
                </a:cubicBezTo>
                <a:cubicBezTo>
                  <a:pt x="3012934" y="721959"/>
                  <a:pt x="3009294" y="713333"/>
                  <a:pt x="3005288" y="703448"/>
                </a:cubicBezTo>
                <a:cubicBezTo>
                  <a:pt x="3003285" y="698506"/>
                  <a:pt x="3003365" y="695667"/>
                  <a:pt x="3005528" y="694933"/>
                </a:cubicBezTo>
                <a:close/>
                <a:moveTo>
                  <a:pt x="5072324" y="676836"/>
                </a:moveTo>
                <a:cubicBezTo>
                  <a:pt x="5078618" y="676110"/>
                  <a:pt x="5087170" y="679208"/>
                  <a:pt x="5097979" y="686128"/>
                </a:cubicBezTo>
                <a:cubicBezTo>
                  <a:pt x="5110146" y="694947"/>
                  <a:pt x="5113609" y="702016"/>
                  <a:pt x="5108369" y="707336"/>
                </a:cubicBezTo>
                <a:cubicBezTo>
                  <a:pt x="5103129" y="712657"/>
                  <a:pt x="5099095" y="719205"/>
                  <a:pt x="5096267" y="726982"/>
                </a:cubicBezTo>
                <a:cubicBezTo>
                  <a:pt x="5093936" y="757417"/>
                  <a:pt x="5089111" y="779540"/>
                  <a:pt x="5081794" y="793350"/>
                </a:cubicBezTo>
                <a:cubicBezTo>
                  <a:pt x="5074477" y="807160"/>
                  <a:pt x="5064397" y="816722"/>
                  <a:pt x="5051554" y="822036"/>
                </a:cubicBezTo>
                <a:cubicBezTo>
                  <a:pt x="5038712" y="827351"/>
                  <a:pt x="5032064" y="825745"/>
                  <a:pt x="5031611" y="817218"/>
                </a:cubicBezTo>
                <a:cubicBezTo>
                  <a:pt x="5031159" y="808691"/>
                  <a:pt x="5028002" y="799526"/>
                  <a:pt x="5022142" y="789722"/>
                </a:cubicBezTo>
                <a:cubicBezTo>
                  <a:pt x="5016282" y="779918"/>
                  <a:pt x="5016772" y="776442"/>
                  <a:pt x="5023611" y="779295"/>
                </a:cubicBezTo>
                <a:cubicBezTo>
                  <a:pt x="5030452" y="782147"/>
                  <a:pt x="5038249" y="785397"/>
                  <a:pt x="5047005" y="789043"/>
                </a:cubicBezTo>
                <a:cubicBezTo>
                  <a:pt x="5053070" y="789043"/>
                  <a:pt x="5058515" y="782185"/>
                  <a:pt x="5063339" y="768468"/>
                </a:cubicBezTo>
                <a:cubicBezTo>
                  <a:pt x="5068164" y="754751"/>
                  <a:pt x="5070964" y="741979"/>
                  <a:pt x="5071739" y="730154"/>
                </a:cubicBezTo>
                <a:cubicBezTo>
                  <a:pt x="5072514" y="718328"/>
                  <a:pt x="5072589" y="710223"/>
                  <a:pt x="5071962" y="705839"/>
                </a:cubicBezTo>
                <a:cubicBezTo>
                  <a:pt x="5071336" y="701455"/>
                  <a:pt x="5068673" y="699458"/>
                  <a:pt x="5063972" y="699849"/>
                </a:cubicBezTo>
                <a:cubicBezTo>
                  <a:pt x="5059271" y="700239"/>
                  <a:pt x="5045170" y="702183"/>
                  <a:pt x="5021667" y="705681"/>
                </a:cubicBezTo>
                <a:cubicBezTo>
                  <a:pt x="5031788" y="708806"/>
                  <a:pt x="5034829" y="713088"/>
                  <a:pt x="5030792" y="718526"/>
                </a:cubicBezTo>
                <a:cubicBezTo>
                  <a:pt x="5026755" y="723965"/>
                  <a:pt x="5023776" y="729382"/>
                  <a:pt x="5021853" y="734777"/>
                </a:cubicBezTo>
                <a:cubicBezTo>
                  <a:pt x="5019931" y="740172"/>
                  <a:pt x="5014400" y="749424"/>
                  <a:pt x="5005259" y="762533"/>
                </a:cubicBezTo>
                <a:cubicBezTo>
                  <a:pt x="4996119" y="775642"/>
                  <a:pt x="4985496" y="786842"/>
                  <a:pt x="4973391" y="796131"/>
                </a:cubicBezTo>
                <a:cubicBezTo>
                  <a:pt x="4961287" y="805420"/>
                  <a:pt x="4950134" y="810667"/>
                  <a:pt x="4939933" y="811870"/>
                </a:cubicBezTo>
                <a:cubicBezTo>
                  <a:pt x="4929732" y="813073"/>
                  <a:pt x="4928098" y="810865"/>
                  <a:pt x="4935031" y="805247"/>
                </a:cubicBezTo>
                <a:cubicBezTo>
                  <a:pt x="4941964" y="799628"/>
                  <a:pt x="4950394" y="792240"/>
                  <a:pt x="4960322" y="783081"/>
                </a:cubicBezTo>
                <a:cubicBezTo>
                  <a:pt x="4970251" y="773921"/>
                  <a:pt x="4979822" y="761507"/>
                  <a:pt x="4989037" y="745836"/>
                </a:cubicBezTo>
                <a:cubicBezTo>
                  <a:pt x="4998252" y="730166"/>
                  <a:pt x="5002277" y="718536"/>
                  <a:pt x="5001110" y="710946"/>
                </a:cubicBezTo>
                <a:cubicBezTo>
                  <a:pt x="4996931" y="712384"/>
                  <a:pt x="4991396" y="714105"/>
                  <a:pt x="4984507" y="716108"/>
                </a:cubicBezTo>
                <a:cubicBezTo>
                  <a:pt x="4977618" y="718111"/>
                  <a:pt x="4970179" y="716161"/>
                  <a:pt x="4962192" y="710257"/>
                </a:cubicBezTo>
                <a:cubicBezTo>
                  <a:pt x="4955061" y="702295"/>
                  <a:pt x="4957420" y="698075"/>
                  <a:pt x="4969271" y="697598"/>
                </a:cubicBezTo>
                <a:cubicBezTo>
                  <a:pt x="4981121" y="697120"/>
                  <a:pt x="4999529" y="694928"/>
                  <a:pt x="5024495" y="691021"/>
                </a:cubicBezTo>
                <a:cubicBezTo>
                  <a:pt x="5046298" y="687263"/>
                  <a:pt x="5060394" y="683201"/>
                  <a:pt x="5066781" y="678836"/>
                </a:cubicBezTo>
                <a:cubicBezTo>
                  <a:pt x="5068378" y="677744"/>
                  <a:pt x="5070225" y="677078"/>
                  <a:pt x="5072324" y="676836"/>
                </a:cubicBezTo>
                <a:close/>
                <a:moveTo>
                  <a:pt x="2776799" y="676836"/>
                </a:moveTo>
                <a:cubicBezTo>
                  <a:pt x="2783094" y="676110"/>
                  <a:pt x="2791645" y="679208"/>
                  <a:pt x="2802454" y="686128"/>
                </a:cubicBezTo>
                <a:cubicBezTo>
                  <a:pt x="2814621" y="694947"/>
                  <a:pt x="2818084" y="702016"/>
                  <a:pt x="2812844" y="707336"/>
                </a:cubicBezTo>
                <a:cubicBezTo>
                  <a:pt x="2807604" y="712657"/>
                  <a:pt x="2803570" y="719205"/>
                  <a:pt x="2800743" y="726982"/>
                </a:cubicBezTo>
                <a:cubicBezTo>
                  <a:pt x="2798411" y="757417"/>
                  <a:pt x="2793586" y="779540"/>
                  <a:pt x="2786269" y="793350"/>
                </a:cubicBezTo>
                <a:cubicBezTo>
                  <a:pt x="2778952" y="807160"/>
                  <a:pt x="2768872" y="816722"/>
                  <a:pt x="2756029" y="822036"/>
                </a:cubicBezTo>
                <a:cubicBezTo>
                  <a:pt x="2743186" y="827351"/>
                  <a:pt x="2736539" y="825745"/>
                  <a:pt x="2736086" y="817218"/>
                </a:cubicBezTo>
                <a:cubicBezTo>
                  <a:pt x="2735633" y="808691"/>
                  <a:pt x="2732477" y="799526"/>
                  <a:pt x="2726617" y="789722"/>
                </a:cubicBezTo>
                <a:cubicBezTo>
                  <a:pt x="2720757" y="779918"/>
                  <a:pt x="2721247" y="776442"/>
                  <a:pt x="2728087" y="779295"/>
                </a:cubicBezTo>
                <a:cubicBezTo>
                  <a:pt x="2734927" y="782147"/>
                  <a:pt x="2742724" y="785397"/>
                  <a:pt x="2751480" y="789043"/>
                </a:cubicBezTo>
                <a:cubicBezTo>
                  <a:pt x="2757545" y="789043"/>
                  <a:pt x="2762990" y="782185"/>
                  <a:pt x="2767814" y="768468"/>
                </a:cubicBezTo>
                <a:cubicBezTo>
                  <a:pt x="2772639" y="754751"/>
                  <a:pt x="2775439" y="741979"/>
                  <a:pt x="2776214" y="730154"/>
                </a:cubicBezTo>
                <a:cubicBezTo>
                  <a:pt x="2776989" y="718328"/>
                  <a:pt x="2777063" y="710223"/>
                  <a:pt x="2776437" y="705839"/>
                </a:cubicBezTo>
                <a:cubicBezTo>
                  <a:pt x="2775811" y="701455"/>
                  <a:pt x="2773147" y="699458"/>
                  <a:pt x="2768447" y="699849"/>
                </a:cubicBezTo>
                <a:cubicBezTo>
                  <a:pt x="2763746" y="700239"/>
                  <a:pt x="2749645" y="702183"/>
                  <a:pt x="2726142" y="705681"/>
                </a:cubicBezTo>
                <a:cubicBezTo>
                  <a:pt x="2736263" y="708806"/>
                  <a:pt x="2739304" y="713088"/>
                  <a:pt x="2735268" y="718526"/>
                </a:cubicBezTo>
                <a:cubicBezTo>
                  <a:pt x="2731231" y="723965"/>
                  <a:pt x="2728251" y="729382"/>
                  <a:pt x="2726329" y="734777"/>
                </a:cubicBezTo>
                <a:cubicBezTo>
                  <a:pt x="2724406" y="740172"/>
                  <a:pt x="2718875" y="749424"/>
                  <a:pt x="2709734" y="762533"/>
                </a:cubicBezTo>
                <a:cubicBezTo>
                  <a:pt x="2700593" y="775642"/>
                  <a:pt x="2689971" y="786842"/>
                  <a:pt x="2677866" y="796131"/>
                </a:cubicBezTo>
                <a:cubicBezTo>
                  <a:pt x="2665762" y="805420"/>
                  <a:pt x="2654609" y="810667"/>
                  <a:pt x="2644408" y="811870"/>
                </a:cubicBezTo>
                <a:cubicBezTo>
                  <a:pt x="2634207" y="813073"/>
                  <a:pt x="2632573" y="810865"/>
                  <a:pt x="2639506" y="805247"/>
                </a:cubicBezTo>
                <a:cubicBezTo>
                  <a:pt x="2646439" y="799628"/>
                  <a:pt x="2654869" y="792240"/>
                  <a:pt x="2664797" y="783081"/>
                </a:cubicBezTo>
                <a:cubicBezTo>
                  <a:pt x="2674725" y="773921"/>
                  <a:pt x="2684297" y="761507"/>
                  <a:pt x="2693512" y="745836"/>
                </a:cubicBezTo>
                <a:cubicBezTo>
                  <a:pt x="2702727" y="730166"/>
                  <a:pt x="2706752" y="718536"/>
                  <a:pt x="2705586" y="710946"/>
                </a:cubicBezTo>
                <a:cubicBezTo>
                  <a:pt x="2701406" y="712384"/>
                  <a:pt x="2695871" y="714105"/>
                  <a:pt x="2688982" y="716108"/>
                </a:cubicBezTo>
                <a:cubicBezTo>
                  <a:pt x="2682092" y="718111"/>
                  <a:pt x="2674654" y="716161"/>
                  <a:pt x="2666667" y="710257"/>
                </a:cubicBezTo>
                <a:cubicBezTo>
                  <a:pt x="2659536" y="702295"/>
                  <a:pt x="2661895" y="698075"/>
                  <a:pt x="2673746" y="697598"/>
                </a:cubicBezTo>
                <a:cubicBezTo>
                  <a:pt x="2685596" y="697120"/>
                  <a:pt x="2704004" y="694928"/>
                  <a:pt x="2728970" y="691021"/>
                </a:cubicBezTo>
                <a:cubicBezTo>
                  <a:pt x="2750774" y="687263"/>
                  <a:pt x="2764869" y="683201"/>
                  <a:pt x="2771256" y="678836"/>
                </a:cubicBezTo>
                <a:cubicBezTo>
                  <a:pt x="2772853" y="677744"/>
                  <a:pt x="2774700" y="677078"/>
                  <a:pt x="2776799" y="676836"/>
                </a:cubicBezTo>
                <a:close/>
                <a:moveTo>
                  <a:pt x="2310074" y="676836"/>
                </a:moveTo>
                <a:cubicBezTo>
                  <a:pt x="2316369" y="676110"/>
                  <a:pt x="2324920" y="679208"/>
                  <a:pt x="2335729" y="686128"/>
                </a:cubicBezTo>
                <a:cubicBezTo>
                  <a:pt x="2347896" y="694947"/>
                  <a:pt x="2351359" y="702016"/>
                  <a:pt x="2346119" y="707336"/>
                </a:cubicBezTo>
                <a:cubicBezTo>
                  <a:pt x="2340879" y="712657"/>
                  <a:pt x="2336845" y="719205"/>
                  <a:pt x="2334018" y="726982"/>
                </a:cubicBezTo>
                <a:cubicBezTo>
                  <a:pt x="2331686" y="757417"/>
                  <a:pt x="2326861" y="779540"/>
                  <a:pt x="2319544" y="793350"/>
                </a:cubicBezTo>
                <a:cubicBezTo>
                  <a:pt x="2312227" y="807160"/>
                  <a:pt x="2302147" y="816722"/>
                  <a:pt x="2289304" y="822036"/>
                </a:cubicBezTo>
                <a:cubicBezTo>
                  <a:pt x="2276461" y="827351"/>
                  <a:pt x="2269814" y="825745"/>
                  <a:pt x="2269361" y="817218"/>
                </a:cubicBezTo>
                <a:cubicBezTo>
                  <a:pt x="2268908" y="808691"/>
                  <a:pt x="2265752" y="799526"/>
                  <a:pt x="2259892" y="789722"/>
                </a:cubicBezTo>
                <a:cubicBezTo>
                  <a:pt x="2254032" y="779918"/>
                  <a:pt x="2254522" y="776442"/>
                  <a:pt x="2261362" y="779295"/>
                </a:cubicBezTo>
                <a:cubicBezTo>
                  <a:pt x="2268201" y="782147"/>
                  <a:pt x="2275999" y="785397"/>
                  <a:pt x="2284755" y="789043"/>
                </a:cubicBezTo>
                <a:cubicBezTo>
                  <a:pt x="2290820" y="789043"/>
                  <a:pt x="2296265" y="782185"/>
                  <a:pt x="2301089" y="768468"/>
                </a:cubicBezTo>
                <a:cubicBezTo>
                  <a:pt x="2305914" y="754751"/>
                  <a:pt x="2308714" y="741979"/>
                  <a:pt x="2309489" y="730154"/>
                </a:cubicBezTo>
                <a:cubicBezTo>
                  <a:pt x="2310264" y="718328"/>
                  <a:pt x="2310338" y="710223"/>
                  <a:pt x="2309712" y="705839"/>
                </a:cubicBezTo>
                <a:cubicBezTo>
                  <a:pt x="2309086" y="701455"/>
                  <a:pt x="2306422" y="699458"/>
                  <a:pt x="2301722" y="699849"/>
                </a:cubicBezTo>
                <a:cubicBezTo>
                  <a:pt x="2297021" y="700239"/>
                  <a:pt x="2282920" y="702183"/>
                  <a:pt x="2259417" y="705681"/>
                </a:cubicBezTo>
                <a:cubicBezTo>
                  <a:pt x="2269538" y="708806"/>
                  <a:pt x="2272579" y="713088"/>
                  <a:pt x="2268543" y="718526"/>
                </a:cubicBezTo>
                <a:cubicBezTo>
                  <a:pt x="2264506" y="723965"/>
                  <a:pt x="2261526" y="729382"/>
                  <a:pt x="2259604" y="734777"/>
                </a:cubicBezTo>
                <a:cubicBezTo>
                  <a:pt x="2257681" y="740172"/>
                  <a:pt x="2252150" y="749424"/>
                  <a:pt x="2243009" y="762533"/>
                </a:cubicBezTo>
                <a:cubicBezTo>
                  <a:pt x="2233869" y="775642"/>
                  <a:pt x="2223246" y="786842"/>
                  <a:pt x="2211143" y="796131"/>
                </a:cubicBezTo>
                <a:cubicBezTo>
                  <a:pt x="2199039" y="805420"/>
                  <a:pt x="2187885" y="810667"/>
                  <a:pt x="2177684" y="811870"/>
                </a:cubicBezTo>
                <a:cubicBezTo>
                  <a:pt x="2167484" y="813073"/>
                  <a:pt x="2165850" y="810865"/>
                  <a:pt x="2172782" y="805247"/>
                </a:cubicBezTo>
                <a:cubicBezTo>
                  <a:pt x="2179715" y="799628"/>
                  <a:pt x="2188147" y="792240"/>
                  <a:pt x="2198074" y="783081"/>
                </a:cubicBezTo>
                <a:cubicBezTo>
                  <a:pt x="2208002" y="773921"/>
                  <a:pt x="2217572" y="761507"/>
                  <a:pt x="2226787" y="745836"/>
                </a:cubicBezTo>
                <a:cubicBezTo>
                  <a:pt x="2236002" y="730166"/>
                  <a:pt x="2240026" y="718536"/>
                  <a:pt x="2238861" y="710946"/>
                </a:cubicBezTo>
                <a:cubicBezTo>
                  <a:pt x="2234681" y="712384"/>
                  <a:pt x="2229147" y="714105"/>
                  <a:pt x="2222257" y="716108"/>
                </a:cubicBezTo>
                <a:cubicBezTo>
                  <a:pt x="2215367" y="718111"/>
                  <a:pt x="2207931" y="716161"/>
                  <a:pt x="2199943" y="710257"/>
                </a:cubicBezTo>
                <a:cubicBezTo>
                  <a:pt x="2192812" y="702295"/>
                  <a:pt x="2195172" y="698075"/>
                  <a:pt x="2207022" y="697598"/>
                </a:cubicBezTo>
                <a:cubicBezTo>
                  <a:pt x="2218871" y="697120"/>
                  <a:pt x="2237279" y="694928"/>
                  <a:pt x="2262245" y="691021"/>
                </a:cubicBezTo>
                <a:cubicBezTo>
                  <a:pt x="2284049" y="687263"/>
                  <a:pt x="2298144" y="683201"/>
                  <a:pt x="2304531" y="678836"/>
                </a:cubicBezTo>
                <a:cubicBezTo>
                  <a:pt x="2306128" y="677744"/>
                  <a:pt x="2307975" y="677078"/>
                  <a:pt x="2310074" y="676836"/>
                </a:cubicBezTo>
                <a:close/>
                <a:moveTo>
                  <a:pt x="1992868" y="672380"/>
                </a:moveTo>
                <a:cubicBezTo>
                  <a:pt x="2006783" y="674005"/>
                  <a:pt x="2016340" y="677472"/>
                  <a:pt x="2021536" y="682780"/>
                </a:cubicBezTo>
                <a:cubicBezTo>
                  <a:pt x="2026732" y="688088"/>
                  <a:pt x="2028330" y="693526"/>
                  <a:pt x="2026326" y="699095"/>
                </a:cubicBezTo>
                <a:cubicBezTo>
                  <a:pt x="2024324" y="704664"/>
                  <a:pt x="2019539" y="706623"/>
                  <a:pt x="2011974" y="704974"/>
                </a:cubicBezTo>
                <a:cubicBezTo>
                  <a:pt x="2004409" y="703324"/>
                  <a:pt x="1995696" y="697973"/>
                  <a:pt x="1985836" y="688919"/>
                </a:cubicBezTo>
                <a:cubicBezTo>
                  <a:pt x="1976608" y="676269"/>
                  <a:pt x="1978953" y="670756"/>
                  <a:pt x="1992868" y="672380"/>
                </a:cubicBezTo>
                <a:close/>
                <a:moveTo>
                  <a:pt x="3048576" y="669634"/>
                </a:moveTo>
                <a:cubicBezTo>
                  <a:pt x="3051071" y="669450"/>
                  <a:pt x="3055208" y="671109"/>
                  <a:pt x="3060987" y="674613"/>
                </a:cubicBezTo>
                <a:cubicBezTo>
                  <a:pt x="3072546" y="681620"/>
                  <a:pt x="3079963" y="688668"/>
                  <a:pt x="3083237" y="695756"/>
                </a:cubicBezTo>
                <a:cubicBezTo>
                  <a:pt x="3086511" y="702844"/>
                  <a:pt x="3086105" y="710648"/>
                  <a:pt x="3082018" y="719168"/>
                </a:cubicBezTo>
                <a:cubicBezTo>
                  <a:pt x="3077932" y="727689"/>
                  <a:pt x="3072927" y="728163"/>
                  <a:pt x="3067005" y="720591"/>
                </a:cubicBezTo>
                <a:cubicBezTo>
                  <a:pt x="3061083" y="713020"/>
                  <a:pt x="3056504" y="705594"/>
                  <a:pt x="3053267" y="698314"/>
                </a:cubicBezTo>
                <a:cubicBezTo>
                  <a:pt x="3050017" y="690996"/>
                  <a:pt x="3047602" y="683465"/>
                  <a:pt x="3046021" y="675720"/>
                </a:cubicBezTo>
                <a:cubicBezTo>
                  <a:pt x="3045230" y="671847"/>
                  <a:pt x="3046082" y="669819"/>
                  <a:pt x="3048576" y="669634"/>
                </a:cubicBezTo>
                <a:close/>
                <a:moveTo>
                  <a:pt x="3292143" y="648354"/>
                </a:moveTo>
                <a:cubicBezTo>
                  <a:pt x="3295474" y="648472"/>
                  <a:pt x="3299273" y="649566"/>
                  <a:pt x="3303540" y="651638"/>
                </a:cubicBezTo>
                <a:cubicBezTo>
                  <a:pt x="3316451" y="657343"/>
                  <a:pt x="3320147" y="663283"/>
                  <a:pt x="3314627" y="669460"/>
                </a:cubicBezTo>
                <a:cubicBezTo>
                  <a:pt x="3309108" y="675636"/>
                  <a:pt x="3305217" y="688162"/>
                  <a:pt x="3302954" y="707039"/>
                </a:cubicBezTo>
                <a:cubicBezTo>
                  <a:pt x="3300690" y="725915"/>
                  <a:pt x="3299813" y="737099"/>
                  <a:pt x="3300321" y="740590"/>
                </a:cubicBezTo>
                <a:cubicBezTo>
                  <a:pt x="3300830" y="744081"/>
                  <a:pt x="3306892" y="742131"/>
                  <a:pt x="3318506" y="734739"/>
                </a:cubicBezTo>
                <a:cubicBezTo>
                  <a:pt x="3330121" y="727348"/>
                  <a:pt x="3337259" y="724876"/>
                  <a:pt x="3339919" y="727326"/>
                </a:cubicBezTo>
                <a:cubicBezTo>
                  <a:pt x="3342579" y="729775"/>
                  <a:pt x="3336561" y="737775"/>
                  <a:pt x="3321864" y="751324"/>
                </a:cubicBezTo>
                <a:cubicBezTo>
                  <a:pt x="3307167" y="764874"/>
                  <a:pt x="3296316" y="776318"/>
                  <a:pt x="3289308" y="785657"/>
                </a:cubicBezTo>
                <a:cubicBezTo>
                  <a:pt x="3282301" y="794996"/>
                  <a:pt x="3276593" y="794606"/>
                  <a:pt x="3272184" y="784485"/>
                </a:cubicBezTo>
                <a:cubicBezTo>
                  <a:pt x="3267775" y="774365"/>
                  <a:pt x="3267142" y="766669"/>
                  <a:pt x="3270286" y="761398"/>
                </a:cubicBezTo>
                <a:cubicBezTo>
                  <a:pt x="3273430" y="756127"/>
                  <a:pt x="3275957" y="750044"/>
                  <a:pt x="3277867" y="743148"/>
                </a:cubicBezTo>
                <a:cubicBezTo>
                  <a:pt x="3279777" y="736252"/>
                  <a:pt x="3281123" y="726997"/>
                  <a:pt x="3281904" y="715382"/>
                </a:cubicBezTo>
                <a:cubicBezTo>
                  <a:pt x="3282685" y="703768"/>
                  <a:pt x="3283271" y="693508"/>
                  <a:pt x="3283662" y="684603"/>
                </a:cubicBezTo>
                <a:cubicBezTo>
                  <a:pt x="3284053" y="675698"/>
                  <a:pt x="3281913" y="672201"/>
                  <a:pt x="3277244" y="674111"/>
                </a:cubicBezTo>
                <a:cubicBezTo>
                  <a:pt x="3272574" y="676020"/>
                  <a:pt x="3266314" y="678941"/>
                  <a:pt x="3258463" y="682873"/>
                </a:cubicBezTo>
                <a:cubicBezTo>
                  <a:pt x="3250613" y="686804"/>
                  <a:pt x="3242635" y="685595"/>
                  <a:pt x="3234530" y="679245"/>
                </a:cubicBezTo>
                <a:cubicBezTo>
                  <a:pt x="3226425" y="672895"/>
                  <a:pt x="3226493" y="669193"/>
                  <a:pt x="3234735" y="668139"/>
                </a:cubicBezTo>
                <a:cubicBezTo>
                  <a:pt x="3242976" y="667085"/>
                  <a:pt x="3251974" y="664871"/>
                  <a:pt x="3261728" y="661497"/>
                </a:cubicBezTo>
                <a:cubicBezTo>
                  <a:pt x="3271483" y="658124"/>
                  <a:pt x="3278757" y="654602"/>
                  <a:pt x="3283550" y="650931"/>
                </a:cubicBezTo>
                <a:cubicBezTo>
                  <a:pt x="3285947" y="649095"/>
                  <a:pt x="3288811" y="648236"/>
                  <a:pt x="3292143" y="648354"/>
                </a:cubicBezTo>
                <a:close/>
                <a:moveTo>
                  <a:pt x="3116213" y="646557"/>
                </a:moveTo>
                <a:cubicBezTo>
                  <a:pt x="3117229" y="646288"/>
                  <a:pt x="3118447" y="646363"/>
                  <a:pt x="3119867" y="646782"/>
                </a:cubicBezTo>
                <a:cubicBezTo>
                  <a:pt x="3125547" y="648456"/>
                  <a:pt x="3132577" y="652174"/>
                  <a:pt x="3140954" y="657935"/>
                </a:cubicBezTo>
                <a:cubicBezTo>
                  <a:pt x="3149332" y="663696"/>
                  <a:pt x="3151620" y="668716"/>
                  <a:pt x="3147819" y="672994"/>
                </a:cubicBezTo>
                <a:cubicBezTo>
                  <a:pt x="3144018" y="677273"/>
                  <a:pt x="3140480" y="682141"/>
                  <a:pt x="3137206" y="687598"/>
                </a:cubicBezTo>
                <a:cubicBezTo>
                  <a:pt x="3133932" y="693055"/>
                  <a:pt x="3127972" y="704431"/>
                  <a:pt x="3119328" y="721726"/>
                </a:cubicBezTo>
                <a:cubicBezTo>
                  <a:pt x="3110683" y="739021"/>
                  <a:pt x="3097952" y="758341"/>
                  <a:pt x="3081135" y="779686"/>
                </a:cubicBezTo>
                <a:cubicBezTo>
                  <a:pt x="3105443" y="778185"/>
                  <a:pt x="3124410" y="776253"/>
                  <a:pt x="3138034" y="773891"/>
                </a:cubicBezTo>
                <a:cubicBezTo>
                  <a:pt x="3151657" y="771528"/>
                  <a:pt x="3162119" y="774752"/>
                  <a:pt x="3169418" y="783564"/>
                </a:cubicBezTo>
                <a:cubicBezTo>
                  <a:pt x="3176716" y="792376"/>
                  <a:pt x="3177262" y="797067"/>
                  <a:pt x="3171055" y="797638"/>
                </a:cubicBezTo>
                <a:cubicBezTo>
                  <a:pt x="3164847" y="798208"/>
                  <a:pt x="3157406" y="798298"/>
                  <a:pt x="3148731" y="797908"/>
                </a:cubicBezTo>
                <a:cubicBezTo>
                  <a:pt x="3140055" y="797517"/>
                  <a:pt x="3126909" y="797514"/>
                  <a:pt x="3109291" y="797898"/>
                </a:cubicBezTo>
                <a:cubicBezTo>
                  <a:pt x="3091674" y="798283"/>
                  <a:pt x="3071448" y="800230"/>
                  <a:pt x="3048616" y="803740"/>
                </a:cubicBezTo>
                <a:cubicBezTo>
                  <a:pt x="3025783" y="807250"/>
                  <a:pt x="3011322" y="809588"/>
                  <a:pt x="3005232" y="810753"/>
                </a:cubicBezTo>
                <a:cubicBezTo>
                  <a:pt x="2999143" y="811919"/>
                  <a:pt x="2991766" y="808552"/>
                  <a:pt x="2983104" y="800652"/>
                </a:cubicBezTo>
                <a:cubicBezTo>
                  <a:pt x="2974440" y="792751"/>
                  <a:pt x="2972214" y="788451"/>
                  <a:pt x="2976425" y="787750"/>
                </a:cubicBezTo>
                <a:cubicBezTo>
                  <a:pt x="2980635" y="787049"/>
                  <a:pt x="2985872" y="786897"/>
                  <a:pt x="2992136" y="787294"/>
                </a:cubicBezTo>
                <a:cubicBezTo>
                  <a:pt x="2998399" y="787691"/>
                  <a:pt x="3022881" y="785645"/>
                  <a:pt x="3065582" y="781155"/>
                </a:cubicBezTo>
                <a:cubicBezTo>
                  <a:pt x="3084508" y="746317"/>
                  <a:pt x="3097258" y="719454"/>
                  <a:pt x="3103831" y="700565"/>
                </a:cubicBezTo>
                <a:cubicBezTo>
                  <a:pt x="3110404" y="681676"/>
                  <a:pt x="3113300" y="667571"/>
                  <a:pt x="3112519" y="658251"/>
                </a:cubicBezTo>
                <a:cubicBezTo>
                  <a:pt x="3111933" y="651261"/>
                  <a:pt x="3113164" y="647363"/>
                  <a:pt x="3116213" y="646557"/>
                </a:cubicBezTo>
                <a:close/>
                <a:moveTo>
                  <a:pt x="2529057" y="640903"/>
                </a:moveTo>
                <a:lnTo>
                  <a:pt x="2470828" y="727168"/>
                </a:lnTo>
                <a:lnTo>
                  <a:pt x="2529057" y="727168"/>
                </a:lnTo>
                <a:close/>
                <a:moveTo>
                  <a:pt x="1606249" y="631943"/>
                </a:moveTo>
                <a:cubicBezTo>
                  <a:pt x="1608742" y="631043"/>
                  <a:pt x="1613102" y="632259"/>
                  <a:pt x="1619328" y="635592"/>
                </a:cubicBezTo>
                <a:cubicBezTo>
                  <a:pt x="1631780" y="642258"/>
                  <a:pt x="1638418" y="650035"/>
                  <a:pt x="1639243" y="658921"/>
                </a:cubicBezTo>
                <a:cubicBezTo>
                  <a:pt x="1640068" y="667807"/>
                  <a:pt x="1637445" y="673447"/>
                  <a:pt x="1631374" y="675841"/>
                </a:cubicBezTo>
                <a:cubicBezTo>
                  <a:pt x="1625303" y="678234"/>
                  <a:pt x="1620072" y="674802"/>
                  <a:pt x="1615681" y="665544"/>
                </a:cubicBezTo>
                <a:cubicBezTo>
                  <a:pt x="1611292" y="656285"/>
                  <a:pt x="1607522" y="648103"/>
                  <a:pt x="1604371" y="640996"/>
                </a:cubicBezTo>
                <a:cubicBezTo>
                  <a:pt x="1603131" y="635862"/>
                  <a:pt x="1603757" y="632844"/>
                  <a:pt x="1606249" y="631943"/>
                </a:cubicBezTo>
                <a:close/>
                <a:moveTo>
                  <a:pt x="1723828" y="615882"/>
                </a:moveTo>
                <a:cubicBezTo>
                  <a:pt x="1727341" y="615894"/>
                  <a:pt x="1733001" y="618120"/>
                  <a:pt x="1740808" y="622560"/>
                </a:cubicBezTo>
                <a:cubicBezTo>
                  <a:pt x="1756424" y="631440"/>
                  <a:pt x="1759865" y="637995"/>
                  <a:pt x="1751134" y="642224"/>
                </a:cubicBezTo>
                <a:cubicBezTo>
                  <a:pt x="1742403" y="646453"/>
                  <a:pt x="1734770" y="651448"/>
                  <a:pt x="1728233" y="657209"/>
                </a:cubicBezTo>
                <a:cubicBezTo>
                  <a:pt x="1721697" y="662970"/>
                  <a:pt x="1713003" y="668892"/>
                  <a:pt x="1702152" y="674976"/>
                </a:cubicBezTo>
                <a:cubicBezTo>
                  <a:pt x="1691299" y="681059"/>
                  <a:pt x="1689993" y="678318"/>
                  <a:pt x="1698235" y="666753"/>
                </a:cubicBezTo>
                <a:cubicBezTo>
                  <a:pt x="1706476" y="655188"/>
                  <a:pt x="1712507" y="646211"/>
                  <a:pt x="1716326" y="639824"/>
                </a:cubicBezTo>
                <a:cubicBezTo>
                  <a:pt x="1720147" y="633437"/>
                  <a:pt x="1721281" y="627658"/>
                  <a:pt x="1719731" y="622486"/>
                </a:cubicBezTo>
                <a:cubicBezTo>
                  <a:pt x="1718949" y="618071"/>
                  <a:pt x="1720316" y="615869"/>
                  <a:pt x="1723828" y="615882"/>
                </a:cubicBezTo>
                <a:close/>
                <a:moveTo>
                  <a:pt x="482602" y="607591"/>
                </a:moveTo>
                <a:cubicBezTo>
                  <a:pt x="484592" y="606728"/>
                  <a:pt x="487676" y="607646"/>
                  <a:pt x="491853" y="610347"/>
                </a:cubicBezTo>
                <a:cubicBezTo>
                  <a:pt x="500206" y="615748"/>
                  <a:pt x="506844" y="621546"/>
                  <a:pt x="511768" y="627741"/>
                </a:cubicBezTo>
                <a:cubicBezTo>
                  <a:pt x="516691" y="633936"/>
                  <a:pt x="516449" y="639263"/>
                  <a:pt x="511043" y="643722"/>
                </a:cubicBezTo>
                <a:cubicBezTo>
                  <a:pt x="505635" y="648180"/>
                  <a:pt x="496295" y="657665"/>
                  <a:pt x="483025" y="672176"/>
                </a:cubicBezTo>
                <a:cubicBezTo>
                  <a:pt x="469755" y="686687"/>
                  <a:pt x="454801" y="703575"/>
                  <a:pt x="438163" y="722842"/>
                </a:cubicBezTo>
                <a:cubicBezTo>
                  <a:pt x="421525" y="742109"/>
                  <a:pt x="411020" y="753479"/>
                  <a:pt x="406648" y="756952"/>
                </a:cubicBezTo>
                <a:cubicBezTo>
                  <a:pt x="402277" y="760425"/>
                  <a:pt x="402348" y="762173"/>
                  <a:pt x="406862" y="762198"/>
                </a:cubicBezTo>
                <a:cubicBezTo>
                  <a:pt x="411377" y="762223"/>
                  <a:pt x="424244" y="761076"/>
                  <a:pt x="445464" y="758757"/>
                </a:cubicBezTo>
                <a:cubicBezTo>
                  <a:pt x="466685" y="756437"/>
                  <a:pt x="483422" y="754329"/>
                  <a:pt x="495676" y="752431"/>
                </a:cubicBezTo>
                <a:cubicBezTo>
                  <a:pt x="492042" y="746888"/>
                  <a:pt x="487825" y="738953"/>
                  <a:pt x="483025" y="728628"/>
                </a:cubicBezTo>
                <a:cubicBezTo>
                  <a:pt x="478225" y="718303"/>
                  <a:pt x="481717" y="716003"/>
                  <a:pt x="493499" y="721726"/>
                </a:cubicBezTo>
                <a:cubicBezTo>
                  <a:pt x="505281" y="727450"/>
                  <a:pt x="515975" y="734916"/>
                  <a:pt x="525581" y="744125"/>
                </a:cubicBezTo>
                <a:cubicBezTo>
                  <a:pt x="535187" y="753334"/>
                  <a:pt x="540991" y="762843"/>
                  <a:pt x="542994" y="772653"/>
                </a:cubicBezTo>
                <a:cubicBezTo>
                  <a:pt x="544996" y="782464"/>
                  <a:pt x="543954" y="790975"/>
                  <a:pt x="539868" y="798187"/>
                </a:cubicBezTo>
                <a:cubicBezTo>
                  <a:pt x="535782" y="805399"/>
                  <a:pt x="530219" y="805064"/>
                  <a:pt x="523181" y="797182"/>
                </a:cubicBezTo>
                <a:cubicBezTo>
                  <a:pt x="516143" y="789300"/>
                  <a:pt x="509083" y="778842"/>
                  <a:pt x="502001" y="765807"/>
                </a:cubicBezTo>
                <a:cubicBezTo>
                  <a:pt x="479565" y="769702"/>
                  <a:pt x="455431" y="774926"/>
                  <a:pt x="429596" y="781481"/>
                </a:cubicBezTo>
                <a:cubicBezTo>
                  <a:pt x="403762" y="788035"/>
                  <a:pt x="385493" y="794261"/>
                  <a:pt x="374790" y="800159"/>
                </a:cubicBezTo>
                <a:cubicBezTo>
                  <a:pt x="364087" y="806056"/>
                  <a:pt x="357821" y="803200"/>
                  <a:pt x="355991" y="791592"/>
                </a:cubicBezTo>
                <a:cubicBezTo>
                  <a:pt x="354161" y="779983"/>
                  <a:pt x="356714" y="772117"/>
                  <a:pt x="363647" y="767993"/>
                </a:cubicBezTo>
                <a:cubicBezTo>
                  <a:pt x="370579" y="763869"/>
                  <a:pt x="378845" y="757392"/>
                  <a:pt x="388445" y="748562"/>
                </a:cubicBezTo>
                <a:cubicBezTo>
                  <a:pt x="398044" y="739731"/>
                  <a:pt x="411761" y="724067"/>
                  <a:pt x="429596" y="701569"/>
                </a:cubicBezTo>
                <a:cubicBezTo>
                  <a:pt x="447431" y="679071"/>
                  <a:pt x="460372" y="661321"/>
                  <a:pt x="468421" y="648317"/>
                </a:cubicBezTo>
                <a:cubicBezTo>
                  <a:pt x="476470" y="635313"/>
                  <a:pt x="480300" y="624383"/>
                  <a:pt x="479909" y="615528"/>
                </a:cubicBezTo>
                <a:cubicBezTo>
                  <a:pt x="479713" y="611100"/>
                  <a:pt x="480612" y="608455"/>
                  <a:pt x="482602" y="607591"/>
                </a:cubicBezTo>
                <a:close/>
                <a:moveTo>
                  <a:pt x="3127467" y="603831"/>
                </a:moveTo>
                <a:cubicBezTo>
                  <a:pt x="3130952" y="604681"/>
                  <a:pt x="3134490" y="606450"/>
                  <a:pt x="3138080" y="609138"/>
                </a:cubicBezTo>
                <a:cubicBezTo>
                  <a:pt x="3145261" y="614514"/>
                  <a:pt x="3145106" y="619193"/>
                  <a:pt x="3137615" y="623174"/>
                </a:cubicBezTo>
                <a:cubicBezTo>
                  <a:pt x="3130124" y="627155"/>
                  <a:pt x="3116274" y="630510"/>
                  <a:pt x="3096064" y="633239"/>
                </a:cubicBezTo>
                <a:cubicBezTo>
                  <a:pt x="3075855" y="635967"/>
                  <a:pt x="3058404" y="638122"/>
                  <a:pt x="3043714" y="639703"/>
                </a:cubicBezTo>
                <a:cubicBezTo>
                  <a:pt x="3029023" y="641285"/>
                  <a:pt x="3016890" y="641685"/>
                  <a:pt x="3007316" y="640903"/>
                </a:cubicBezTo>
                <a:cubicBezTo>
                  <a:pt x="3005121" y="676275"/>
                  <a:pt x="3001254" y="704245"/>
                  <a:pt x="2995717" y="724814"/>
                </a:cubicBezTo>
                <a:cubicBezTo>
                  <a:pt x="2990179" y="745384"/>
                  <a:pt x="2982831" y="762440"/>
                  <a:pt x="2973672" y="775983"/>
                </a:cubicBezTo>
                <a:cubicBezTo>
                  <a:pt x="2964513" y="789527"/>
                  <a:pt x="2951316" y="802112"/>
                  <a:pt x="2934083" y="813739"/>
                </a:cubicBezTo>
                <a:cubicBezTo>
                  <a:pt x="2916850" y="825366"/>
                  <a:pt x="2914512" y="823615"/>
                  <a:pt x="2927070" y="808484"/>
                </a:cubicBezTo>
                <a:cubicBezTo>
                  <a:pt x="2939627" y="793353"/>
                  <a:pt x="2950327" y="776374"/>
                  <a:pt x="2959170" y="757547"/>
                </a:cubicBezTo>
                <a:cubicBezTo>
                  <a:pt x="2968013" y="738721"/>
                  <a:pt x="2974186" y="718787"/>
                  <a:pt x="2977690" y="697746"/>
                </a:cubicBezTo>
                <a:cubicBezTo>
                  <a:pt x="2981193" y="676706"/>
                  <a:pt x="2982945" y="661237"/>
                  <a:pt x="2982945" y="651340"/>
                </a:cubicBezTo>
                <a:cubicBezTo>
                  <a:pt x="2982945" y="641666"/>
                  <a:pt x="2981972" y="633204"/>
                  <a:pt x="2980025" y="625955"/>
                </a:cubicBezTo>
                <a:cubicBezTo>
                  <a:pt x="2978077" y="618706"/>
                  <a:pt x="2980164" y="615931"/>
                  <a:pt x="2986285" y="617630"/>
                </a:cubicBezTo>
                <a:cubicBezTo>
                  <a:pt x="2992405" y="619329"/>
                  <a:pt x="2998696" y="621984"/>
                  <a:pt x="3005158" y="625593"/>
                </a:cubicBezTo>
                <a:cubicBezTo>
                  <a:pt x="3031736" y="623348"/>
                  <a:pt x="3055360" y="619689"/>
                  <a:pt x="3076028" y="614617"/>
                </a:cubicBezTo>
                <a:cubicBezTo>
                  <a:pt x="3096697" y="609544"/>
                  <a:pt x="3110411" y="606019"/>
                  <a:pt x="3117170" y="604040"/>
                </a:cubicBezTo>
                <a:cubicBezTo>
                  <a:pt x="3120549" y="603051"/>
                  <a:pt x="3123982" y="602982"/>
                  <a:pt x="3127467" y="603831"/>
                </a:cubicBezTo>
                <a:close/>
                <a:moveTo>
                  <a:pt x="4992423" y="598766"/>
                </a:moveTo>
                <a:cubicBezTo>
                  <a:pt x="4996838" y="598766"/>
                  <a:pt x="5003985" y="600838"/>
                  <a:pt x="5013863" y="604980"/>
                </a:cubicBezTo>
                <a:cubicBezTo>
                  <a:pt x="5023742" y="609122"/>
                  <a:pt x="5026229" y="613782"/>
                  <a:pt x="5021323" y="618960"/>
                </a:cubicBezTo>
                <a:cubicBezTo>
                  <a:pt x="5016418" y="624138"/>
                  <a:pt x="5012465" y="629729"/>
                  <a:pt x="5009463" y="635732"/>
                </a:cubicBezTo>
                <a:cubicBezTo>
                  <a:pt x="4998351" y="652375"/>
                  <a:pt x="4987074" y="666220"/>
                  <a:pt x="4975633" y="677264"/>
                </a:cubicBezTo>
                <a:cubicBezTo>
                  <a:pt x="4964192" y="688308"/>
                  <a:pt x="4953271" y="697235"/>
                  <a:pt x="4942872" y="704044"/>
                </a:cubicBezTo>
                <a:cubicBezTo>
                  <a:pt x="4932473" y="710853"/>
                  <a:pt x="4924110" y="714871"/>
                  <a:pt x="4917785" y="716099"/>
                </a:cubicBezTo>
                <a:cubicBezTo>
                  <a:pt x="4911460" y="717327"/>
                  <a:pt x="4910632" y="715172"/>
                  <a:pt x="4915302" y="709634"/>
                </a:cubicBezTo>
                <a:cubicBezTo>
                  <a:pt x="4919971" y="704096"/>
                  <a:pt x="4927438" y="696705"/>
                  <a:pt x="4937700" y="687459"/>
                </a:cubicBezTo>
                <a:cubicBezTo>
                  <a:pt x="4947964" y="678213"/>
                  <a:pt x="4958096" y="666474"/>
                  <a:pt x="4968098" y="652242"/>
                </a:cubicBezTo>
                <a:cubicBezTo>
                  <a:pt x="4978101" y="638010"/>
                  <a:pt x="4983670" y="627943"/>
                  <a:pt x="4984804" y="622039"/>
                </a:cubicBezTo>
                <a:cubicBezTo>
                  <a:pt x="4985939" y="616136"/>
                  <a:pt x="4985924" y="610781"/>
                  <a:pt x="4984758" y="605975"/>
                </a:cubicBezTo>
                <a:cubicBezTo>
                  <a:pt x="4983592" y="601169"/>
                  <a:pt x="4986147" y="598766"/>
                  <a:pt x="4992423" y="598766"/>
                </a:cubicBezTo>
                <a:close/>
                <a:moveTo>
                  <a:pt x="2696898" y="598766"/>
                </a:moveTo>
                <a:cubicBezTo>
                  <a:pt x="2701313" y="598766"/>
                  <a:pt x="2708460" y="600838"/>
                  <a:pt x="2718338" y="604980"/>
                </a:cubicBezTo>
                <a:cubicBezTo>
                  <a:pt x="2728217" y="609122"/>
                  <a:pt x="2730704" y="613782"/>
                  <a:pt x="2725798" y="618960"/>
                </a:cubicBezTo>
                <a:cubicBezTo>
                  <a:pt x="2720893" y="624138"/>
                  <a:pt x="2716940" y="629729"/>
                  <a:pt x="2713939" y="635732"/>
                </a:cubicBezTo>
                <a:cubicBezTo>
                  <a:pt x="2702826" y="652375"/>
                  <a:pt x="2691549" y="666220"/>
                  <a:pt x="2680108" y="677264"/>
                </a:cubicBezTo>
                <a:cubicBezTo>
                  <a:pt x="2668667" y="688308"/>
                  <a:pt x="2657747" y="697235"/>
                  <a:pt x="2647347" y="704044"/>
                </a:cubicBezTo>
                <a:cubicBezTo>
                  <a:pt x="2636948" y="710853"/>
                  <a:pt x="2628586" y="714871"/>
                  <a:pt x="2622260" y="716099"/>
                </a:cubicBezTo>
                <a:cubicBezTo>
                  <a:pt x="2615935" y="717327"/>
                  <a:pt x="2615107" y="715172"/>
                  <a:pt x="2619777" y="709634"/>
                </a:cubicBezTo>
                <a:cubicBezTo>
                  <a:pt x="2624446" y="704096"/>
                  <a:pt x="2631912" y="696705"/>
                  <a:pt x="2642176" y="687459"/>
                </a:cubicBezTo>
                <a:cubicBezTo>
                  <a:pt x="2652439" y="678213"/>
                  <a:pt x="2662571" y="666474"/>
                  <a:pt x="2672574" y="652242"/>
                </a:cubicBezTo>
                <a:cubicBezTo>
                  <a:pt x="2682576" y="638010"/>
                  <a:pt x="2688145" y="627943"/>
                  <a:pt x="2689280" y="622039"/>
                </a:cubicBezTo>
                <a:cubicBezTo>
                  <a:pt x="2690414" y="616136"/>
                  <a:pt x="2690399" y="610781"/>
                  <a:pt x="2689233" y="605975"/>
                </a:cubicBezTo>
                <a:cubicBezTo>
                  <a:pt x="2688067" y="601169"/>
                  <a:pt x="2690622" y="598766"/>
                  <a:pt x="2696898" y="598766"/>
                </a:cubicBezTo>
                <a:close/>
                <a:moveTo>
                  <a:pt x="2230173" y="598766"/>
                </a:moveTo>
                <a:cubicBezTo>
                  <a:pt x="2234588" y="598766"/>
                  <a:pt x="2241735" y="600838"/>
                  <a:pt x="2251613" y="604980"/>
                </a:cubicBezTo>
                <a:cubicBezTo>
                  <a:pt x="2261492" y="609122"/>
                  <a:pt x="2263978" y="613782"/>
                  <a:pt x="2259073" y="618960"/>
                </a:cubicBezTo>
                <a:cubicBezTo>
                  <a:pt x="2254168" y="624138"/>
                  <a:pt x="2250215" y="629729"/>
                  <a:pt x="2247214" y="635732"/>
                </a:cubicBezTo>
                <a:cubicBezTo>
                  <a:pt x="2236101" y="652375"/>
                  <a:pt x="2224824" y="666220"/>
                  <a:pt x="2213383" y="677264"/>
                </a:cubicBezTo>
                <a:cubicBezTo>
                  <a:pt x="2201944" y="688308"/>
                  <a:pt x="2191024" y="697235"/>
                  <a:pt x="2180625" y="704044"/>
                </a:cubicBezTo>
                <a:cubicBezTo>
                  <a:pt x="2170225" y="710853"/>
                  <a:pt x="2161863" y="714871"/>
                  <a:pt x="2155537" y="716099"/>
                </a:cubicBezTo>
                <a:cubicBezTo>
                  <a:pt x="2149212" y="717327"/>
                  <a:pt x="2148385" y="715172"/>
                  <a:pt x="2153054" y="709634"/>
                </a:cubicBezTo>
                <a:cubicBezTo>
                  <a:pt x="2157723" y="704096"/>
                  <a:pt x="2165190" y="696705"/>
                  <a:pt x="2175453" y="687459"/>
                </a:cubicBezTo>
                <a:cubicBezTo>
                  <a:pt x="2185715" y="678213"/>
                  <a:pt x="2195848" y="666474"/>
                  <a:pt x="2205851" y="652242"/>
                </a:cubicBezTo>
                <a:cubicBezTo>
                  <a:pt x="2215851" y="638010"/>
                  <a:pt x="2221420" y="627943"/>
                  <a:pt x="2222555" y="622039"/>
                </a:cubicBezTo>
                <a:cubicBezTo>
                  <a:pt x="2223689" y="616136"/>
                  <a:pt x="2223674" y="610781"/>
                  <a:pt x="2222508" y="605975"/>
                </a:cubicBezTo>
                <a:cubicBezTo>
                  <a:pt x="2221342" y="601169"/>
                  <a:pt x="2223897" y="598766"/>
                  <a:pt x="2230173" y="598766"/>
                </a:cubicBezTo>
                <a:close/>
                <a:moveTo>
                  <a:pt x="3420891" y="594039"/>
                </a:moveTo>
                <a:cubicBezTo>
                  <a:pt x="3423762" y="593755"/>
                  <a:pt x="3426900" y="594239"/>
                  <a:pt x="3430304" y="595492"/>
                </a:cubicBezTo>
                <a:cubicBezTo>
                  <a:pt x="3437113" y="597997"/>
                  <a:pt x="3443485" y="601517"/>
                  <a:pt x="3449419" y="606050"/>
                </a:cubicBezTo>
                <a:cubicBezTo>
                  <a:pt x="3455354" y="610583"/>
                  <a:pt x="3455134" y="616461"/>
                  <a:pt x="3448759" y="623686"/>
                </a:cubicBezTo>
                <a:cubicBezTo>
                  <a:pt x="3442384" y="630910"/>
                  <a:pt x="3436233" y="642627"/>
                  <a:pt x="3430304" y="658837"/>
                </a:cubicBezTo>
                <a:cubicBezTo>
                  <a:pt x="3441975" y="667668"/>
                  <a:pt x="3440951" y="673481"/>
                  <a:pt x="3427235" y="676278"/>
                </a:cubicBezTo>
                <a:cubicBezTo>
                  <a:pt x="3413518" y="679075"/>
                  <a:pt x="3396154" y="683375"/>
                  <a:pt x="3375145" y="689179"/>
                </a:cubicBezTo>
                <a:cubicBezTo>
                  <a:pt x="3372218" y="718424"/>
                  <a:pt x="3372069" y="739245"/>
                  <a:pt x="3374698" y="751641"/>
                </a:cubicBezTo>
                <a:cubicBezTo>
                  <a:pt x="3377327" y="764037"/>
                  <a:pt x="3382720" y="772012"/>
                  <a:pt x="3390874" y="775565"/>
                </a:cubicBezTo>
                <a:cubicBezTo>
                  <a:pt x="3399028" y="779118"/>
                  <a:pt x="3410761" y="780709"/>
                  <a:pt x="3426072" y="780337"/>
                </a:cubicBezTo>
                <a:cubicBezTo>
                  <a:pt x="3441383" y="779965"/>
                  <a:pt x="3452548" y="778374"/>
                  <a:pt x="3459567" y="775565"/>
                </a:cubicBezTo>
                <a:cubicBezTo>
                  <a:pt x="3466587" y="772756"/>
                  <a:pt x="3470835" y="767469"/>
                  <a:pt x="3472311" y="759705"/>
                </a:cubicBezTo>
                <a:cubicBezTo>
                  <a:pt x="3473787" y="751941"/>
                  <a:pt x="3475982" y="742240"/>
                  <a:pt x="3478897" y="730600"/>
                </a:cubicBezTo>
                <a:cubicBezTo>
                  <a:pt x="3481811" y="718961"/>
                  <a:pt x="3484732" y="722145"/>
                  <a:pt x="3487659" y="740153"/>
                </a:cubicBezTo>
                <a:cubicBezTo>
                  <a:pt x="3490586" y="758161"/>
                  <a:pt x="3495184" y="769847"/>
                  <a:pt x="3501453" y="775211"/>
                </a:cubicBezTo>
                <a:cubicBezTo>
                  <a:pt x="3507723" y="780575"/>
                  <a:pt x="3503779" y="786572"/>
                  <a:pt x="3489621" y="793201"/>
                </a:cubicBezTo>
                <a:cubicBezTo>
                  <a:pt x="3475464" y="799830"/>
                  <a:pt x="3456855" y="803538"/>
                  <a:pt x="3433792" y="804326"/>
                </a:cubicBezTo>
                <a:cubicBezTo>
                  <a:pt x="3410730" y="805113"/>
                  <a:pt x="3391925" y="802602"/>
                  <a:pt x="3377377" y="796791"/>
                </a:cubicBezTo>
                <a:cubicBezTo>
                  <a:pt x="3362829" y="790981"/>
                  <a:pt x="3354954" y="776182"/>
                  <a:pt x="3353751" y="752394"/>
                </a:cubicBezTo>
                <a:cubicBezTo>
                  <a:pt x="3352548" y="728606"/>
                  <a:pt x="3352337" y="711203"/>
                  <a:pt x="3353118" y="700183"/>
                </a:cubicBezTo>
                <a:cubicBezTo>
                  <a:pt x="3353900" y="689164"/>
                  <a:pt x="3352734" y="679813"/>
                  <a:pt x="3349621" y="672129"/>
                </a:cubicBezTo>
                <a:cubicBezTo>
                  <a:pt x="3346508" y="664446"/>
                  <a:pt x="3348824" y="661656"/>
                  <a:pt x="3356569" y="663758"/>
                </a:cubicBezTo>
                <a:cubicBezTo>
                  <a:pt x="3364314" y="665860"/>
                  <a:pt x="3370153" y="668312"/>
                  <a:pt x="3374084" y="671115"/>
                </a:cubicBezTo>
                <a:lnTo>
                  <a:pt x="3411645" y="661386"/>
                </a:lnTo>
                <a:cubicBezTo>
                  <a:pt x="3413890" y="643539"/>
                  <a:pt x="3415201" y="631577"/>
                  <a:pt x="3415579" y="625500"/>
                </a:cubicBezTo>
                <a:cubicBezTo>
                  <a:pt x="3415958" y="619422"/>
                  <a:pt x="3410777" y="618136"/>
                  <a:pt x="3400036" y="621639"/>
                </a:cubicBezTo>
                <a:cubicBezTo>
                  <a:pt x="3389296" y="625143"/>
                  <a:pt x="3379520" y="628256"/>
                  <a:pt x="3370708" y="630978"/>
                </a:cubicBezTo>
                <a:cubicBezTo>
                  <a:pt x="3361896" y="633701"/>
                  <a:pt x="3352870" y="632048"/>
                  <a:pt x="3343630" y="626020"/>
                </a:cubicBezTo>
                <a:cubicBezTo>
                  <a:pt x="3334391" y="619993"/>
                  <a:pt x="3336418" y="616486"/>
                  <a:pt x="3349714" y="615500"/>
                </a:cubicBezTo>
                <a:cubicBezTo>
                  <a:pt x="3363009" y="614514"/>
                  <a:pt x="3375725" y="612127"/>
                  <a:pt x="3387860" y="608338"/>
                </a:cubicBezTo>
                <a:cubicBezTo>
                  <a:pt x="3399996" y="604549"/>
                  <a:pt x="3408402" y="600834"/>
                  <a:pt x="3413077" y="597194"/>
                </a:cubicBezTo>
                <a:cubicBezTo>
                  <a:pt x="3415415" y="595374"/>
                  <a:pt x="3418020" y="594322"/>
                  <a:pt x="3420891" y="594039"/>
                </a:cubicBezTo>
                <a:close/>
                <a:moveTo>
                  <a:pt x="2535066" y="590581"/>
                </a:moveTo>
                <a:lnTo>
                  <a:pt x="2558376" y="590581"/>
                </a:lnTo>
                <a:lnTo>
                  <a:pt x="2558376" y="727168"/>
                </a:lnTo>
                <a:lnTo>
                  <a:pt x="2586393" y="727168"/>
                </a:lnTo>
                <a:lnTo>
                  <a:pt x="2586393" y="752971"/>
                </a:lnTo>
                <a:lnTo>
                  <a:pt x="2558376" y="752971"/>
                </a:lnTo>
                <a:lnTo>
                  <a:pt x="2558376" y="797322"/>
                </a:lnTo>
                <a:lnTo>
                  <a:pt x="2529057" y="797322"/>
                </a:lnTo>
                <a:lnTo>
                  <a:pt x="2529057" y="752971"/>
                </a:lnTo>
                <a:lnTo>
                  <a:pt x="2439165" y="752971"/>
                </a:lnTo>
                <a:lnTo>
                  <a:pt x="2439165" y="729103"/>
                </a:lnTo>
                <a:close/>
                <a:moveTo>
                  <a:pt x="118948" y="584718"/>
                </a:moveTo>
                <a:cubicBezTo>
                  <a:pt x="121259" y="584844"/>
                  <a:pt x="123810" y="585744"/>
                  <a:pt x="126600" y="587418"/>
                </a:cubicBezTo>
                <a:cubicBezTo>
                  <a:pt x="132181" y="590767"/>
                  <a:pt x="136919" y="594339"/>
                  <a:pt x="140814" y="598134"/>
                </a:cubicBezTo>
                <a:cubicBezTo>
                  <a:pt x="144707" y="601929"/>
                  <a:pt x="145080" y="605594"/>
                  <a:pt x="141930" y="609128"/>
                </a:cubicBezTo>
                <a:cubicBezTo>
                  <a:pt x="138780" y="612663"/>
                  <a:pt x="136823" y="623723"/>
                  <a:pt x="136060" y="642308"/>
                </a:cubicBezTo>
                <a:cubicBezTo>
                  <a:pt x="135297" y="660893"/>
                  <a:pt x="134525" y="680014"/>
                  <a:pt x="133744" y="699672"/>
                </a:cubicBezTo>
                <a:cubicBezTo>
                  <a:pt x="132963" y="719329"/>
                  <a:pt x="130951" y="734420"/>
                  <a:pt x="127707" y="744943"/>
                </a:cubicBezTo>
                <a:cubicBezTo>
                  <a:pt x="124464" y="755467"/>
                  <a:pt x="118095" y="764688"/>
                  <a:pt x="108602" y="772607"/>
                </a:cubicBezTo>
                <a:cubicBezTo>
                  <a:pt x="99108" y="780526"/>
                  <a:pt x="93183" y="780312"/>
                  <a:pt x="90826" y="771965"/>
                </a:cubicBezTo>
                <a:cubicBezTo>
                  <a:pt x="88469" y="763618"/>
                  <a:pt x="83543" y="754841"/>
                  <a:pt x="76045" y="745632"/>
                </a:cubicBezTo>
                <a:cubicBezTo>
                  <a:pt x="68548" y="736423"/>
                  <a:pt x="70300" y="733763"/>
                  <a:pt x="81301" y="737651"/>
                </a:cubicBezTo>
                <a:cubicBezTo>
                  <a:pt x="92302" y="741539"/>
                  <a:pt x="98751" y="742761"/>
                  <a:pt x="100649" y="741316"/>
                </a:cubicBezTo>
                <a:cubicBezTo>
                  <a:pt x="102546" y="739871"/>
                  <a:pt x="104242" y="736364"/>
                  <a:pt x="105737" y="730795"/>
                </a:cubicBezTo>
                <a:cubicBezTo>
                  <a:pt x="107231" y="725227"/>
                  <a:pt x="108757" y="715023"/>
                  <a:pt x="110313" y="700183"/>
                </a:cubicBezTo>
                <a:cubicBezTo>
                  <a:pt x="111870" y="685344"/>
                  <a:pt x="112843" y="667395"/>
                  <a:pt x="113234" y="646336"/>
                </a:cubicBezTo>
                <a:cubicBezTo>
                  <a:pt x="113625" y="625276"/>
                  <a:pt x="113262" y="613268"/>
                  <a:pt x="112145" y="610310"/>
                </a:cubicBezTo>
                <a:cubicBezTo>
                  <a:pt x="111029" y="607352"/>
                  <a:pt x="107005" y="606614"/>
                  <a:pt x="100072" y="608096"/>
                </a:cubicBezTo>
                <a:cubicBezTo>
                  <a:pt x="93139" y="609578"/>
                  <a:pt x="84929" y="611007"/>
                  <a:pt x="75441" y="612384"/>
                </a:cubicBezTo>
                <a:cubicBezTo>
                  <a:pt x="83217" y="615274"/>
                  <a:pt x="86507" y="619311"/>
                  <a:pt x="85310" y="624495"/>
                </a:cubicBezTo>
                <a:cubicBezTo>
                  <a:pt x="84113" y="629679"/>
                  <a:pt x="83155" y="635490"/>
                  <a:pt x="82436" y="641926"/>
                </a:cubicBezTo>
                <a:cubicBezTo>
                  <a:pt x="83440" y="641988"/>
                  <a:pt x="86017" y="641421"/>
                  <a:pt x="90165" y="640224"/>
                </a:cubicBezTo>
                <a:cubicBezTo>
                  <a:pt x="94314" y="639027"/>
                  <a:pt x="98150" y="640407"/>
                  <a:pt x="101672" y="644364"/>
                </a:cubicBezTo>
                <a:cubicBezTo>
                  <a:pt x="105194" y="648320"/>
                  <a:pt x="104782" y="651436"/>
                  <a:pt x="100435" y="653712"/>
                </a:cubicBezTo>
                <a:cubicBezTo>
                  <a:pt x="96088" y="655988"/>
                  <a:pt x="89586" y="658130"/>
                  <a:pt x="80929" y="660139"/>
                </a:cubicBezTo>
                <a:cubicBezTo>
                  <a:pt x="79602" y="671438"/>
                  <a:pt x="78163" y="680157"/>
                  <a:pt x="76613" y="686296"/>
                </a:cubicBezTo>
                <a:cubicBezTo>
                  <a:pt x="77605" y="686358"/>
                  <a:pt x="81131" y="685595"/>
                  <a:pt x="87189" y="684008"/>
                </a:cubicBezTo>
                <a:cubicBezTo>
                  <a:pt x="93248" y="682420"/>
                  <a:pt x="98252" y="683719"/>
                  <a:pt x="102202" y="687905"/>
                </a:cubicBezTo>
                <a:cubicBezTo>
                  <a:pt x="106152" y="692091"/>
                  <a:pt x="104357" y="695216"/>
                  <a:pt x="96816" y="697281"/>
                </a:cubicBezTo>
                <a:cubicBezTo>
                  <a:pt x="89276" y="699346"/>
                  <a:pt x="81567" y="701365"/>
                  <a:pt x="73692" y="703337"/>
                </a:cubicBezTo>
                <a:cubicBezTo>
                  <a:pt x="69215" y="725016"/>
                  <a:pt x="61953" y="741886"/>
                  <a:pt x="51907" y="753948"/>
                </a:cubicBezTo>
                <a:cubicBezTo>
                  <a:pt x="41861" y="766009"/>
                  <a:pt x="30991" y="774892"/>
                  <a:pt x="19295" y="780597"/>
                </a:cubicBezTo>
                <a:cubicBezTo>
                  <a:pt x="7600" y="786302"/>
                  <a:pt x="5724" y="784281"/>
                  <a:pt x="13668" y="774532"/>
                </a:cubicBezTo>
                <a:cubicBezTo>
                  <a:pt x="21612" y="764784"/>
                  <a:pt x="29013" y="754574"/>
                  <a:pt x="35871" y="743902"/>
                </a:cubicBezTo>
                <a:cubicBezTo>
                  <a:pt x="42730" y="733229"/>
                  <a:pt x="48088" y="721078"/>
                  <a:pt x="51945" y="707448"/>
                </a:cubicBezTo>
                <a:cubicBezTo>
                  <a:pt x="43263" y="709705"/>
                  <a:pt x="37121" y="711435"/>
                  <a:pt x="33518" y="712638"/>
                </a:cubicBezTo>
                <a:cubicBezTo>
                  <a:pt x="29915" y="713841"/>
                  <a:pt x="24303" y="710918"/>
                  <a:pt x="16681" y="703867"/>
                </a:cubicBezTo>
                <a:cubicBezTo>
                  <a:pt x="9061" y="696816"/>
                  <a:pt x="9092" y="693685"/>
                  <a:pt x="16775" y="694472"/>
                </a:cubicBezTo>
                <a:cubicBezTo>
                  <a:pt x="24458" y="695260"/>
                  <a:pt x="37080" y="693898"/>
                  <a:pt x="54642" y="690389"/>
                </a:cubicBezTo>
                <a:cubicBezTo>
                  <a:pt x="56738" y="681397"/>
                  <a:pt x="58567" y="672684"/>
                  <a:pt x="60130" y="664251"/>
                </a:cubicBezTo>
                <a:cubicBezTo>
                  <a:pt x="55281" y="664995"/>
                  <a:pt x="51073" y="665764"/>
                  <a:pt x="47508" y="666558"/>
                </a:cubicBezTo>
                <a:cubicBezTo>
                  <a:pt x="43942" y="667351"/>
                  <a:pt x="38733" y="665004"/>
                  <a:pt x="31881" y="659516"/>
                </a:cubicBezTo>
                <a:cubicBezTo>
                  <a:pt x="25028" y="654028"/>
                  <a:pt x="25515" y="651284"/>
                  <a:pt x="33341" y="651284"/>
                </a:cubicBezTo>
                <a:cubicBezTo>
                  <a:pt x="38439" y="651284"/>
                  <a:pt x="47437" y="649591"/>
                  <a:pt x="60335" y="646205"/>
                </a:cubicBezTo>
                <a:cubicBezTo>
                  <a:pt x="62530" y="632873"/>
                  <a:pt x="62090" y="622932"/>
                  <a:pt x="59014" y="616384"/>
                </a:cubicBezTo>
                <a:cubicBezTo>
                  <a:pt x="57166" y="616384"/>
                  <a:pt x="55113" y="616775"/>
                  <a:pt x="52856" y="617556"/>
                </a:cubicBezTo>
                <a:cubicBezTo>
                  <a:pt x="50599" y="618337"/>
                  <a:pt x="45604" y="616080"/>
                  <a:pt x="37871" y="610784"/>
                </a:cubicBezTo>
                <a:cubicBezTo>
                  <a:pt x="30138" y="605488"/>
                  <a:pt x="30638" y="602561"/>
                  <a:pt x="39369" y="602003"/>
                </a:cubicBezTo>
                <a:cubicBezTo>
                  <a:pt x="48100" y="601445"/>
                  <a:pt x="56726" y="600583"/>
                  <a:pt x="65246" y="599417"/>
                </a:cubicBezTo>
                <a:cubicBezTo>
                  <a:pt x="73767" y="598252"/>
                  <a:pt x="82895" y="596546"/>
                  <a:pt x="92631" y="594301"/>
                </a:cubicBezTo>
                <a:cubicBezTo>
                  <a:pt x="102367" y="592057"/>
                  <a:pt x="109067" y="589511"/>
                  <a:pt x="112732" y="586665"/>
                </a:cubicBezTo>
                <a:cubicBezTo>
                  <a:pt x="114563" y="585242"/>
                  <a:pt x="116636" y="584593"/>
                  <a:pt x="118948" y="584718"/>
                </a:cubicBezTo>
                <a:close/>
                <a:moveTo>
                  <a:pt x="226769" y="583256"/>
                </a:moveTo>
                <a:cubicBezTo>
                  <a:pt x="229077" y="582952"/>
                  <a:pt x="231536" y="583325"/>
                  <a:pt x="234147" y="584377"/>
                </a:cubicBezTo>
                <a:cubicBezTo>
                  <a:pt x="239368" y="586479"/>
                  <a:pt x="245157" y="590137"/>
                  <a:pt x="251514" y="595353"/>
                </a:cubicBezTo>
                <a:cubicBezTo>
                  <a:pt x="257870" y="600568"/>
                  <a:pt x="256973" y="605628"/>
                  <a:pt x="248826" y="610533"/>
                </a:cubicBezTo>
                <a:cubicBezTo>
                  <a:pt x="240678" y="615438"/>
                  <a:pt x="226463" y="632705"/>
                  <a:pt x="206186" y="662335"/>
                </a:cubicBezTo>
                <a:cubicBezTo>
                  <a:pt x="233831" y="674278"/>
                  <a:pt x="251054" y="688119"/>
                  <a:pt x="257857" y="703858"/>
                </a:cubicBezTo>
                <a:cubicBezTo>
                  <a:pt x="264660" y="719596"/>
                  <a:pt x="264669" y="734829"/>
                  <a:pt x="257885" y="749557"/>
                </a:cubicBezTo>
                <a:cubicBezTo>
                  <a:pt x="251101" y="764285"/>
                  <a:pt x="244248" y="767420"/>
                  <a:pt x="237328" y="758961"/>
                </a:cubicBezTo>
                <a:cubicBezTo>
                  <a:pt x="230408" y="750503"/>
                  <a:pt x="221519" y="742113"/>
                  <a:pt x="210660" y="733791"/>
                </a:cubicBezTo>
                <a:cubicBezTo>
                  <a:pt x="199802" y="725469"/>
                  <a:pt x="200713" y="722477"/>
                  <a:pt x="213395" y="724814"/>
                </a:cubicBezTo>
                <a:cubicBezTo>
                  <a:pt x="226076" y="727152"/>
                  <a:pt x="233276" y="728148"/>
                  <a:pt x="234994" y="727800"/>
                </a:cubicBezTo>
                <a:cubicBezTo>
                  <a:pt x="236711" y="727453"/>
                  <a:pt x="236643" y="723100"/>
                  <a:pt x="234789" y="714741"/>
                </a:cubicBezTo>
                <a:cubicBezTo>
                  <a:pt x="232935" y="706381"/>
                  <a:pt x="227875" y="698072"/>
                  <a:pt x="219609" y="689812"/>
                </a:cubicBezTo>
                <a:cubicBezTo>
                  <a:pt x="211342" y="681552"/>
                  <a:pt x="204680" y="675422"/>
                  <a:pt x="199619" y="671422"/>
                </a:cubicBezTo>
                <a:cubicBezTo>
                  <a:pt x="194559" y="667423"/>
                  <a:pt x="193207" y="662803"/>
                  <a:pt x="195564" y="657563"/>
                </a:cubicBezTo>
                <a:cubicBezTo>
                  <a:pt x="197920" y="652323"/>
                  <a:pt x="202785" y="642398"/>
                  <a:pt x="210158" y="627788"/>
                </a:cubicBezTo>
                <a:cubicBezTo>
                  <a:pt x="217531" y="613178"/>
                  <a:pt x="218139" y="606620"/>
                  <a:pt x="211981" y="608115"/>
                </a:cubicBezTo>
                <a:cubicBezTo>
                  <a:pt x="205824" y="609609"/>
                  <a:pt x="196884" y="611733"/>
                  <a:pt x="185164" y="614486"/>
                </a:cubicBezTo>
                <a:cubicBezTo>
                  <a:pt x="187483" y="712452"/>
                  <a:pt x="187024" y="774173"/>
                  <a:pt x="183788" y="799647"/>
                </a:cubicBezTo>
                <a:cubicBezTo>
                  <a:pt x="180551" y="825121"/>
                  <a:pt x="176253" y="838107"/>
                  <a:pt x="170895" y="838603"/>
                </a:cubicBezTo>
                <a:cubicBezTo>
                  <a:pt x="165537" y="839099"/>
                  <a:pt x="163246" y="821252"/>
                  <a:pt x="164021" y="785062"/>
                </a:cubicBezTo>
                <a:cubicBezTo>
                  <a:pt x="164796" y="748872"/>
                  <a:pt x="164992" y="712843"/>
                  <a:pt x="164608" y="676976"/>
                </a:cubicBezTo>
                <a:cubicBezTo>
                  <a:pt x="164223" y="641108"/>
                  <a:pt x="161692" y="618322"/>
                  <a:pt x="157017" y="608617"/>
                </a:cubicBezTo>
                <a:cubicBezTo>
                  <a:pt x="152342" y="598912"/>
                  <a:pt x="154884" y="595424"/>
                  <a:pt x="164645" y="598152"/>
                </a:cubicBezTo>
                <a:cubicBezTo>
                  <a:pt x="174405" y="600881"/>
                  <a:pt x="182520" y="601517"/>
                  <a:pt x="188988" y="600059"/>
                </a:cubicBezTo>
                <a:cubicBezTo>
                  <a:pt x="195456" y="598602"/>
                  <a:pt x="201287" y="596757"/>
                  <a:pt x="206484" y="594525"/>
                </a:cubicBezTo>
                <a:cubicBezTo>
                  <a:pt x="211680" y="592292"/>
                  <a:pt x="216284" y="589517"/>
                  <a:pt x="220297" y="586200"/>
                </a:cubicBezTo>
                <a:cubicBezTo>
                  <a:pt x="222303" y="584541"/>
                  <a:pt x="224460" y="583559"/>
                  <a:pt x="226769" y="583256"/>
                </a:cubicBezTo>
                <a:close/>
                <a:moveTo>
                  <a:pt x="428356" y="579611"/>
                </a:moveTo>
                <a:cubicBezTo>
                  <a:pt x="429934" y="579619"/>
                  <a:pt x="431809" y="580095"/>
                  <a:pt x="433977" y="581037"/>
                </a:cubicBezTo>
                <a:cubicBezTo>
                  <a:pt x="442653" y="584807"/>
                  <a:pt x="449096" y="589204"/>
                  <a:pt x="453306" y="594227"/>
                </a:cubicBezTo>
                <a:cubicBezTo>
                  <a:pt x="457517" y="599250"/>
                  <a:pt x="457526" y="603802"/>
                  <a:pt x="453334" y="607882"/>
                </a:cubicBezTo>
                <a:cubicBezTo>
                  <a:pt x="449141" y="611962"/>
                  <a:pt x="441005" y="621605"/>
                  <a:pt x="428926" y="636811"/>
                </a:cubicBezTo>
                <a:cubicBezTo>
                  <a:pt x="416846" y="652016"/>
                  <a:pt x="404267" y="665168"/>
                  <a:pt x="391189" y="676269"/>
                </a:cubicBezTo>
                <a:cubicBezTo>
                  <a:pt x="378110" y="687369"/>
                  <a:pt x="365600" y="695145"/>
                  <a:pt x="353656" y="699597"/>
                </a:cubicBezTo>
                <a:cubicBezTo>
                  <a:pt x="341713" y="704050"/>
                  <a:pt x="342256" y="700224"/>
                  <a:pt x="355285" y="688119"/>
                </a:cubicBezTo>
                <a:cubicBezTo>
                  <a:pt x="368313" y="676014"/>
                  <a:pt x="382904" y="659011"/>
                  <a:pt x="399058" y="637108"/>
                </a:cubicBezTo>
                <a:cubicBezTo>
                  <a:pt x="415212" y="615206"/>
                  <a:pt x="422899" y="600217"/>
                  <a:pt x="422118" y="592143"/>
                </a:cubicBezTo>
                <a:cubicBezTo>
                  <a:pt x="421540" y="583763"/>
                  <a:pt x="423621" y="579585"/>
                  <a:pt x="428356" y="579611"/>
                </a:cubicBezTo>
                <a:close/>
                <a:moveTo>
                  <a:pt x="1411992" y="579572"/>
                </a:moveTo>
                <a:cubicBezTo>
                  <a:pt x="1417349" y="579288"/>
                  <a:pt x="1423489" y="581739"/>
                  <a:pt x="1430409" y="586925"/>
                </a:cubicBezTo>
                <a:cubicBezTo>
                  <a:pt x="1439637" y="593839"/>
                  <a:pt x="1437845" y="598726"/>
                  <a:pt x="1425033" y="601585"/>
                </a:cubicBezTo>
                <a:cubicBezTo>
                  <a:pt x="1412221" y="604443"/>
                  <a:pt x="1393332" y="607324"/>
                  <a:pt x="1368366" y="610226"/>
                </a:cubicBezTo>
                <a:cubicBezTo>
                  <a:pt x="1382381" y="614530"/>
                  <a:pt x="1388021" y="619497"/>
                  <a:pt x="1385286" y="625128"/>
                </a:cubicBezTo>
                <a:cubicBezTo>
                  <a:pt x="1382551" y="630758"/>
                  <a:pt x="1381527" y="641027"/>
                  <a:pt x="1382208" y="655935"/>
                </a:cubicBezTo>
                <a:cubicBezTo>
                  <a:pt x="1422651" y="651383"/>
                  <a:pt x="1447075" y="648301"/>
                  <a:pt x="1455477" y="646689"/>
                </a:cubicBezTo>
                <a:cubicBezTo>
                  <a:pt x="1463880" y="645077"/>
                  <a:pt x="1473057" y="646608"/>
                  <a:pt x="1483011" y="651284"/>
                </a:cubicBezTo>
                <a:cubicBezTo>
                  <a:pt x="1492963" y="655960"/>
                  <a:pt x="1497940" y="661038"/>
                  <a:pt x="1497940" y="666520"/>
                </a:cubicBezTo>
                <a:cubicBezTo>
                  <a:pt x="1497940" y="673565"/>
                  <a:pt x="1486455" y="676114"/>
                  <a:pt x="1463487" y="674166"/>
                </a:cubicBezTo>
                <a:cubicBezTo>
                  <a:pt x="1440518" y="672219"/>
                  <a:pt x="1413870" y="672697"/>
                  <a:pt x="1383547" y="675599"/>
                </a:cubicBezTo>
                <a:cubicBezTo>
                  <a:pt x="1384291" y="699064"/>
                  <a:pt x="1385054" y="719379"/>
                  <a:pt x="1385834" y="736544"/>
                </a:cubicBezTo>
                <a:cubicBezTo>
                  <a:pt x="1386617" y="753709"/>
                  <a:pt x="1386607" y="768722"/>
                  <a:pt x="1385807" y="781583"/>
                </a:cubicBezTo>
                <a:cubicBezTo>
                  <a:pt x="1385007" y="794444"/>
                  <a:pt x="1380288" y="806316"/>
                  <a:pt x="1371651" y="817200"/>
                </a:cubicBezTo>
                <a:cubicBezTo>
                  <a:pt x="1363011" y="828083"/>
                  <a:pt x="1355965" y="829673"/>
                  <a:pt x="1350507" y="821971"/>
                </a:cubicBezTo>
                <a:cubicBezTo>
                  <a:pt x="1345049" y="814269"/>
                  <a:pt x="1335938" y="805879"/>
                  <a:pt x="1323169" y="796801"/>
                </a:cubicBezTo>
                <a:cubicBezTo>
                  <a:pt x="1310401" y="787722"/>
                  <a:pt x="1312841" y="784544"/>
                  <a:pt x="1330490" y="787266"/>
                </a:cubicBezTo>
                <a:cubicBezTo>
                  <a:pt x="1348138" y="789989"/>
                  <a:pt x="1357675" y="787006"/>
                  <a:pt x="1359102" y="778318"/>
                </a:cubicBezTo>
                <a:cubicBezTo>
                  <a:pt x="1360528" y="769630"/>
                  <a:pt x="1361434" y="757228"/>
                  <a:pt x="1361819" y="741111"/>
                </a:cubicBezTo>
                <a:cubicBezTo>
                  <a:pt x="1362202" y="724994"/>
                  <a:pt x="1361687" y="703653"/>
                  <a:pt x="1360273" y="677087"/>
                </a:cubicBezTo>
                <a:cubicBezTo>
                  <a:pt x="1333920" y="682383"/>
                  <a:pt x="1314966" y="686228"/>
                  <a:pt x="1303413" y="688621"/>
                </a:cubicBezTo>
                <a:cubicBezTo>
                  <a:pt x="1291860" y="691015"/>
                  <a:pt x="1282908" y="692804"/>
                  <a:pt x="1276558" y="693988"/>
                </a:cubicBezTo>
                <a:cubicBezTo>
                  <a:pt x="1270209" y="695173"/>
                  <a:pt x="1262888" y="692051"/>
                  <a:pt x="1254596" y="684622"/>
                </a:cubicBezTo>
                <a:cubicBezTo>
                  <a:pt x="1246305" y="677193"/>
                  <a:pt x="1246073" y="673478"/>
                  <a:pt x="1253899" y="673478"/>
                </a:cubicBezTo>
                <a:cubicBezTo>
                  <a:pt x="1260038" y="673478"/>
                  <a:pt x="1272691" y="672325"/>
                  <a:pt x="1291860" y="670018"/>
                </a:cubicBezTo>
                <a:cubicBezTo>
                  <a:pt x="1311027" y="667711"/>
                  <a:pt x="1333373" y="664375"/>
                  <a:pt x="1358897" y="660009"/>
                </a:cubicBezTo>
                <a:cubicBezTo>
                  <a:pt x="1358897" y="642237"/>
                  <a:pt x="1356901" y="626529"/>
                  <a:pt x="1352907" y="612886"/>
                </a:cubicBezTo>
                <a:cubicBezTo>
                  <a:pt x="1346458" y="614399"/>
                  <a:pt x="1338905" y="615944"/>
                  <a:pt x="1330248" y="617519"/>
                </a:cubicBezTo>
                <a:cubicBezTo>
                  <a:pt x="1321591" y="619094"/>
                  <a:pt x="1313307" y="616669"/>
                  <a:pt x="1305395" y="610245"/>
                </a:cubicBezTo>
                <a:cubicBezTo>
                  <a:pt x="1297480" y="603820"/>
                  <a:pt x="1299261" y="600118"/>
                  <a:pt x="1310733" y="599138"/>
                </a:cubicBezTo>
                <a:cubicBezTo>
                  <a:pt x="1322205" y="598159"/>
                  <a:pt x="1339487" y="595554"/>
                  <a:pt x="1362580" y="591325"/>
                </a:cubicBezTo>
                <a:cubicBezTo>
                  <a:pt x="1385674" y="587096"/>
                  <a:pt x="1400445" y="583577"/>
                  <a:pt x="1406894" y="580767"/>
                </a:cubicBezTo>
                <a:cubicBezTo>
                  <a:pt x="1408507" y="580065"/>
                  <a:pt x="1410206" y="579667"/>
                  <a:pt x="1411992" y="579572"/>
                </a:cubicBezTo>
                <a:close/>
                <a:moveTo>
                  <a:pt x="1895704" y="578763"/>
                </a:moveTo>
                <a:cubicBezTo>
                  <a:pt x="1897037" y="578504"/>
                  <a:pt x="1898789" y="578577"/>
                  <a:pt x="1900957" y="578981"/>
                </a:cubicBezTo>
                <a:cubicBezTo>
                  <a:pt x="1909632" y="580600"/>
                  <a:pt x="1917437" y="583456"/>
                  <a:pt x="1924369" y="587548"/>
                </a:cubicBezTo>
                <a:cubicBezTo>
                  <a:pt x="1931303" y="591641"/>
                  <a:pt x="1933213" y="596280"/>
                  <a:pt x="1930100" y="601464"/>
                </a:cubicBezTo>
                <a:cubicBezTo>
                  <a:pt x="1926987" y="606648"/>
                  <a:pt x="1925430" y="623639"/>
                  <a:pt x="1925430" y="652437"/>
                </a:cubicBezTo>
                <a:cubicBezTo>
                  <a:pt x="1930019" y="651011"/>
                  <a:pt x="1935654" y="649486"/>
                  <a:pt x="1942331" y="647861"/>
                </a:cubicBezTo>
                <a:cubicBezTo>
                  <a:pt x="1949010" y="646236"/>
                  <a:pt x="1953118" y="647845"/>
                  <a:pt x="1954656" y="652689"/>
                </a:cubicBezTo>
                <a:cubicBezTo>
                  <a:pt x="1956194" y="657532"/>
                  <a:pt x="1954080" y="661789"/>
                  <a:pt x="1948313" y="665460"/>
                </a:cubicBezTo>
                <a:cubicBezTo>
                  <a:pt x="1942546" y="669131"/>
                  <a:pt x="1934863" y="672684"/>
                  <a:pt x="1925263" y="676120"/>
                </a:cubicBezTo>
                <a:cubicBezTo>
                  <a:pt x="1924606" y="690692"/>
                  <a:pt x="1924277" y="704199"/>
                  <a:pt x="1924277" y="716638"/>
                </a:cubicBezTo>
                <a:cubicBezTo>
                  <a:pt x="1932883" y="710797"/>
                  <a:pt x="1941262" y="705640"/>
                  <a:pt x="1949410" y="701169"/>
                </a:cubicBezTo>
                <a:cubicBezTo>
                  <a:pt x="1957559" y="696698"/>
                  <a:pt x="1960315" y="697399"/>
                  <a:pt x="1957679" y="703272"/>
                </a:cubicBezTo>
                <a:cubicBezTo>
                  <a:pt x="1955044" y="709144"/>
                  <a:pt x="1949752" y="715268"/>
                  <a:pt x="1941801" y="721643"/>
                </a:cubicBezTo>
                <a:cubicBezTo>
                  <a:pt x="1933852" y="728017"/>
                  <a:pt x="1923344" y="736398"/>
                  <a:pt x="1910278" y="746785"/>
                </a:cubicBezTo>
                <a:cubicBezTo>
                  <a:pt x="1897212" y="757172"/>
                  <a:pt x="1888416" y="765665"/>
                  <a:pt x="1883889" y="772263"/>
                </a:cubicBezTo>
                <a:cubicBezTo>
                  <a:pt x="1879361" y="778861"/>
                  <a:pt x="1871705" y="777236"/>
                  <a:pt x="1860923" y="767389"/>
                </a:cubicBezTo>
                <a:cubicBezTo>
                  <a:pt x="1850140" y="757541"/>
                  <a:pt x="1848027" y="752097"/>
                  <a:pt x="1854588" y="751055"/>
                </a:cubicBezTo>
                <a:cubicBezTo>
                  <a:pt x="1861149" y="750013"/>
                  <a:pt x="1867567" y="747833"/>
                  <a:pt x="1873843" y="744516"/>
                </a:cubicBezTo>
                <a:cubicBezTo>
                  <a:pt x="1880118" y="741198"/>
                  <a:pt x="1890263" y="734739"/>
                  <a:pt x="1904279" y="725140"/>
                </a:cubicBezTo>
                <a:lnTo>
                  <a:pt x="1904279" y="680585"/>
                </a:lnTo>
                <a:cubicBezTo>
                  <a:pt x="1899999" y="682147"/>
                  <a:pt x="1895355" y="682929"/>
                  <a:pt x="1890344" y="682929"/>
                </a:cubicBezTo>
                <a:cubicBezTo>
                  <a:pt x="1885048" y="682929"/>
                  <a:pt x="1879238" y="680898"/>
                  <a:pt x="1872912" y="676836"/>
                </a:cubicBezTo>
                <a:cubicBezTo>
                  <a:pt x="1866587" y="672774"/>
                  <a:pt x="1868087" y="669478"/>
                  <a:pt x="1877415" y="666948"/>
                </a:cubicBezTo>
                <a:cubicBezTo>
                  <a:pt x="1886741" y="664418"/>
                  <a:pt x="1895696" y="661832"/>
                  <a:pt x="1904279" y="659191"/>
                </a:cubicBezTo>
                <a:cubicBezTo>
                  <a:pt x="1904279" y="650211"/>
                  <a:pt x="1903900" y="638693"/>
                  <a:pt x="1903143" y="624635"/>
                </a:cubicBezTo>
                <a:cubicBezTo>
                  <a:pt x="1902386" y="610576"/>
                  <a:pt x="1899665" y="599048"/>
                  <a:pt x="1894976" y="590051"/>
                </a:cubicBezTo>
                <a:cubicBezTo>
                  <a:pt x="1891460" y="583302"/>
                  <a:pt x="1891703" y="579540"/>
                  <a:pt x="1895704" y="578763"/>
                </a:cubicBezTo>
                <a:close/>
                <a:moveTo>
                  <a:pt x="3282222" y="576347"/>
                </a:moveTo>
                <a:cubicBezTo>
                  <a:pt x="3284661" y="576125"/>
                  <a:pt x="3287749" y="576213"/>
                  <a:pt x="3291485" y="576610"/>
                </a:cubicBezTo>
                <a:cubicBezTo>
                  <a:pt x="3305772" y="577453"/>
                  <a:pt x="3315942" y="580498"/>
                  <a:pt x="3321994" y="585744"/>
                </a:cubicBezTo>
                <a:cubicBezTo>
                  <a:pt x="3328047" y="590990"/>
                  <a:pt x="3329882" y="598577"/>
                  <a:pt x="3327501" y="608505"/>
                </a:cubicBezTo>
                <a:cubicBezTo>
                  <a:pt x="3325120" y="618433"/>
                  <a:pt x="3317691" y="619360"/>
                  <a:pt x="3305214" y="611287"/>
                </a:cubicBezTo>
                <a:cubicBezTo>
                  <a:pt x="3292737" y="603213"/>
                  <a:pt x="3283594" y="595018"/>
                  <a:pt x="3277783" y="586702"/>
                </a:cubicBezTo>
                <a:cubicBezTo>
                  <a:pt x="3273425" y="580465"/>
                  <a:pt x="3274905" y="577014"/>
                  <a:pt x="3282222" y="576347"/>
                </a:cubicBezTo>
                <a:close/>
                <a:moveTo>
                  <a:pt x="1104524" y="575949"/>
                </a:moveTo>
                <a:cubicBezTo>
                  <a:pt x="1106820" y="575047"/>
                  <a:pt x="1110361" y="575109"/>
                  <a:pt x="1115145" y="576135"/>
                </a:cubicBezTo>
                <a:cubicBezTo>
                  <a:pt x="1124713" y="578188"/>
                  <a:pt x="1132712" y="581707"/>
                  <a:pt x="1139142" y="586693"/>
                </a:cubicBezTo>
                <a:cubicBezTo>
                  <a:pt x="1145574" y="591678"/>
                  <a:pt x="1143983" y="596258"/>
                  <a:pt x="1134371" y="600431"/>
                </a:cubicBezTo>
                <a:cubicBezTo>
                  <a:pt x="1124760" y="604605"/>
                  <a:pt x="1111663" y="611125"/>
                  <a:pt x="1095082" y="619993"/>
                </a:cubicBezTo>
                <a:cubicBezTo>
                  <a:pt x="1103650" y="622970"/>
                  <a:pt x="1107734" y="627754"/>
                  <a:pt x="1107331" y="634346"/>
                </a:cubicBezTo>
                <a:cubicBezTo>
                  <a:pt x="1106928" y="640937"/>
                  <a:pt x="1108741" y="651638"/>
                  <a:pt x="1112773" y="666446"/>
                </a:cubicBezTo>
                <a:cubicBezTo>
                  <a:pt x="1122088" y="662899"/>
                  <a:pt x="1130762" y="658704"/>
                  <a:pt x="1138800" y="653861"/>
                </a:cubicBezTo>
                <a:cubicBezTo>
                  <a:pt x="1146836" y="649017"/>
                  <a:pt x="1154597" y="648791"/>
                  <a:pt x="1162081" y="653182"/>
                </a:cubicBezTo>
                <a:cubicBezTo>
                  <a:pt x="1169566" y="657572"/>
                  <a:pt x="1169269" y="662607"/>
                  <a:pt x="1161188" y="668288"/>
                </a:cubicBezTo>
                <a:cubicBezTo>
                  <a:pt x="1153108" y="673968"/>
                  <a:pt x="1138470" y="679995"/>
                  <a:pt x="1117275" y="686370"/>
                </a:cubicBezTo>
                <a:cubicBezTo>
                  <a:pt x="1132678" y="721630"/>
                  <a:pt x="1146548" y="745802"/>
                  <a:pt x="1158882" y="758887"/>
                </a:cubicBezTo>
                <a:cubicBezTo>
                  <a:pt x="1171216" y="771971"/>
                  <a:pt x="1177864" y="777642"/>
                  <a:pt x="1178825" y="775900"/>
                </a:cubicBezTo>
                <a:cubicBezTo>
                  <a:pt x="1179785" y="774157"/>
                  <a:pt x="1181038" y="769615"/>
                  <a:pt x="1182582" y="762273"/>
                </a:cubicBezTo>
                <a:cubicBezTo>
                  <a:pt x="1184126" y="754930"/>
                  <a:pt x="1187245" y="746850"/>
                  <a:pt x="1191940" y="738032"/>
                </a:cubicBezTo>
                <a:cubicBezTo>
                  <a:pt x="1196635" y="729214"/>
                  <a:pt x="1198588" y="734705"/>
                  <a:pt x="1197800" y="754506"/>
                </a:cubicBezTo>
                <a:cubicBezTo>
                  <a:pt x="1197013" y="774306"/>
                  <a:pt x="1198375" y="790091"/>
                  <a:pt x="1201883" y="801861"/>
                </a:cubicBezTo>
                <a:cubicBezTo>
                  <a:pt x="1205394" y="813631"/>
                  <a:pt x="1200944" y="817488"/>
                  <a:pt x="1188535" y="813432"/>
                </a:cubicBezTo>
                <a:cubicBezTo>
                  <a:pt x="1176126" y="809377"/>
                  <a:pt x="1164541" y="801169"/>
                  <a:pt x="1153775" y="788811"/>
                </a:cubicBezTo>
                <a:cubicBezTo>
                  <a:pt x="1143010" y="776452"/>
                  <a:pt x="1132898" y="762784"/>
                  <a:pt x="1123441" y="747808"/>
                </a:cubicBezTo>
                <a:cubicBezTo>
                  <a:pt x="1113985" y="732833"/>
                  <a:pt x="1105314" y="714319"/>
                  <a:pt x="1097424" y="692268"/>
                </a:cubicBezTo>
                <a:cubicBezTo>
                  <a:pt x="1084887" y="696162"/>
                  <a:pt x="1075308" y="696915"/>
                  <a:pt x="1068691" y="694528"/>
                </a:cubicBezTo>
                <a:cubicBezTo>
                  <a:pt x="1062075" y="692140"/>
                  <a:pt x="1062435" y="689037"/>
                  <a:pt x="1069771" y="685217"/>
                </a:cubicBezTo>
                <a:cubicBezTo>
                  <a:pt x="1077107" y="681397"/>
                  <a:pt x="1084719" y="677887"/>
                  <a:pt x="1092607" y="674687"/>
                </a:cubicBezTo>
                <a:cubicBezTo>
                  <a:pt x="1088823" y="655265"/>
                  <a:pt x="1084700" y="639725"/>
                  <a:pt x="1080235" y="628067"/>
                </a:cubicBezTo>
                <a:cubicBezTo>
                  <a:pt x="1073885" y="631788"/>
                  <a:pt x="1067938" y="635186"/>
                  <a:pt x="1062394" y="638262"/>
                </a:cubicBezTo>
                <a:lnTo>
                  <a:pt x="1062394" y="743557"/>
                </a:lnTo>
                <a:cubicBezTo>
                  <a:pt x="1062394" y="744289"/>
                  <a:pt x="1064490" y="742451"/>
                  <a:pt x="1068683" y="738042"/>
                </a:cubicBezTo>
                <a:cubicBezTo>
                  <a:pt x="1072875" y="733633"/>
                  <a:pt x="1080464" y="728380"/>
                  <a:pt x="1091453" y="722284"/>
                </a:cubicBezTo>
                <a:cubicBezTo>
                  <a:pt x="1102442" y="716189"/>
                  <a:pt x="1099260" y="723624"/>
                  <a:pt x="1081909" y="744590"/>
                </a:cubicBezTo>
                <a:cubicBezTo>
                  <a:pt x="1064558" y="765556"/>
                  <a:pt x="1053635" y="779394"/>
                  <a:pt x="1049139" y="786104"/>
                </a:cubicBezTo>
                <a:cubicBezTo>
                  <a:pt x="1044643" y="792813"/>
                  <a:pt x="1039481" y="791294"/>
                  <a:pt x="1033652" y="781546"/>
                </a:cubicBezTo>
                <a:cubicBezTo>
                  <a:pt x="1027823" y="771798"/>
                  <a:pt x="1027445" y="764099"/>
                  <a:pt x="1032516" y="758450"/>
                </a:cubicBezTo>
                <a:cubicBezTo>
                  <a:pt x="1037590" y="752800"/>
                  <a:pt x="1040507" y="743647"/>
                  <a:pt x="1041270" y="730991"/>
                </a:cubicBezTo>
                <a:cubicBezTo>
                  <a:pt x="1042033" y="718334"/>
                  <a:pt x="1042609" y="701135"/>
                  <a:pt x="1043000" y="679394"/>
                </a:cubicBezTo>
                <a:cubicBezTo>
                  <a:pt x="1043392" y="657653"/>
                  <a:pt x="1041446" y="643548"/>
                  <a:pt x="1037168" y="637080"/>
                </a:cubicBezTo>
                <a:cubicBezTo>
                  <a:pt x="1032889" y="630612"/>
                  <a:pt x="1033283" y="627084"/>
                  <a:pt x="1038350" y="626495"/>
                </a:cubicBezTo>
                <a:cubicBezTo>
                  <a:pt x="1043415" y="625906"/>
                  <a:pt x="1049440" y="625605"/>
                  <a:pt x="1056423" y="625593"/>
                </a:cubicBezTo>
                <a:cubicBezTo>
                  <a:pt x="1075572" y="613041"/>
                  <a:pt x="1087946" y="603978"/>
                  <a:pt x="1093546" y="598404"/>
                </a:cubicBezTo>
                <a:cubicBezTo>
                  <a:pt x="1099146" y="592829"/>
                  <a:pt x="1101752" y="587210"/>
                  <a:pt x="1101368" y="581549"/>
                </a:cubicBezTo>
                <a:cubicBezTo>
                  <a:pt x="1101177" y="578718"/>
                  <a:pt x="1102229" y="576851"/>
                  <a:pt x="1104524" y="575949"/>
                </a:cubicBezTo>
                <a:close/>
                <a:moveTo>
                  <a:pt x="1710904" y="574861"/>
                </a:moveTo>
                <a:cubicBezTo>
                  <a:pt x="1723474" y="572876"/>
                  <a:pt x="1731804" y="574975"/>
                  <a:pt x="1735898" y="581158"/>
                </a:cubicBezTo>
                <a:cubicBezTo>
                  <a:pt x="1739990" y="587341"/>
                  <a:pt x="1735113" y="592419"/>
                  <a:pt x="1721265" y="596394"/>
                </a:cubicBezTo>
                <a:cubicBezTo>
                  <a:pt x="1707419" y="600369"/>
                  <a:pt x="1693333" y="602853"/>
                  <a:pt x="1679008" y="603845"/>
                </a:cubicBezTo>
                <a:cubicBezTo>
                  <a:pt x="1690679" y="608955"/>
                  <a:pt x="1695153" y="613317"/>
                  <a:pt x="1692431" y="616933"/>
                </a:cubicBezTo>
                <a:cubicBezTo>
                  <a:pt x="1689709" y="620548"/>
                  <a:pt x="1688346" y="642113"/>
                  <a:pt x="1688346" y="681626"/>
                </a:cubicBezTo>
                <a:cubicBezTo>
                  <a:pt x="1730602" y="677794"/>
                  <a:pt x="1758147" y="675279"/>
                  <a:pt x="1770984" y="674083"/>
                </a:cubicBezTo>
                <a:cubicBezTo>
                  <a:pt x="1783821" y="672886"/>
                  <a:pt x="1793687" y="675819"/>
                  <a:pt x="1800582" y="682882"/>
                </a:cubicBezTo>
                <a:cubicBezTo>
                  <a:pt x="1807478" y="689945"/>
                  <a:pt x="1808303" y="694832"/>
                  <a:pt x="1803056" y="697542"/>
                </a:cubicBezTo>
                <a:cubicBezTo>
                  <a:pt x="1797810" y="700252"/>
                  <a:pt x="1788751" y="701213"/>
                  <a:pt x="1775876" y="700425"/>
                </a:cubicBezTo>
                <a:cubicBezTo>
                  <a:pt x="1763003" y="699638"/>
                  <a:pt x="1748141" y="699055"/>
                  <a:pt x="1731293" y="698677"/>
                </a:cubicBezTo>
                <a:cubicBezTo>
                  <a:pt x="1714445" y="698298"/>
                  <a:pt x="1700129" y="698766"/>
                  <a:pt x="1688346" y="700081"/>
                </a:cubicBezTo>
                <a:cubicBezTo>
                  <a:pt x="1689092" y="744965"/>
                  <a:pt x="1688068" y="777949"/>
                  <a:pt x="1685277" y="799033"/>
                </a:cubicBezTo>
                <a:cubicBezTo>
                  <a:pt x="1682487" y="820117"/>
                  <a:pt x="1678385" y="832302"/>
                  <a:pt x="1672972" y="835589"/>
                </a:cubicBezTo>
                <a:cubicBezTo>
                  <a:pt x="1667558" y="838876"/>
                  <a:pt x="1664850" y="829989"/>
                  <a:pt x="1664850" y="808930"/>
                </a:cubicBezTo>
                <a:lnTo>
                  <a:pt x="1664850" y="701607"/>
                </a:lnTo>
                <a:cubicBezTo>
                  <a:pt x="1634155" y="704707"/>
                  <a:pt x="1612389" y="707619"/>
                  <a:pt x="1599552" y="710341"/>
                </a:cubicBezTo>
                <a:cubicBezTo>
                  <a:pt x="1586716" y="713063"/>
                  <a:pt x="1576872" y="714623"/>
                  <a:pt x="1570019" y="715020"/>
                </a:cubicBezTo>
                <a:cubicBezTo>
                  <a:pt x="1563167" y="715417"/>
                  <a:pt x="1556054" y="711507"/>
                  <a:pt x="1548681" y="703290"/>
                </a:cubicBezTo>
                <a:cubicBezTo>
                  <a:pt x="1541308" y="695074"/>
                  <a:pt x="1542852" y="691359"/>
                  <a:pt x="1553313" y="692147"/>
                </a:cubicBezTo>
                <a:cubicBezTo>
                  <a:pt x="1563774" y="692934"/>
                  <a:pt x="1600953" y="690320"/>
                  <a:pt x="1664850" y="684305"/>
                </a:cubicBezTo>
                <a:cubicBezTo>
                  <a:pt x="1664850" y="639334"/>
                  <a:pt x="1663921" y="613420"/>
                  <a:pt x="1662060" y="606561"/>
                </a:cubicBezTo>
                <a:cubicBezTo>
                  <a:pt x="1659767" y="606102"/>
                  <a:pt x="1655277" y="605873"/>
                  <a:pt x="1648591" y="605873"/>
                </a:cubicBezTo>
                <a:cubicBezTo>
                  <a:pt x="1641695" y="605873"/>
                  <a:pt x="1634900" y="603572"/>
                  <a:pt x="1628202" y="598971"/>
                </a:cubicBezTo>
                <a:cubicBezTo>
                  <a:pt x="1621504" y="594370"/>
                  <a:pt x="1622162" y="591244"/>
                  <a:pt x="1630174" y="589595"/>
                </a:cubicBezTo>
                <a:cubicBezTo>
                  <a:pt x="1638185" y="587945"/>
                  <a:pt x="1646232" y="586544"/>
                  <a:pt x="1654312" y="585390"/>
                </a:cubicBezTo>
                <a:cubicBezTo>
                  <a:pt x="1662392" y="584237"/>
                  <a:pt x="1670702" y="582690"/>
                  <a:pt x="1679241" y="580749"/>
                </a:cubicBezTo>
                <a:cubicBezTo>
                  <a:pt x="1687780" y="578808"/>
                  <a:pt x="1698334" y="576845"/>
                  <a:pt x="1710904" y="574861"/>
                </a:cubicBezTo>
                <a:close/>
                <a:moveTo>
                  <a:pt x="3611335" y="574489"/>
                </a:moveTo>
                <a:cubicBezTo>
                  <a:pt x="3616085" y="573534"/>
                  <a:pt x="3622336" y="576619"/>
                  <a:pt x="3630087" y="583744"/>
                </a:cubicBezTo>
                <a:cubicBezTo>
                  <a:pt x="3637839" y="590869"/>
                  <a:pt x="3640592" y="595756"/>
                  <a:pt x="3638347" y="598404"/>
                </a:cubicBezTo>
                <a:cubicBezTo>
                  <a:pt x="3636102" y="601051"/>
                  <a:pt x="3633805" y="603944"/>
                  <a:pt x="3631455" y="607082"/>
                </a:cubicBezTo>
                <a:cubicBezTo>
                  <a:pt x="3629105" y="610220"/>
                  <a:pt x="3624519" y="617094"/>
                  <a:pt x="3617697" y="627704"/>
                </a:cubicBezTo>
                <a:cubicBezTo>
                  <a:pt x="3610876" y="638314"/>
                  <a:pt x="3606039" y="646087"/>
                  <a:pt x="3603187" y="651024"/>
                </a:cubicBezTo>
                <a:cubicBezTo>
                  <a:pt x="3613307" y="658589"/>
                  <a:pt x="3617784" y="665429"/>
                  <a:pt x="3616618" y="671543"/>
                </a:cubicBezTo>
                <a:cubicBezTo>
                  <a:pt x="3615452" y="677658"/>
                  <a:pt x="3614870" y="689601"/>
                  <a:pt x="3614870" y="707374"/>
                </a:cubicBezTo>
                <a:cubicBezTo>
                  <a:pt x="3614870" y="722939"/>
                  <a:pt x="3614662" y="739781"/>
                  <a:pt x="3614246" y="757901"/>
                </a:cubicBezTo>
                <a:cubicBezTo>
                  <a:pt x="3613831" y="776021"/>
                  <a:pt x="3612281" y="789651"/>
                  <a:pt x="3609596" y="798791"/>
                </a:cubicBezTo>
                <a:cubicBezTo>
                  <a:pt x="3606911" y="807932"/>
                  <a:pt x="3602036" y="806933"/>
                  <a:pt x="3594973" y="795796"/>
                </a:cubicBezTo>
                <a:cubicBezTo>
                  <a:pt x="3587910" y="784659"/>
                  <a:pt x="3585743" y="775056"/>
                  <a:pt x="3588471" y="766989"/>
                </a:cubicBezTo>
                <a:cubicBezTo>
                  <a:pt x="3591200" y="758921"/>
                  <a:pt x="3593144" y="746339"/>
                  <a:pt x="3594303" y="729242"/>
                </a:cubicBezTo>
                <a:cubicBezTo>
                  <a:pt x="3595463" y="712145"/>
                  <a:pt x="3596043" y="698239"/>
                  <a:pt x="3596043" y="687524"/>
                </a:cubicBezTo>
                <a:cubicBezTo>
                  <a:pt x="3596043" y="676448"/>
                  <a:pt x="3595014" y="667525"/>
                  <a:pt x="3592955" y="660753"/>
                </a:cubicBezTo>
                <a:cubicBezTo>
                  <a:pt x="3587436" y="670154"/>
                  <a:pt x="3580348" y="679378"/>
                  <a:pt x="3571691" y="688426"/>
                </a:cubicBezTo>
                <a:cubicBezTo>
                  <a:pt x="3563034" y="697473"/>
                  <a:pt x="3551698" y="705823"/>
                  <a:pt x="3537684" y="713476"/>
                </a:cubicBezTo>
                <a:cubicBezTo>
                  <a:pt x="3523669" y="721128"/>
                  <a:pt x="3522367" y="718542"/>
                  <a:pt x="3533777" y="705718"/>
                </a:cubicBezTo>
                <a:cubicBezTo>
                  <a:pt x="3545187" y="692894"/>
                  <a:pt x="3555769" y="679654"/>
                  <a:pt x="3565524" y="665999"/>
                </a:cubicBezTo>
                <a:cubicBezTo>
                  <a:pt x="3575278" y="652344"/>
                  <a:pt x="3583024" y="640351"/>
                  <a:pt x="3588760" y="630020"/>
                </a:cubicBezTo>
                <a:cubicBezTo>
                  <a:pt x="3594496" y="619689"/>
                  <a:pt x="3599091" y="610552"/>
                  <a:pt x="3602545" y="602608"/>
                </a:cubicBezTo>
                <a:cubicBezTo>
                  <a:pt x="3605999" y="594664"/>
                  <a:pt x="3607140" y="588230"/>
                  <a:pt x="3605968" y="583307"/>
                </a:cubicBezTo>
                <a:cubicBezTo>
                  <a:pt x="3604796" y="578383"/>
                  <a:pt x="3606585" y="575444"/>
                  <a:pt x="3611335" y="574489"/>
                </a:cubicBezTo>
                <a:close/>
                <a:moveTo>
                  <a:pt x="1000106" y="573596"/>
                </a:moveTo>
                <a:cubicBezTo>
                  <a:pt x="1001435" y="573553"/>
                  <a:pt x="1003068" y="573844"/>
                  <a:pt x="1005003" y="574470"/>
                </a:cubicBezTo>
                <a:cubicBezTo>
                  <a:pt x="1012742" y="576975"/>
                  <a:pt x="1019572" y="580724"/>
                  <a:pt x="1025495" y="585716"/>
                </a:cubicBezTo>
                <a:cubicBezTo>
                  <a:pt x="1031417" y="590708"/>
                  <a:pt x="1031928" y="595864"/>
                  <a:pt x="1027029" y="601185"/>
                </a:cubicBezTo>
                <a:cubicBezTo>
                  <a:pt x="1022131" y="606505"/>
                  <a:pt x="1016779" y="615358"/>
                  <a:pt x="1010975" y="627741"/>
                </a:cubicBezTo>
                <a:cubicBezTo>
                  <a:pt x="1005170" y="640125"/>
                  <a:pt x="999743" y="650645"/>
                  <a:pt x="994696" y="659302"/>
                </a:cubicBezTo>
                <a:cubicBezTo>
                  <a:pt x="1004816" y="667537"/>
                  <a:pt x="1009477" y="677062"/>
                  <a:pt x="1008676" y="687877"/>
                </a:cubicBezTo>
                <a:cubicBezTo>
                  <a:pt x="1007877" y="698692"/>
                  <a:pt x="1006696" y="719339"/>
                  <a:pt x="1005132" y="749818"/>
                </a:cubicBezTo>
                <a:cubicBezTo>
                  <a:pt x="1003570" y="780296"/>
                  <a:pt x="1001226" y="800311"/>
                  <a:pt x="998101" y="809860"/>
                </a:cubicBezTo>
                <a:cubicBezTo>
                  <a:pt x="994976" y="819410"/>
                  <a:pt x="989905" y="818806"/>
                  <a:pt x="982892" y="808047"/>
                </a:cubicBezTo>
                <a:cubicBezTo>
                  <a:pt x="975879" y="797288"/>
                  <a:pt x="973929" y="787304"/>
                  <a:pt x="977041" y="778095"/>
                </a:cubicBezTo>
                <a:cubicBezTo>
                  <a:pt x="980155" y="768886"/>
                  <a:pt x="982685" y="757284"/>
                  <a:pt x="984632" y="743288"/>
                </a:cubicBezTo>
                <a:cubicBezTo>
                  <a:pt x="986578" y="729292"/>
                  <a:pt x="987553" y="714207"/>
                  <a:pt x="987553" y="698035"/>
                </a:cubicBezTo>
                <a:cubicBezTo>
                  <a:pt x="987553" y="682730"/>
                  <a:pt x="986951" y="673800"/>
                  <a:pt x="985748" y="671246"/>
                </a:cubicBezTo>
                <a:cubicBezTo>
                  <a:pt x="973829" y="690122"/>
                  <a:pt x="959864" y="704375"/>
                  <a:pt x="943853" y="714006"/>
                </a:cubicBezTo>
                <a:cubicBezTo>
                  <a:pt x="927841" y="723636"/>
                  <a:pt x="924750" y="722260"/>
                  <a:pt x="934579" y="709876"/>
                </a:cubicBezTo>
                <a:cubicBezTo>
                  <a:pt x="944408" y="697492"/>
                  <a:pt x="953778" y="684129"/>
                  <a:pt x="962689" y="669785"/>
                </a:cubicBezTo>
                <a:cubicBezTo>
                  <a:pt x="971600" y="655442"/>
                  <a:pt x="979916" y="639452"/>
                  <a:pt x="987636" y="621816"/>
                </a:cubicBezTo>
                <a:cubicBezTo>
                  <a:pt x="995357" y="604180"/>
                  <a:pt x="998246" y="591254"/>
                  <a:pt x="996305" y="583037"/>
                </a:cubicBezTo>
                <a:cubicBezTo>
                  <a:pt x="994850" y="576875"/>
                  <a:pt x="996117" y="573728"/>
                  <a:pt x="1000106" y="573596"/>
                </a:cubicBezTo>
                <a:close/>
                <a:moveTo>
                  <a:pt x="3047872" y="564378"/>
                </a:moveTo>
                <a:cubicBezTo>
                  <a:pt x="3058476" y="565599"/>
                  <a:pt x="3067257" y="568167"/>
                  <a:pt x="3074214" y="572080"/>
                </a:cubicBezTo>
                <a:cubicBezTo>
                  <a:pt x="3081172" y="575993"/>
                  <a:pt x="3084651" y="582178"/>
                  <a:pt x="3084651" y="590637"/>
                </a:cubicBezTo>
                <a:cubicBezTo>
                  <a:pt x="3084651" y="600025"/>
                  <a:pt x="3081662" y="604295"/>
                  <a:pt x="3075684" y="603445"/>
                </a:cubicBezTo>
                <a:cubicBezTo>
                  <a:pt x="3069706" y="602596"/>
                  <a:pt x="3062463" y="598766"/>
                  <a:pt x="3053955" y="591957"/>
                </a:cubicBezTo>
                <a:cubicBezTo>
                  <a:pt x="3046836" y="585632"/>
                  <a:pt x="3041392" y="579149"/>
                  <a:pt x="3037621" y="572507"/>
                </a:cubicBezTo>
                <a:cubicBezTo>
                  <a:pt x="3033851" y="565866"/>
                  <a:pt x="3037268" y="563156"/>
                  <a:pt x="3047872" y="564378"/>
                </a:cubicBezTo>
                <a:close/>
                <a:moveTo>
                  <a:pt x="4764102" y="563717"/>
                </a:moveTo>
                <a:cubicBezTo>
                  <a:pt x="4785707" y="584888"/>
                  <a:pt x="4801436" y="605727"/>
                  <a:pt x="4811289" y="626234"/>
                </a:cubicBezTo>
                <a:cubicBezTo>
                  <a:pt x="4821144" y="646742"/>
                  <a:pt x="4826070" y="669894"/>
                  <a:pt x="4826070" y="695691"/>
                </a:cubicBezTo>
                <a:cubicBezTo>
                  <a:pt x="4826070" y="721872"/>
                  <a:pt x="4821091" y="745328"/>
                  <a:pt x="4811131" y="766058"/>
                </a:cubicBezTo>
                <a:cubicBezTo>
                  <a:pt x="4801173" y="786789"/>
                  <a:pt x="4785483" y="806940"/>
                  <a:pt x="4764065" y="826511"/>
                </a:cubicBezTo>
                <a:lnTo>
                  <a:pt x="4747731" y="810474"/>
                </a:lnTo>
                <a:cubicBezTo>
                  <a:pt x="4765851" y="793185"/>
                  <a:pt x="4779329" y="775515"/>
                  <a:pt x="4788165" y="757464"/>
                </a:cubicBezTo>
                <a:cubicBezTo>
                  <a:pt x="4797002" y="739412"/>
                  <a:pt x="4801420" y="718821"/>
                  <a:pt x="4801420" y="695691"/>
                </a:cubicBezTo>
                <a:cubicBezTo>
                  <a:pt x="4801420" y="672970"/>
                  <a:pt x="4797048" y="652676"/>
                  <a:pt x="4788305" y="634811"/>
                </a:cubicBezTo>
                <a:cubicBezTo>
                  <a:pt x="4779561" y="616945"/>
                  <a:pt x="4766037" y="598884"/>
                  <a:pt x="4747731" y="580628"/>
                </a:cubicBezTo>
                <a:close/>
                <a:moveTo>
                  <a:pt x="3946403" y="563717"/>
                </a:moveTo>
                <a:lnTo>
                  <a:pt x="3962848" y="580628"/>
                </a:lnTo>
                <a:cubicBezTo>
                  <a:pt x="3944493" y="598897"/>
                  <a:pt x="3930956" y="616945"/>
                  <a:pt x="3922237" y="634773"/>
                </a:cubicBezTo>
                <a:cubicBezTo>
                  <a:pt x="3913518" y="652602"/>
                  <a:pt x="3909159" y="672908"/>
                  <a:pt x="3909159" y="695691"/>
                </a:cubicBezTo>
                <a:cubicBezTo>
                  <a:pt x="3909159" y="718883"/>
                  <a:pt x="3913568" y="739490"/>
                  <a:pt x="3922386" y="757510"/>
                </a:cubicBezTo>
                <a:cubicBezTo>
                  <a:pt x="3931204" y="775531"/>
                  <a:pt x="3944691" y="793179"/>
                  <a:pt x="3962848" y="810456"/>
                </a:cubicBezTo>
                <a:lnTo>
                  <a:pt x="3946459" y="826511"/>
                </a:lnTo>
                <a:cubicBezTo>
                  <a:pt x="3925052" y="806952"/>
                  <a:pt x="3909375" y="786823"/>
                  <a:pt x="3899429" y="766124"/>
                </a:cubicBezTo>
                <a:cubicBezTo>
                  <a:pt x="3889482" y="745424"/>
                  <a:pt x="3884509" y="721946"/>
                  <a:pt x="3884509" y="695691"/>
                </a:cubicBezTo>
                <a:cubicBezTo>
                  <a:pt x="3884509" y="669807"/>
                  <a:pt x="3889424" y="646636"/>
                  <a:pt x="3899252" y="626179"/>
                </a:cubicBezTo>
                <a:cubicBezTo>
                  <a:pt x="3909081" y="605721"/>
                  <a:pt x="3924798" y="584900"/>
                  <a:pt x="3946403" y="563717"/>
                </a:cubicBezTo>
                <a:close/>
                <a:moveTo>
                  <a:pt x="2004184" y="563538"/>
                </a:moveTo>
                <a:cubicBezTo>
                  <a:pt x="2005760" y="563498"/>
                  <a:pt x="2007661" y="563840"/>
                  <a:pt x="2009890" y="564564"/>
                </a:cubicBezTo>
                <a:cubicBezTo>
                  <a:pt x="2018807" y="567460"/>
                  <a:pt x="2026030" y="571506"/>
                  <a:pt x="2031554" y="576703"/>
                </a:cubicBezTo>
                <a:cubicBezTo>
                  <a:pt x="2037080" y="581899"/>
                  <a:pt x="2037750" y="585942"/>
                  <a:pt x="2033563" y="588832"/>
                </a:cubicBezTo>
                <a:cubicBezTo>
                  <a:pt x="2029378" y="591722"/>
                  <a:pt x="2024838" y="597684"/>
                  <a:pt x="2019946" y="606719"/>
                </a:cubicBezTo>
                <a:cubicBezTo>
                  <a:pt x="2015052" y="615754"/>
                  <a:pt x="2009233" y="626095"/>
                  <a:pt x="2002485" y="637741"/>
                </a:cubicBezTo>
                <a:cubicBezTo>
                  <a:pt x="2008427" y="637418"/>
                  <a:pt x="2017387" y="636141"/>
                  <a:pt x="2029368" y="633908"/>
                </a:cubicBezTo>
                <a:cubicBezTo>
                  <a:pt x="2041349" y="631676"/>
                  <a:pt x="2049069" y="629341"/>
                  <a:pt x="2052530" y="626904"/>
                </a:cubicBezTo>
                <a:cubicBezTo>
                  <a:pt x="2055989" y="624467"/>
                  <a:pt x="2060873" y="624287"/>
                  <a:pt x="2067180" y="626365"/>
                </a:cubicBezTo>
                <a:cubicBezTo>
                  <a:pt x="2073486" y="628442"/>
                  <a:pt x="2080234" y="631766"/>
                  <a:pt x="2087420" y="636336"/>
                </a:cubicBezTo>
                <a:cubicBezTo>
                  <a:pt x="2094607" y="640906"/>
                  <a:pt x="2096257" y="645198"/>
                  <a:pt x="2092369" y="649210"/>
                </a:cubicBezTo>
                <a:cubicBezTo>
                  <a:pt x="2088481" y="653222"/>
                  <a:pt x="2086918" y="665103"/>
                  <a:pt x="2087681" y="684854"/>
                </a:cubicBezTo>
                <a:cubicBezTo>
                  <a:pt x="2088443" y="704605"/>
                  <a:pt x="2088035" y="724734"/>
                  <a:pt x="2086453" y="745241"/>
                </a:cubicBezTo>
                <a:cubicBezTo>
                  <a:pt x="2084872" y="765748"/>
                  <a:pt x="2081842" y="781090"/>
                  <a:pt x="2077365" y="791266"/>
                </a:cubicBezTo>
                <a:cubicBezTo>
                  <a:pt x="2072888" y="801442"/>
                  <a:pt x="2065604" y="810251"/>
                  <a:pt x="2055516" y="817693"/>
                </a:cubicBezTo>
                <a:cubicBezTo>
                  <a:pt x="2045426" y="825134"/>
                  <a:pt x="2038788" y="824715"/>
                  <a:pt x="2035600" y="816437"/>
                </a:cubicBezTo>
                <a:cubicBezTo>
                  <a:pt x="2032413" y="808158"/>
                  <a:pt x="2026073" y="798794"/>
                  <a:pt x="2016578" y="788345"/>
                </a:cubicBezTo>
                <a:cubicBezTo>
                  <a:pt x="2007084" y="777896"/>
                  <a:pt x="2007965" y="774638"/>
                  <a:pt x="2019220" y="778569"/>
                </a:cubicBezTo>
                <a:cubicBezTo>
                  <a:pt x="2030475" y="782501"/>
                  <a:pt x="2038025" y="784448"/>
                  <a:pt x="2041869" y="784411"/>
                </a:cubicBezTo>
                <a:cubicBezTo>
                  <a:pt x="2045714" y="784374"/>
                  <a:pt x="2050016" y="778855"/>
                  <a:pt x="2054772" y="767854"/>
                </a:cubicBezTo>
                <a:cubicBezTo>
                  <a:pt x="2059528" y="756853"/>
                  <a:pt x="2062290" y="738066"/>
                  <a:pt x="2063058" y="711494"/>
                </a:cubicBezTo>
                <a:cubicBezTo>
                  <a:pt x="2063828" y="684922"/>
                  <a:pt x="2063013" y="667097"/>
                  <a:pt x="2060612" y="658019"/>
                </a:cubicBezTo>
                <a:cubicBezTo>
                  <a:pt x="2058213" y="648940"/>
                  <a:pt x="2050936" y="645570"/>
                  <a:pt x="2038782" y="647908"/>
                </a:cubicBezTo>
                <a:cubicBezTo>
                  <a:pt x="2026628" y="650245"/>
                  <a:pt x="2018038" y="652193"/>
                  <a:pt x="2013016" y="653749"/>
                </a:cubicBezTo>
                <a:cubicBezTo>
                  <a:pt x="2007992" y="655305"/>
                  <a:pt x="2002077" y="653746"/>
                  <a:pt x="1995268" y="649070"/>
                </a:cubicBezTo>
                <a:cubicBezTo>
                  <a:pt x="1987702" y="660902"/>
                  <a:pt x="1977651" y="670477"/>
                  <a:pt x="1965112" y="677794"/>
                </a:cubicBezTo>
                <a:cubicBezTo>
                  <a:pt x="1952573" y="685111"/>
                  <a:pt x="1951401" y="681229"/>
                  <a:pt x="1961595" y="666148"/>
                </a:cubicBezTo>
                <a:cubicBezTo>
                  <a:pt x="1971790" y="651067"/>
                  <a:pt x="1980937" y="634305"/>
                  <a:pt x="1989036" y="615863"/>
                </a:cubicBezTo>
                <a:cubicBezTo>
                  <a:pt x="1997134" y="597421"/>
                  <a:pt x="2000406" y="583536"/>
                  <a:pt x="1998849" y="574210"/>
                </a:cubicBezTo>
                <a:cubicBezTo>
                  <a:pt x="1997682" y="567215"/>
                  <a:pt x="1999460" y="563657"/>
                  <a:pt x="2004184" y="563538"/>
                </a:cubicBezTo>
                <a:close/>
                <a:moveTo>
                  <a:pt x="5026262" y="561410"/>
                </a:moveTo>
                <a:cubicBezTo>
                  <a:pt x="5039484" y="561410"/>
                  <a:pt x="5048956" y="566108"/>
                  <a:pt x="5054679" y="575503"/>
                </a:cubicBezTo>
                <a:cubicBezTo>
                  <a:pt x="5060403" y="584897"/>
                  <a:pt x="5070241" y="596959"/>
                  <a:pt x="5084194" y="611686"/>
                </a:cubicBezTo>
                <a:cubicBezTo>
                  <a:pt x="5098146" y="626414"/>
                  <a:pt x="5111619" y="639319"/>
                  <a:pt x="5124610" y="650400"/>
                </a:cubicBezTo>
                <a:cubicBezTo>
                  <a:pt x="5137602" y="661482"/>
                  <a:pt x="5152292" y="670653"/>
                  <a:pt x="5168682" y="677915"/>
                </a:cubicBezTo>
                <a:cubicBezTo>
                  <a:pt x="5185071" y="685177"/>
                  <a:pt x="5189437" y="689967"/>
                  <a:pt x="5181778" y="692286"/>
                </a:cubicBezTo>
                <a:cubicBezTo>
                  <a:pt x="5174120" y="694605"/>
                  <a:pt x="5161327" y="695362"/>
                  <a:pt x="5143399" y="694556"/>
                </a:cubicBezTo>
                <a:cubicBezTo>
                  <a:pt x="5125472" y="693750"/>
                  <a:pt x="5114617" y="690637"/>
                  <a:pt x="5110834" y="685217"/>
                </a:cubicBezTo>
                <a:cubicBezTo>
                  <a:pt x="5107052" y="679797"/>
                  <a:pt x="5100140" y="669922"/>
                  <a:pt x="5090100" y="655591"/>
                </a:cubicBezTo>
                <a:cubicBezTo>
                  <a:pt x="5080061" y="641260"/>
                  <a:pt x="5071683" y="629546"/>
                  <a:pt x="5064967" y="620449"/>
                </a:cubicBezTo>
                <a:cubicBezTo>
                  <a:pt x="5058251" y="611352"/>
                  <a:pt x="5051864" y="602630"/>
                  <a:pt x="5045805" y="594283"/>
                </a:cubicBezTo>
                <a:cubicBezTo>
                  <a:pt x="5039747" y="585936"/>
                  <a:pt x="5034736" y="580684"/>
                  <a:pt x="5030774" y="578526"/>
                </a:cubicBezTo>
                <a:cubicBezTo>
                  <a:pt x="5026811" y="576368"/>
                  <a:pt x="5023258" y="574839"/>
                  <a:pt x="5020114" y="573940"/>
                </a:cubicBezTo>
                <a:cubicBezTo>
                  <a:pt x="5016970" y="573041"/>
                  <a:pt x="5014865" y="570728"/>
                  <a:pt x="5013798" y="567001"/>
                </a:cubicBezTo>
                <a:cubicBezTo>
                  <a:pt x="5012732" y="563274"/>
                  <a:pt x="5016886" y="561410"/>
                  <a:pt x="5026262" y="561410"/>
                </a:cubicBezTo>
                <a:close/>
                <a:moveTo>
                  <a:pt x="2730738" y="561410"/>
                </a:moveTo>
                <a:cubicBezTo>
                  <a:pt x="2743959" y="561410"/>
                  <a:pt x="2753431" y="566108"/>
                  <a:pt x="2759154" y="575503"/>
                </a:cubicBezTo>
                <a:cubicBezTo>
                  <a:pt x="2764878" y="584897"/>
                  <a:pt x="2774716" y="596959"/>
                  <a:pt x="2788669" y="611686"/>
                </a:cubicBezTo>
                <a:cubicBezTo>
                  <a:pt x="2802622" y="626414"/>
                  <a:pt x="2816094" y="639319"/>
                  <a:pt x="2829085" y="650400"/>
                </a:cubicBezTo>
                <a:cubicBezTo>
                  <a:pt x="2842076" y="661482"/>
                  <a:pt x="2856767" y="670653"/>
                  <a:pt x="2873157" y="677915"/>
                </a:cubicBezTo>
                <a:cubicBezTo>
                  <a:pt x="2889546" y="685177"/>
                  <a:pt x="2893912" y="689967"/>
                  <a:pt x="2886254" y="692286"/>
                </a:cubicBezTo>
                <a:cubicBezTo>
                  <a:pt x="2878595" y="694605"/>
                  <a:pt x="2865802" y="695362"/>
                  <a:pt x="2847875" y="694556"/>
                </a:cubicBezTo>
                <a:cubicBezTo>
                  <a:pt x="2829947" y="693750"/>
                  <a:pt x="2819092" y="690637"/>
                  <a:pt x="2815309" y="685217"/>
                </a:cubicBezTo>
                <a:cubicBezTo>
                  <a:pt x="2811527" y="679797"/>
                  <a:pt x="2804615" y="669922"/>
                  <a:pt x="2794576" y="655591"/>
                </a:cubicBezTo>
                <a:cubicBezTo>
                  <a:pt x="2784536" y="641260"/>
                  <a:pt x="2776158" y="629546"/>
                  <a:pt x="2769442" y="620449"/>
                </a:cubicBezTo>
                <a:cubicBezTo>
                  <a:pt x="2762726" y="611352"/>
                  <a:pt x="2756339" y="602630"/>
                  <a:pt x="2750281" y="594283"/>
                </a:cubicBezTo>
                <a:cubicBezTo>
                  <a:pt x="2744222" y="585936"/>
                  <a:pt x="2739211" y="580684"/>
                  <a:pt x="2735249" y="578526"/>
                </a:cubicBezTo>
                <a:cubicBezTo>
                  <a:pt x="2731286" y="576368"/>
                  <a:pt x="2727733" y="574839"/>
                  <a:pt x="2724589" y="573940"/>
                </a:cubicBezTo>
                <a:cubicBezTo>
                  <a:pt x="2721445" y="573041"/>
                  <a:pt x="2719340" y="570728"/>
                  <a:pt x="2718273" y="567001"/>
                </a:cubicBezTo>
                <a:cubicBezTo>
                  <a:pt x="2717207" y="563274"/>
                  <a:pt x="2721361" y="561410"/>
                  <a:pt x="2730738" y="561410"/>
                </a:cubicBezTo>
                <a:close/>
                <a:moveTo>
                  <a:pt x="2264013" y="561410"/>
                </a:moveTo>
                <a:cubicBezTo>
                  <a:pt x="2277233" y="561410"/>
                  <a:pt x="2286706" y="566108"/>
                  <a:pt x="2292429" y="575503"/>
                </a:cubicBezTo>
                <a:cubicBezTo>
                  <a:pt x="2298153" y="584897"/>
                  <a:pt x="2307991" y="596959"/>
                  <a:pt x="2321944" y="611686"/>
                </a:cubicBezTo>
                <a:cubicBezTo>
                  <a:pt x="2335897" y="626414"/>
                  <a:pt x="2349368" y="639319"/>
                  <a:pt x="2362360" y="650400"/>
                </a:cubicBezTo>
                <a:cubicBezTo>
                  <a:pt x="2375351" y="661482"/>
                  <a:pt x="2390042" y="670653"/>
                  <a:pt x="2406432" y="677915"/>
                </a:cubicBezTo>
                <a:cubicBezTo>
                  <a:pt x="2422821" y="685177"/>
                  <a:pt x="2427187" y="689967"/>
                  <a:pt x="2419529" y="692286"/>
                </a:cubicBezTo>
                <a:cubicBezTo>
                  <a:pt x="2411870" y="694605"/>
                  <a:pt x="2399077" y="695362"/>
                  <a:pt x="2381150" y="694556"/>
                </a:cubicBezTo>
                <a:cubicBezTo>
                  <a:pt x="2363222" y="693750"/>
                  <a:pt x="2352367" y="690637"/>
                  <a:pt x="2348584" y="685217"/>
                </a:cubicBezTo>
                <a:cubicBezTo>
                  <a:pt x="2344801" y="679797"/>
                  <a:pt x="2337890" y="669922"/>
                  <a:pt x="2327851" y="655591"/>
                </a:cubicBezTo>
                <a:cubicBezTo>
                  <a:pt x="2317811" y="641260"/>
                  <a:pt x="2309433" y="629546"/>
                  <a:pt x="2302717" y="620449"/>
                </a:cubicBezTo>
                <a:cubicBezTo>
                  <a:pt x="2296001" y="611352"/>
                  <a:pt x="2289614" y="602630"/>
                  <a:pt x="2283556" y="594283"/>
                </a:cubicBezTo>
                <a:cubicBezTo>
                  <a:pt x="2277497" y="585936"/>
                  <a:pt x="2272486" y="580684"/>
                  <a:pt x="2268524" y="578526"/>
                </a:cubicBezTo>
                <a:cubicBezTo>
                  <a:pt x="2264561" y="576368"/>
                  <a:pt x="2261008" y="574839"/>
                  <a:pt x="2257864" y="573940"/>
                </a:cubicBezTo>
                <a:cubicBezTo>
                  <a:pt x="2254720" y="573041"/>
                  <a:pt x="2252615" y="570728"/>
                  <a:pt x="2251548" y="567001"/>
                </a:cubicBezTo>
                <a:cubicBezTo>
                  <a:pt x="2250482" y="563274"/>
                  <a:pt x="2254636" y="561410"/>
                  <a:pt x="2264013" y="561410"/>
                </a:cubicBezTo>
                <a:close/>
                <a:moveTo>
                  <a:pt x="3688074" y="556999"/>
                </a:moveTo>
                <a:cubicBezTo>
                  <a:pt x="3690478" y="556601"/>
                  <a:pt x="3694375" y="557857"/>
                  <a:pt x="3699767" y="560769"/>
                </a:cubicBezTo>
                <a:cubicBezTo>
                  <a:pt x="3710551" y="566592"/>
                  <a:pt x="3716606" y="571323"/>
                  <a:pt x="3717933" y="574963"/>
                </a:cubicBezTo>
                <a:cubicBezTo>
                  <a:pt x="3719260" y="578603"/>
                  <a:pt x="3718609" y="581378"/>
                  <a:pt x="3715980" y="583288"/>
                </a:cubicBezTo>
                <a:cubicBezTo>
                  <a:pt x="3713351" y="585198"/>
                  <a:pt x="3708932" y="592168"/>
                  <a:pt x="3702725" y="604199"/>
                </a:cubicBezTo>
                <a:cubicBezTo>
                  <a:pt x="3696517" y="616229"/>
                  <a:pt x="3689408" y="628296"/>
                  <a:pt x="3681396" y="640401"/>
                </a:cubicBezTo>
                <a:cubicBezTo>
                  <a:pt x="3683591" y="639868"/>
                  <a:pt x="3691246" y="638100"/>
                  <a:pt x="3704362" y="635099"/>
                </a:cubicBezTo>
                <a:cubicBezTo>
                  <a:pt x="3717477" y="632098"/>
                  <a:pt x="3730711" y="628206"/>
                  <a:pt x="3744062" y="623425"/>
                </a:cubicBezTo>
                <a:cubicBezTo>
                  <a:pt x="3757413" y="618644"/>
                  <a:pt x="3768792" y="617841"/>
                  <a:pt x="3778199" y="621016"/>
                </a:cubicBezTo>
                <a:cubicBezTo>
                  <a:pt x="3787606" y="624191"/>
                  <a:pt x="3790890" y="628045"/>
                  <a:pt x="3788050" y="632578"/>
                </a:cubicBezTo>
                <a:cubicBezTo>
                  <a:pt x="3785210" y="637111"/>
                  <a:pt x="3773251" y="641765"/>
                  <a:pt x="3752173" y="646540"/>
                </a:cubicBezTo>
                <a:cubicBezTo>
                  <a:pt x="3731095" y="651315"/>
                  <a:pt x="3714510" y="654161"/>
                  <a:pt x="3702418" y="655079"/>
                </a:cubicBezTo>
                <a:cubicBezTo>
                  <a:pt x="3712538" y="659122"/>
                  <a:pt x="3716997" y="663345"/>
                  <a:pt x="3715794" y="667748"/>
                </a:cubicBezTo>
                <a:cubicBezTo>
                  <a:pt x="3714591" y="672151"/>
                  <a:pt x="3713636" y="678718"/>
                  <a:pt x="3712929" y="687449"/>
                </a:cubicBezTo>
                <a:cubicBezTo>
                  <a:pt x="3722082" y="686048"/>
                  <a:pt x="3731430" y="683753"/>
                  <a:pt x="3740974" y="680566"/>
                </a:cubicBezTo>
                <a:cubicBezTo>
                  <a:pt x="3750517" y="677379"/>
                  <a:pt x="3759512" y="678619"/>
                  <a:pt x="3767958" y="684287"/>
                </a:cubicBezTo>
                <a:cubicBezTo>
                  <a:pt x="3776404" y="689955"/>
                  <a:pt x="3771917" y="694841"/>
                  <a:pt x="3754498" y="698946"/>
                </a:cubicBezTo>
                <a:cubicBezTo>
                  <a:pt x="3737079" y="703051"/>
                  <a:pt x="3723223" y="704713"/>
                  <a:pt x="3712929" y="703932"/>
                </a:cubicBezTo>
                <a:lnTo>
                  <a:pt x="3712929" y="739986"/>
                </a:lnTo>
                <a:cubicBezTo>
                  <a:pt x="3723669" y="737803"/>
                  <a:pt x="3734214" y="735118"/>
                  <a:pt x="3744564" y="731930"/>
                </a:cubicBezTo>
                <a:cubicBezTo>
                  <a:pt x="3754914" y="728743"/>
                  <a:pt x="3764873" y="730408"/>
                  <a:pt x="3774441" y="736925"/>
                </a:cubicBezTo>
                <a:cubicBezTo>
                  <a:pt x="3784010" y="743443"/>
                  <a:pt x="3779650" y="748525"/>
                  <a:pt x="3761363" y="752171"/>
                </a:cubicBezTo>
                <a:cubicBezTo>
                  <a:pt x="3743076" y="755817"/>
                  <a:pt x="3726931" y="756859"/>
                  <a:pt x="3712929" y="755296"/>
                </a:cubicBezTo>
                <a:cubicBezTo>
                  <a:pt x="3712929" y="790618"/>
                  <a:pt x="3710675" y="813848"/>
                  <a:pt x="3706166" y="824985"/>
                </a:cubicBezTo>
                <a:cubicBezTo>
                  <a:pt x="3701658" y="836122"/>
                  <a:pt x="3696576" y="836907"/>
                  <a:pt x="3690921" y="827338"/>
                </a:cubicBezTo>
                <a:cubicBezTo>
                  <a:pt x="3685265" y="817770"/>
                  <a:pt x="3683604" y="808385"/>
                  <a:pt x="3685935" y="799182"/>
                </a:cubicBezTo>
                <a:cubicBezTo>
                  <a:pt x="3688267" y="789979"/>
                  <a:pt x="3689823" y="778991"/>
                  <a:pt x="3690605" y="766217"/>
                </a:cubicBezTo>
                <a:cubicBezTo>
                  <a:pt x="3691386" y="753442"/>
                  <a:pt x="3691969" y="733964"/>
                  <a:pt x="3692353" y="707783"/>
                </a:cubicBezTo>
                <a:cubicBezTo>
                  <a:pt x="3692738" y="681602"/>
                  <a:pt x="3691436" y="664753"/>
                  <a:pt x="3688447" y="657237"/>
                </a:cubicBezTo>
                <a:cubicBezTo>
                  <a:pt x="3681204" y="658800"/>
                  <a:pt x="3676137" y="657243"/>
                  <a:pt x="3673247" y="652568"/>
                </a:cubicBezTo>
                <a:cubicBezTo>
                  <a:pt x="3656120" y="676132"/>
                  <a:pt x="3641501" y="691170"/>
                  <a:pt x="3629390" y="697681"/>
                </a:cubicBezTo>
                <a:cubicBezTo>
                  <a:pt x="3617279" y="704192"/>
                  <a:pt x="3615943" y="701253"/>
                  <a:pt x="3625381" y="688863"/>
                </a:cubicBezTo>
                <a:cubicBezTo>
                  <a:pt x="3634819" y="676473"/>
                  <a:pt x="3645925" y="658865"/>
                  <a:pt x="3658700" y="636038"/>
                </a:cubicBezTo>
                <a:cubicBezTo>
                  <a:pt x="3671474" y="613212"/>
                  <a:pt x="3679402" y="597213"/>
                  <a:pt x="3682484" y="588041"/>
                </a:cubicBezTo>
                <a:cubicBezTo>
                  <a:pt x="3685566" y="578870"/>
                  <a:pt x="3686521" y="570576"/>
                  <a:pt x="3685349" y="563159"/>
                </a:cubicBezTo>
                <a:cubicBezTo>
                  <a:pt x="3684763" y="559451"/>
                  <a:pt x="3685671" y="557397"/>
                  <a:pt x="3688074" y="556999"/>
                </a:cubicBezTo>
                <a:close/>
                <a:moveTo>
                  <a:pt x="7411335" y="207485"/>
                </a:moveTo>
                <a:cubicBezTo>
                  <a:pt x="7414780" y="206929"/>
                  <a:pt x="7418588" y="207187"/>
                  <a:pt x="7422758" y="208260"/>
                </a:cubicBezTo>
                <a:cubicBezTo>
                  <a:pt x="7431098" y="210405"/>
                  <a:pt x="7436546" y="214917"/>
                  <a:pt x="7439101" y="221794"/>
                </a:cubicBezTo>
                <a:cubicBezTo>
                  <a:pt x="7441656" y="228671"/>
                  <a:pt x="7441296" y="237275"/>
                  <a:pt x="7438022" y="247606"/>
                </a:cubicBezTo>
                <a:cubicBezTo>
                  <a:pt x="7434748" y="257937"/>
                  <a:pt x="7428801" y="267819"/>
                  <a:pt x="7420181" y="277251"/>
                </a:cubicBezTo>
                <a:cubicBezTo>
                  <a:pt x="7411562" y="286683"/>
                  <a:pt x="7403252" y="291818"/>
                  <a:pt x="7395252" y="292655"/>
                </a:cubicBezTo>
                <a:cubicBezTo>
                  <a:pt x="7387253" y="293492"/>
                  <a:pt x="7385690" y="291343"/>
                  <a:pt x="7390564" y="286209"/>
                </a:cubicBezTo>
                <a:cubicBezTo>
                  <a:pt x="7395438" y="281074"/>
                  <a:pt x="7399931" y="275893"/>
                  <a:pt x="7404042" y="270665"/>
                </a:cubicBezTo>
                <a:cubicBezTo>
                  <a:pt x="7408154" y="265438"/>
                  <a:pt x="7411730" y="259178"/>
                  <a:pt x="7414768" y="251885"/>
                </a:cubicBezTo>
                <a:cubicBezTo>
                  <a:pt x="7409298" y="251885"/>
                  <a:pt x="7404700" y="250487"/>
                  <a:pt x="7400973" y="247690"/>
                </a:cubicBezTo>
                <a:cubicBezTo>
                  <a:pt x="7397246" y="244893"/>
                  <a:pt x="7394722" y="241235"/>
                  <a:pt x="7393402" y="236714"/>
                </a:cubicBezTo>
                <a:cubicBezTo>
                  <a:pt x="7392080" y="232193"/>
                  <a:pt x="7391838" y="227970"/>
                  <a:pt x="7392676" y="224045"/>
                </a:cubicBezTo>
                <a:cubicBezTo>
                  <a:pt x="7393513" y="220120"/>
                  <a:pt x="7396651" y="215971"/>
                  <a:pt x="7402089" y="211599"/>
                </a:cubicBezTo>
                <a:cubicBezTo>
                  <a:pt x="7404809" y="209413"/>
                  <a:pt x="7407890" y="208042"/>
                  <a:pt x="7411335" y="207485"/>
                </a:cubicBezTo>
                <a:close/>
                <a:moveTo>
                  <a:pt x="3887086" y="207485"/>
                </a:moveTo>
                <a:cubicBezTo>
                  <a:pt x="3890530" y="206929"/>
                  <a:pt x="3894338" y="207187"/>
                  <a:pt x="3898508" y="208260"/>
                </a:cubicBezTo>
                <a:cubicBezTo>
                  <a:pt x="3906849" y="210405"/>
                  <a:pt x="3912297" y="214917"/>
                  <a:pt x="3914851" y="221794"/>
                </a:cubicBezTo>
                <a:cubicBezTo>
                  <a:pt x="3917406" y="228671"/>
                  <a:pt x="3917047" y="237275"/>
                  <a:pt x="3913772" y="247606"/>
                </a:cubicBezTo>
                <a:cubicBezTo>
                  <a:pt x="3910498" y="257937"/>
                  <a:pt x="3904551" y="267819"/>
                  <a:pt x="3895932" y="277251"/>
                </a:cubicBezTo>
                <a:cubicBezTo>
                  <a:pt x="3887312" y="286683"/>
                  <a:pt x="3879002" y="291818"/>
                  <a:pt x="3871003" y="292655"/>
                </a:cubicBezTo>
                <a:cubicBezTo>
                  <a:pt x="3863003" y="293492"/>
                  <a:pt x="3861441" y="291343"/>
                  <a:pt x="3866315" y="286209"/>
                </a:cubicBezTo>
                <a:cubicBezTo>
                  <a:pt x="3871189" y="281074"/>
                  <a:pt x="3875682" y="275893"/>
                  <a:pt x="3879793" y="270665"/>
                </a:cubicBezTo>
                <a:cubicBezTo>
                  <a:pt x="3883904" y="265438"/>
                  <a:pt x="3887479" y="259178"/>
                  <a:pt x="3890518" y="251885"/>
                </a:cubicBezTo>
                <a:cubicBezTo>
                  <a:pt x="3885048" y="251885"/>
                  <a:pt x="3880450" y="250487"/>
                  <a:pt x="3876723" y="247690"/>
                </a:cubicBezTo>
                <a:cubicBezTo>
                  <a:pt x="3872997" y="244893"/>
                  <a:pt x="3870473" y="241235"/>
                  <a:pt x="3869152" y="236714"/>
                </a:cubicBezTo>
                <a:cubicBezTo>
                  <a:pt x="3867831" y="232193"/>
                  <a:pt x="3867589" y="227970"/>
                  <a:pt x="3868426" y="224045"/>
                </a:cubicBezTo>
                <a:cubicBezTo>
                  <a:pt x="3869263" y="220120"/>
                  <a:pt x="3872401" y="215971"/>
                  <a:pt x="3877840" y="211599"/>
                </a:cubicBezTo>
                <a:cubicBezTo>
                  <a:pt x="3880559" y="209413"/>
                  <a:pt x="3883641" y="208042"/>
                  <a:pt x="3887086" y="207485"/>
                </a:cubicBezTo>
                <a:close/>
                <a:moveTo>
                  <a:pt x="1489103" y="185340"/>
                </a:moveTo>
                <a:lnTo>
                  <a:pt x="1468287" y="189675"/>
                </a:lnTo>
                <a:cubicBezTo>
                  <a:pt x="1463586" y="200229"/>
                  <a:pt x="1461369" y="205950"/>
                  <a:pt x="1461636" y="206837"/>
                </a:cubicBezTo>
                <a:cubicBezTo>
                  <a:pt x="1461901" y="207723"/>
                  <a:pt x="1463115" y="208477"/>
                  <a:pt x="1465272" y="209097"/>
                </a:cubicBezTo>
                <a:cubicBezTo>
                  <a:pt x="1467431" y="209717"/>
                  <a:pt x="1471083" y="211094"/>
                  <a:pt x="1476230" y="213227"/>
                </a:cubicBezTo>
                <a:cubicBezTo>
                  <a:pt x="1480968" y="207472"/>
                  <a:pt x="1485258" y="198177"/>
                  <a:pt x="1489103" y="185340"/>
                </a:cubicBezTo>
                <a:close/>
                <a:moveTo>
                  <a:pt x="4289982" y="181508"/>
                </a:moveTo>
                <a:cubicBezTo>
                  <a:pt x="4289269" y="180950"/>
                  <a:pt x="4284680" y="181254"/>
                  <a:pt x="4276215" y="182420"/>
                </a:cubicBezTo>
                <a:cubicBezTo>
                  <a:pt x="4267751" y="183585"/>
                  <a:pt x="4258347" y="184801"/>
                  <a:pt x="4248003" y="186066"/>
                </a:cubicBezTo>
                <a:cubicBezTo>
                  <a:pt x="4249516" y="195467"/>
                  <a:pt x="4250546" y="202183"/>
                  <a:pt x="4251091" y="206213"/>
                </a:cubicBezTo>
                <a:cubicBezTo>
                  <a:pt x="4260207" y="204725"/>
                  <a:pt x="4272833" y="203274"/>
                  <a:pt x="4288968" y="201860"/>
                </a:cubicBezTo>
                <a:cubicBezTo>
                  <a:pt x="4289588" y="197519"/>
                  <a:pt x="4290090" y="193182"/>
                  <a:pt x="4290475" y="188847"/>
                </a:cubicBezTo>
                <a:cubicBezTo>
                  <a:pt x="4290860" y="184512"/>
                  <a:pt x="4290695" y="182066"/>
                  <a:pt x="4289982" y="181508"/>
                </a:cubicBezTo>
                <a:close/>
                <a:moveTo>
                  <a:pt x="5261869" y="163253"/>
                </a:moveTo>
                <a:cubicBezTo>
                  <a:pt x="5265157" y="163207"/>
                  <a:pt x="5265026" y="165180"/>
                  <a:pt x="5261476" y="169174"/>
                </a:cubicBezTo>
                <a:cubicBezTo>
                  <a:pt x="5254376" y="177161"/>
                  <a:pt x="5244255" y="185793"/>
                  <a:pt x="5231115" y="195070"/>
                </a:cubicBezTo>
                <a:cubicBezTo>
                  <a:pt x="5217975" y="204347"/>
                  <a:pt x="5209076" y="211075"/>
                  <a:pt x="5204419" y="215255"/>
                </a:cubicBezTo>
                <a:cubicBezTo>
                  <a:pt x="5199762" y="219434"/>
                  <a:pt x="5192544" y="216755"/>
                  <a:pt x="5182764" y="207218"/>
                </a:cubicBezTo>
                <a:cubicBezTo>
                  <a:pt x="5172985" y="197681"/>
                  <a:pt x="5172583" y="192428"/>
                  <a:pt x="5181555" y="191461"/>
                </a:cubicBezTo>
                <a:cubicBezTo>
                  <a:pt x="5190529" y="190493"/>
                  <a:pt x="5198900" y="188342"/>
                  <a:pt x="5206670" y="185005"/>
                </a:cubicBezTo>
                <a:cubicBezTo>
                  <a:pt x="5214440" y="181669"/>
                  <a:pt x="5226133" y="176485"/>
                  <a:pt x="5241747" y="169453"/>
                </a:cubicBezTo>
                <a:cubicBezTo>
                  <a:pt x="5251874" y="165366"/>
                  <a:pt x="5258581" y="163300"/>
                  <a:pt x="5261869" y="163253"/>
                </a:cubicBezTo>
                <a:close/>
                <a:moveTo>
                  <a:pt x="2509144" y="163253"/>
                </a:moveTo>
                <a:cubicBezTo>
                  <a:pt x="2512432" y="163207"/>
                  <a:pt x="2512301" y="165180"/>
                  <a:pt x="2508751" y="169174"/>
                </a:cubicBezTo>
                <a:cubicBezTo>
                  <a:pt x="2501651" y="177161"/>
                  <a:pt x="2491530" y="185793"/>
                  <a:pt x="2478390" y="195070"/>
                </a:cubicBezTo>
                <a:cubicBezTo>
                  <a:pt x="2465250" y="204347"/>
                  <a:pt x="2456351" y="211075"/>
                  <a:pt x="2451694" y="215255"/>
                </a:cubicBezTo>
                <a:cubicBezTo>
                  <a:pt x="2447037" y="219434"/>
                  <a:pt x="2439819" y="216755"/>
                  <a:pt x="2430040" y="207218"/>
                </a:cubicBezTo>
                <a:cubicBezTo>
                  <a:pt x="2420260" y="197681"/>
                  <a:pt x="2419857" y="192428"/>
                  <a:pt x="2428830" y="191461"/>
                </a:cubicBezTo>
                <a:cubicBezTo>
                  <a:pt x="2437803" y="190493"/>
                  <a:pt x="2446175" y="188342"/>
                  <a:pt x="2453945" y="185005"/>
                </a:cubicBezTo>
                <a:cubicBezTo>
                  <a:pt x="2461715" y="181669"/>
                  <a:pt x="2473407" y="176485"/>
                  <a:pt x="2489022" y="169453"/>
                </a:cubicBezTo>
                <a:cubicBezTo>
                  <a:pt x="2499148" y="165366"/>
                  <a:pt x="2505856" y="163300"/>
                  <a:pt x="2509144" y="163253"/>
                </a:cubicBezTo>
                <a:close/>
                <a:moveTo>
                  <a:pt x="4300877" y="161530"/>
                </a:moveTo>
                <a:cubicBezTo>
                  <a:pt x="4303725" y="161674"/>
                  <a:pt x="4306722" y="162489"/>
                  <a:pt x="4309869" y="163974"/>
                </a:cubicBezTo>
                <a:cubicBezTo>
                  <a:pt x="4316163" y="166945"/>
                  <a:pt x="4320848" y="170160"/>
                  <a:pt x="4323924" y="173620"/>
                </a:cubicBezTo>
                <a:cubicBezTo>
                  <a:pt x="4327000" y="177080"/>
                  <a:pt x="4326085" y="181238"/>
                  <a:pt x="4321180" y="186094"/>
                </a:cubicBezTo>
                <a:cubicBezTo>
                  <a:pt x="4316275" y="190949"/>
                  <a:pt x="4312117" y="196422"/>
                  <a:pt x="4308706" y="202511"/>
                </a:cubicBezTo>
                <a:cubicBezTo>
                  <a:pt x="4317264" y="211875"/>
                  <a:pt x="4315413" y="216799"/>
                  <a:pt x="4303153" y="217283"/>
                </a:cubicBezTo>
                <a:cubicBezTo>
                  <a:pt x="4290894" y="217766"/>
                  <a:pt x="4273316" y="219484"/>
                  <a:pt x="4250422" y="222436"/>
                </a:cubicBezTo>
                <a:cubicBezTo>
                  <a:pt x="4244555" y="231948"/>
                  <a:pt x="4239762" y="231989"/>
                  <a:pt x="4236041" y="222557"/>
                </a:cubicBezTo>
                <a:cubicBezTo>
                  <a:pt x="4232320" y="213125"/>
                  <a:pt x="4229703" y="205562"/>
                  <a:pt x="4228190" y="199870"/>
                </a:cubicBezTo>
                <a:cubicBezTo>
                  <a:pt x="4226677" y="194177"/>
                  <a:pt x="4224129" y="187585"/>
                  <a:pt x="4220544" y="180094"/>
                </a:cubicBezTo>
                <a:cubicBezTo>
                  <a:pt x="4216960" y="172603"/>
                  <a:pt x="4218005" y="169264"/>
                  <a:pt x="4223679" y="170076"/>
                </a:cubicBezTo>
                <a:cubicBezTo>
                  <a:pt x="4229353" y="170888"/>
                  <a:pt x="4234218" y="171471"/>
                  <a:pt x="4238274" y="171825"/>
                </a:cubicBezTo>
                <a:cubicBezTo>
                  <a:pt x="4242329" y="172178"/>
                  <a:pt x="4251153" y="171412"/>
                  <a:pt x="4264746" y="169527"/>
                </a:cubicBezTo>
                <a:cubicBezTo>
                  <a:pt x="4278339" y="167642"/>
                  <a:pt x="4287684" y="165503"/>
                  <a:pt x="4292782" y="163109"/>
                </a:cubicBezTo>
                <a:cubicBezTo>
                  <a:pt x="4295331" y="161912"/>
                  <a:pt x="4298029" y="161386"/>
                  <a:pt x="4300877" y="161530"/>
                </a:cubicBezTo>
                <a:close/>
                <a:moveTo>
                  <a:pt x="3278704" y="152607"/>
                </a:moveTo>
                <a:cubicBezTo>
                  <a:pt x="3269427" y="153358"/>
                  <a:pt x="3261809" y="156539"/>
                  <a:pt x="3255850" y="162151"/>
                </a:cubicBezTo>
                <a:cubicBezTo>
                  <a:pt x="3249890" y="167763"/>
                  <a:pt x="3246725" y="174916"/>
                  <a:pt x="3246353" y="183610"/>
                </a:cubicBezTo>
                <a:cubicBezTo>
                  <a:pt x="3245993" y="192292"/>
                  <a:pt x="3247434" y="199873"/>
                  <a:pt x="3250678" y="206353"/>
                </a:cubicBezTo>
                <a:cubicBezTo>
                  <a:pt x="3253921" y="212833"/>
                  <a:pt x="3259741" y="216765"/>
                  <a:pt x="3268137" y="218148"/>
                </a:cubicBezTo>
                <a:cubicBezTo>
                  <a:pt x="3276534" y="219530"/>
                  <a:pt x="3285321" y="219344"/>
                  <a:pt x="3294498" y="217589"/>
                </a:cubicBezTo>
                <a:cubicBezTo>
                  <a:pt x="3303676" y="215835"/>
                  <a:pt x="3310098" y="210954"/>
                  <a:pt x="3313762" y="202949"/>
                </a:cubicBezTo>
                <a:cubicBezTo>
                  <a:pt x="3317427" y="194943"/>
                  <a:pt x="3318714" y="187036"/>
                  <a:pt x="3317623" y="179229"/>
                </a:cubicBezTo>
                <a:cubicBezTo>
                  <a:pt x="3316531" y="171422"/>
                  <a:pt x="3312091" y="164845"/>
                  <a:pt x="3304303" y="159500"/>
                </a:cubicBezTo>
                <a:cubicBezTo>
                  <a:pt x="3296514" y="154155"/>
                  <a:pt x="3287981" y="151857"/>
                  <a:pt x="3278704" y="152607"/>
                </a:cubicBezTo>
                <a:close/>
                <a:moveTo>
                  <a:pt x="3065917" y="146273"/>
                </a:moveTo>
                <a:cubicBezTo>
                  <a:pt x="3079212" y="148332"/>
                  <a:pt x="3088381" y="153212"/>
                  <a:pt x="3093422" y="160914"/>
                </a:cubicBezTo>
                <a:cubicBezTo>
                  <a:pt x="3098464" y="168616"/>
                  <a:pt x="3099258" y="176364"/>
                  <a:pt x="3095804" y="184159"/>
                </a:cubicBezTo>
                <a:cubicBezTo>
                  <a:pt x="3092349" y="191954"/>
                  <a:pt x="3085817" y="192403"/>
                  <a:pt x="3076205" y="185508"/>
                </a:cubicBezTo>
                <a:lnTo>
                  <a:pt x="3060652" y="168727"/>
                </a:lnTo>
                <a:cubicBezTo>
                  <a:pt x="3057465" y="164759"/>
                  <a:pt x="3054222" y="159509"/>
                  <a:pt x="3050923" y="152979"/>
                </a:cubicBezTo>
                <a:cubicBezTo>
                  <a:pt x="3047624" y="146450"/>
                  <a:pt x="3052622" y="144214"/>
                  <a:pt x="3065917" y="146273"/>
                </a:cubicBezTo>
                <a:close/>
                <a:moveTo>
                  <a:pt x="630607" y="143287"/>
                </a:moveTo>
                <a:cubicBezTo>
                  <a:pt x="624294" y="144050"/>
                  <a:pt x="614348" y="145504"/>
                  <a:pt x="600767" y="147650"/>
                </a:cubicBezTo>
                <a:cubicBezTo>
                  <a:pt x="595323" y="163202"/>
                  <a:pt x="587075" y="185836"/>
                  <a:pt x="576025" y="215552"/>
                </a:cubicBezTo>
                <a:cubicBezTo>
                  <a:pt x="583539" y="215590"/>
                  <a:pt x="601139" y="214511"/>
                  <a:pt x="628821" y="212315"/>
                </a:cubicBezTo>
                <a:cubicBezTo>
                  <a:pt x="636324" y="177775"/>
                  <a:pt x="640077" y="157088"/>
                  <a:pt x="640077" y="150254"/>
                </a:cubicBezTo>
                <a:cubicBezTo>
                  <a:pt x="640077" y="144847"/>
                  <a:pt x="636920" y="142524"/>
                  <a:pt x="630607" y="143287"/>
                </a:cubicBezTo>
                <a:close/>
                <a:moveTo>
                  <a:pt x="4360873" y="124742"/>
                </a:moveTo>
                <a:cubicBezTo>
                  <a:pt x="4364183" y="125069"/>
                  <a:pt x="4367767" y="126256"/>
                  <a:pt x="4371624" y="128302"/>
                </a:cubicBezTo>
                <a:cubicBezTo>
                  <a:pt x="4379338" y="132395"/>
                  <a:pt x="4385954" y="136723"/>
                  <a:pt x="4391474" y="141287"/>
                </a:cubicBezTo>
                <a:cubicBezTo>
                  <a:pt x="4396993" y="145851"/>
                  <a:pt x="4397737" y="150366"/>
                  <a:pt x="4393706" y="154831"/>
                </a:cubicBezTo>
                <a:cubicBezTo>
                  <a:pt x="4389675" y="159295"/>
                  <a:pt x="4386953" y="164182"/>
                  <a:pt x="4385539" y="169490"/>
                </a:cubicBezTo>
                <a:cubicBezTo>
                  <a:pt x="4384125" y="174798"/>
                  <a:pt x="4383418" y="185508"/>
                  <a:pt x="4383418" y="201618"/>
                </a:cubicBezTo>
                <a:cubicBezTo>
                  <a:pt x="4383418" y="216551"/>
                  <a:pt x="4383207" y="228438"/>
                  <a:pt x="4382786" y="237281"/>
                </a:cubicBezTo>
                <a:cubicBezTo>
                  <a:pt x="4382364" y="246124"/>
                  <a:pt x="4380240" y="253736"/>
                  <a:pt x="4376414" y="260117"/>
                </a:cubicBezTo>
                <a:cubicBezTo>
                  <a:pt x="4372588" y="266498"/>
                  <a:pt x="4366613" y="271779"/>
                  <a:pt x="4358489" y="275958"/>
                </a:cubicBezTo>
                <a:cubicBezTo>
                  <a:pt x="4350366" y="280138"/>
                  <a:pt x="4344965" y="278507"/>
                  <a:pt x="4342286" y="271065"/>
                </a:cubicBezTo>
                <a:cubicBezTo>
                  <a:pt x="4339607" y="263624"/>
                  <a:pt x="4332733" y="254846"/>
                  <a:pt x="4321664" y="244732"/>
                </a:cubicBezTo>
                <a:cubicBezTo>
                  <a:pt x="4310595" y="234618"/>
                  <a:pt x="4311013" y="231316"/>
                  <a:pt x="4322920" y="234826"/>
                </a:cubicBezTo>
                <a:cubicBezTo>
                  <a:pt x="4334826" y="238336"/>
                  <a:pt x="4342906" y="240091"/>
                  <a:pt x="4347160" y="240091"/>
                </a:cubicBezTo>
                <a:cubicBezTo>
                  <a:pt x="4350980" y="240091"/>
                  <a:pt x="4354062" y="238081"/>
                  <a:pt x="4356406" y="234063"/>
                </a:cubicBezTo>
                <a:cubicBezTo>
                  <a:pt x="4358750" y="230045"/>
                  <a:pt x="4360117" y="215776"/>
                  <a:pt x="4360508" y="191256"/>
                </a:cubicBezTo>
                <a:cubicBezTo>
                  <a:pt x="4360899" y="166737"/>
                  <a:pt x="4359550" y="153395"/>
                  <a:pt x="4356462" y="151231"/>
                </a:cubicBezTo>
                <a:cubicBezTo>
                  <a:pt x="4353374" y="149067"/>
                  <a:pt x="4345318" y="148177"/>
                  <a:pt x="4332296" y="148561"/>
                </a:cubicBezTo>
                <a:cubicBezTo>
                  <a:pt x="4319273" y="148946"/>
                  <a:pt x="4295867" y="151271"/>
                  <a:pt x="4262077" y="155537"/>
                </a:cubicBezTo>
                <a:cubicBezTo>
                  <a:pt x="4228287" y="159804"/>
                  <a:pt x="4208030" y="162241"/>
                  <a:pt x="4201308" y="162849"/>
                </a:cubicBezTo>
                <a:cubicBezTo>
                  <a:pt x="4202077" y="185967"/>
                  <a:pt x="4202462" y="203559"/>
                  <a:pt x="4202462" y="215627"/>
                </a:cubicBezTo>
                <a:cubicBezTo>
                  <a:pt x="4202462" y="228327"/>
                  <a:pt x="4200887" y="240075"/>
                  <a:pt x="4197736" y="250871"/>
                </a:cubicBezTo>
                <a:cubicBezTo>
                  <a:pt x="4194586" y="261667"/>
                  <a:pt x="4190283" y="262526"/>
                  <a:pt x="4184826" y="253448"/>
                </a:cubicBezTo>
                <a:cubicBezTo>
                  <a:pt x="4179369" y="244369"/>
                  <a:pt x="4176640" y="237988"/>
                  <a:pt x="4176640" y="234305"/>
                </a:cubicBezTo>
                <a:cubicBezTo>
                  <a:pt x="4176640" y="230162"/>
                  <a:pt x="4177418" y="223623"/>
                  <a:pt x="4178975" y="214687"/>
                </a:cubicBezTo>
                <a:cubicBezTo>
                  <a:pt x="4180531" y="205751"/>
                  <a:pt x="4181120" y="195262"/>
                  <a:pt x="4180742" y="183219"/>
                </a:cubicBezTo>
                <a:cubicBezTo>
                  <a:pt x="4180364" y="171177"/>
                  <a:pt x="4178420" y="160715"/>
                  <a:pt x="4174910" y="151835"/>
                </a:cubicBezTo>
                <a:cubicBezTo>
                  <a:pt x="4171400" y="142955"/>
                  <a:pt x="4173003" y="139334"/>
                  <a:pt x="4179719" y="140971"/>
                </a:cubicBezTo>
                <a:cubicBezTo>
                  <a:pt x="4186435" y="142608"/>
                  <a:pt x="4192286" y="144121"/>
                  <a:pt x="4197271" y="145510"/>
                </a:cubicBezTo>
                <a:cubicBezTo>
                  <a:pt x="4266973" y="139371"/>
                  <a:pt x="4308765" y="135337"/>
                  <a:pt x="4322650" y="133409"/>
                </a:cubicBezTo>
                <a:cubicBezTo>
                  <a:pt x="4336534" y="131480"/>
                  <a:pt x="4346239" y="129124"/>
                  <a:pt x="4351764" y="126339"/>
                </a:cubicBezTo>
                <a:cubicBezTo>
                  <a:pt x="4354527" y="124947"/>
                  <a:pt x="4357563" y="124415"/>
                  <a:pt x="4360873" y="124742"/>
                </a:cubicBezTo>
                <a:close/>
                <a:moveTo>
                  <a:pt x="7224974" y="124386"/>
                </a:moveTo>
                <a:cubicBezTo>
                  <a:pt x="7231268" y="123660"/>
                  <a:pt x="7239820" y="126758"/>
                  <a:pt x="7250628" y="133678"/>
                </a:cubicBezTo>
                <a:cubicBezTo>
                  <a:pt x="7262796" y="142496"/>
                  <a:pt x="7266259" y="149566"/>
                  <a:pt x="7261018" y="154886"/>
                </a:cubicBezTo>
                <a:cubicBezTo>
                  <a:pt x="7255779" y="160207"/>
                  <a:pt x="7251745" y="166755"/>
                  <a:pt x="7248917" y="174532"/>
                </a:cubicBezTo>
                <a:cubicBezTo>
                  <a:pt x="7246586" y="204967"/>
                  <a:pt x="7241761" y="227090"/>
                  <a:pt x="7234444" y="240900"/>
                </a:cubicBezTo>
                <a:cubicBezTo>
                  <a:pt x="7227126" y="254710"/>
                  <a:pt x="7217046" y="264272"/>
                  <a:pt x="7204204" y="269586"/>
                </a:cubicBezTo>
                <a:cubicBezTo>
                  <a:pt x="7191362" y="274901"/>
                  <a:pt x="7184714" y="273295"/>
                  <a:pt x="7184260" y="264768"/>
                </a:cubicBezTo>
                <a:cubicBezTo>
                  <a:pt x="7183808" y="256241"/>
                  <a:pt x="7180652" y="247076"/>
                  <a:pt x="7174792" y="237272"/>
                </a:cubicBezTo>
                <a:cubicBezTo>
                  <a:pt x="7168932" y="227468"/>
                  <a:pt x="7169422" y="223992"/>
                  <a:pt x="7176261" y="226845"/>
                </a:cubicBezTo>
                <a:cubicBezTo>
                  <a:pt x="7183102" y="229697"/>
                  <a:pt x="7190899" y="232947"/>
                  <a:pt x="7199655" y="236593"/>
                </a:cubicBezTo>
                <a:cubicBezTo>
                  <a:pt x="7205720" y="236593"/>
                  <a:pt x="7211165" y="229735"/>
                  <a:pt x="7215989" y="216017"/>
                </a:cubicBezTo>
                <a:cubicBezTo>
                  <a:pt x="7220814" y="202301"/>
                  <a:pt x="7223614" y="189529"/>
                  <a:pt x="7224388" y="177704"/>
                </a:cubicBezTo>
                <a:cubicBezTo>
                  <a:pt x="7225164" y="165878"/>
                  <a:pt x="7225238" y="157773"/>
                  <a:pt x="7224612" y="153389"/>
                </a:cubicBezTo>
                <a:cubicBezTo>
                  <a:pt x="7223986" y="149005"/>
                  <a:pt x="7221322" y="147008"/>
                  <a:pt x="7216622" y="147398"/>
                </a:cubicBezTo>
                <a:cubicBezTo>
                  <a:pt x="7211921" y="147789"/>
                  <a:pt x="7197820" y="149733"/>
                  <a:pt x="7174317" y="153231"/>
                </a:cubicBezTo>
                <a:cubicBezTo>
                  <a:pt x="7184438" y="156356"/>
                  <a:pt x="7187479" y="160638"/>
                  <a:pt x="7183442" y="166076"/>
                </a:cubicBezTo>
                <a:cubicBezTo>
                  <a:pt x="7179405" y="171515"/>
                  <a:pt x="7176426" y="176932"/>
                  <a:pt x="7174503" y="182327"/>
                </a:cubicBezTo>
                <a:cubicBezTo>
                  <a:pt x="7172581" y="187722"/>
                  <a:pt x="7167050" y="196974"/>
                  <a:pt x="7157909" y="210083"/>
                </a:cubicBezTo>
                <a:cubicBezTo>
                  <a:pt x="7148768" y="223192"/>
                  <a:pt x="7138146" y="234392"/>
                  <a:pt x="7126041" y="243681"/>
                </a:cubicBezTo>
                <a:cubicBezTo>
                  <a:pt x="7113936" y="252970"/>
                  <a:pt x="7102784" y="258217"/>
                  <a:pt x="7092582" y="259420"/>
                </a:cubicBezTo>
                <a:cubicBezTo>
                  <a:pt x="7082382" y="260623"/>
                  <a:pt x="7080748" y="258415"/>
                  <a:pt x="7087680" y="252797"/>
                </a:cubicBezTo>
                <a:cubicBezTo>
                  <a:pt x="7094614" y="247178"/>
                  <a:pt x="7103044" y="239790"/>
                  <a:pt x="7112972" y="230631"/>
                </a:cubicBezTo>
                <a:cubicBezTo>
                  <a:pt x="7122900" y="221472"/>
                  <a:pt x="7132472" y="209057"/>
                  <a:pt x="7141686" y="193386"/>
                </a:cubicBezTo>
                <a:cubicBezTo>
                  <a:pt x="7150902" y="177716"/>
                  <a:pt x="7154926" y="166086"/>
                  <a:pt x="7153760" y="158495"/>
                </a:cubicBezTo>
                <a:cubicBezTo>
                  <a:pt x="7149581" y="159934"/>
                  <a:pt x="7144046" y="161655"/>
                  <a:pt x="7137156" y="163658"/>
                </a:cubicBezTo>
                <a:cubicBezTo>
                  <a:pt x="7130268" y="165661"/>
                  <a:pt x="7122829" y="163711"/>
                  <a:pt x="7114842" y="157807"/>
                </a:cubicBezTo>
                <a:cubicBezTo>
                  <a:pt x="7107710" y="149845"/>
                  <a:pt x="7110070" y="145625"/>
                  <a:pt x="7121920" y="145147"/>
                </a:cubicBezTo>
                <a:cubicBezTo>
                  <a:pt x="7133770" y="144670"/>
                  <a:pt x="7152179" y="142478"/>
                  <a:pt x="7177145" y="138571"/>
                </a:cubicBezTo>
                <a:cubicBezTo>
                  <a:pt x="7198948" y="134813"/>
                  <a:pt x="7213044" y="130751"/>
                  <a:pt x="7219430" y="126386"/>
                </a:cubicBezTo>
                <a:cubicBezTo>
                  <a:pt x="7221028" y="125294"/>
                  <a:pt x="7222875" y="124628"/>
                  <a:pt x="7224974" y="124386"/>
                </a:cubicBezTo>
                <a:close/>
                <a:moveTo>
                  <a:pt x="5996249" y="124386"/>
                </a:moveTo>
                <a:cubicBezTo>
                  <a:pt x="6002543" y="123660"/>
                  <a:pt x="6011095" y="126758"/>
                  <a:pt x="6021904" y="133678"/>
                </a:cubicBezTo>
                <a:cubicBezTo>
                  <a:pt x="6034071" y="142496"/>
                  <a:pt x="6037534" y="149566"/>
                  <a:pt x="6032294" y="154886"/>
                </a:cubicBezTo>
                <a:cubicBezTo>
                  <a:pt x="6027054" y="160207"/>
                  <a:pt x="6023020" y="166755"/>
                  <a:pt x="6020192" y="174532"/>
                </a:cubicBezTo>
                <a:cubicBezTo>
                  <a:pt x="6017861" y="204967"/>
                  <a:pt x="6013036" y="227090"/>
                  <a:pt x="6005719" y="240900"/>
                </a:cubicBezTo>
                <a:cubicBezTo>
                  <a:pt x="5998402" y="254710"/>
                  <a:pt x="5988322" y="264272"/>
                  <a:pt x="5975479" y="269586"/>
                </a:cubicBezTo>
                <a:cubicBezTo>
                  <a:pt x="5962637" y="274901"/>
                  <a:pt x="5955989" y="273295"/>
                  <a:pt x="5955536" y="264768"/>
                </a:cubicBezTo>
                <a:cubicBezTo>
                  <a:pt x="5955084" y="256241"/>
                  <a:pt x="5951927" y="247076"/>
                  <a:pt x="5946067" y="237272"/>
                </a:cubicBezTo>
                <a:cubicBezTo>
                  <a:pt x="5940207" y="227468"/>
                  <a:pt x="5940697" y="223992"/>
                  <a:pt x="5947536" y="226845"/>
                </a:cubicBezTo>
                <a:cubicBezTo>
                  <a:pt x="5954377" y="229697"/>
                  <a:pt x="5962174" y="232947"/>
                  <a:pt x="5970930" y="236593"/>
                </a:cubicBezTo>
                <a:cubicBezTo>
                  <a:pt x="5976995" y="236593"/>
                  <a:pt x="5982440" y="229735"/>
                  <a:pt x="5987264" y="216017"/>
                </a:cubicBezTo>
                <a:cubicBezTo>
                  <a:pt x="5992089" y="202301"/>
                  <a:pt x="5994889" y="189529"/>
                  <a:pt x="5995664" y="177704"/>
                </a:cubicBezTo>
                <a:cubicBezTo>
                  <a:pt x="5996439" y="165878"/>
                  <a:pt x="5996514" y="157773"/>
                  <a:pt x="5995887" y="153389"/>
                </a:cubicBezTo>
                <a:cubicBezTo>
                  <a:pt x="5995261" y="149005"/>
                  <a:pt x="5992598" y="147008"/>
                  <a:pt x="5987897" y="147398"/>
                </a:cubicBezTo>
                <a:cubicBezTo>
                  <a:pt x="5983196" y="147789"/>
                  <a:pt x="5969095" y="149733"/>
                  <a:pt x="5945592" y="153231"/>
                </a:cubicBezTo>
                <a:cubicBezTo>
                  <a:pt x="5955713" y="156356"/>
                  <a:pt x="5958754" y="160638"/>
                  <a:pt x="5954717" y="166076"/>
                </a:cubicBezTo>
                <a:cubicBezTo>
                  <a:pt x="5950680" y="171515"/>
                  <a:pt x="5947701" y="176932"/>
                  <a:pt x="5945778" y="182327"/>
                </a:cubicBezTo>
                <a:cubicBezTo>
                  <a:pt x="5943856" y="187722"/>
                  <a:pt x="5938325" y="196974"/>
                  <a:pt x="5929184" y="210083"/>
                </a:cubicBezTo>
                <a:cubicBezTo>
                  <a:pt x="5920044" y="223192"/>
                  <a:pt x="5909421" y="234392"/>
                  <a:pt x="5897316" y="243681"/>
                </a:cubicBezTo>
                <a:cubicBezTo>
                  <a:pt x="5885212" y="252970"/>
                  <a:pt x="5874059" y="258217"/>
                  <a:pt x="5863858" y="259420"/>
                </a:cubicBezTo>
                <a:cubicBezTo>
                  <a:pt x="5853657" y="260623"/>
                  <a:pt x="5852023" y="258415"/>
                  <a:pt x="5858956" y="252797"/>
                </a:cubicBezTo>
                <a:cubicBezTo>
                  <a:pt x="5865889" y="247178"/>
                  <a:pt x="5874319" y="239790"/>
                  <a:pt x="5884247" y="230631"/>
                </a:cubicBezTo>
                <a:cubicBezTo>
                  <a:pt x="5894176" y="221471"/>
                  <a:pt x="5903747" y="209057"/>
                  <a:pt x="5912962" y="193386"/>
                </a:cubicBezTo>
                <a:cubicBezTo>
                  <a:pt x="5922177" y="177716"/>
                  <a:pt x="5926202" y="166086"/>
                  <a:pt x="5925035" y="158495"/>
                </a:cubicBezTo>
                <a:cubicBezTo>
                  <a:pt x="5920856" y="159934"/>
                  <a:pt x="5915321" y="161655"/>
                  <a:pt x="5908432" y="163658"/>
                </a:cubicBezTo>
                <a:cubicBezTo>
                  <a:pt x="5901543" y="165661"/>
                  <a:pt x="5894104" y="163711"/>
                  <a:pt x="5886117" y="157807"/>
                </a:cubicBezTo>
                <a:cubicBezTo>
                  <a:pt x="5878986" y="149845"/>
                  <a:pt x="5881345" y="145625"/>
                  <a:pt x="5893196" y="145147"/>
                </a:cubicBezTo>
                <a:cubicBezTo>
                  <a:pt x="5905046" y="144670"/>
                  <a:pt x="5923454" y="142478"/>
                  <a:pt x="5948420" y="138571"/>
                </a:cubicBezTo>
                <a:cubicBezTo>
                  <a:pt x="5970223" y="134813"/>
                  <a:pt x="5984319" y="130751"/>
                  <a:pt x="5990706" y="126386"/>
                </a:cubicBezTo>
                <a:cubicBezTo>
                  <a:pt x="5992303" y="125294"/>
                  <a:pt x="5994150" y="124628"/>
                  <a:pt x="5996249" y="124386"/>
                </a:cubicBezTo>
                <a:close/>
                <a:moveTo>
                  <a:pt x="5529524" y="124386"/>
                </a:moveTo>
                <a:cubicBezTo>
                  <a:pt x="5535818" y="123660"/>
                  <a:pt x="5544370" y="126758"/>
                  <a:pt x="5555179" y="133678"/>
                </a:cubicBezTo>
                <a:cubicBezTo>
                  <a:pt x="5567346" y="142496"/>
                  <a:pt x="5570809" y="149566"/>
                  <a:pt x="5565569" y="154886"/>
                </a:cubicBezTo>
                <a:cubicBezTo>
                  <a:pt x="5560329" y="160207"/>
                  <a:pt x="5556295" y="166755"/>
                  <a:pt x="5553467" y="174532"/>
                </a:cubicBezTo>
                <a:cubicBezTo>
                  <a:pt x="5551136" y="204967"/>
                  <a:pt x="5546311" y="227090"/>
                  <a:pt x="5538994" y="240900"/>
                </a:cubicBezTo>
                <a:cubicBezTo>
                  <a:pt x="5531677" y="254710"/>
                  <a:pt x="5521597" y="264272"/>
                  <a:pt x="5508754" y="269586"/>
                </a:cubicBezTo>
                <a:cubicBezTo>
                  <a:pt x="5495912" y="274901"/>
                  <a:pt x="5489264" y="273295"/>
                  <a:pt x="5488811" y="264768"/>
                </a:cubicBezTo>
                <a:cubicBezTo>
                  <a:pt x="5488359" y="256241"/>
                  <a:pt x="5485202" y="247076"/>
                  <a:pt x="5479342" y="237272"/>
                </a:cubicBezTo>
                <a:cubicBezTo>
                  <a:pt x="5473482" y="227468"/>
                  <a:pt x="5473972" y="223992"/>
                  <a:pt x="5480811" y="226845"/>
                </a:cubicBezTo>
                <a:cubicBezTo>
                  <a:pt x="5487652" y="229697"/>
                  <a:pt x="5495449" y="232947"/>
                  <a:pt x="5504205" y="236593"/>
                </a:cubicBezTo>
                <a:cubicBezTo>
                  <a:pt x="5510270" y="236593"/>
                  <a:pt x="5515715" y="229735"/>
                  <a:pt x="5520539" y="216017"/>
                </a:cubicBezTo>
                <a:cubicBezTo>
                  <a:pt x="5525364" y="202301"/>
                  <a:pt x="5528164" y="189529"/>
                  <a:pt x="5528939" y="177704"/>
                </a:cubicBezTo>
                <a:cubicBezTo>
                  <a:pt x="5529714" y="165878"/>
                  <a:pt x="5529789" y="157773"/>
                  <a:pt x="5529162" y="153389"/>
                </a:cubicBezTo>
                <a:cubicBezTo>
                  <a:pt x="5528536" y="149005"/>
                  <a:pt x="5525873" y="147008"/>
                  <a:pt x="5521172" y="147398"/>
                </a:cubicBezTo>
                <a:cubicBezTo>
                  <a:pt x="5516471" y="147789"/>
                  <a:pt x="5502370" y="149733"/>
                  <a:pt x="5478867" y="153231"/>
                </a:cubicBezTo>
                <a:cubicBezTo>
                  <a:pt x="5488988" y="156356"/>
                  <a:pt x="5492029" y="160638"/>
                  <a:pt x="5487992" y="166076"/>
                </a:cubicBezTo>
                <a:cubicBezTo>
                  <a:pt x="5483955" y="171515"/>
                  <a:pt x="5480976" y="176932"/>
                  <a:pt x="5479053" y="182327"/>
                </a:cubicBezTo>
                <a:cubicBezTo>
                  <a:pt x="5477131" y="187722"/>
                  <a:pt x="5471600" y="196974"/>
                  <a:pt x="5462459" y="210083"/>
                </a:cubicBezTo>
                <a:cubicBezTo>
                  <a:pt x="5453319" y="223192"/>
                  <a:pt x="5442696" y="234392"/>
                  <a:pt x="5430591" y="243681"/>
                </a:cubicBezTo>
                <a:cubicBezTo>
                  <a:pt x="5418487" y="252970"/>
                  <a:pt x="5407334" y="258217"/>
                  <a:pt x="5397133" y="259420"/>
                </a:cubicBezTo>
                <a:cubicBezTo>
                  <a:pt x="5386932" y="260623"/>
                  <a:pt x="5385298" y="258415"/>
                  <a:pt x="5392231" y="252797"/>
                </a:cubicBezTo>
                <a:cubicBezTo>
                  <a:pt x="5399164" y="247178"/>
                  <a:pt x="5407594" y="239790"/>
                  <a:pt x="5417522" y="230631"/>
                </a:cubicBezTo>
                <a:cubicBezTo>
                  <a:pt x="5427451" y="221472"/>
                  <a:pt x="5437022" y="209057"/>
                  <a:pt x="5446237" y="193386"/>
                </a:cubicBezTo>
                <a:cubicBezTo>
                  <a:pt x="5455452" y="177716"/>
                  <a:pt x="5459477" y="166086"/>
                  <a:pt x="5458310" y="158495"/>
                </a:cubicBezTo>
                <a:cubicBezTo>
                  <a:pt x="5454131" y="159934"/>
                  <a:pt x="5448596" y="161655"/>
                  <a:pt x="5441707" y="163658"/>
                </a:cubicBezTo>
                <a:cubicBezTo>
                  <a:pt x="5434818" y="165661"/>
                  <a:pt x="5427379" y="163711"/>
                  <a:pt x="5419392" y="157807"/>
                </a:cubicBezTo>
                <a:cubicBezTo>
                  <a:pt x="5412261" y="149845"/>
                  <a:pt x="5414620" y="145625"/>
                  <a:pt x="5426471" y="145147"/>
                </a:cubicBezTo>
                <a:cubicBezTo>
                  <a:pt x="5438321" y="144670"/>
                  <a:pt x="5456729" y="142478"/>
                  <a:pt x="5481695" y="138571"/>
                </a:cubicBezTo>
                <a:cubicBezTo>
                  <a:pt x="5503498" y="134813"/>
                  <a:pt x="5517594" y="130751"/>
                  <a:pt x="5523981" y="126386"/>
                </a:cubicBezTo>
                <a:cubicBezTo>
                  <a:pt x="5525578" y="125294"/>
                  <a:pt x="5527425" y="124628"/>
                  <a:pt x="5529524" y="124386"/>
                </a:cubicBezTo>
                <a:close/>
                <a:moveTo>
                  <a:pt x="3691199" y="124386"/>
                </a:moveTo>
                <a:cubicBezTo>
                  <a:pt x="3697494" y="123660"/>
                  <a:pt x="3706045" y="126758"/>
                  <a:pt x="3716854" y="133678"/>
                </a:cubicBezTo>
                <a:cubicBezTo>
                  <a:pt x="3729021" y="142496"/>
                  <a:pt x="3732484" y="149566"/>
                  <a:pt x="3727244" y="154886"/>
                </a:cubicBezTo>
                <a:cubicBezTo>
                  <a:pt x="3722004" y="160207"/>
                  <a:pt x="3717970" y="166755"/>
                  <a:pt x="3715143" y="174532"/>
                </a:cubicBezTo>
                <a:cubicBezTo>
                  <a:pt x="3712811" y="204967"/>
                  <a:pt x="3707986" y="227090"/>
                  <a:pt x="3700669" y="240900"/>
                </a:cubicBezTo>
                <a:cubicBezTo>
                  <a:pt x="3693352" y="254710"/>
                  <a:pt x="3683272" y="264272"/>
                  <a:pt x="3670429" y="269586"/>
                </a:cubicBezTo>
                <a:cubicBezTo>
                  <a:pt x="3657586" y="274901"/>
                  <a:pt x="3650939" y="273295"/>
                  <a:pt x="3650486" y="264768"/>
                </a:cubicBezTo>
                <a:cubicBezTo>
                  <a:pt x="3650033" y="256241"/>
                  <a:pt x="3646877" y="247076"/>
                  <a:pt x="3641017" y="237272"/>
                </a:cubicBezTo>
                <a:cubicBezTo>
                  <a:pt x="3635157" y="227468"/>
                  <a:pt x="3635647" y="223992"/>
                  <a:pt x="3642487" y="226845"/>
                </a:cubicBezTo>
                <a:cubicBezTo>
                  <a:pt x="3649327" y="229697"/>
                  <a:pt x="3657124" y="232947"/>
                  <a:pt x="3665880" y="236593"/>
                </a:cubicBezTo>
                <a:cubicBezTo>
                  <a:pt x="3671945" y="236593"/>
                  <a:pt x="3677390" y="229735"/>
                  <a:pt x="3682214" y="216017"/>
                </a:cubicBezTo>
                <a:cubicBezTo>
                  <a:pt x="3687039" y="202301"/>
                  <a:pt x="3689839" y="189529"/>
                  <a:pt x="3690614" y="177704"/>
                </a:cubicBezTo>
                <a:cubicBezTo>
                  <a:pt x="3691389" y="165878"/>
                  <a:pt x="3691463" y="157773"/>
                  <a:pt x="3690837" y="153389"/>
                </a:cubicBezTo>
                <a:cubicBezTo>
                  <a:pt x="3690211" y="149005"/>
                  <a:pt x="3687547" y="147008"/>
                  <a:pt x="3682847" y="147398"/>
                </a:cubicBezTo>
                <a:cubicBezTo>
                  <a:pt x="3678146" y="147789"/>
                  <a:pt x="3664045" y="149733"/>
                  <a:pt x="3640542" y="153231"/>
                </a:cubicBezTo>
                <a:cubicBezTo>
                  <a:pt x="3650663" y="156356"/>
                  <a:pt x="3653704" y="160638"/>
                  <a:pt x="3649668" y="166076"/>
                </a:cubicBezTo>
                <a:cubicBezTo>
                  <a:pt x="3645631" y="171515"/>
                  <a:pt x="3642651" y="176932"/>
                  <a:pt x="3640729" y="182327"/>
                </a:cubicBezTo>
                <a:cubicBezTo>
                  <a:pt x="3638806" y="187722"/>
                  <a:pt x="3633275" y="196974"/>
                  <a:pt x="3624134" y="210083"/>
                </a:cubicBezTo>
                <a:cubicBezTo>
                  <a:pt x="3614994" y="223192"/>
                  <a:pt x="3604371" y="234392"/>
                  <a:pt x="3592266" y="243681"/>
                </a:cubicBezTo>
                <a:cubicBezTo>
                  <a:pt x="3580162" y="252970"/>
                  <a:pt x="3569009" y="258217"/>
                  <a:pt x="3558808" y="259420"/>
                </a:cubicBezTo>
                <a:cubicBezTo>
                  <a:pt x="3548607" y="260623"/>
                  <a:pt x="3546973" y="258415"/>
                  <a:pt x="3553906" y="252797"/>
                </a:cubicBezTo>
                <a:cubicBezTo>
                  <a:pt x="3560839" y="247178"/>
                  <a:pt x="3569269" y="239790"/>
                  <a:pt x="3579197" y="230631"/>
                </a:cubicBezTo>
                <a:cubicBezTo>
                  <a:pt x="3589126" y="221472"/>
                  <a:pt x="3598697" y="209057"/>
                  <a:pt x="3607912" y="193386"/>
                </a:cubicBezTo>
                <a:cubicBezTo>
                  <a:pt x="3617127" y="177716"/>
                  <a:pt x="3621152" y="166086"/>
                  <a:pt x="3619986" y="158495"/>
                </a:cubicBezTo>
                <a:cubicBezTo>
                  <a:pt x="3615806" y="159934"/>
                  <a:pt x="3610271" y="161655"/>
                  <a:pt x="3603382" y="163658"/>
                </a:cubicBezTo>
                <a:cubicBezTo>
                  <a:pt x="3596493" y="165661"/>
                  <a:pt x="3589054" y="163711"/>
                  <a:pt x="3581067" y="157807"/>
                </a:cubicBezTo>
                <a:cubicBezTo>
                  <a:pt x="3573936" y="149845"/>
                  <a:pt x="3576295" y="145625"/>
                  <a:pt x="3588146" y="145147"/>
                </a:cubicBezTo>
                <a:cubicBezTo>
                  <a:pt x="3599996" y="144670"/>
                  <a:pt x="3618404" y="142478"/>
                  <a:pt x="3643370" y="138571"/>
                </a:cubicBezTo>
                <a:cubicBezTo>
                  <a:pt x="3665174" y="134813"/>
                  <a:pt x="3679269" y="130751"/>
                  <a:pt x="3685656" y="126386"/>
                </a:cubicBezTo>
                <a:cubicBezTo>
                  <a:pt x="3687253" y="125294"/>
                  <a:pt x="3689100" y="124628"/>
                  <a:pt x="3691199" y="124386"/>
                </a:cubicBezTo>
                <a:close/>
                <a:moveTo>
                  <a:pt x="2776799" y="124386"/>
                </a:moveTo>
                <a:cubicBezTo>
                  <a:pt x="2783094" y="123660"/>
                  <a:pt x="2791645" y="126758"/>
                  <a:pt x="2802454" y="133678"/>
                </a:cubicBezTo>
                <a:cubicBezTo>
                  <a:pt x="2814621" y="142496"/>
                  <a:pt x="2818084" y="149566"/>
                  <a:pt x="2812844" y="154886"/>
                </a:cubicBezTo>
                <a:cubicBezTo>
                  <a:pt x="2807604" y="160207"/>
                  <a:pt x="2803570" y="166755"/>
                  <a:pt x="2800743" y="174532"/>
                </a:cubicBezTo>
                <a:cubicBezTo>
                  <a:pt x="2798411" y="204967"/>
                  <a:pt x="2793586" y="227090"/>
                  <a:pt x="2786269" y="240900"/>
                </a:cubicBezTo>
                <a:cubicBezTo>
                  <a:pt x="2778951" y="254710"/>
                  <a:pt x="2768872" y="264272"/>
                  <a:pt x="2756029" y="269586"/>
                </a:cubicBezTo>
                <a:cubicBezTo>
                  <a:pt x="2743186" y="274901"/>
                  <a:pt x="2736539" y="273295"/>
                  <a:pt x="2736086" y="264768"/>
                </a:cubicBezTo>
                <a:cubicBezTo>
                  <a:pt x="2735633" y="256241"/>
                  <a:pt x="2732477" y="247076"/>
                  <a:pt x="2726617" y="237272"/>
                </a:cubicBezTo>
                <a:cubicBezTo>
                  <a:pt x="2720757" y="227468"/>
                  <a:pt x="2721247" y="223992"/>
                  <a:pt x="2728087" y="226845"/>
                </a:cubicBezTo>
                <a:cubicBezTo>
                  <a:pt x="2734926" y="229697"/>
                  <a:pt x="2742724" y="232947"/>
                  <a:pt x="2751480" y="236593"/>
                </a:cubicBezTo>
                <a:cubicBezTo>
                  <a:pt x="2757545" y="236593"/>
                  <a:pt x="2762990" y="229735"/>
                  <a:pt x="2767814" y="216017"/>
                </a:cubicBezTo>
                <a:cubicBezTo>
                  <a:pt x="2772639" y="202301"/>
                  <a:pt x="2775439" y="189529"/>
                  <a:pt x="2776214" y="177704"/>
                </a:cubicBezTo>
                <a:cubicBezTo>
                  <a:pt x="2776989" y="165878"/>
                  <a:pt x="2777063" y="157773"/>
                  <a:pt x="2776437" y="153389"/>
                </a:cubicBezTo>
                <a:cubicBezTo>
                  <a:pt x="2775811" y="149005"/>
                  <a:pt x="2773147" y="147008"/>
                  <a:pt x="2768447" y="147398"/>
                </a:cubicBezTo>
                <a:cubicBezTo>
                  <a:pt x="2763746" y="147789"/>
                  <a:pt x="2749645" y="149733"/>
                  <a:pt x="2726142" y="153231"/>
                </a:cubicBezTo>
                <a:cubicBezTo>
                  <a:pt x="2736263" y="156356"/>
                  <a:pt x="2739304" y="160638"/>
                  <a:pt x="2735268" y="166076"/>
                </a:cubicBezTo>
                <a:cubicBezTo>
                  <a:pt x="2731231" y="171515"/>
                  <a:pt x="2728251" y="176932"/>
                  <a:pt x="2726329" y="182327"/>
                </a:cubicBezTo>
                <a:cubicBezTo>
                  <a:pt x="2724406" y="187722"/>
                  <a:pt x="2718875" y="196974"/>
                  <a:pt x="2709734" y="210083"/>
                </a:cubicBezTo>
                <a:cubicBezTo>
                  <a:pt x="2700593" y="223192"/>
                  <a:pt x="2689971" y="234392"/>
                  <a:pt x="2677866" y="243681"/>
                </a:cubicBezTo>
                <a:cubicBezTo>
                  <a:pt x="2665762" y="252970"/>
                  <a:pt x="2654609" y="258217"/>
                  <a:pt x="2644408" y="259420"/>
                </a:cubicBezTo>
                <a:cubicBezTo>
                  <a:pt x="2634207" y="260623"/>
                  <a:pt x="2632573" y="258415"/>
                  <a:pt x="2639506" y="252797"/>
                </a:cubicBezTo>
                <a:cubicBezTo>
                  <a:pt x="2646439" y="247178"/>
                  <a:pt x="2654869" y="239790"/>
                  <a:pt x="2664797" y="230631"/>
                </a:cubicBezTo>
                <a:cubicBezTo>
                  <a:pt x="2674725" y="221471"/>
                  <a:pt x="2684297" y="209057"/>
                  <a:pt x="2693512" y="193386"/>
                </a:cubicBezTo>
                <a:cubicBezTo>
                  <a:pt x="2702727" y="177716"/>
                  <a:pt x="2706751" y="166086"/>
                  <a:pt x="2705586" y="158495"/>
                </a:cubicBezTo>
                <a:cubicBezTo>
                  <a:pt x="2701406" y="159934"/>
                  <a:pt x="2695871" y="161655"/>
                  <a:pt x="2688982" y="163658"/>
                </a:cubicBezTo>
                <a:cubicBezTo>
                  <a:pt x="2682092" y="165661"/>
                  <a:pt x="2674654" y="163711"/>
                  <a:pt x="2666667" y="157807"/>
                </a:cubicBezTo>
                <a:cubicBezTo>
                  <a:pt x="2659535" y="149845"/>
                  <a:pt x="2661895" y="145625"/>
                  <a:pt x="2673746" y="145147"/>
                </a:cubicBezTo>
                <a:cubicBezTo>
                  <a:pt x="2685596" y="144670"/>
                  <a:pt x="2704004" y="142478"/>
                  <a:pt x="2728970" y="138571"/>
                </a:cubicBezTo>
                <a:cubicBezTo>
                  <a:pt x="2750774" y="134813"/>
                  <a:pt x="2764869" y="130751"/>
                  <a:pt x="2771256" y="126386"/>
                </a:cubicBezTo>
                <a:cubicBezTo>
                  <a:pt x="2772853" y="125294"/>
                  <a:pt x="2774700" y="124628"/>
                  <a:pt x="2776799" y="124386"/>
                </a:cubicBezTo>
                <a:close/>
                <a:moveTo>
                  <a:pt x="5212316" y="119930"/>
                </a:moveTo>
                <a:cubicBezTo>
                  <a:pt x="5226232" y="121555"/>
                  <a:pt x="5235788" y="125021"/>
                  <a:pt x="5240984" y="130330"/>
                </a:cubicBezTo>
                <a:cubicBezTo>
                  <a:pt x="5246181" y="135638"/>
                  <a:pt x="5247778" y="141076"/>
                  <a:pt x="5245775" y="146645"/>
                </a:cubicBezTo>
                <a:cubicBezTo>
                  <a:pt x="5243772" y="152214"/>
                  <a:pt x="5238988" y="154173"/>
                  <a:pt x="5231422" y="152524"/>
                </a:cubicBezTo>
                <a:cubicBezTo>
                  <a:pt x="5223857" y="150874"/>
                  <a:pt x="5215144" y="145523"/>
                  <a:pt x="5205284" y="136469"/>
                </a:cubicBezTo>
                <a:cubicBezTo>
                  <a:pt x="5196057" y="123818"/>
                  <a:pt x="5198401" y="118306"/>
                  <a:pt x="5212316" y="119930"/>
                </a:cubicBezTo>
                <a:close/>
                <a:moveTo>
                  <a:pt x="2459591" y="119930"/>
                </a:moveTo>
                <a:cubicBezTo>
                  <a:pt x="2473507" y="121555"/>
                  <a:pt x="2483063" y="125022"/>
                  <a:pt x="2488259" y="130330"/>
                </a:cubicBezTo>
                <a:cubicBezTo>
                  <a:pt x="2493456" y="135638"/>
                  <a:pt x="2495053" y="141076"/>
                  <a:pt x="2493050" y="146645"/>
                </a:cubicBezTo>
                <a:cubicBezTo>
                  <a:pt x="2491047" y="152214"/>
                  <a:pt x="2486262" y="154173"/>
                  <a:pt x="2478697" y="152524"/>
                </a:cubicBezTo>
                <a:cubicBezTo>
                  <a:pt x="2471132" y="150874"/>
                  <a:pt x="2462419" y="145523"/>
                  <a:pt x="2452559" y="136469"/>
                </a:cubicBezTo>
                <a:cubicBezTo>
                  <a:pt x="2443332" y="123818"/>
                  <a:pt x="2445676" y="118306"/>
                  <a:pt x="2459591" y="119930"/>
                </a:cubicBezTo>
                <a:close/>
                <a:moveTo>
                  <a:pt x="994745" y="114425"/>
                </a:moveTo>
                <a:cubicBezTo>
                  <a:pt x="1008737" y="113488"/>
                  <a:pt x="1020476" y="115540"/>
                  <a:pt x="1029959" y="120581"/>
                </a:cubicBezTo>
                <a:cubicBezTo>
                  <a:pt x="1042604" y="127304"/>
                  <a:pt x="1048173" y="133356"/>
                  <a:pt x="1046665" y="138738"/>
                </a:cubicBezTo>
                <a:cubicBezTo>
                  <a:pt x="1045159" y="144121"/>
                  <a:pt x="1039074" y="146425"/>
                  <a:pt x="1028415" y="145650"/>
                </a:cubicBezTo>
                <a:cubicBezTo>
                  <a:pt x="1017755" y="144875"/>
                  <a:pt x="1002777" y="144487"/>
                  <a:pt x="983478" y="144487"/>
                </a:cubicBezTo>
                <a:cubicBezTo>
                  <a:pt x="964206" y="144487"/>
                  <a:pt x="943500" y="145457"/>
                  <a:pt x="921361" y="147398"/>
                </a:cubicBezTo>
                <a:cubicBezTo>
                  <a:pt x="899223" y="149339"/>
                  <a:pt x="880694" y="151649"/>
                  <a:pt x="865774" y="154328"/>
                </a:cubicBezTo>
                <a:cubicBezTo>
                  <a:pt x="850854" y="157007"/>
                  <a:pt x="837832" y="159537"/>
                  <a:pt x="826706" y="161918"/>
                </a:cubicBezTo>
                <a:cubicBezTo>
                  <a:pt x="815582" y="164300"/>
                  <a:pt x="804005" y="161714"/>
                  <a:pt x="791974" y="154161"/>
                </a:cubicBezTo>
                <a:cubicBezTo>
                  <a:pt x="781072" y="142168"/>
                  <a:pt x="780297" y="136763"/>
                  <a:pt x="789648" y="137948"/>
                </a:cubicBezTo>
                <a:cubicBezTo>
                  <a:pt x="799000" y="139132"/>
                  <a:pt x="815021" y="138760"/>
                  <a:pt x="837711" y="136832"/>
                </a:cubicBezTo>
                <a:cubicBezTo>
                  <a:pt x="860401" y="134903"/>
                  <a:pt x="884624" y="131985"/>
                  <a:pt x="910376" y="128079"/>
                </a:cubicBezTo>
                <a:cubicBezTo>
                  <a:pt x="936129" y="124172"/>
                  <a:pt x="959337" y="120265"/>
                  <a:pt x="980000" y="116358"/>
                </a:cubicBezTo>
                <a:cubicBezTo>
                  <a:pt x="985166" y="115382"/>
                  <a:pt x="990081" y="114737"/>
                  <a:pt x="994745" y="114425"/>
                </a:cubicBezTo>
                <a:close/>
                <a:moveTo>
                  <a:pt x="1841273" y="103792"/>
                </a:moveTo>
                <a:cubicBezTo>
                  <a:pt x="1844351" y="104145"/>
                  <a:pt x="1847563" y="105376"/>
                  <a:pt x="1850905" y="107485"/>
                </a:cubicBezTo>
                <a:cubicBezTo>
                  <a:pt x="1857589" y="111701"/>
                  <a:pt x="1863211" y="116296"/>
                  <a:pt x="1867769" y="121270"/>
                </a:cubicBezTo>
                <a:cubicBezTo>
                  <a:pt x="1872328" y="126243"/>
                  <a:pt x="1871142" y="129955"/>
                  <a:pt x="1864216" y="132404"/>
                </a:cubicBezTo>
                <a:cubicBezTo>
                  <a:pt x="1857289" y="134853"/>
                  <a:pt x="1850818" y="138146"/>
                  <a:pt x="1844803" y="142282"/>
                </a:cubicBezTo>
                <a:cubicBezTo>
                  <a:pt x="1838788" y="146419"/>
                  <a:pt x="1833932" y="149677"/>
                  <a:pt x="1830236" y="152059"/>
                </a:cubicBezTo>
                <a:cubicBezTo>
                  <a:pt x="1833113" y="154105"/>
                  <a:pt x="1835427" y="156592"/>
                  <a:pt x="1837176" y="159519"/>
                </a:cubicBezTo>
                <a:cubicBezTo>
                  <a:pt x="1870278" y="155686"/>
                  <a:pt x="1893290" y="153367"/>
                  <a:pt x="1906213" y="152561"/>
                </a:cubicBezTo>
                <a:cubicBezTo>
                  <a:pt x="1919136" y="151755"/>
                  <a:pt x="1928577" y="156043"/>
                  <a:pt x="1934537" y="165425"/>
                </a:cubicBezTo>
                <a:cubicBezTo>
                  <a:pt x="1940496" y="174808"/>
                  <a:pt x="1937337" y="178913"/>
                  <a:pt x="1925059" y="177741"/>
                </a:cubicBezTo>
                <a:cubicBezTo>
                  <a:pt x="1912780" y="176569"/>
                  <a:pt x="1899407" y="175791"/>
                  <a:pt x="1884940" y="175406"/>
                </a:cubicBezTo>
                <a:cubicBezTo>
                  <a:pt x="1870473" y="175022"/>
                  <a:pt x="1856133" y="175791"/>
                  <a:pt x="1841919" y="177713"/>
                </a:cubicBezTo>
                <a:cubicBezTo>
                  <a:pt x="1844995" y="182525"/>
                  <a:pt x="1846727" y="196341"/>
                  <a:pt x="1847119" y="219161"/>
                </a:cubicBezTo>
                <a:cubicBezTo>
                  <a:pt x="1847510" y="241982"/>
                  <a:pt x="1841417" y="258976"/>
                  <a:pt x="1828841" y="270144"/>
                </a:cubicBezTo>
                <a:cubicBezTo>
                  <a:pt x="1816265" y="281313"/>
                  <a:pt x="1808364" y="282996"/>
                  <a:pt x="1805140" y="275195"/>
                </a:cubicBezTo>
                <a:cubicBezTo>
                  <a:pt x="1801915" y="267394"/>
                  <a:pt x="1796123" y="259785"/>
                  <a:pt x="1787765" y="252369"/>
                </a:cubicBezTo>
                <a:cubicBezTo>
                  <a:pt x="1779406" y="244952"/>
                  <a:pt x="1777832" y="241641"/>
                  <a:pt x="1783048" y="242435"/>
                </a:cubicBezTo>
                <a:cubicBezTo>
                  <a:pt x="1788264" y="243228"/>
                  <a:pt x="1795007" y="244007"/>
                  <a:pt x="1803280" y="244769"/>
                </a:cubicBezTo>
                <a:cubicBezTo>
                  <a:pt x="1811551" y="245532"/>
                  <a:pt x="1816728" y="242751"/>
                  <a:pt x="1818804" y="236426"/>
                </a:cubicBezTo>
                <a:cubicBezTo>
                  <a:pt x="1820881" y="230100"/>
                  <a:pt x="1821921" y="220445"/>
                  <a:pt x="1821921" y="207460"/>
                </a:cubicBezTo>
                <a:cubicBezTo>
                  <a:pt x="1821921" y="194673"/>
                  <a:pt x="1821126" y="185743"/>
                  <a:pt x="1819539" y="180671"/>
                </a:cubicBezTo>
                <a:cubicBezTo>
                  <a:pt x="1779183" y="186897"/>
                  <a:pt x="1753240" y="191179"/>
                  <a:pt x="1741712" y="193517"/>
                </a:cubicBezTo>
                <a:cubicBezTo>
                  <a:pt x="1730184" y="195854"/>
                  <a:pt x="1720630" y="194738"/>
                  <a:pt x="1713053" y="190168"/>
                </a:cubicBezTo>
                <a:cubicBezTo>
                  <a:pt x="1705475" y="185598"/>
                  <a:pt x="1702245" y="181880"/>
                  <a:pt x="1703360" y="179015"/>
                </a:cubicBezTo>
                <a:cubicBezTo>
                  <a:pt x="1704477" y="176150"/>
                  <a:pt x="1710169" y="174718"/>
                  <a:pt x="1720438" y="174718"/>
                </a:cubicBezTo>
                <a:cubicBezTo>
                  <a:pt x="1728910" y="174718"/>
                  <a:pt x="1741265" y="173750"/>
                  <a:pt x="1757505" y="171816"/>
                </a:cubicBezTo>
                <a:cubicBezTo>
                  <a:pt x="1773747" y="169881"/>
                  <a:pt x="1793276" y="167537"/>
                  <a:pt x="1816098" y="164783"/>
                </a:cubicBezTo>
                <a:cubicBezTo>
                  <a:pt x="1813369" y="160455"/>
                  <a:pt x="1809766" y="155382"/>
                  <a:pt x="1805289" y="149566"/>
                </a:cubicBezTo>
                <a:cubicBezTo>
                  <a:pt x="1800811" y="143749"/>
                  <a:pt x="1805910" y="142397"/>
                  <a:pt x="1820581" y="145510"/>
                </a:cubicBezTo>
                <a:cubicBezTo>
                  <a:pt x="1820915" y="145684"/>
                  <a:pt x="1822222" y="143675"/>
                  <a:pt x="1824496" y="139483"/>
                </a:cubicBezTo>
                <a:cubicBezTo>
                  <a:pt x="1826773" y="135291"/>
                  <a:pt x="1829056" y="131722"/>
                  <a:pt x="1831343" y="128776"/>
                </a:cubicBezTo>
                <a:cubicBezTo>
                  <a:pt x="1833631" y="125831"/>
                  <a:pt x="1834066" y="123822"/>
                  <a:pt x="1832646" y="122749"/>
                </a:cubicBezTo>
                <a:cubicBezTo>
                  <a:pt x="1831225" y="121676"/>
                  <a:pt x="1823551" y="123279"/>
                  <a:pt x="1809624" y="127558"/>
                </a:cubicBezTo>
                <a:cubicBezTo>
                  <a:pt x="1795696" y="131837"/>
                  <a:pt x="1786186" y="134754"/>
                  <a:pt x="1781095" y="136311"/>
                </a:cubicBezTo>
                <a:cubicBezTo>
                  <a:pt x="1776004" y="137867"/>
                  <a:pt x="1769669" y="135123"/>
                  <a:pt x="1762091" y="128079"/>
                </a:cubicBezTo>
                <a:cubicBezTo>
                  <a:pt x="1754514" y="121034"/>
                  <a:pt x="1756194" y="117512"/>
                  <a:pt x="1767133" y="117512"/>
                </a:cubicBezTo>
                <a:cubicBezTo>
                  <a:pt x="1776299" y="117512"/>
                  <a:pt x="1788065" y="116188"/>
                  <a:pt x="1802433" y="113540"/>
                </a:cubicBezTo>
                <a:cubicBezTo>
                  <a:pt x="1816801" y="110892"/>
                  <a:pt x="1826800" y="108167"/>
                  <a:pt x="1832432" y="105364"/>
                </a:cubicBezTo>
                <a:cubicBezTo>
                  <a:pt x="1835248" y="103962"/>
                  <a:pt x="1838194" y="103438"/>
                  <a:pt x="1841273" y="103792"/>
                </a:cubicBezTo>
                <a:close/>
                <a:moveTo>
                  <a:pt x="1191292" y="99327"/>
                </a:moveTo>
                <a:cubicBezTo>
                  <a:pt x="1192657" y="98710"/>
                  <a:pt x="1194418" y="99429"/>
                  <a:pt x="1196572" y="101485"/>
                </a:cubicBezTo>
                <a:cubicBezTo>
                  <a:pt x="1200883" y="105596"/>
                  <a:pt x="1203441" y="112132"/>
                  <a:pt x="1204246" y="121093"/>
                </a:cubicBezTo>
                <a:cubicBezTo>
                  <a:pt x="1205052" y="130054"/>
                  <a:pt x="1202982" y="140279"/>
                  <a:pt x="1198033" y="151770"/>
                </a:cubicBezTo>
                <a:cubicBezTo>
                  <a:pt x="1193084" y="163261"/>
                  <a:pt x="1188199" y="164749"/>
                  <a:pt x="1183374" y="156235"/>
                </a:cubicBezTo>
                <a:cubicBezTo>
                  <a:pt x="1178549" y="147721"/>
                  <a:pt x="1176918" y="141802"/>
                  <a:pt x="1178481" y="138478"/>
                </a:cubicBezTo>
                <a:cubicBezTo>
                  <a:pt x="1180044" y="135154"/>
                  <a:pt x="1181600" y="130491"/>
                  <a:pt x="1183150" y="124488"/>
                </a:cubicBezTo>
                <a:cubicBezTo>
                  <a:pt x="1185482" y="118200"/>
                  <a:pt x="1187224" y="111767"/>
                  <a:pt x="1188376" y="105187"/>
                </a:cubicBezTo>
                <a:cubicBezTo>
                  <a:pt x="1188955" y="101897"/>
                  <a:pt x="1189925" y="99944"/>
                  <a:pt x="1191292" y="99327"/>
                </a:cubicBezTo>
                <a:close/>
                <a:moveTo>
                  <a:pt x="6206793" y="95904"/>
                </a:moveTo>
                <a:cubicBezTo>
                  <a:pt x="6210124" y="96022"/>
                  <a:pt x="6213924" y="97116"/>
                  <a:pt x="6218190" y="99187"/>
                </a:cubicBezTo>
                <a:cubicBezTo>
                  <a:pt x="6231100" y="104893"/>
                  <a:pt x="6234797" y="110833"/>
                  <a:pt x="6229277" y="117010"/>
                </a:cubicBezTo>
                <a:cubicBezTo>
                  <a:pt x="6223758" y="123186"/>
                  <a:pt x="6219867" y="135712"/>
                  <a:pt x="6217604" y="154589"/>
                </a:cubicBezTo>
                <a:cubicBezTo>
                  <a:pt x="6215340" y="173465"/>
                  <a:pt x="6214463" y="184649"/>
                  <a:pt x="6214971" y="188140"/>
                </a:cubicBezTo>
                <a:cubicBezTo>
                  <a:pt x="6215480" y="191631"/>
                  <a:pt x="6221542" y="189681"/>
                  <a:pt x="6233156" y="182289"/>
                </a:cubicBezTo>
                <a:cubicBezTo>
                  <a:pt x="6244771" y="174898"/>
                  <a:pt x="6251908" y="172426"/>
                  <a:pt x="6254569" y="174876"/>
                </a:cubicBezTo>
                <a:cubicBezTo>
                  <a:pt x="6257229" y="177325"/>
                  <a:pt x="6251211" y="185325"/>
                  <a:pt x="6236514" y="198874"/>
                </a:cubicBezTo>
                <a:cubicBezTo>
                  <a:pt x="6221817" y="212424"/>
                  <a:pt x="6210966" y="223868"/>
                  <a:pt x="6203958" y="233207"/>
                </a:cubicBezTo>
                <a:cubicBezTo>
                  <a:pt x="6196951" y="242546"/>
                  <a:pt x="6191242" y="242155"/>
                  <a:pt x="6186833" y="232035"/>
                </a:cubicBezTo>
                <a:cubicBezTo>
                  <a:pt x="6182424" y="221915"/>
                  <a:pt x="6181792" y="214219"/>
                  <a:pt x="6184936" y="208948"/>
                </a:cubicBezTo>
                <a:cubicBezTo>
                  <a:pt x="6188080" y="203677"/>
                  <a:pt x="6190607" y="197594"/>
                  <a:pt x="6192517" y="190698"/>
                </a:cubicBezTo>
                <a:cubicBezTo>
                  <a:pt x="6194427" y="183802"/>
                  <a:pt x="6195772" y="174547"/>
                  <a:pt x="6196554" y="162932"/>
                </a:cubicBezTo>
                <a:cubicBezTo>
                  <a:pt x="6197335" y="151318"/>
                  <a:pt x="6197921" y="141058"/>
                  <a:pt x="6198312" y="132153"/>
                </a:cubicBezTo>
                <a:cubicBezTo>
                  <a:pt x="6198702" y="123248"/>
                  <a:pt x="6196563" y="119751"/>
                  <a:pt x="6191894" y="121660"/>
                </a:cubicBezTo>
                <a:cubicBezTo>
                  <a:pt x="6187224" y="123570"/>
                  <a:pt x="6180964" y="126491"/>
                  <a:pt x="6173113" y="130423"/>
                </a:cubicBezTo>
                <a:cubicBezTo>
                  <a:pt x="6165263" y="134354"/>
                  <a:pt x="6157285" y="133145"/>
                  <a:pt x="6149180" y="126795"/>
                </a:cubicBezTo>
                <a:cubicBezTo>
                  <a:pt x="6141075" y="120445"/>
                  <a:pt x="6141143" y="116743"/>
                  <a:pt x="6149385" y="115689"/>
                </a:cubicBezTo>
                <a:cubicBezTo>
                  <a:pt x="6157626" y="114635"/>
                  <a:pt x="6166624" y="112421"/>
                  <a:pt x="6176378" y="109047"/>
                </a:cubicBezTo>
                <a:cubicBezTo>
                  <a:pt x="6186133" y="105674"/>
                  <a:pt x="6193407" y="102152"/>
                  <a:pt x="6198200" y="98480"/>
                </a:cubicBezTo>
                <a:cubicBezTo>
                  <a:pt x="6200597" y="96645"/>
                  <a:pt x="6203461" y="95786"/>
                  <a:pt x="6206793" y="95904"/>
                </a:cubicBezTo>
                <a:close/>
                <a:moveTo>
                  <a:pt x="4295693" y="88825"/>
                </a:moveTo>
                <a:cubicBezTo>
                  <a:pt x="4294125" y="88577"/>
                  <a:pt x="4288624" y="89027"/>
                  <a:pt x="4279192" y="90174"/>
                </a:cubicBezTo>
                <a:cubicBezTo>
                  <a:pt x="4269760" y="91321"/>
                  <a:pt x="4260920" y="92825"/>
                  <a:pt x="4252673" y="94685"/>
                </a:cubicBezTo>
                <a:cubicBezTo>
                  <a:pt x="4253404" y="100465"/>
                  <a:pt x="4254074" y="106511"/>
                  <a:pt x="4254682" y="112824"/>
                </a:cubicBezTo>
                <a:lnTo>
                  <a:pt x="4294121" y="107410"/>
                </a:lnTo>
                <a:cubicBezTo>
                  <a:pt x="4296738" y="101531"/>
                  <a:pt x="4298047" y="96744"/>
                  <a:pt x="4298047" y="93048"/>
                </a:cubicBezTo>
                <a:cubicBezTo>
                  <a:pt x="4298047" y="90481"/>
                  <a:pt x="4297262" y="89073"/>
                  <a:pt x="4295693" y="88825"/>
                </a:cubicBezTo>
                <a:close/>
                <a:moveTo>
                  <a:pt x="4825698" y="79493"/>
                </a:moveTo>
                <a:cubicBezTo>
                  <a:pt x="4828191" y="78593"/>
                  <a:pt x="4832550" y="79809"/>
                  <a:pt x="4838776" y="83142"/>
                </a:cubicBezTo>
                <a:cubicBezTo>
                  <a:pt x="4851228" y="89808"/>
                  <a:pt x="4857867" y="97584"/>
                  <a:pt x="4858691" y="106471"/>
                </a:cubicBezTo>
                <a:cubicBezTo>
                  <a:pt x="4859516" y="115357"/>
                  <a:pt x="4856893" y="120997"/>
                  <a:pt x="4850822" y="123391"/>
                </a:cubicBezTo>
                <a:cubicBezTo>
                  <a:pt x="4844751" y="125784"/>
                  <a:pt x="4839520" y="122352"/>
                  <a:pt x="4835130" y="113094"/>
                </a:cubicBezTo>
                <a:cubicBezTo>
                  <a:pt x="4830739" y="103835"/>
                  <a:pt x="4826969" y="95653"/>
                  <a:pt x="4823819" y="88546"/>
                </a:cubicBezTo>
                <a:cubicBezTo>
                  <a:pt x="4822579" y="83412"/>
                  <a:pt x="4823205" y="80394"/>
                  <a:pt x="4825698" y="79493"/>
                </a:cubicBezTo>
                <a:close/>
                <a:moveTo>
                  <a:pt x="2063451" y="79493"/>
                </a:moveTo>
                <a:cubicBezTo>
                  <a:pt x="2065944" y="78593"/>
                  <a:pt x="2070302" y="79809"/>
                  <a:pt x="2076528" y="83142"/>
                </a:cubicBezTo>
                <a:cubicBezTo>
                  <a:pt x="2088981" y="89808"/>
                  <a:pt x="2095618" y="97584"/>
                  <a:pt x="2096444" y="106471"/>
                </a:cubicBezTo>
                <a:cubicBezTo>
                  <a:pt x="2097268" y="115357"/>
                  <a:pt x="2094645" y="120997"/>
                  <a:pt x="2088574" y="123391"/>
                </a:cubicBezTo>
                <a:cubicBezTo>
                  <a:pt x="2082503" y="125784"/>
                  <a:pt x="2077272" y="122352"/>
                  <a:pt x="2072882" y="113094"/>
                </a:cubicBezTo>
                <a:cubicBezTo>
                  <a:pt x="2068492" y="103835"/>
                  <a:pt x="2064722" y="95653"/>
                  <a:pt x="2061571" y="88546"/>
                </a:cubicBezTo>
                <a:cubicBezTo>
                  <a:pt x="2060331" y="83412"/>
                  <a:pt x="2060957" y="80394"/>
                  <a:pt x="2063451" y="79493"/>
                </a:cubicBezTo>
                <a:close/>
                <a:moveTo>
                  <a:pt x="6794489" y="70817"/>
                </a:moveTo>
                <a:lnTo>
                  <a:pt x="6821464" y="70817"/>
                </a:lnTo>
                <a:lnTo>
                  <a:pt x="6821464" y="128023"/>
                </a:lnTo>
                <a:lnTo>
                  <a:pt x="6878670" y="128023"/>
                </a:lnTo>
                <a:lnTo>
                  <a:pt x="6878670" y="152654"/>
                </a:lnTo>
                <a:lnTo>
                  <a:pt x="6821464" y="152654"/>
                </a:lnTo>
                <a:lnTo>
                  <a:pt x="6821464" y="209860"/>
                </a:lnTo>
                <a:lnTo>
                  <a:pt x="6794489" y="209860"/>
                </a:lnTo>
                <a:lnTo>
                  <a:pt x="6794489" y="152654"/>
                </a:lnTo>
                <a:lnTo>
                  <a:pt x="6737284" y="152654"/>
                </a:lnTo>
                <a:lnTo>
                  <a:pt x="6737284" y="128023"/>
                </a:lnTo>
                <a:lnTo>
                  <a:pt x="6794489" y="128023"/>
                </a:lnTo>
                <a:close/>
                <a:moveTo>
                  <a:pt x="4307248" y="67096"/>
                </a:moveTo>
                <a:cubicBezTo>
                  <a:pt x="4309892" y="66929"/>
                  <a:pt x="4312588" y="67475"/>
                  <a:pt x="4315339" y="68733"/>
                </a:cubicBezTo>
                <a:cubicBezTo>
                  <a:pt x="4320839" y="71251"/>
                  <a:pt x="4325778" y="74448"/>
                  <a:pt x="4330156" y="78324"/>
                </a:cubicBezTo>
                <a:cubicBezTo>
                  <a:pt x="4334534" y="82199"/>
                  <a:pt x="4333865" y="86788"/>
                  <a:pt x="4328147" y="92090"/>
                </a:cubicBezTo>
                <a:cubicBezTo>
                  <a:pt x="4322430" y="97392"/>
                  <a:pt x="4317891" y="102666"/>
                  <a:pt x="4314529" y="107912"/>
                </a:cubicBezTo>
                <a:cubicBezTo>
                  <a:pt x="4323099" y="116358"/>
                  <a:pt x="4320873" y="121056"/>
                  <a:pt x="4307851" y="122005"/>
                </a:cubicBezTo>
                <a:cubicBezTo>
                  <a:pt x="4294828" y="122953"/>
                  <a:pt x="4277279" y="124897"/>
                  <a:pt x="4255203" y="127837"/>
                </a:cubicBezTo>
                <a:cubicBezTo>
                  <a:pt x="4250205" y="136605"/>
                  <a:pt x="4245647" y="135802"/>
                  <a:pt x="4241529" y="125428"/>
                </a:cubicBezTo>
                <a:cubicBezTo>
                  <a:pt x="4237412" y="115053"/>
                  <a:pt x="4234193" y="107351"/>
                  <a:pt x="4231874" y="102322"/>
                </a:cubicBezTo>
                <a:cubicBezTo>
                  <a:pt x="4229555" y="97293"/>
                  <a:pt x="4226773" y="92149"/>
                  <a:pt x="4223530" y="86890"/>
                </a:cubicBezTo>
                <a:cubicBezTo>
                  <a:pt x="4220287" y="81632"/>
                  <a:pt x="4222585" y="79003"/>
                  <a:pt x="4230423" y="79003"/>
                </a:cubicBezTo>
                <a:cubicBezTo>
                  <a:pt x="4236240" y="79003"/>
                  <a:pt x="4240459" y="79192"/>
                  <a:pt x="4243083" y="79570"/>
                </a:cubicBezTo>
                <a:cubicBezTo>
                  <a:pt x="4245706" y="79948"/>
                  <a:pt x="4254493" y="79201"/>
                  <a:pt x="4269444" y="77328"/>
                </a:cubicBezTo>
                <a:cubicBezTo>
                  <a:pt x="4284395" y="75456"/>
                  <a:pt x="4294406" y="72925"/>
                  <a:pt x="4299479" y="69738"/>
                </a:cubicBezTo>
                <a:cubicBezTo>
                  <a:pt x="4302015" y="68144"/>
                  <a:pt x="4304605" y="67264"/>
                  <a:pt x="4307248" y="67096"/>
                </a:cubicBezTo>
                <a:close/>
                <a:moveTo>
                  <a:pt x="3433764" y="66278"/>
                </a:moveTo>
                <a:cubicBezTo>
                  <a:pt x="3429696" y="65496"/>
                  <a:pt x="3424363" y="66523"/>
                  <a:pt x="3417765" y="69357"/>
                </a:cubicBezTo>
                <a:cubicBezTo>
                  <a:pt x="3411167" y="72191"/>
                  <a:pt x="3405878" y="77936"/>
                  <a:pt x="3401897" y="86593"/>
                </a:cubicBezTo>
                <a:cubicBezTo>
                  <a:pt x="3397915" y="95250"/>
                  <a:pt x="3396489" y="104396"/>
                  <a:pt x="3397618" y="114033"/>
                </a:cubicBezTo>
                <a:cubicBezTo>
                  <a:pt x="3398746" y="123670"/>
                  <a:pt x="3402678" y="131325"/>
                  <a:pt x="3409412" y="136999"/>
                </a:cubicBezTo>
                <a:cubicBezTo>
                  <a:pt x="3416147" y="142673"/>
                  <a:pt x="3423253" y="145349"/>
                  <a:pt x="3430732" y="145026"/>
                </a:cubicBezTo>
                <a:cubicBezTo>
                  <a:pt x="3438211" y="144704"/>
                  <a:pt x="3444241" y="142782"/>
                  <a:pt x="3448824" y="139259"/>
                </a:cubicBezTo>
                <a:cubicBezTo>
                  <a:pt x="3453407" y="135737"/>
                  <a:pt x="3457943" y="129474"/>
                  <a:pt x="3462432" y="120470"/>
                </a:cubicBezTo>
                <a:cubicBezTo>
                  <a:pt x="3465471" y="109233"/>
                  <a:pt x="3466265" y="99851"/>
                  <a:pt x="3464814" y="92323"/>
                </a:cubicBezTo>
                <a:cubicBezTo>
                  <a:pt x="3463363" y="84794"/>
                  <a:pt x="3459648" y="78572"/>
                  <a:pt x="3453670" y="73654"/>
                </a:cubicBezTo>
                <a:cubicBezTo>
                  <a:pt x="3447692" y="68737"/>
                  <a:pt x="3441057" y="66278"/>
                  <a:pt x="3433764" y="66278"/>
                </a:cubicBezTo>
                <a:close/>
                <a:moveTo>
                  <a:pt x="3278220" y="65059"/>
                </a:moveTo>
                <a:cubicBezTo>
                  <a:pt x="3267877" y="65810"/>
                  <a:pt x="3260674" y="68721"/>
                  <a:pt x="3256612" y="73794"/>
                </a:cubicBezTo>
                <a:cubicBezTo>
                  <a:pt x="3252550" y="78866"/>
                  <a:pt x="3250520" y="85024"/>
                  <a:pt x="3250520" y="92267"/>
                </a:cubicBezTo>
                <a:cubicBezTo>
                  <a:pt x="3250520" y="99497"/>
                  <a:pt x="3252994" y="106291"/>
                  <a:pt x="3257943" y="112647"/>
                </a:cubicBezTo>
                <a:cubicBezTo>
                  <a:pt x="3262891" y="119003"/>
                  <a:pt x="3270509" y="122181"/>
                  <a:pt x="3280797" y="122181"/>
                </a:cubicBezTo>
                <a:cubicBezTo>
                  <a:pt x="3291085" y="122181"/>
                  <a:pt x="3298901" y="118985"/>
                  <a:pt x="3304247" y="112591"/>
                </a:cubicBezTo>
                <a:cubicBezTo>
                  <a:pt x="3309592" y="106198"/>
                  <a:pt x="3312082" y="98555"/>
                  <a:pt x="3311716" y="89662"/>
                </a:cubicBezTo>
                <a:cubicBezTo>
                  <a:pt x="3311350" y="80770"/>
                  <a:pt x="3308262" y="74259"/>
                  <a:pt x="3302451" y="70129"/>
                </a:cubicBezTo>
                <a:cubicBezTo>
                  <a:pt x="3296641" y="65999"/>
                  <a:pt x="3288564" y="64309"/>
                  <a:pt x="3278220" y="65059"/>
                </a:cubicBezTo>
                <a:close/>
                <a:moveTo>
                  <a:pt x="1168544" y="64862"/>
                </a:moveTo>
                <a:cubicBezTo>
                  <a:pt x="1171574" y="65145"/>
                  <a:pt x="1174742" y="66172"/>
                  <a:pt x="1178043" y="67943"/>
                </a:cubicBezTo>
                <a:cubicBezTo>
                  <a:pt x="1184648" y="71484"/>
                  <a:pt x="1185448" y="75164"/>
                  <a:pt x="1180443" y="78984"/>
                </a:cubicBezTo>
                <a:cubicBezTo>
                  <a:pt x="1175439" y="82804"/>
                  <a:pt x="1166270" y="86103"/>
                  <a:pt x="1152937" y="88881"/>
                </a:cubicBezTo>
                <a:cubicBezTo>
                  <a:pt x="1159164" y="91188"/>
                  <a:pt x="1161486" y="95299"/>
                  <a:pt x="1159905" y="101215"/>
                </a:cubicBezTo>
                <a:cubicBezTo>
                  <a:pt x="1158324" y="107131"/>
                  <a:pt x="1157167" y="116836"/>
                  <a:pt x="1156436" y="130330"/>
                </a:cubicBezTo>
                <a:cubicBezTo>
                  <a:pt x="1158234" y="129573"/>
                  <a:pt x="1160931" y="129195"/>
                  <a:pt x="1164528" y="129195"/>
                </a:cubicBezTo>
                <a:cubicBezTo>
                  <a:pt x="1169190" y="129195"/>
                  <a:pt x="1173287" y="130379"/>
                  <a:pt x="1176816" y="132748"/>
                </a:cubicBezTo>
                <a:cubicBezTo>
                  <a:pt x="1180344" y="135117"/>
                  <a:pt x="1180267" y="138180"/>
                  <a:pt x="1176582" y="141938"/>
                </a:cubicBezTo>
                <a:cubicBezTo>
                  <a:pt x="1172899" y="145696"/>
                  <a:pt x="1166133" y="149336"/>
                  <a:pt x="1156285" y="152859"/>
                </a:cubicBezTo>
                <a:cubicBezTo>
                  <a:pt x="1155605" y="171847"/>
                  <a:pt x="1155263" y="184571"/>
                  <a:pt x="1155263" y="191033"/>
                </a:cubicBezTo>
                <a:cubicBezTo>
                  <a:pt x="1160522" y="188850"/>
                  <a:pt x="1168453" y="186165"/>
                  <a:pt x="1179057" y="182978"/>
                </a:cubicBezTo>
                <a:cubicBezTo>
                  <a:pt x="1189661" y="179790"/>
                  <a:pt x="1191577" y="181635"/>
                  <a:pt x="1184806" y="188512"/>
                </a:cubicBezTo>
                <a:cubicBezTo>
                  <a:pt x="1178034" y="195389"/>
                  <a:pt x="1168026" y="202139"/>
                  <a:pt x="1154780" y="208762"/>
                </a:cubicBezTo>
                <a:cubicBezTo>
                  <a:pt x="1141534" y="215385"/>
                  <a:pt x="1132654" y="220389"/>
                  <a:pt x="1128139" y="223775"/>
                </a:cubicBezTo>
                <a:cubicBezTo>
                  <a:pt x="1123625" y="227161"/>
                  <a:pt x="1119715" y="230358"/>
                  <a:pt x="1116410" y="233365"/>
                </a:cubicBezTo>
                <a:cubicBezTo>
                  <a:pt x="1113105" y="236373"/>
                  <a:pt x="1109210" y="236779"/>
                  <a:pt x="1104726" y="234584"/>
                </a:cubicBezTo>
                <a:cubicBezTo>
                  <a:pt x="1100243" y="232389"/>
                  <a:pt x="1095654" y="227955"/>
                  <a:pt x="1090961" y="221282"/>
                </a:cubicBezTo>
                <a:cubicBezTo>
                  <a:pt x="1086266" y="214610"/>
                  <a:pt x="1087834" y="211032"/>
                  <a:pt x="1095667" y="210548"/>
                </a:cubicBezTo>
                <a:cubicBezTo>
                  <a:pt x="1103499" y="210064"/>
                  <a:pt x="1116314" y="206263"/>
                  <a:pt x="1134111" y="199144"/>
                </a:cubicBezTo>
                <a:lnTo>
                  <a:pt x="1134111" y="157323"/>
                </a:lnTo>
                <a:cubicBezTo>
                  <a:pt x="1122937" y="158886"/>
                  <a:pt x="1114308" y="158148"/>
                  <a:pt x="1108225" y="155110"/>
                </a:cubicBezTo>
                <a:cubicBezTo>
                  <a:pt x="1102141" y="152071"/>
                  <a:pt x="1102603" y="149156"/>
                  <a:pt x="1109610" y="146366"/>
                </a:cubicBezTo>
                <a:cubicBezTo>
                  <a:pt x="1116618" y="143575"/>
                  <a:pt x="1124785" y="140512"/>
                  <a:pt x="1134111" y="137176"/>
                </a:cubicBezTo>
                <a:lnTo>
                  <a:pt x="1134111" y="109401"/>
                </a:lnTo>
                <a:cubicBezTo>
                  <a:pt x="1134111" y="102145"/>
                  <a:pt x="1133343" y="96719"/>
                  <a:pt x="1131805" y="93123"/>
                </a:cubicBezTo>
                <a:cubicBezTo>
                  <a:pt x="1125974" y="93123"/>
                  <a:pt x="1119846" y="91817"/>
                  <a:pt x="1113415" y="89207"/>
                </a:cubicBezTo>
                <a:cubicBezTo>
                  <a:pt x="1106984" y="86596"/>
                  <a:pt x="1107300" y="84066"/>
                  <a:pt x="1114363" y="81616"/>
                </a:cubicBezTo>
                <a:cubicBezTo>
                  <a:pt x="1121427" y="79167"/>
                  <a:pt x="1129395" y="76593"/>
                  <a:pt x="1138269" y="73896"/>
                </a:cubicBezTo>
                <a:cubicBezTo>
                  <a:pt x="1147142" y="71198"/>
                  <a:pt x="1154339" y="68647"/>
                  <a:pt x="1159859" y="66241"/>
                </a:cubicBezTo>
                <a:cubicBezTo>
                  <a:pt x="1162617" y="65038"/>
                  <a:pt x="1165513" y="64578"/>
                  <a:pt x="1168544" y="64862"/>
                </a:cubicBezTo>
                <a:close/>
                <a:moveTo>
                  <a:pt x="4943277" y="63431"/>
                </a:moveTo>
                <a:cubicBezTo>
                  <a:pt x="4946790" y="63444"/>
                  <a:pt x="4952450" y="65670"/>
                  <a:pt x="4960257" y="70110"/>
                </a:cubicBezTo>
                <a:cubicBezTo>
                  <a:pt x="4975872" y="78990"/>
                  <a:pt x="4979314" y="85545"/>
                  <a:pt x="4970582" y="89774"/>
                </a:cubicBezTo>
                <a:cubicBezTo>
                  <a:pt x="4961851" y="94003"/>
                  <a:pt x="4954217" y="98998"/>
                  <a:pt x="4947681" y="104759"/>
                </a:cubicBezTo>
                <a:cubicBezTo>
                  <a:pt x="4941145" y="110520"/>
                  <a:pt x="4932451" y="116442"/>
                  <a:pt x="4921599" y="122526"/>
                </a:cubicBezTo>
                <a:cubicBezTo>
                  <a:pt x="4910747" y="128609"/>
                  <a:pt x="4909442" y="125868"/>
                  <a:pt x="4917683" y="114303"/>
                </a:cubicBezTo>
                <a:cubicBezTo>
                  <a:pt x="4925924" y="102738"/>
                  <a:pt x="4931955" y="93761"/>
                  <a:pt x="4935775" y="87374"/>
                </a:cubicBezTo>
                <a:cubicBezTo>
                  <a:pt x="4939595" y="80987"/>
                  <a:pt x="4940730" y="75207"/>
                  <a:pt x="4939179" y="70036"/>
                </a:cubicBezTo>
                <a:cubicBezTo>
                  <a:pt x="4938398" y="65620"/>
                  <a:pt x="4939764" y="63419"/>
                  <a:pt x="4943277" y="63431"/>
                </a:cubicBezTo>
                <a:close/>
                <a:moveTo>
                  <a:pt x="2181029" y="63431"/>
                </a:moveTo>
                <a:cubicBezTo>
                  <a:pt x="2184542" y="63444"/>
                  <a:pt x="2190202" y="65670"/>
                  <a:pt x="2198010" y="70110"/>
                </a:cubicBezTo>
                <a:cubicBezTo>
                  <a:pt x="2213622" y="78990"/>
                  <a:pt x="2217064" y="85545"/>
                  <a:pt x="2208334" y="89774"/>
                </a:cubicBezTo>
                <a:cubicBezTo>
                  <a:pt x="2199603" y="94003"/>
                  <a:pt x="2191969" y="98998"/>
                  <a:pt x="2185434" y="104759"/>
                </a:cubicBezTo>
                <a:cubicBezTo>
                  <a:pt x="2178897" y="110520"/>
                  <a:pt x="2170204" y="116442"/>
                  <a:pt x="2159351" y="122526"/>
                </a:cubicBezTo>
                <a:cubicBezTo>
                  <a:pt x="2148499" y="128609"/>
                  <a:pt x="2147194" y="125868"/>
                  <a:pt x="2155435" y="114303"/>
                </a:cubicBezTo>
                <a:cubicBezTo>
                  <a:pt x="2163677" y="102738"/>
                  <a:pt x="2169708" y="93761"/>
                  <a:pt x="2173527" y="87374"/>
                </a:cubicBezTo>
                <a:cubicBezTo>
                  <a:pt x="2177347" y="80987"/>
                  <a:pt x="2178483" y="75207"/>
                  <a:pt x="2176931" y="70036"/>
                </a:cubicBezTo>
                <a:cubicBezTo>
                  <a:pt x="2176150" y="65620"/>
                  <a:pt x="2177516" y="63419"/>
                  <a:pt x="2181029" y="63431"/>
                </a:cubicBezTo>
                <a:close/>
                <a:moveTo>
                  <a:pt x="1317956" y="57613"/>
                </a:moveTo>
                <a:cubicBezTo>
                  <a:pt x="1321292" y="58308"/>
                  <a:pt x="1324561" y="60052"/>
                  <a:pt x="1327765" y="62845"/>
                </a:cubicBezTo>
                <a:cubicBezTo>
                  <a:pt x="1334170" y="68433"/>
                  <a:pt x="1332620" y="72919"/>
                  <a:pt x="1323114" y="76305"/>
                </a:cubicBezTo>
                <a:cubicBezTo>
                  <a:pt x="1313608" y="79691"/>
                  <a:pt x="1302405" y="82413"/>
                  <a:pt x="1289506" y="84472"/>
                </a:cubicBezTo>
                <a:cubicBezTo>
                  <a:pt x="1295732" y="86580"/>
                  <a:pt x="1297863" y="91783"/>
                  <a:pt x="1295897" y="100080"/>
                </a:cubicBezTo>
                <a:cubicBezTo>
                  <a:pt x="1293931" y="108378"/>
                  <a:pt x="1292583" y="120017"/>
                  <a:pt x="1291850" y="134999"/>
                </a:cubicBezTo>
                <a:cubicBezTo>
                  <a:pt x="1298102" y="133536"/>
                  <a:pt x="1303474" y="132004"/>
                  <a:pt x="1307971" y="130404"/>
                </a:cubicBezTo>
                <a:cubicBezTo>
                  <a:pt x="1312467" y="128804"/>
                  <a:pt x="1317130" y="130026"/>
                  <a:pt x="1321960" y="134069"/>
                </a:cubicBezTo>
                <a:cubicBezTo>
                  <a:pt x="1326790" y="138112"/>
                  <a:pt x="1327102" y="142000"/>
                  <a:pt x="1322891" y="145733"/>
                </a:cubicBezTo>
                <a:cubicBezTo>
                  <a:pt x="1318681" y="149467"/>
                  <a:pt x="1308259" y="152778"/>
                  <a:pt x="1291627" y="155668"/>
                </a:cubicBezTo>
                <a:cubicBezTo>
                  <a:pt x="1290995" y="165664"/>
                  <a:pt x="1290679" y="182513"/>
                  <a:pt x="1290679" y="206213"/>
                </a:cubicBezTo>
                <a:cubicBezTo>
                  <a:pt x="1303564" y="204068"/>
                  <a:pt x="1314552" y="201780"/>
                  <a:pt x="1323644" y="199349"/>
                </a:cubicBezTo>
                <a:cubicBezTo>
                  <a:pt x="1332735" y="196918"/>
                  <a:pt x="1341578" y="200201"/>
                  <a:pt x="1350173" y="209199"/>
                </a:cubicBezTo>
                <a:cubicBezTo>
                  <a:pt x="1358767" y="218197"/>
                  <a:pt x="1353310" y="222696"/>
                  <a:pt x="1333801" y="222696"/>
                </a:cubicBezTo>
                <a:cubicBezTo>
                  <a:pt x="1316984" y="222696"/>
                  <a:pt x="1304164" y="223270"/>
                  <a:pt x="1295338" y="224417"/>
                </a:cubicBezTo>
                <a:cubicBezTo>
                  <a:pt x="1286513" y="225564"/>
                  <a:pt x="1278183" y="227118"/>
                  <a:pt x="1270344" y="229077"/>
                </a:cubicBezTo>
                <a:cubicBezTo>
                  <a:pt x="1262506" y="231037"/>
                  <a:pt x="1255428" y="232993"/>
                  <a:pt x="1249109" y="234947"/>
                </a:cubicBezTo>
                <a:cubicBezTo>
                  <a:pt x="1242790" y="236900"/>
                  <a:pt x="1235857" y="234159"/>
                  <a:pt x="1228309" y="226724"/>
                </a:cubicBezTo>
                <a:cubicBezTo>
                  <a:pt x="1220764" y="219289"/>
                  <a:pt x="1222465" y="215571"/>
                  <a:pt x="1233418" y="215571"/>
                </a:cubicBezTo>
                <a:cubicBezTo>
                  <a:pt x="1242459" y="215571"/>
                  <a:pt x="1254885" y="213859"/>
                  <a:pt x="1270699" y="210436"/>
                </a:cubicBezTo>
                <a:lnTo>
                  <a:pt x="1270699" y="159667"/>
                </a:lnTo>
                <a:cubicBezTo>
                  <a:pt x="1264571" y="161218"/>
                  <a:pt x="1259310" y="161779"/>
                  <a:pt x="1254914" y="161351"/>
                </a:cubicBezTo>
                <a:cubicBezTo>
                  <a:pt x="1250517" y="160923"/>
                  <a:pt x="1246210" y="158557"/>
                  <a:pt x="1241993" y="154254"/>
                </a:cubicBezTo>
                <a:cubicBezTo>
                  <a:pt x="1237777" y="149950"/>
                  <a:pt x="1238654" y="147240"/>
                  <a:pt x="1244625" y="146124"/>
                </a:cubicBezTo>
                <a:cubicBezTo>
                  <a:pt x="1250597" y="145008"/>
                  <a:pt x="1259287" y="143110"/>
                  <a:pt x="1270699" y="140431"/>
                </a:cubicBezTo>
                <a:lnTo>
                  <a:pt x="1270699" y="108229"/>
                </a:lnTo>
                <a:cubicBezTo>
                  <a:pt x="1270699" y="99299"/>
                  <a:pt x="1270221" y="93098"/>
                  <a:pt x="1269266" y="89625"/>
                </a:cubicBezTo>
                <a:cubicBezTo>
                  <a:pt x="1259616" y="90394"/>
                  <a:pt x="1251995" y="88993"/>
                  <a:pt x="1246403" y="85421"/>
                </a:cubicBezTo>
                <a:cubicBezTo>
                  <a:pt x="1240808" y="81849"/>
                  <a:pt x="1240964" y="78987"/>
                  <a:pt x="1246867" y="76835"/>
                </a:cubicBezTo>
                <a:cubicBezTo>
                  <a:pt x="1252770" y="74683"/>
                  <a:pt x="1262658" y="71822"/>
                  <a:pt x="1276530" y="68250"/>
                </a:cubicBezTo>
                <a:cubicBezTo>
                  <a:pt x="1290404" y="64678"/>
                  <a:pt x="1300808" y="61487"/>
                  <a:pt x="1307747" y="58678"/>
                </a:cubicBezTo>
                <a:cubicBezTo>
                  <a:pt x="1311217" y="57274"/>
                  <a:pt x="1314619" y="56919"/>
                  <a:pt x="1317956" y="57613"/>
                </a:cubicBezTo>
                <a:close/>
                <a:moveTo>
                  <a:pt x="1431397" y="55374"/>
                </a:moveTo>
                <a:cubicBezTo>
                  <a:pt x="1433904" y="54703"/>
                  <a:pt x="1438186" y="55116"/>
                  <a:pt x="1444241" y="56613"/>
                </a:cubicBezTo>
                <a:cubicBezTo>
                  <a:pt x="1456352" y="59608"/>
                  <a:pt x="1461654" y="66830"/>
                  <a:pt x="1460147" y="78277"/>
                </a:cubicBezTo>
                <a:cubicBezTo>
                  <a:pt x="1458641" y="89724"/>
                  <a:pt x="1452591" y="91113"/>
                  <a:pt x="1442000" y="82444"/>
                </a:cubicBezTo>
                <a:cubicBezTo>
                  <a:pt x="1435550" y="73589"/>
                  <a:pt x="1431284" y="66321"/>
                  <a:pt x="1429200" y="60641"/>
                </a:cubicBezTo>
                <a:cubicBezTo>
                  <a:pt x="1428158" y="57801"/>
                  <a:pt x="1428890" y="56045"/>
                  <a:pt x="1431397" y="55374"/>
                </a:cubicBezTo>
                <a:close/>
                <a:moveTo>
                  <a:pt x="7145072" y="46316"/>
                </a:moveTo>
                <a:cubicBezTo>
                  <a:pt x="7149488" y="46316"/>
                  <a:pt x="7156634" y="48387"/>
                  <a:pt x="7166513" y="52530"/>
                </a:cubicBezTo>
                <a:cubicBezTo>
                  <a:pt x="7176392" y="56672"/>
                  <a:pt x="7178878" y="61332"/>
                  <a:pt x="7173973" y="66510"/>
                </a:cubicBezTo>
                <a:cubicBezTo>
                  <a:pt x="7169068" y="71688"/>
                  <a:pt x="7165114" y="77279"/>
                  <a:pt x="7162113" y="83281"/>
                </a:cubicBezTo>
                <a:cubicBezTo>
                  <a:pt x="7151001" y="99925"/>
                  <a:pt x="7139724" y="113769"/>
                  <a:pt x="7128282" y="124814"/>
                </a:cubicBezTo>
                <a:cubicBezTo>
                  <a:pt x="7116842" y="135858"/>
                  <a:pt x="7105921" y="144785"/>
                  <a:pt x="7095522" y="151594"/>
                </a:cubicBezTo>
                <a:cubicBezTo>
                  <a:pt x="7085122" y="158402"/>
                  <a:pt x="7076760" y="162421"/>
                  <a:pt x="7070435" y="163649"/>
                </a:cubicBezTo>
                <a:cubicBezTo>
                  <a:pt x="7064110" y="164876"/>
                  <a:pt x="7063282" y="162722"/>
                  <a:pt x="7067952" y="157184"/>
                </a:cubicBezTo>
                <a:cubicBezTo>
                  <a:pt x="7072621" y="151646"/>
                  <a:pt x="7080088" y="144254"/>
                  <a:pt x="7090350" y="135008"/>
                </a:cubicBezTo>
                <a:cubicBezTo>
                  <a:pt x="7100614" y="125763"/>
                  <a:pt x="7110746" y="114024"/>
                  <a:pt x="7120748" y="99792"/>
                </a:cubicBezTo>
                <a:cubicBezTo>
                  <a:pt x="7130751" y="85560"/>
                  <a:pt x="7136320" y="75493"/>
                  <a:pt x="7137454" y="69589"/>
                </a:cubicBezTo>
                <a:cubicBezTo>
                  <a:pt x="7138589" y="63686"/>
                  <a:pt x="7138574" y="58331"/>
                  <a:pt x="7137408" y="53525"/>
                </a:cubicBezTo>
                <a:cubicBezTo>
                  <a:pt x="7136242" y="48719"/>
                  <a:pt x="7138797" y="46316"/>
                  <a:pt x="7145072" y="46316"/>
                </a:cubicBezTo>
                <a:close/>
                <a:moveTo>
                  <a:pt x="5916348" y="46316"/>
                </a:moveTo>
                <a:cubicBezTo>
                  <a:pt x="5920763" y="46316"/>
                  <a:pt x="5927910" y="48387"/>
                  <a:pt x="5937788" y="52530"/>
                </a:cubicBezTo>
                <a:cubicBezTo>
                  <a:pt x="5947667" y="56672"/>
                  <a:pt x="5950154" y="61332"/>
                  <a:pt x="5945248" y="66510"/>
                </a:cubicBezTo>
                <a:cubicBezTo>
                  <a:pt x="5940343" y="71688"/>
                  <a:pt x="5936390" y="77279"/>
                  <a:pt x="5933388" y="83281"/>
                </a:cubicBezTo>
                <a:cubicBezTo>
                  <a:pt x="5922276" y="99925"/>
                  <a:pt x="5910999" y="113769"/>
                  <a:pt x="5899558" y="124814"/>
                </a:cubicBezTo>
                <a:cubicBezTo>
                  <a:pt x="5888117" y="135858"/>
                  <a:pt x="5877196" y="144785"/>
                  <a:pt x="5866797" y="151594"/>
                </a:cubicBezTo>
                <a:cubicBezTo>
                  <a:pt x="5856398" y="158402"/>
                  <a:pt x="5848035" y="162421"/>
                  <a:pt x="5841710" y="163649"/>
                </a:cubicBezTo>
                <a:cubicBezTo>
                  <a:pt x="5835385" y="164876"/>
                  <a:pt x="5834557" y="162722"/>
                  <a:pt x="5839227" y="157184"/>
                </a:cubicBezTo>
                <a:cubicBezTo>
                  <a:pt x="5843896" y="151646"/>
                  <a:pt x="5851363" y="144254"/>
                  <a:pt x="5861625" y="135008"/>
                </a:cubicBezTo>
                <a:cubicBezTo>
                  <a:pt x="5871889" y="125763"/>
                  <a:pt x="5882021" y="114024"/>
                  <a:pt x="5892023" y="99792"/>
                </a:cubicBezTo>
                <a:cubicBezTo>
                  <a:pt x="5902026" y="85560"/>
                  <a:pt x="5907595" y="75493"/>
                  <a:pt x="5908729" y="69589"/>
                </a:cubicBezTo>
                <a:cubicBezTo>
                  <a:pt x="5909864" y="63686"/>
                  <a:pt x="5909849" y="58331"/>
                  <a:pt x="5908683" y="53525"/>
                </a:cubicBezTo>
                <a:cubicBezTo>
                  <a:pt x="5907517" y="48719"/>
                  <a:pt x="5910072" y="46316"/>
                  <a:pt x="5916348" y="46316"/>
                </a:cubicBezTo>
                <a:close/>
                <a:moveTo>
                  <a:pt x="5449623" y="46316"/>
                </a:moveTo>
                <a:cubicBezTo>
                  <a:pt x="5454038" y="46316"/>
                  <a:pt x="5461185" y="48387"/>
                  <a:pt x="5471063" y="52530"/>
                </a:cubicBezTo>
                <a:cubicBezTo>
                  <a:pt x="5480942" y="56672"/>
                  <a:pt x="5483429" y="61332"/>
                  <a:pt x="5478523" y="66510"/>
                </a:cubicBezTo>
                <a:cubicBezTo>
                  <a:pt x="5473618" y="71688"/>
                  <a:pt x="5469665" y="77279"/>
                  <a:pt x="5466663" y="83281"/>
                </a:cubicBezTo>
                <a:cubicBezTo>
                  <a:pt x="5455551" y="99925"/>
                  <a:pt x="5444274" y="113769"/>
                  <a:pt x="5432833" y="124814"/>
                </a:cubicBezTo>
                <a:cubicBezTo>
                  <a:pt x="5421392" y="135858"/>
                  <a:pt x="5410471" y="144785"/>
                  <a:pt x="5400072" y="151594"/>
                </a:cubicBezTo>
                <a:cubicBezTo>
                  <a:pt x="5389673" y="158402"/>
                  <a:pt x="5381310" y="162421"/>
                  <a:pt x="5374985" y="163649"/>
                </a:cubicBezTo>
                <a:cubicBezTo>
                  <a:pt x="5368660" y="164876"/>
                  <a:pt x="5367832" y="162722"/>
                  <a:pt x="5372502" y="157184"/>
                </a:cubicBezTo>
                <a:cubicBezTo>
                  <a:pt x="5377171" y="151646"/>
                  <a:pt x="5384638" y="144254"/>
                  <a:pt x="5394900" y="135008"/>
                </a:cubicBezTo>
                <a:cubicBezTo>
                  <a:pt x="5405164" y="125763"/>
                  <a:pt x="5415296" y="114024"/>
                  <a:pt x="5425298" y="99792"/>
                </a:cubicBezTo>
                <a:cubicBezTo>
                  <a:pt x="5435301" y="85560"/>
                  <a:pt x="5440870" y="75493"/>
                  <a:pt x="5442004" y="69589"/>
                </a:cubicBezTo>
                <a:cubicBezTo>
                  <a:pt x="5443139" y="63686"/>
                  <a:pt x="5443124" y="58331"/>
                  <a:pt x="5441958" y="53525"/>
                </a:cubicBezTo>
                <a:cubicBezTo>
                  <a:pt x="5440792" y="48719"/>
                  <a:pt x="5443347" y="46316"/>
                  <a:pt x="5449623" y="46316"/>
                </a:cubicBezTo>
                <a:close/>
                <a:moveTo>
                  <a:pt x="3611298" y="46316"/>
                </a:moveTo>
                <a:cubicBezTo>
                  <a:pt x="3615713" y="46316"/>
                  <a:pt x="3622860" y="48387"/>
                  <a:pt x="3632738" y="52530"/>
                </a:cubicBezTo>
                <a:cubicBezTo>
                  <a:pt x="3642617" y="56672"/>
                  <a:pt x="3645104" y="61332"/>
                  <a:pt x="3640198" y="66510"/>
                </a:cubicBezTo>
                <a:cubicBezTo>
                  <a:pt x="3635293" y="71688"/>
                  <a:pt x="3631340" y="77279"/>
                  <a:pt x="3628339" y="83281"/>
                </a:cubicBezTo>
                <a:cubicBezTo>
                  <a:pt x="3617226" y="99925"/>
                  <a:pt x="3605949" y="113769"/>
                  <a:pt x="3594508" y="124814"/>
                </a:cubicBezTo>
                <a:cubicBezTo>
                  <a:pt x="3583067" y="135858"/>
                  <a:pt x="3572147" y="144785"/>
                  <a:pt x="3561747" y="151594"/>
                </a:cubicBezTo>
                <a:cubicBezTo>
                  <a:pt x="3551348" y="158402"/>
                  <a:pt x="3542986" y="162421"/>
                  <a:pt x="3536660" y="163649"/>
                </a:cubicBezTo>
                <a:cubicBezTo>
                  <a:pt x="3530335" y="164876"/>
                  <a:pt x="3529507" y="162722"/>
                  <a:pt x="3534177" y="157184"/>
                </a:cubicBezTo>
                <a:cubicBezTo>
                  <a:pt x="3538846" y="151646"/>
                  <a:pt x="3546312" y="144254"/>
                  <a:pt x="3556576" y="135008"/>
                </a:cubicBezTo>
                <a:cubicBezTo>
                  <a:pt x="3566839" y="125763"/>
                  <a:pt x="3576971" y="114024"/>
                  <a:pt x="3586974" y="99792"/>
                </a:cubicBezTo>
                <a:cubicBezTo>
                  <a:pt x="3596976" y="85560"/>
                  <a:pt x="3602545" y="75493"/>
                  <a:pt x="3603680" y="69589"/>
                </a:cubicBezTo>
                <a:cubicBezTo>
                  <a:pt x="3604814" y="63686"/>
                  <a:pt x="3604799" y="58331"/>
                  <a:pt x="3603633" y="53525"/>
                </a:cubicBezTo>
                <a:cubicBezTo>
                  <a:pt x="3602467" y="48719"/>
                  <a:pt x="3605022" y="46316"/>
                  <a:pt x="3611298" y="46316"/>
                </a:cubicBezTo>
                <a:close/>
                <a:moveTo>
                  <a:pt x="2696898" y="46316"/>
                </a:moveTo>
                <a:cubicBezTo>
                  <a:pt x="2701313" y="46316"/>
                  <a:pt x="2708460" y="48387"/>
                  <a:pt x="2718338" y="52530"/>
                </a:cubicBezTo>
                <a:cubicBezTo>
                  <a:pt x="2728217" y="56672"/>
                  <a:pt x="2730703" y="61332"/>
                  <a:pt x="2725798" y="66510"/>
                </a:cubicBezTo>
                <a:cubicBezTo>
                  <a:pt x="2720893" y="71688"/>
                  <a:pt x="2716940" y="77279"/>
                  <a:pt x="2713939" y="83281"/>
                </a:cubicBezTo>
                <a:cubicBezTo>
                  <a:pt x="2702826" y="99925"/>
                  <a:pt x="2691549" y="113769"/>
                  <a:pt x="2680108" y="124814"/>
                </a:cubicBezTo>
                <a:cubicBezTo>
                  <a:pt x="2668667" y="135858"/>
                  <a:pt x="2657747" y="144785"/>
                  <a:pt x="2647347" y="151594"/>
                </a:cubicBezTo>
                <a:cubicBezTo>
                  <a:pt x="2636948" y="158402"/>
                  <a:pt x="2628586" y="162421"/>
                  <a:pt x="2622260" y="163649"/>
                </a:cubicBezTo>
                <a:cubicBezTo>
                  <a:pt x="2615935" y="164876"/>
                  <a:pt x="2615107" y="162722"/>
                  <a:pt x="2619777" y="157184"/>
                </a:cubicBezTo>
                <a:cubicBezTo>
                  <a:pt x="2624446" y="151646"/>
                  <a:pt x="2631912" y="144254"/>
                  <a:pt x="2642176" y="135008"/>
                </a:cubicBezTo>
                <a:cubicBezTo>
                  <a:pt x="2652438" y="125763"/>
                  <a:pt x="2662571" y="114024"/>
                  <a:pt x="2672574" y="99792"/>
                </a:cubicBezTo>
                <a:cubicBezTo>
                  <a:pt x="2682576" y="85560"/>
                  <a:pt x="2688145" y="75493"/>
                  <a:pt x="2689280" y="69589"/>
                </a:cubicBezTo>
                <a:cubicBezTo>
                  <a:pt x="2690414" y="63686"/>
                  <a:pt x="2690399" y="58331"/>
                  <a:pt x="2689233" y="53525"/>
                </a:cubicBezTo>
                <a:cubicBezTo>
                  <a:pt x="2688067" y="48719"/>
                  <a:pt x="2690622" y="46316"/>
                  <a:pt x="2696898" y="46316"/>
                </a:cubicBezTo>
                <a:close/>
                <a:moveTo>
                  <a:pt x="6335541" y="41589"/>
                </a:moveTo>
                <a:cubicBezTo>
                  <a:pt x="6338412" y="41305"/>
                  <a:pt x="6341550" y="41789"/>
                  <a:pt x="6344954" y="43042"/>
                </a:cubicBezTo>
                <a:cubicBezTo>
                  <a:pt x="6351763" y="45547"/>
                  <a:pt x="6358135" y="49066"/>
                  <a:pt x="6364069" y="53599"/>
                </a:cubicBezTo>
                <a:cubicBezTo>
                  <a:pt x="6370004" y="58133"/>
                  <a:pt x="6369784" y="64011"/>
                  <a:pt x="6363409" y="71236"/>
                </a:cubicBezTo>
                <a:cubicBezTo>
                  <a:pt x="6357034" y="78460"/>
                  <a:pt x="6350883" y="90177"/>
                  <a:pt x="6344954" y="106387"/>
                </a:cubicBezTo>
                <a:cubicBezTo>
                  <a:pt x="6356625" y="115217"/>
                  <a:pt x="6355602" y="121031"/>
                  <a:pt x="6341884" y="123828"/>
                </a:cubicBezTo>
                <a:cubicBezTo>
                  <a:pt x="6328168" y="126625"/>
                  <a:pt x="6310804" y="130925"/>
                  <a:pt x="6289795" y="136729"/>
                </a:cubicBezTo>
                <a:cubicBezTo>
                  <a:pt x="6286868" y="165974"/>
                  <a:pt x="6286719" y="186794"/>
                  <a:pt x="6289348" y="199191"/>
                </a:cubicBezTo>
                <a:cubicBezTo>
                  <a:pt x="6291978" y="211587"/>
                  <a:pt x="6297370" y="219561"/>
                  <a:pt x="6305524" y="223115"/>
                </a:cubicBezTo>
                <a:cubicBezTo>
                  <a:pt x="6313679" y="226668"/>
                  <a:pt x="6325411" y="228259"/>
                  <a:pt x="6340722" y="227887"/>
                </a:cubicBezTo>
                <a:cubicBezTo>
                  <a:pt x="6356032" y="227515"/>
                  <a:pt x="6367198" y="225924"/>
                  <a:pt x="6374217" y="223115"/>
                </a:cubicBezTo>
                <a:cubicBezTo>
                  <a:pt x="6381237" y="220306"/>
                  <a:pt x="6385485" y="215019"/>
                  <a:pt x="6386961" y="207255"/>
                </a:cubicBezTo>
                <a:cubicBezTo>
                  <a:pt x="6388437" y="199491"/>
                  <a:pt x="6390632" y="189790"/>
                  <a:pt x="6393546" y="178150"/>
                </a:cubicBezTo>
                <a:cubicBezTo>
                  <a:pt x="6396461" y="166510"/>
                  <a:pt x="6399382" y="169695"/>
                  <a:pt x="6402309" y="187703"/>
                </a:cubicBezTo>
                <a:cubicBezTo>
                  <a:pt x="6405236" y="205711"/>
                  <a:pt x="6409834" y="217397"/>
                  <a:pt x="6416103" y="222761"/>
                </a:cubicBezTo>
                <a:cubicBezTo>
                  <a:pt x="6422372" y="228125"/>
                  <a:pt x="6418428" y="234122"/>
                  <a:pt x="6404271" y="240751"/>
                </a:cubicBezTo>
                <a:cubicBezTo>
                  <a:pt x="6390114" y="247380"/>
                  <a:pt x="6371505" y="251088"/>
                  <a:pt x="6348442" y="251876"/>
                </a:cubicBezTo>
                <a:cubicBezTo>
                  <a:pt x="6325380" y="252663"/>
                  <a:pt x="6306575" y="250152"/>
                  <a:pt x="6292027" y="244341"/>
                </a:cubicBezTo>
                <a:cubicBezTo>
                  <a:pt x="6277479" y="238531"/>
                  <a:pt x="6269604" y="223732"/>
                  <a:pt x="6268401" y="199944"/>
                </a:cubicBezTo>
                <a:cubicBezTo>
                  <a:pt x="6267198" y="176156"/>
                  <a:pt x="6266987" y="158753"/>
                  <a:pt x="6267768" y="147733"/>
                </a:cubicBezTo>
                <a:cubicBezTo>
                  <a:pt x="6268549" y="136714"/>
                  <a:pt x="6267384" y="127362"/>
                  <a:pt x="6264271" y="119679"/>
                </a:cubicBezTo>
                <a:cubicBezTo>
                  <a:pt x="6261158" y="111996"/>
                  <a:pt x="6263474" y="109205"/>
                  <a:pt x="6271219" y="111308"/>
                </a:cubicBezTo>
                <a:cubicBezTo>
                  <a:pt x="6278964" y="113410"/>
                  <a:pt x="6284803" y="115862"/>
                  <a:pt x="6288734" y="118665"/>
                </a:cubicBezTo>
                <a:lnTo>
                  <a:pt x="6326295" y="108936"/>
                </a:lnTo>
                <a:cubicBezTo>
                  <a:pt x="6328540" y="91089"/>
                  <a:pt x="6329851" y="79127"/>
                  <a:pt x="6330229" y="73049"/>
                </a:cubicBezTo>
                <a:cubicBezTo>
                  <a:pt x="6330608" y="66972"/>
                  <a:pt x="6325427" y="65686"/>
                  <a:pt x="6314686" y="69189"/>
                </a:cubicBezTo>
                <a:cubicBezTo>
                  <a:pt x="6303946" y="72693"/>
                  <a:pt x="6294170" y="75806"/>
                  <a:pt x="6285358" y="78528"/>
                </a:cubicBezTo>
                <a:cubicBezTo>
                  <a:pt x="6276546" y="81251"/>
                  <a:pt x="6267520" y="79598"/>
                  <a:pt x="6258280" y="73570"/>
                </a:cubicBezTo>
                <a:cubicBezTo>
                  <a:pt x="6249041" y="67543"/>
                  <a:pt x="6251068" y="64036"/>
                  <a:pt x="6264364" y="63050"/>
                </a:cubicBezTo>
                <a:cubicBezTo>
                  <a:pt x="6277659" y="62064"/>
                  <a:pt x="6290375" y="59677"/>
                  <a:pt x="6302510" y="55888"/>
                </a:cubicBezTo>
                <a:cubicBezTo>
                  <a:pt x="6314646" y="52099"/>
                  <a:pt x="6323052" y="48384"/>
                  <a:pt x="6327727" y="44744"/>
                </a:cubicBezTo>
                <a:cubicBezTo>
                  <a:pt x="6330065" y="42924"/>
                  <a:pt x="6332670" y="41872"/>
                  <a:pt x="6335541" y="41589"/>
                </a:cubicBezTo>
                <a:close/>
                <a:moveTo>
                  <a:pt x="2992763" y="39182"/>
                </a:moveTo>
                <a:cubicBezTo>
                  <a:pt x="2995129" y="39532"/>
                  <a:pt x="2998058" y="40534"/>
                  <a:pt x="3001549" y="42186"/>
                </a:cubicBezTo>
                <a:cubicBezTo>
                  <a:pt x="3015514" y="48797"/>
                  <a:pt x="3023516" y="56598"/>
                  <a:pt x="3025557" y="65589"/>
                </a:cubicBezTo>
                <a:cubicBezTo>
                  <a:pt x="3027597" y="74581"/>
                  <a:pt x="3026226" y="81223"/>
                  <a:pt x="3021445" y="85514"/>
                </a:cubicBezTo>
                <a:cubicBezTo>
                  <a:pt x="3016664" y="89805"/>
                  <a:pt x="3010882" y="88174"/>
                  <a:pt x="3004098" y="80621"/>
                </a:cubicBezTo>
                <a:cubicBezTo>
                  <a:pt x="2997313" y="73068"/>
                  <a:pt x="2991503" y="64064"/>
                  <a:pt x="2986666" y="53609"/>
                </a:cubicBezTo>
                <a:cubicBezTo>
                  <a:pt x="2983634" y="42940"/>
                  <a:pt x="2985666" y="38131"/>
                  <a:pt x="2992763" y="39182"/>
                </a:cubicBezTo>
                <a:close/>
                <a:moveTo>
                  <a:pt x="1513763" y="39061"/>
                </a:moveTo>
                <a:cubicBezTo>
                  <a:pt x="1516881" y="40475"/>
                  <a:pt x="1521325" y="43234"/>
                  <a:pt x="1527091" y="47339"/>
                </a:cubicBezTo>
                <a:cubicBezTo>
                  <a:pt x="1533777" y="52846"/>
                  <a:pt x="1534486" y="56920"/>
                  <a:pt x="1529222" y="59562"/>
                </a:cubicBezTo>
                <a:cubicBezTo>
                  <a:pt x="1523957" y="62204"/>
                  <a:pt x="1514398" y="68067"/>
                  <a:pt x="1500545" y="77152"/>
                </a:cubicBezTo>
                <a:cubicBezTo>
                  <a:pt x="1486691" y="86236"/>
                  <a:pt x="1483289" y="85594"/>
                  <a:pt x="1490340" y="75226"/>
                </a:cubicBezTo>
                <a:cubicBezTo>
                  <a:pt x="1497391" y="64858"/>
                  <a:pt x="1502278" y="55885"/>
                  <a:pt x="1505000" y="48307"/>
                </a:cubicBezTo>
                <a:cubicBezTo>
                  <a:pt x="1507721" y="40729"/>
                  <a:pt x="1510644" y="37647"/>
                  <a:pt x="1513763" y="39061"/>
                </a:cubicBezTo>
                <a:close/>
                <a:moveTo>
                  <a:pt x="3280741" y="38131"/>
                </a:moveTo>
                <a:cubicBezTo>
                  <a:pt x="3288933" y="38131"/>
                  <a:pt x="3296362" y="38965"/>
                  <a:pt x="3303028" y="40633"/>
                </a:cubicBezTo>
                <a:cubicBezTo>
                  <a:pt x="3309694" y="42301"/>
                  <a:pt x="3316760" y="45833"/>
                  <a:pt x="3324227" y="51228"/>
                </a:cubicBezTo>
                <a:cubicBezTo>
                  <a:pt x="3331693" y="56623"/>
                  <a:pt x="3337035" y="64188"/>
                  <a:pt x="3340254" y="73924"/>
                </a:cubicBezTo>
                <a:cubicBezTo>
                  <a:pt x="3343472" y="83660"/>
                  <a:pt x="3343227" y="95154"/>
                  <a:pt x="3339519" y="108405"/>
                </a:cubicBezTo>
                <a:cubicBezTo>
                  <a:pt x="3335810" y="121657"/>
                  <a:pt x="3326769" y="130913"/>
                  <a:pt x="3312395" y="136171"/>
                </a:cubicBezTo>
                <a:cubicBezTo>
                  <a:pt x="3325008" y="138925"/>
                  <a:pt x="3334192" y="144617"/>
                  <a:pt x="3339947" y="153249"/>
                </a:cubicBezTo>
                <a:cubicBezTo>
                  <a:pt x="3345701" y="161881"/>
                  <a:pt x="3348579" y="172240"/>
                  <a:pt x="3348579" y="184326"/>
                </a:cubicBezTo>
                <a:cubicBezTo>
                  <a:pt x="3348579" y="196413"/>
                  <a:pt x="3346728" y="206167"/>
                  <a:pt x="3343026" y="213590"/>
                </a:cubicBezTo>
                <a:cubicBezTo>
                  <a:pt x="3339324" y="221013"/>
                  <a:pt x="3335172" y="227226"/>
                  <a:pt x="3330571" y="232231"/>
                </a:cubicBezTo>
                <a:cubicBezTo>
                  <a:pt x="3325969" y="237235"/>
                  <a:pt x="3319765" y="241179"/>
                  <a:pt x="3311958" y="244062"/>
                </a:cubicBezTo>
                <a:cubicBezTo>
                  <a:pt x="3304151" y="246946"/>
                  <a:pt x="3294365" y="248388"/>
                  <a:pt x="3282602" y="248388"/>
                </a:cubicBezTo>
                <a:cubicBezTo>
                  <a:pt x="3270838" y="248388"/>
                  <a:pt x="3260649" y="246949"/>
                  <a:pt x="3252036" y="244072"/>
                </a:cubicBezTo>
                <a:cubicBezTo>
                  <a:pt x="3243423" y="241194"/>
                  <a:pt x="3236192" y="236835"/>
                  <a:pt x="3230344" y="230993"/>
                </a:cubicBezTo>
                <a:cubicBezTo>
                  <a:pt x="3224496" y="225152"/>
                  <a:pt x="3220537" y="218296"/>
                  <a:pt x="3218466" y="210427"/>
                </a:cubicBezTo>
                <a:cubicBezTo>
                  <a:pt x="3216395" y="202558"/>
                  <a:pt x="3215359" y="193817"/>
                  <a:pt x="3215359" y="184205"/>
                </a:cubicBezTo>
                <a:cubicBezTo>
                  <a:pt x="3215359" y="174581"/>
                  <a:pt x="3217790" y="165109"/>
                  <a:pt x="3222652" y="155789"/>
                </a:cubicBezTo>
                <a:cubicBezTo>
                  <a:pt x="3227513" y="146468"/>
                  <a:pt x="3235203" y="139681"/>
                  <a:pt x="3245720" y="135427"/>
                </a:cubicBezTo>
                <a:cubicBezTo>
                  <a:pt x="3236927" y="131471"/>
                  <a:pt x="3230843" y="125905"/>
                  <a:pt x="3227470" y="118730"/>
                </a:cubicBezTo>
                <a:cubicBezTo>
                  <a:pt x="3224096" y="111556"/>
                  <a:pt x="3222208" y="103497"/>
                  <a:pt x="3221805" y="94555"/>
                </a:cubicBezTo>
                <a:cubicBezTo>
                  <a:pt x="3221402" y="85613"/>
                  <a:pt x="3222608" y="77911"/>
                  <a:pt x="3225424" y="71450"/>
                </a:cubicBezTo>
                <a:cubicBezTo>
                  <a:pt x="3228239" y="64988"/>
                  <a:pt x="3232530" y="58874"/>
                  <a:pt x="3238297" y="53106"/>
                </a:cubicBezTo>
                <a:cubicBezTo>
                  <a:pt x="3244064" y="47339"/>
                  <a:pt x="3250532" y="43402"/>
                  <a:pt x="3257701" y="41293"/>
                </a:cubicBezTo>
                <a:cubicBezTo>
                  <a:pt x="3264869" y="39185"/>
                  <a:pt x="3272549" y="38131"/>
                  <a:pt x="3280741" y="38131"/>
                </a:cubicBezTo>
                <a:close/>
                <a:moveTo>
                  <a:pt x="666943" y="37584"/>
                </a:moveTo>
                <a:cubicBezTo>
                  <a:pt x="674353" y="37327"/>
                  <a:pt x="681325" y="39782"/>
                  <a:pt x="687860" y="44949"/>
                </a:cubicBezTo>
                <a:cubicBezTo>
                  <a:pt x="696572" y="51838"/>
                  <a:pt x="695191" y="56719"/>
                  <a:pt x="683720" y="59590"/>
                </a:cubicBezTo>
                <a:cubicBezTo>
                  <a:pt x="672248" y="62461"/>
                  <a:pt x="659278" y="64678"/>
                  <a:pt x="644811" y="66241"/>
                </a:cubicBezTo>
                <a:cubicBezTo>
                  <a:pt x="630343" y="67803"/>
                  <a:pt x="618310" y="69211"/>
                  <a:pt x="608711" y="70464"/>
                </a:cubicBezTo>
                <a:cubicBezTo>
                  <a:pt x="619599" y="75102"/>
                  <a:pt x="623240" y="80472"/>
                  <a:pt x="619632" y="86574"/>
                </a:cubicBezTo>
                <a:cubicBezTo>
                  <a:pt x="616022" y="92676"/>
                  <a:pt x="610826" y="106877"/>
                  <a:pt x="604041" y="129176"/>
                </a:cubicBezTo>
                <a:cubicBezTo>
                  <a:pt x="621553" y="126249"/>
                  <a:pt x="633051" y="123183"/>
                  <a:pt x="638532" y="119977"/>
                </a:cubicBezTo>
                <a:cubicBezTo>
                  <a:pt x="644013" y="116771"/>
                  <a:pt x="649908" y="116420"/>
                  <a:pt x="656215" y="118926"/>
                </a:cubicBezTo>
                <a:cubicBezTo>
                  <a:pt x="662522" y="121431"/>
                  <a:pt x="668826" y="125598"/>
                  <a:pt x="675125" y="131427"/>
                </a:cubicBezTo>
                <a:cubicBezTo>
                  <a:pt x="681426" y="137256"/>
                  <a:pt x="682155" y="142586"/>
                  <a:pt x="677311" y="147417"/>
                </a:cubicBezTo>
                <a:cubicBezTo>
                  <a:pt x="672468" y="152248"/>
                  <a:pt x="667789" y="161432"/>
                  <a:pt x="663275" y="174969"/>
                </a:cubicBezTo>
                <a:cubicBezTo>
                  <a:pt x="658760" y="188506"/>
                  <a:pt x="654965" y="200087"/>
                  <a:pt x="651890" y="209711"/>
                </a:cubicBezTo>
                <a:cubicBezTo>
                  <a:pt x="668670" y="208979"/>
                  <a:pt x="683641" y="207630"/>
                  <a:pt x="696808" y="205665"/>
                </a:cubicBezTo>
                <a:cubicBezTo>
                  <a:pt x="709972" y="203699"/>
                  <a:pt x="721029" y="204604"/>
                  <a:pt x="729977" y="208381"/>
                </a:cubicBezTo>
                <a:cubicBezTo>
                  <a:pt x="738926" y="212157"/>
                  <a:pt x="745466" y="218213"/>
                  <a:pt x="749595" y="226547"/>
                </a:cubicBezTo>
                <a:cubicBezTo>
                  <a:pt x="753724" y="234882"/>
                  <a:pt x="745599" y="237684"/>
                  <a:pt x="725216" y="234956"/>
                </a:cubicBezTo>
                <a:cubicBezTo>
                  <a:pt x="704832" y="232227"/>
                  <a:pt x="673941" y="231837"/>
                  <a:pt x="632542" y="233784"/>
                </a:cubicBezTo>
                <a:cubicBezTo>
                  <a:pt x="591142" y="235731"/>
                  <a:pt x="563101" y="238057"/>
                  <a:pt x="548417" y="240760"/>
                </a:cubicBezTo>
                <a:cubicBezTo>
                  <a:pt x="533732" y="243464"/>
                  <a:pt x="521070" y="245799"/>
                  <a:pt x="510428" y="247764"/>
                </a:cubicBezTo>
                <a:cubicBezTo>
                  <a:pt x="499787" y="249730"/>
                  <a:pt x="490135" y="246608"/>
                  <a:pt x="481472" y="238398"/>
                </a:cubicBezTo>
                <a:cubicBezTo>
                  <a:pt x="472809" y="230187"/>
                  <a:pt x="472781" y="226082"/>
                  <a:pt x="481388" y="226082"/>
                </a:cubicBezTo>
                <a:cubicBezTo>
                  <a:pt x="488482" y="226082"/>
                  <a:pt x="496736" y="225707"/>
                  <a:pt x="506150" y="224957"/>
                </a:cubicBezTo>
                <a:cubicBezTo>
                  <a:pt x="515563" y="224206"/>
                  <a:pt x="530855" y="222002"/>
                  <a:pt x="552026" y="218343"/>
                </a:cubicBezTo>
                <a:cubicBezTo>
                  <a:pt x="555511" y="209971"/>
                  <a:pt x="563070" y="187684"/>
                  <a:pt x="574703" y="151482"/>
                </a:cubicBezTo>
                <a:lnTo>
                  <a:pt x="551933" y="157323"/>
                </a:lnTo>
                <a:cubicBezTo>
                  <a:pt x="545446" y="158105"/>
                  <a:pt x="538476" y="154579"/>
                  <a:pt x="531022" y="146747"/>
                </a:cubicBezTo>
                <a:cubicBezTo>
                  <a:pt x="523568" y="138915"/>
                  <a:pt x="525044" y="135393"/>
                  <a:pt x="535450" y="136181"/>
                </a:cubicBezTo>
                <a:cubicBezTo>
                  <a:pt x="545856" y="136968"/>
                  <a:pt x="560242" y="135948"/>
                  <a:pt x="578610" y="133120"/>
                </a:cubicBezTo>
                <a:cubicBezTo>
                  <a:pt x="586907" y="98803"/>
                  <a:pt x="590230" y="78854"/>
                  <a:pt x="588582" y="73273"/>
                </a:cubicBezTo>
                <a:cubicBezTo>
                  <a:pt x="577692" y="75567"/>
                  <a:pt x="569355" y="76919"/>
                  <a:pt x="563569" y="77328"/>
                </a:cubicBezTo>
                <a:cubicBezTo>
                  <a:pt x="557784" y="77738"/>
                  <a:pt x="551189" y="74228"/>
                  <a:pt x="543784" y="66799"/>
                </a:cubicBezTo>
                <a:cubicBezTo>
                  <a:pt x="536380" y="59370"/>
                  <a:pt x="537373" y="55655"/>
                  <a:pt x="546761" y="55655"/>
                </a:cubicBezTo>
                <a:cubicBezTo>
                  <a:pt x="553681" y="55655"/>
                  <a:pt x="563616" y="54892"/>
                  <a:pt x="576564" y="53367"/>
                </a:cubicBezTo>
                <a:cubicBezTo>
                  <a:pt x="589512" y="51841"/>
                  <a:pt x="603985" y="49711"/>
                  <a:pt x="619985" y="46977"/>
                </a:cubicBezTo>
                <a:cubicBezTo>
                  <a:pt x="635983" y="44242"/>
                  <a:pt x="649118" y="41498"/>
                  <a:pt x="659387" y="38745"/>
                </a:cubicBezTo>
                <a:cubicBezTo>
                  <a:pt x="661953" y="38056"/>
                  <a:pt x="664473" y="37669"/>
                  <a:pt x="666943" y="37584"/>
                </a:cubicBezTo>
                <a:close/>
                <a:moveTo>
                  <a:pt x="6974320" y="37552"/>
                </a:moveTo>
                <a:cubicBezTo>
                  <a:pt x="6980894" y="38493"/>
                  <a:pt x="6987004" y="40413"/>
                  <a:pt x="6992654" y="43312"/>
                </a:cubicBezTo>
                <a:cubicBezTo>
                  <a:pt x="7003952" y="49110"/>
                  <a:pt x="7011819" y="57494"/>
                  <a:pt x="7016252" y="68464"/>
                </a:cubicBezTo>
                <a:cubicBezTo>
                  <a:pt x="7020686" y="79434"/>
                  <a:pt x="7021270" y="91523"/>
                  <a:pt x="7018001" y="104731"/>
                </a:cubicBezTo>
                <a:cubicBezTo>
                  <a:pt x="7014733" y="117940"/>
                  <a:pt x="7005862" y="128469"/>
                  <a:pt x="6991388" y="136320"/>
                </a:cubicBezTo>
                <a:cubicBezTo>
                  <a:pt x="7001770" y="139892"/>
                  <a:pt x="7010005" y="146564"/>
                  <a:pt x="7016094" y="156337"/>
                </a:cubicBezTo>
                <a:cubicBezTo>
                  <a:pt x="7022184" y="166110"/>
                  <a:pt x="7024218" y="178941"/>
                  <a:pt x="7022196" y="194828"/>
                </a:cubicBezTo>
                <a:cubicBezTo>
                  <a:pt x="7020174" y="210715"/>
                  <a:pt x="7012963" y="223614"/>
                  <a:pt x="7000560" y="233523"/>
                </a:cubicBezTo>
                <a:cubicBezTo>
                  <a:pt x="6988158" y="243433"/>
                  <a:pt x="6974143" y="248186"/>
                  <a:pt x="6958516" y="247783"/>
                </a:cubicBezTo>
                <a:cubicBezTo>
                  <a:pt x="6942890" y="247380"/>
                  <a:pt x="6929312" y="242447"/>
                  <a:pt x="6917784" y="232984"/>
                </a:cubicBezTo>
                <a:cubicBezTo>
                  <a:pt x="6906256" y="223521"/>
                  <a:pt x="6898836" y="208967"/>
                  <a:pt x="6895525" y="189321"/>
                </a:cubicBezTo>
                <a:lnTo>
                  <a:pt x="6922816" y="184038"/>
                </a:lnTo>
                <a:cubicBezTo>
                  <a:pt x="6926364" y="196006"/>
                  <a:pt x="6931355" y="204834"/>
                  <a:pt x="6937792" y="210520"/>
                </a:cubicBezTo>
                <a:cubicBezTo>
                  <a:pt x="6944229" y="216207"/>
                  <a:pt x="6952058" y="219075"/>
                  <a:pt x="6961279" y="219124"/>
                </a:cubicBezTo>
                <a:cubicBezTo>
                  <a:pt x="6970500" y="219174"/>
                  <a:pt x="6977994" y="215425"/>
                  <a:pt x="6983761" y="207878"/>
                </a:cubicBezTo>
                <a:cubicBezTo>
                  <a:pt x="6989528" y="200332"/>
                  <a:pt x="6992040" y="191684"/>
                  <a:pt x="6991296" y="181936"/>
                </a:cubicBezTo>
                <a:cubicBezTo>
                  <a:pt x="6990552" y="172188"/>
                  <a:pt x="6986816" y="164653"/>
                  <a:pt x="6980087" y="159333"/>
                </a:cubicBezTo>
                <a:cubicBezTo>
                  <a:pt x="6973359" y="154012"/>
                  <a:pt x="6961121" y="150087"/>
                  <a:pt x="6943373" y="147557"/>
                </a:cubicBezTo>
                <a:lnTo>
                  <a:pt x="6943373" y="127186"/>
                </a:lnTo>
                <a:cubicBezTo>
                  <a:pt x="6960762" y="125536"/>
                  <a:pt x="6972891" y="121465"/>
                  <a:pt x="6979762" y="114972"/>
                </a:cubicBezTo>
                <a:cubicBezTo>
                  <a:pt x="6986632" y="108480"/>
                  <a:pt x="6989705" y="100077"/>
                  <a:pt x="6988980" y="89765"/>
                </a:cubicBezTo>
                <a:cubicBezTo>
                  <a:pt x="6988254" y="79452"/>
                  <a:pt x="6983746" y="71986"/>
                  <a:pt x="6975455" y="67366"/>
                </a:cubicBezTo>
                <a:cubicBezTo>
                  <a:pt x="6967164" y="62746"/>
                  <a:pt x="6958278" y="62256"/>
                  <a:pt x="6948796" y="65896"/>
                </a:cubicBezTo>
                <a:cubicBezTo>
                  <a:pt x="6939314" y="69537"/>
                  <a:pt x="6931318" y="80559"/>
                  <a:pt x="6924806" y="98964"/>
                </a:cubicBezTo>
                <a:lnTo>
                  <a:pt x="6897850" y="94778"/>
                </a:lnTo>
                <a:cubicBezTo>
                  <a:pt x="6902662" y="78283"/>
                  <a:pt x="6909344" y="65149"/>
                  <a:pt x="6917896" y="55376"/>
                </a:cubicBezTo>
                <a:cubicBezTo>
                  <a:pt x="6926448" y="45603"/>
                  <a:pt x="6938220" y="39700"/>
                  <a:pt x="6953214" y="37666"/>
                </a:cubicBezTo>
                <a:cubicBezTo>
                  <a:pt x="6960712" y="36649"/>
                  <a:pt x="6967747" y="36611"/>
                  <a:pt x="6974320" y="37552"/>
                </a:cubicBezTo>
                <a:close/>
                <a:moveTo>
                  <a:pt x="5755120" y="37552"/>
                </a:moveTo>
                <a:cubicBezTo>
                  <a:pt x="5761694" y="38493"/>
                  <a:pt x="5767805" y="40413"/>
                  <a:pt x="5773454" y="43312"/>
                </a:cubicBezTo>
                <a:cubicBezTo>
                  <a:pt x="5784753" y="49110"/>
                  <a:pt x="5792619" y="57494"/>
                  <a:pt x="5797053" y="68464"/>
                </a:cubicBezTo>
                <a:cubicBezTo>
                  <a:pt x="5801487" y="79434"/>
                  <a:pt x="5802070" y="91523"/>
                  <a:pt x="5798801" y="104731"/>
                </a:cubicBezTo>
                <a:cubicBezTo>
                  <a:pt x="5795533" y="117940"/>
                  <a:pt x="5786662" y="128469"/>
                  <a:pt x="5772189" y="136320"/>
                </a:cubicBezTo>
                <a:cubicBezTo>
                  <a:pt x="5782570" y="139892"/>
                  <a:pt x="5790805" y="146564"/>
                  <a:pt x="5796894" y="156337"/>
                </a:cubicBezTo>
                <a:cubicBezTo>
                  <a:pt x="5802984" y="166110"/>
                  <a:pt x="5805018" y="178941"/>
                  <a:pt x="5802996" y="194828"/>
                </a:cubicBezTo>
                <a:cubicBezTo>
                  <a:pt x="5800975" y="210715"/>
                  <a:pt x="5793763" y="223614"/>
                  <a:pt x="5781360" y="233523"/>
                </a:cubicBezTo>
                <a:cubicBezTo>
                  <a:pt x="5768958" y="243433"/>
                  <a:pt x="5754943" y="248186"/>
                  <a:pt x="5739317" y="247783"/>
                </a:cubicBezTo>
                <a:cubicBezTo>
                  <a:pt x="5723690" y="247380"/>
                  <a:pt x="5710112" y="242447"/>
                  <a:pt x="5698584" y="232984"/>
                </a:cubicBezTo>
                <a:cubicBezTo>
                  <a:pt x="5687056" y="223521"/>
                  <a:pt x="5679636" y="208967"/>
                  <a:pt x="5676325" y="189321"/>
                </a:cubicBezTo>
                <a:lnTo>
                  <a:pt x="5703616" y="184038"/>
                </a:lnTo>
                <a:cubicBezTo>
                  <a:pt x="5707164" y="196006"/>
                  <a:pt x="5712155" y="204834"/>
                  <a:pt x="5718592" y="210520"/>
                </a:cubicBezTo>
                <a:cubicBezTo>
                  <a:pt x="5725029" y="216207"/>
                  <a:pt x="5732858" y="219075"/>
                  <a:pt x="5742079" y="219124"/>
                </a:cubicBezTo>
                <a:cubicBezTo>
                  <a:pt x="5751301" y="219174"/>
                  <a:pt x="5758794" y="215425"/>
                  <a:pt x="5764561" y="207878"/>
                </a:cubicBezTo>
                <a:cubicBezTo>
                  <a:pt x="5770329" y="200332"/>
                  <a:pt x="5772840" y="191684"/>
                  <a:pt x="5772096" y="181936"/>
                </a:cubicBezTo>
                <a:cubicBezTo>
                  <a:pt x="5771352" y="172188"/>
                  <a:pt x="5767616" y="164653"/>
                  <a:pt x="5760887" y="159333"/>
                </a:cubicBezTo>
                <a:cubicBezTo>
                  <a:pt x="5754159" y="154012"/>
                  <a:pt x="5741921" y="150087"/>
                  <a:pt x="5724173" y="147557"/>
                </a:cubicBezTo>
                <a:lnTo>
                  <a:pt x="5724173" y="127186"/>
                </a:lnTo>
                <a:cubicBezTo>
                  <a:pt x="5741562" y="125536"/>
                  <a:pt x="5753691" y="121465"/>
                  <a:pt x="5760562" y="114972"/>
                </a:cubicBezTo>
                <a:cubicBezTo>
                  <a:pt x="5767433" y="108480"/>
                  <a:pt x="5770505" y="100077"/>
                  <a:pt x="5769780" y="89765"/>
                </a:cubicBezTo>
                <a:cubicBezTo>
                  <a:pt x="5769054" y="79452"/>
                  <a:pt x="5764546" y="71986"/>
                  <a:pt x="5756255" y="67366"/>
                </a:cubicBezTo>
                <a:cubicBezTo>
                  <a:pt x="5747964" y="62746"/>
                  <a:pt x="5739078" y="62256"/>
                  <a:pt x="5729596" y="65896"/>
                </a:cubicBezTo>
                <a:cubicBezTo>
                  <a:pt x="5720115" y="69537"/>
                  <a:pt x="5712118" y="80559"/>
                  <a:pt x="5705607" y="98964"/>
                </a:cubicBezTo>
                <a:lnTo>
                  <a:pt x="5678650" y="94778"/>
                </a:lnTo>
                <a:cubicBezTo>
                  <a:pt x="5683463" y="78283"/>
                  <a:pt x="5690145" y="65149"/>
                  <a:pt x="5698696" y="55376"/>
                </a:cubicBezTo>
                <a:cubicBezTo>
                  <a:pt x="5707248" y="45603"/>
                  <a:pt x="5719020" y="39700"/>
                  <a:pt x="5734015" y="37666"/>
                </a:cubicBezTo>
                <a:cubicBezTo>
                  <a:pt x="5741512" y="36649"/>
                  <a:pt x="5748547" y="36611"/>
                  <a:pt x="5755120" y="37552"/>
                </a:cubicBezTo>
                <a:close/>
                <a:moveTo>
                  <a:pt x="3435002" y="36977"/>
                </a:moveTo>
                <a:cubicBezTo>
                  <a:pt x="3442908" y="36977"/>
                  <a:pt x="3451025" y="38642"/>
                  <a:pt x="3459354" y="41972"/>
                </a:cubicBezTo>
                <a:cubicBezTo>
                  <a:pt x="3467682" y="45302"/>
                  <a:pt x="3475101" y="50223"/>
                  <a:pt x="3481613" y="56734"/>
                </a:cubicBezTo>
                <a:cubicBezTo>
                  <a:pt x="3488124" y="63245"/>
                  <a:pt x="3492592" y="69927"/>
                  <a:pt x="3495016" y="76779"/>
                </a:cubicBezTo>
                <a:cubicBezTo>
                  <a:pt x="3497441" y="83632"/>
                  <a:pt x="3498653" y="92462"/>
                  <a:pt x="3498653" y="103271"/>
                </a:cubicBezTo>
                <a:cubicBezTo>
                  <a:pt x="3498653" y="114080"/>
                  <a:pt x="3494663" y="127865"/>
                  <a:pt x="3486682" y="144627"/>
                </a:cubicBezTo>
                <a:cubicBezTo>
                  <a:pt x="3478701" y="161388"/>
                  <a:pt x="3459226" y="195975"/>
                  <a:pt x="3428258" y="248388"/>
                </a:cubicBezTo>
                <a:lnTo>
                  <a:pt x="3396948" y="248388"/>
                </a:lnTo>
                <a:cubicBezTo>
                  <a:pt x="3414125" y="216824"/>
                  <a:pt x="3428134" y="190748"/>
                  <a:pt x="3438973" y="170160"/>
                </a:cubicBezTo>
                <a:cubicBezTo>
                  <a:pt x="3421399" y="173273"/>
                  <a:pt x="3405782" y="170520"/>
                  <a:pt x="3392120" y="161900"/>
                </a:cubicBezTo>
                <a:cubicBezTo>
                  <a:pt x="3378459" y="153280"/>
                  <a:pt x="3370205" y="141603"/>
                  <a:pt x="3367359" y="126869"/>
                </a:cubicBezTo>
                <a:cubicBezTo>
                  <a:pt x="3364513" y="112135"/>
                  <a:pt x="3364671" y="98998"/>
                  <a:pt x="3367834" y="87458"/>
                </a:cubicBezTo>
                <a:cubicBezTo>
                  <a:pt x="3370996" y="75918"/>
                  <a:pt x="3376044" y="66272"/>
                  <a:pt x="3382977" y="58520"/>
                </a:cubicBezTo>
                <a:cubicBezTo>
                  <a:pt x="3389910" y="50769"/>
                  <a:pt x="3398337" y="45240"/>
                  <a:pt x="3408259" y="41935"/>
                </a:cubicBezTo>
                <a:cubicBezTo>
                  <a:pt x="3418181" y="38630"/>
                  <a:pt x="3427095" y="36977"/>
                  <a:pt x="3435002" y="36977"/>
                </a:cubicBezTo>
                <a:close/>
                <a:moveTo>
                  <a:pt x="4353308" y="32912"/>
                </a:moveTo>
                <a:cubicBezTo>
                  <a:pt x="4362579" y="31716"/>
                  <a:pt x="4370303" y="33954"/>
                  <a:pt x="4376479" y="39628"/>
                </a:cubicBezTo>
                <a:cubicBezTo>
                  <a:pt x="4382655" y="45302"/>
                  <a:pt x="4383967" y="49606"/>
                  <a:pt x="4380414" y="52539"/>
                </a:cubicBezTo>
                <a:cubicBezTo>
                  <a:pt x="4376860" y="55472"/>
                  <a:pt x="4369084" y="56548"/>
                  <a:pt x="4357085" y="55767"/>
                </a:cubicBezTo>
                <a:cubicBezTo>
                  <a:pt x="4345086" y="54985"/>
                  <a:pt x="4327849" y="55764"/>
                  <a:pt x="4305376" y="58102"/>
                </a:cubicBezTo>
                <a:cubicBezTo>
                  <a:pt x="4282903" y="60439"/>
                  <a:pt x="4263004" y="62570"/>
                  <a:pt x="4245678" y="64492"/>
                </a:cubicBezTo>
                <a:cubicBezTo>
                  <a:pt x="4228352" y="66414"/>
                  <a:pt x="4215642" y="67971"/>
                  <a:pt x="4207550" y="69161"/>
                </a:cubicBezTo>
                <a:cubicBezTo>
                  <a:pt x="4199457" y="70352"/>
                  <a:pt x="4191895" y="66836"/>
                  <a:pt x="4184863" y="58613"/>
                </a:cubicBezTo>
                <a:cubicBezTo>
                  <a:pt x="4177831" y="50390"/>
                  <a:pt x="4179393" y="46871"/>
                  <a:pt x="4189551" y="48056"/>
                </a:cubicBezTo>
                <a:cubicBezTo>
                  <a:pt x="4199708" y="49240"/>
                  <a:pt x="4212811" y="49448"/>
                  <a:pt x="4228860" y="48679"/>
                </a:cubicBezTo>
                <a:cubicBezTo>
                  <a:pt x="4244822" y="47166"/>
                  <a:pt x="4267236" y="44459"/>
                  <a:pt x="4296103" y="40558"/>
                </a:cubicBezTo>
                <a:cubicBezTo>
                  <a:pt x="4324969" y="36658"/>
                  <a:pt x="4344038" y="34109"/>
                  <a:pt x="4353308" y="32912"/>
                </a:cubicBezTo>
                <a:close/>
                <a:moveTo>
                  <a:pt x="1562685" y="31780"/>
                </a:moveTo>
                <a:cubicBezTo>
                  <a:pt x="1565609" y="32048"/>
                  <a:pt x="1570097" y="33709"/>
                  <a:pt x="1576149" y="36763"/>
                </a:cubicBezTo>
                <a:cubicBezTo>
                  <a:pt x="1588254" y="42871"/>
                  <a:pt x="1592489" y="48623"/>
                  <a:pt x="1588856" y="54018"/>
                </a:cubicBezTo>
                <a:cubicBezTo>
                  <a:pt x="1585222" y="59413"/>
                  <a:pt x="1581665" y="66938"/>
                  <a:pt x="1578187" y="76593"/>
                </a:cubicBezTo>
                <a:cubicBezTo>
                  <a:pt x="1574707" y="86249"/>
                  <a:pt x="1568411" y="97935"/>
                  <a:pt x="1559294" y="111652"/>
                </a:cubicBezTo>
                <a:cubicBezTo>
                  <a:pt x="1574599" y="108712"/>
                  <a:pt x="1588577" y="104086"/>
                  <a:pt x="1601226" y="97774"/>
                </a:cubicBezTo>
                <a:cubicBezTo>
                  <a:pt x="1613877" y="91461"/>
                  <a:pt x="1624059" y="91259"/>
                  <a:pt x="1631772" y="97169"/>
                </a:cubicBezTo>
                <a:cubicBezTo>
                  <a:pt x="1639488" y="103079"/>
                  <a:pt x="1638654" y="107943"/>
                  <a:pt x="1629272" y="111763"/>
                </a:cubicBezTo>
                <a:cubicBezTo>
                  <a:pt x="1619889" y="115583"/>
                  <a:pt x="1604345" y="119118"/>
                  <a:pt x="1582641" y="122367"/>
                </a:cubicBezTo>
                <a:cubicBezTo>
                  <a:pt x="1594313" y="124587"/>
                  <a:pt x="1598757" y="129970"/>
                  <a:pt x="1595972" y="138515"/>
                </a:cubicBezTo>
                <a:cubicBezTo>
                  <a:pt x="1593187" y="147060"/>
                  <a:pt x="1590819" y="156415"/>
                  <a:pt x="1588865" y="166579"/>
                </a:cubicBezTo>
                <a:cubicBezTo>
                  <a:pt x="1586911" y="176742"/>
                  <a:pt x="1583280" y="188007"/>
                  <a:pt x="1577973" y="200372"/>
                </a:cubicBezTo>
                <a:cubicBezTo>
                  <a:pt x="1584546" y="208148"/>
                  <a:pt x="1592196" y="215642"/>
                  <a:pt x="1600920" y="222854"/>
                </a:cubicBezTo>
                <a:cubicBezTo>
                  <a:pt x="1609644" y="230066"/>
                  <a:pt x="1618712" y="235551"/>
                  <a:pt x="1628119" y="239309"/>
                </a:cubicBezTo>
                <a:cubicBezTo>
                  <a:pt x="1637526" y="243067"/>
                  <a:pt x="1646111" y="247092"/>
                  <a:pt x="1653876" y="251383"/>
                </a:cubicBezTo>
                <a:cubicBezTo>
                  <a:pt x="1661640" y="255674"/>
                  <a:pt x="1657676" y="258582"/>
                  <a:pt x="1641987" y="260108"/>
                </a:cubicBezTo>
                <a:cubicBezTo>
                  <a:pt x="1626299" y="261633"/>
                  <a:pt x="1614455" y="261773"/>
                  <a:pt x="1606454" y="260526"/>
                </a:cubicBezTo>
                <a:cubicBezTo>
                  <a:pt x="1598455" y="259280"/>
                  <a:pt x="1592618" y="255798"/>
                  <a:pt x="1588939" y="250081"/>
                </a:cubicBezTo>
                <a:cubicBezTo>
                  <a:pt x="1585262" y="244363"/>
                  <a:pt x="1577203" y="232513"/>
                  <a:pt x="1564764" y="214529"/>
                </a:cubicBezTo>
                <a:cubicBezTo>
                  <a:pt x="1559444" y="221809"/>
                  <a:pt x="1553171" y="227859"/>
                  <a:pt x="1545947" y="232677"/>
                </a:cubicBezTo>
                <a:cubicBezTo>
                  <a:pt x="1538722" y="237495"/>
                  <a:pt x="1529973" y="241123"/>
                  <a:pt x="1519697" y="243560"/>
                </a:cubicBezTo>
                <a:lnTo>
                  <a:pt x="1512278" y="243749"/>
                </a:lnTo>
                <a:lnTo>
                  <a:pt x="1511762" y="252750"/>
                </a:lnTo>
                <a:cubicBezTo>
                  <a:pt x="1509654" y="261512"/>
                  <a:pt x="1505332" y="262619"/>
                  <a:pt x="1498796" y="256071"/>
                </a:cubicBezTo>
                <a:cubicBezTo>
                  <a:pt x="1492259" y="249522"/>
                  <a:pt x="1486314" y="243848"/>
                  <a:pt x="1480955" y="239049"/>
                </a:cubicBezTo>
                <a:cubicBezTo>
                  <a:pt x="1469657" y="248164"/>
                  <a:pt x="1458628" y="254713"/>
                  <a:pt x="1447869" y="258694"/>
                </a:cubicBezTo>
                <a:cubicBezTo>
                  <a:pt x="1437110" y="262675"/>
                  <a:pt x="1425727" y="265066"/>
                  <a:pt x="1413722" y="265866"/>
                </a:cubicBezTo>
                <a:cubicBezTo>
                  <a:pt x="1401716" y="266666"/>
                  <a:pt x="1400339" y="264359"/>
                  <a:pt x="1409592" y="258945"/>
                </a:cubicBezTo>
                <a:cubicBezTo>
                  <a:pt x="1418844" y="253532"/>
                  <a:pt x="1428351" y="248571"/>
                  <a:pt x="1438111" y="244062"/>
                </a:cubicBezTo>
                <a:cubicBezTo>
                  <a:pt x="1447872" y="239554"/>
                  <a:pt x="1456702" y="233834"/>
                  <a:pt x="1464603" y="226901"/>
                </a:cubicBezTo>
                <a:cubicBezTo>
                  <a:pt x="1456354" y="221431"/>
                  <a:pt x="1450207" y="217698"/>
                  <a:pt x="1446157" y="215701"/>
                </a:cubicBezTo>
                <a:cubicBezTo>
                  <a:pt x="1442108" y="213704"/>
                  <a:pt x="1441069" y="210768"/>
                  <a:pt x="1443041" y="206892"/>
                </a:cubicBezTo>
                <a:cubicBezTo>
                  <a:pt x="1445013" y="203017"/>
                  <a:pt x="1446750" y="198555"/>
                  <a:pt x="1448250" y="193507"/>
                </a:cubicBezTo>
                <a:cubicBezTo>
                  <a:pt x="1431134" y="195789"/>
                  <a:pt x="1419421" y="198695"/>
                  <a:pt x="1413108" y="202223"/>
                </a:cubicBezTo>
                <a:cubicBezTo>
                  <a:pt x="1406795" y="205751"/>
                  <a:pt x="1399205" y="203212"/>
                  <a:pt x="1390337" y="194605"/>
                </a:cubicBezTo>
                <a:cubicBezTo>
                  <a:pt x="1381469" y="185998"/>
                  <a:pt x="1382614" y="182091"/>
                  <a:pt x="1393770" y="182885"/>
                </a:cubicBezTo>
                <a:cubicBezTo>
                  <a:pt x="1404926" y="183678"/>
                  <a:pt x="1424382" y="181886"/>
                  <a:pt x="1452138" y="177508"/>
                </a:cubicBezTo>
                <a:cubicBezTo>
                  <a:pt x="1454223" y="168789"/>
                  <a:pt x="1454486" y="160889"/>
                  <a:pt x="1452929" y="153807"/>
                </a:cubicBezTo>
                <a:cubicBezTo>
                  <a:pt x="1451372" y="146726"/>
                  <a:pt x="1456063" y="145826"/>
                  <a:pt x="1467002" y="151110"/>
                </a:cubicBezTo>
                <a:cubicBezTo>
                  <a:pt x="1477940" y="156393"/>
                  <a:pt x="1482517" y="160647"/>
                  <a:pt x="1480732" y="163872"/>
                </a:cubicBezTo>
                <a:cubicBezTo>
                  <a:pt x="1478946" y="167096"/>
                  <a:pt x="1476336" y="170315"/>
                  <a:pt x="1472901" y="173527"/>
                </a:cubicBezTo>
                <a:lnTo>
                  <a:pt x="1489680" y="171630"/>
                </a:lnTo>
                <a:cubicBezTo>
                  <a:pt x="1490858" y="168231"/>
                  <a:pt x="1491252" y="164197"/>
                  <a:pt x="1490862" y="159528"/>
                </a:cubicBezTo>
                <a:cubicBezTo>
                  <a:pt x="1490471" y="154858"/>
                  <a:pt x="1493686" y="154449"/>
                  <a:pt x="1500507" y="158300"/>
                </a:cubicBezTo>
                <a:cubicBezTo>
                  <a:pt x="1507329" y="162151"/>
                  <a:pt x="1511827" y="165466"/>
                  <a:pt x="1514005" y="168244"/>
                </a:cubicBezTo>
                <a:cubicBezTo>
                  <a:pt x="1516180" y="171022"/>
                  <a:pt x="1516218" y="174653"/>
                  <a:pt x="1514116" y="179136"/>
                </a:cubicBezTo>
                <a:cubicBezTo>
                  <a:pt x="1512014" y="183619"/>
                  <a:pt x="1509410" y="189945"/>
                  <a:pt x="1506303" y="198112"/>
                </a:cubicBezTo>
                <a:cubicBezTo>
                  <a:pt x="1503196" y="206279"/>
                  <a:pt x="1499069" y="214343"/>
                  <a:pt x="1493921" y="222306"/>
                </a:cubicBezTo>
                <a:cubicBezTo>
                  <a:pt x="1498771" y="225419"/>
                  <a:pt x="1503484" y="229080"/>
                  <a:pt x="1508060" y="233291"/>
                </a:cubicBezTo>
                <a:cubicBezTo>
                  <a:pt x="1510348" y="235396"/>
                  <a:pt x="1511801" y="238070"/>
                  <a:pt x="1512418" y="241314"/>
                </a:cubicBezTo>
                <a:lnTo>
                  <a:pt x="1512348" y="242537"/>
                </a:lnTo>
                <a:lnTo>
                  <a:pt x="1516944" y="237105"/>
                </a:lnTo>
                <a:cubicBezTo>
                  <a:pt x="1525384" y="230364"/>
                  <a:pt x="1532651" y="223946"/>
                  <a:pt x="1538748" y="217850"/>
                </a:cubicBezTo>
                <a:cubicBezTo>
                  <a:pt x="1544843" y="211754"/>
                  <a:pt x="1550086" y="205649"/>
                  <a:pt x="1554476" y="199535"/>
                </a:cubicBezTo>
                <a:cubicBezTo>
                  <a:pt x="1549255" y="191138"/>
                  <a:pt x="1544207" y="183756"/>
                  <a:pt x="1539332" y="177387"/>
                </a:cubicBezTo>
                <a:cubicBezTo>
                  <a:pt x="1534459" y="171019"/>
                  <a:pt x="1530125" y="165190"/>
                  <a:pt x="1526328" y="159900"/>
                </a:cubicBezTo>
                <a:cubicBezTo>
                  <a:pt x="1522534" y="154610"/>
                  <a:pt x="1523675" y="151473"/>
                  <a:pt x="1529752" y="150487"/>
                </a:cubicBezTo>
                <a:cubicBezTo>
                  <a:pt x="1535829" y="149501"/>
                  <a:pt x="1540399" y="150930"/>
                  <a:pt x="1543462" y="154775"/>
                </a:cubicBezTo>
                <a:cubicBezTo>
                  <a:pt x="1546527" y="158619"/>
                  <a:pt x="1553155" y="168374"/>
                  <a:pt x="1563350" y="184038"/>
                </a:cubicBezTo>
                <a:cubicBezTo>
                  <a:pt x="1566786" y="176001"/>
                  <a:pt x="1569086" y="166405"/>
                  <a:pt x="1570251" y="155249"/>
                </a:cubicBezTo>
                <a:cubicBezTo>
                  <a:pt x="1571417" y="144093"/>
                  <a:pt x="1571697" y="133889"/>
                  <a:pt x="1571089" y="124637"/>
                </a:cubicBezTo>
                <a:cubicBezTo>
                  <a:pt x="1567084" y="125418"/>
                  <a:pt x="1561670" y="125418"/>
                  <a:pt x="1554849" y="124637"/>
                </a:cubicBezTo>
                <a:cubicBezTo>
                  <a:pt x="1546105" y="134968"/>
                  <a:pt x="1536852" y="142611"/>
                  <a:pt x="1527091" y="147566"/>
                </a:cubicBezTo>
                <a:cubicBezTo>
                  <a:pt x="1517332" y="152521"/>
                  <a:pt x="1517341" y="148251"/>
                  <a:pt x="1527120" y="134757"/>
                </a:cubicBezTo>
                <a:cubicBezTo>
                  <a:pt x="1536899" y="121264"/>
                  <a:pt x="1545071" y="104722"/>
                  <a:pt x="1551639" y="85132"/>
                </a:cubicBezTo>
                <a:cubicBezTo>
                  <a:pt x="1558206" y="65543"/>
                  <a:pt x="1561112" y="53575"/>
                  <a:pt x="1560356" y="49228"/>
                </a:cubicBezTo>
                <a:cubicBezTo>
                  <a:pt x="1559599" y="44881"/>
                  <a:pt x="1559016" y="40189"/>
                  <a:pt x="1558606" y="35154"/>
                </a:cubicBezTo>
                <a:cubicBezTo>
                  <a:pt x="1558402" y="32636"/>
                  <a:pt x="1559761" y="31512"/>
                  <a:pt x="1562685" y="31780"/>
                </a:cubicBezTo>
                <a:close/>
                <a:moveTo>
                  <a:pt x="1214915" y="27750"/>
                </a:moveTo>
                <a:cubicBezTo>
                  <a:pt x="1222090" y="29399"/>
                  <a:pt x="1228923" y="32261"/>
                  <a:pt x="1235417" y="36335"/>
                </a:cubicBezTo>
                <a:cubicBezTo>
                  <a:pt x="1241909" y="40410"/>
                  <a:pt x="1243587" y="45231"/>
                  <a:pt x="1240450" y="50800"/>
                </a:cubicBezTo>
                <a:cubicBezTo>
                  <a:pt x="1237311" y="56368"/>
                  <a:pt x="1235549" y="72454"/>
                  <a:pt x="1235166" y="99057"/>
                </a:cubicBezTo>
                <a:cubicBezTo>
                  <a:pt x="1234781" y="125660"/>
                  <a:pt x="1233997" y="144689"/>
                  <a:pt x="1232811" y="156142"/>
                </a:cubicBezTo>
                <a:cubicBezTo>
                  <a:pt x="1231627" y="167596"/>
                  <a:pt x="1229253" y="180643"/>
                  <a:pt x="1225686" y="195284"/>
                </a:cubicBezTo>
                <a:cubicBezTo>
                  <a:pt x="1222121" y="209925"/>
                  <a:pt x="1215681" y="223118"/>
                  <a:pt x="1206367" y="234863"/>
                </a:cubicBezTo>
                <a:cubicBezTo>
                  <a:pt x="1197053" y="246608"/>
                  <a:pt x="1186524" y="254824"/>
                  <a:pt x="1174777" y="259513"/>
                </a:cubicBezTo>
                <a:cubicBezTo>
                  <a:pt x="1159337" y="265317"/>
                  <a:pt x="1156566" y="263146"/>
                  <a:pt x="1166462" y="253001"/>
                </a:cubicBezTo>
                <a:cubicBezTo>
                  <a:pt x="1176360" y="242856"/>
                  <a:pt x="1184738" y="232069"/>
                  <a:pt x="1191596" y="220640"/>
                </a:cubicBezTo>
                <a:cubicBezTo>
                  <a:pt x="1198456" y="209212"/>
                  <a:pt x="1203819" y="193619"/>
                  <a:pt x="1207688" y="173862"/>
                </a:cubicBezTo>
                <a:cubicBezTo>
                  <a:pt x="1211557" y="154105"/>
                  <a:pt x="1213492" y="129889"/>
                  <a:pt x="1213492" y="101215"/>
                </a:cubicBezTo>
                <a:cubicBezTo>
                  <a:pt x="1213492" y="71884"/>
                  <a:pt x="1213130" y="55227"/>
                  <a:pt x="1212403" y="51246"/>
                </a:cubicBezTo>
                <a:cubicBezTo>
                  <a:pt x="1211678" y="47265"/>
                  <a:pt x="1210122" y="41941"/>
                  <a:pt x="1207734" y="35275"/>
                </a:cubicBezTo>
                <a:cubicBezTo>
                  <a:pt x="1205347" y="28609"/>
                  <a:pt x="1207742" y="26100"/>
                  <a:pt x="1214915" y="27750"/>
                </a:cubicBezTo>
                <a:close/>
                <a:moveTo>
                  <a:pt x="4631440" y="27122"/>
                </a:moveTo>
                <a:cubicBezTo>
                  <a:pt x="4636798" y="26838"/>
                  <a:pt x="4642937" y="29289"/>
                  <a:pt x="4649858" y="34475"/>
                </a:cubicBezTo>
                <a:cubicBezTo>
                  <a:pt x="4659085" y="41389"/>
                  <a:pt x="4657293" y="46276"/>
                  <a:pt x="4644481" y="49135"/>
                </a:cubicBezTo>
                <a:cubicBezTo>
                  <a:pt x="4631670" y="51993"/>
                  <a:pt x="4612781" y="54874"/>
                  <a:pt x="4587815" y="57776"/>
                </a:cubicBezTo>
                <a:cubicBezTo>
                  <a:pt x="4601830" y="62080"/>
                  <a:pt x="4607470" y="67047"/>
                  <a:pt x="4604735" y="72677"/>
                </a:cubicBezTo>
                <a:cubicBezTo>
                  <a:pt x="4602000" y="78308"/>
                  <a:pt x="4600974" y="88577"/>
                  <a:pt x="4601656" y="103485"/>
                </a:cubicBezTo>
                <a:cubicBezTo>
                  <a:pt x="4642100" y="98933"/>
                  <a:pt x="4666523" y="95851"/>
                  <a:pt x="4674926" y="94239"/>
                </a:cubicBezTo>
                <a:cubicBezTo>
                  <a:pt x="4683329" y="92627"/>
                  <a:pt x="4692506" y="94158"/>
                  <a:pt x="4702459" y="98834"/>
                </a:cubicBezTo>
                <a:cubicBezTo>
                  <a:pt x="4712412" y="103510"/>
                  <a:pt x="4717388" y="108588"/>
                  <a:pt x="4717388" y="114070"/>
                </a:cubicBezTo>
                <a:cubicBezTo>
                  <a:pt x="4717388" y="121115"/>
                  <a:pt x="4705904" y="123663"/>
                  <a:pt x="4682935" y="121716"/>
                </a:cubicBezTo>
                <a:cubicBezTo>
                  <a:pt x="4659966" y="119769"/>
                  <a:pt x="4633319" y="120247"/>
                  <a:pt x="4602995" y="123149"/>
                </a:cubicBezTo>
                <a:cubicBezTo>
                  <a:pt x="4603740" y="146614"/>
                  <a:pt x="4604502" y="166929"/>
                  <a:pt x="4605284" y="184094"/>
                </a:cubicBezTo>
                <a:cubicBezTo>
                  <a:pt x="4606065" y="201259"/>
                  <a:pt x="4606056" y="216272"/>
                  <a:pt x="4605256" y="229133"/>
                </a:cubicBezTo>
                <a:cubicBezTo>
                  <a:pt x="4604456" y="241994"/>
                  <a:pt x="4599737" y="253866"/>
                  <a:pt x="4591099" y="264749"/>
                </a:cubicBezTo>
                <a:cubicBezTo>
                  <a:pt x="4582460" y="275633"/>
                  <a:pt x="4575413" y="277223"/>
                  <a:pt x="4569956" y="269521"/>
                </a:cubicBezTo>
                <a:cubicBezTo>
                  <a:pt x="4564499" y="261819"/>
                  <a:pt x="4555386" y="253429"/>
                  <a:pt x="4542618" y="244351"/>
                </a:cubicBezTo>
                <a:cubicBezTo>
                  <a:pt x="4529850" y="235272"/>
                  <a:pt x="4532290" y="232094"/>
                  <a:pt x="4549938" y="234816"/>
                </a:cubicBezTo>
                <a:cubicBezTo>
                  <a:pt x="4567587" y="237539"/>
                  <a:pt x="4577124" y="234556"/>
                  <a:pt x="4578550" y="225868"/>
                </a:cubicBezTo>
                <a:cubicBezTo>
                  <a:pt x="4579977" y="217180"/>
                  <a:pt x="4580882" y="204778"/>
                  <a:pt x="4581267" y="188661"/>
                </a:cubicBezTo>
                <a:cubicBezTo>
                  <a:pt x="4581651" y="172544"/>
                  <a:pt x="4581136" y="151203"/>
                  <a:pt x="4579722" y="124637"/>
                </a:cubicBezTo>
                <a:cubicBezTo>
                  <a:pt x="4553367" y="129933"/>
                  <a:pt x="4534414" y="133778"/>
                  <a:pt x="4522861" y="136171"/>
                </a:cubicBezTo>
                <a:cubicBezTo>
                  <a:pt x="4511308" y="138565"/>
                  <a:pt x="4502357" y="140354"/>
                  <a:pt x="4496007" y="141538"/>
                </a:cubicBezTo>
                <a:cubicBezTo>
                  <a:pt x="4489657" y="142723"/>
                  <a:pt x="4482336" y="139600"/>
                  <a:pt x="4474045" y="132171"/>
                </a:cubicBezTo>
                <a:cubicBezTo>
                  <a:pt x="4465754" y="124742"/>
                  <a:pt x="4465522" y="121028"/>
                  <a:pt x="4473348" y="121028"/>
                </a:cubicBezTo>
                <a:cubicBezTo>
                  <a:pt x="4479487" y="121028"/>
                  <a:pt x="4492140" y="119875"/>
                  <a:pt x="4511308" y="117568"/>
                </a:cubicBezTo>
                <a:cubicBezTo>
                  <a:pt x="4530476" y="115261"/>
                  <a:pt x="4552822" y="111925"/>
                  <a:pt x="4578346" y="107559"/>
                </a:cubicBezTo>
                <a:cubicBezTo>
                  <a:pt x="4578346" y="89786"/>
                  <a:pt x="4576349" y="74079"/>
                  <a:pt x="4572355" y="60436"/>
                </a:cubicBezTo>
                <a:cubicBezTo>
                  <a:pt x="4565906" y="61949"/>
                  <a:pt x="4558353" y="63493"/>
                  <a:pt x="4549696" y="65069"/>
                </a:cubicBezTo>
                <a:cubicBezTo>
                  <a:pt x="4541040" y="66644"/>
                  <a:pt x="4532755" y="64219"/>
                  <a:pt x="4524842" y="57795"/>
                </a:cubicBezTo>
                <a:cubicBezTo>
                  <a:pt x="4516930" y="51370"/>
                  <a:pt x="4518709" y="47668"/>
                  <a:pt x="4530181" y="46688"/>
                </a:cubicBezTo>
                <a:cubicBezTo>
                  <a:pt x="4541654" y="45708"/>
                  <a:pt x="4558936" y="43104"/>
                  <a:pt x="4582029" y="38875"/>
                </a:cubicBezTo>
                <a:cubicBezTo>
                  <a:pt x="4605122" y="34646"/>
                  <a:pt x="4619894" y="31126"/>
                  <a:pt x="4626343" y="28317"/>
                </a:cubicBezTo>
                <a:cubicBezTo>
                  <a:pt x="4627955" y="27615"/>
                  <a:pt x="4629654" y="27217"/>
                  <a:pt x="4631440" y="27122"/>
                </a:cubicBezTo>
                <a:close/>
                <a:moveTo>
                  <a:pt x="5115152" y="26313"/>
                </a:moveTo>
                <a:cubicBezTo>
                  <a:pt x="5116485" y="26054"/>
                  <a:pt x="5118237" y="26127"/>
                  <a:pt x="5120405" y="26531"/>
                </a:cubicBezTo>
                <a:cubicBezTo>
                  <a:pt x="5129081" y="28150"/>
                  <a:pt x="5136885" y="31006"/>
                  <a:pt x="5143818" y="35098"/>
                </a:cubicBezTo>
                <a:cubicBezTo>
                  <a:pt x="5150751" y="39191"/>
                  <a:pt x="5152661" y="43830"/>
                  <a:pt x="5149548" y="49014"/>
                </a:cubicBezTo>
                <a:cubicBezTo>
                  <a:pt x="5146435" y="54198"/>
                  <a:pt x="5144878" y="71189"/>
                  <a:pt x="5144878" y="99987"/>
                </a:cubicBezTo>
                <a:cubicBezTo>
                  <a:pt x="5149468" y="98561"/>
                  <a:pt x="5155101" y="97036"/>
                  <a:pt x="5161780" y="95411"/>
                </a:cubicBezTo>
                <a:cubicBezTo>
                  <a:pt x="5168458" y="93786"/>
                  <a:pt x="5172567" y="95395"/>
                  <a:pt x="5174105" y="100239"/>
                </a:cubicBezTo>
                <a:cubicBezTo>
                  <a:pt x="5175643" y="105082"/>
                  <a:pt x="5173528" y="109339"/>
                  <a:pt x="5167761" y="113010"/>
                </a:cubicBezTo>
                <a:cubicBezTo>
                  <a:pt x="5161994" y="116681"/>
                  <a:pt x="5154310" y="120234"/>
                  <a:pt x="5144711" y="123670"/>
                </a:cubicBezTo>
                <a:cubicBezTo>
                  <a:pt x="5144054" y="138242"/>
                  <a:pt x="5143725" y="151749"/>
                  <a:pt x="5143725" y="164188"/>
                </a:cubicBezTo>
                <a:cubicBezTo>
                  <a:pt x="5152333" y="158347"/>
                  <a:pt x="5160710" y="153190"/>
                  <a:pt x="5168858" y="148719"/>
                </a:cubicBezTo>
                <a:cubicBezTo>
                  <a:pt x="5177007" y="144248"/>
                  <a:pt x="5179763" y="144949"/>
                  <a:pt x="5177128" y="150821"/>
                </a:cubicBezTo>
                <a:cubicBezTo>
                  <a:pt x="5174492" y="156694"/>
                  <a:pt x="5169200" y="162818"/>
                  <a:pt x="5161249" y="169192"/>
                </a:cubicBezTo>
                <a:cubicBezTo>
                  <a:pt x="5153300" y="175567"/>
                  <a:pt x="5142792" y="183948"/>
                  <a:pt x="5129726" y="194335"/>
                </a:cubicBezTo>
                <a:cubicBezTo>
                  <a:pt x="5116660" y="204722"/>
                  <a:pt x="5107864" y="213215"/>
                  <a:pt x="5103337" y="219813"/>
                </a:cubicBezTo>
                <a:cubicBezTo>
                  <a:pt x="5098810" y="226411"/>
                  <a:pt x="5091155" y="224786"/>
                  <a:pt x="5080371" y="214938"/>
                </a:cubicBezTo>
                <a:cubicBezTo>
                  <a:pt x="5069587" y="205091"/>
                  <a:pt x="5067476" y="199646"/>
                  <a:pt x="5074036" y="198605"/>
                </a:cubicBezTo>
                <a:cubicBezTo>
                  <a:pt x="5080597" y="197563"/>
                  <a:pt x="5087016" y="195383"/>
                  <a:pt x="5093291" y="192065"/>
                </a:cubicBezTo>
                <a:cubicBezTo>
                  <a:pt x="5099567" y="188748"/>
                  <a:pt x="5109712" y="182289"/>
                  <a:pt x="5123726" y="172690"/>
                </a:cubicBezTo>
                <a:lnTo>
                  <a:pt x="5123726" y="128134"/>
                </a:lnTo>
                <a:cubicBezTo>
                  <a:pt x="5119447" y="129697"/>
                  <a:pt x="5114803" y="130479"/>
                  <a:pt x="5109792" y="130479"/>
                </a:cubicBezTo>
                <a:cubicBezTo>
                  <a:pt x="5104497" y="130479"/>
                  <a:pt x="5098686" y="128448"/>
                  <a:pt x="5092361" y="124386"/>
                </a:cubicBezTo>
                <a:cubicBezTo>
                  <a:pt x="5086035" y="120324"/>
                  <a:pt x="5087537" y="117028"/>
                  <a:pt x="5096863" y="114498"/>
                </a:cubicBezTo>
                <a:cubicBezTo>
                  <a:pt x="5106189" y="111968"/>
                  <a:pt x="5115144" y="109382"/>
                  <a:pt x="5123726" y="106740"/>
                </a:cubicBezTo>
                <a:cubicBezTo>
                  <a:pt x="5123726" y="97761"/>
                  <a:pt x="5123348" y="86242"/>
                  <a:pt x="5122591" y="72184"/>
                </a:cubicBezTo>
                <a:cubicBezTo>
                  <a:pt x="5121835" y="58126"/>
                  <a:pt x="5119113" y="46598"/>
                  <a:pt x="5114424" y="37600"/>
                </a:cubicBezTo>
                <a:cubicBezTo>
                  <a:pt x="5110908" y="30852"/>
                  <a:pt x="5111151" y="27089"/>
                  <a:pt x="5115152" y="26313"/>
                </a:cubicBezTo>
                <a:close/>
                <a:moveTo>
                  <a:pt x="2362427" y="26313"/>
                </a:moveTo>
                <a:cubicBezTo>
                  <a:pt x="2363761" y="26054"/>
                  <a:pt x="2365512" y="26127"/>
                  <a:pt x="2367681" y="26531"/>
                </a:cubicBezTo>
                <a:cubicBezTo>
                  <a:pt x="2376356" y="28150"/>
                  <a:pt x="2384160" y="31006"/>
                  <a:pt x="2391093" y="35098"/>
                </a:cubicBezTo>
                <a:cubicBezTo>
                  <a:pt x="2398026" y="39191"/>
                  <a:pt x="2399936" y="43830"/>
                  <a:pt x="2396823" y="49014"/>
                </a:cubicBezTo>
                <a:cubicBezTo>
                  <a:pt x="2393710" y="54198"/>
                  <a:pt x="2392154" y="71189"/>
                  <a:pt x="2392154" y="99987"/>
                </a:cubicBezTo>
                <a:cubicBezTo>
                  <a:pt x="2396742" y="98561"/>
                  <a:pt x="2402376" y="97036"/>
                  <a:pt x="2409055" y="95411"/>
                </a:cubicBezTo>
                <a:cubicBezTo>
                  <a:pt x="2415734" y="93786"/>
                  <a:pt x="2419842" y="95395"/>
                  <a:pt x="2421380" y="100239"/>
                </a:cubicBezTo>
                <a:cubicBezTo>
                  <a:pt x="2422917" y="105082"/>
                  <a:pt x="2420803" y="109339"/>
                  <a:pt x="2415036" y="113010"/>
                </a:cubicBezTo>
                <a:cubicBezTo>
                  <a:pt x="2409269" y="116681"/>
                  <a:pt x="2401586" y="120234"/>
                  <a:pt x="2391986" y="123670"/>
                </a:cubicBezTo>
                <a:cubicBezTo>
                  <a:pt x="2391329" y="138242"/>
                  <a:pt x="2391000" y="151749"/>
                  <a:pt x="2391000" y="164188"/>
                </a:cubicBezTo>
                <a:cubicBezTo>
                  <a:pt x="2399607" y="158347"/>
                  <a:pt x="2407985" y="153190"/>
                  <a:pt x="2416133" y="148719"/>
                </a:cubicBezTo>
                <a:cubicBezTo>
                  <a:pt x="2424282" y="144248"/>
                  <a:pt x="2427038" y="144949"/>
                  <a:pt x="2424403" y="150821"/>
                </a:cubicBezTo>
                <a:cubicBezTo>
                  <a:pt x="2421767" y="156694"/>
                  <a:pt x="2416474" y="162818"/>
                  <a:pt x="2408525" y="169192"/>
                </a:cubicBezTo>
                <a:cubicBezTo>
                  <a:pt x="2400575" y="175567"/>
                  <a:pt x="2390067" y="183948"/>
                  <a:pt x="2377001" y="194335"/>
                </a:cubicBezTo>
                <a:cubicBezTo>
                  <a:pt x="2363935" y="204722"/>
                  <a:pt x="2355139" y="213215"/>
                  <a:pt x="2350612" y="219813"/>
                </a:cubicBezTo>
                <a:cubicBezTo>
                  <a:pt x="2346085" y="226411"/>
                  <a:pt x="2338430" y="224786"/>
                  <a:pt x="2327646" y="214938"/>
                </a:cubicBezTo>
                <a:cubicBezTo>
                  <a:pt x="2316862" y="205091"/>
                  <a:pt x="2314751" y="199646"/>
                  <a:pt x="2321311" y="198605"/>
                </a:cubicBezTo>
                <a:cubicBezTo>
                  <a:pt x="2327872" y="197563"/>
                  <a:pt x="2334290" y="195383"/>
                  <a:pt x="2340566" y="192065"/>
                </a:cubicBezTo>
                <a:cubicBezTo>
                  <a:pt x="2346842" y="188748"/>
                  <a:pt x="2356987" y="182289"/>
                  <a:pt x="2371001" y="172690"/>
                </a:cubicBezTo>
                <a:lnTo>
                  <a:pt x="2371001" y="128134"/>
                </a:lnTo>
                <a:cubicBezTo>
                  <a:pt x="2366723" y="129697"/>
                  <a:pt x="2362078" y="130479"/>
                  <a:pt x="2357067" y="130479"/>
                </a:cubicBezTo>
                <a:cubicBezTo>
                  <a:pt x="2351771" y="130479"/>
                  <a:pt x="2345961" y="128448"/>
                  <a:pt x="2339636" y="124386"/>
                </a:cubicBezTo>
                <a:cubicBezTo>
                  <a:pt x="2333311" y="120324"/>
                  <a:pt x="2334811" y="117028"/>
                  <a:pt x="2344138" y="114498"/>
                </a:cubicBezTo>
                <a:cubicBezTo>
                  <a:pt x="2353464" y="111968"/>
                  <a:pt x="2362419" y="109382"/>
                  <a:pt x="2371001" y="106740"/>
                </a:cubicBezTo>
                <a:cubicBezTo>
                  <a:pt x="2371001" y="97761"/>
                  <a:pt x="2370623" y="86242"/>
                  <a:pt x="2369867" y="72184"/>
                </a:cubicBezTo>
                <a:cubicBezTo>
                  <a:pt x="2369110" y="58126"/>
                  <a:pt x="2366388" y="46598"/>
                  <a:pt x="2361700" y="37600"/>
                </a:cubicBezTo>
                <a:cubicBezTo>
                  <a:pt x="2358184" y="30852"/>
                  <a:pt x="2358426" y="27089"/>
                  <a:pt x="2362427" y="26313"/>
                </a:cubicBezTo>
                <a:close/>
                <a:moveTo>
                  <a:pt x="6196872" y="23897"/>
                </a:moveTo>
                <a:cubicBezTo>
                  <a:pt x="6199311" y="23675"/>
                  <a:pt x="6202399" y="23763"/>
                  <a:pt x="6206135" y="24159"/>
                </a:cubicBezTo>
                <a:cubicBezTo>
                  <a:pt x="6220422" y="25003"/>
                  <a:pt x="6230592" y="28048"/>
                  <a:pt x="6236644" y="33294"/>
                </a:cubicBezTo>
                <a:cubicBezTo>
                  <a:pt x="6242697" y="38540"/>
                  <a:pt x="6244532" y="46127"/>
                  <a:pt x="6242151" y="56055"/>
                </a:cubicBezTo>
                <a:cubicBezTo>
                  <a:pt x="6239770" y="65983"/>
                  <a:pt x="6232341" y="66910"/>
                  <a:pt x="6219864" y="58836"/>
                </a:cubicBezTo>
                <a:cubicBezTo>
                  <a:pt x="6207387" y="50762"/>
                  <a:pt x="6198244" y="42568"/>
                  <a:pt x="6192433" y="34252"/>
                </a:cubicBezTo>
                <a:cubicBezTo>
                  <a:pt x="6188075" y="28015"/>
                  <a:pt x="6189555" y="24563"/>
                  <a:pt x="6196872" y="23897"/>
                </a:cubicBezTo>
                <a:close/>
                <a:moveTo>
                  <a:pt x="1761364" y="23687"/>
                </a:moveTo>
                <a:cubicBezTo>
                  <a:pt x="1763955" y="23568"/>
                  <a:pt x="1768149" y="24866"/>
                  <a:pt x="1773952" y="27582"/>
                </a:cubicBezTo>
                <a:cubicBezTo>
                  <a:pt x="1785554" y="33015"/>
                  <a:pt x="1792388" y="39337"/>
                  <a:pt x="1794452" y="46549"/>
                </a:cubicBezTo>
                <a:cubicBezTo>
                  <a:pt x="1796518" y="53761"/>
                  <a:pt x="1795683" y="60601"/>
                  <a:pt x="1791951" y="67068"/>
                </a:cubicBezTo>
                <a:cubicBezTo>
                  <a:pt x="1788217" y="73536"/>
                  <a:pt x="1783204" y="72969"/>
                  <a:pt x="1776909" y="65366"/>
                </a:cubicBezTo>
                <a:cubicBezTo>
                  <a:pt x="1770615" y="57764"/>
                  <a:pt x="1766259" y="51135"/>
                  <a:pt x="1763840" y="45479"/>
                </a:cubicBezTo>
                <a:cubicBezTo>
                  <a:pt x="1761459" y="39935"/>
                  <a:pt x="1759648" y="34208"/>
                  <a:pt x="1758408" y="28299"/>
                </a:cubicBezTo>
                <a:cubicBezTo>
                  <a:pt x="1757788" y="25344"/>
                  <a:pt x="1758773" y="23807"/>
                  <a:pt x="1761364" y="23687"/>
                </a:cubicBezTo>
                <a:close/>
                <a:moveTo>
                  <a:pt x="4930352" y="22411"/>
                </a:moveTo>
                <a:cubicBezTo>
                  <a:pt x="4942922" y="20426"/>
                  <a:pt x="4951253" y="22525"/>
                  <a:pt x="4955346" y="28708"/>
                </a:cubicBezTo>
                <a:cubicBezTo>
                  <a:pt x="4959439" y="34891"/>
                  <a:pt x="4954562" y="39969"/>
                  <a:pt x="4940714" y="43944"/>
                </a:cubicBezTo>
                <a:cubicBezTo>
                  <a:pt x="4926867" y="47919"/>
                  <a:pt x="4912781" y="50403"/>
                  <a:pt x="4898456" y="51395"/>
                </a:cubicBezTo>
                <a:cubicBezTo>
                  <a:pt x="4910127" y="56505"/>
                  <a:pt x="4914601" y="60867"/>
                  <a:pt x="4911879" y="64483"/>
                </a:cubicBezTo>
                <a:cubicBezTo>
                  <a:pt x="4909157" y="68098"/>
                  <a:pt x="4907795" y="89662"/>
                  <a:pt x="4907795" y="129176"/>
                </a:cubicBezTo>
                <a:cubicBezTo>
                  <a:pt x="4950050" y="125344"/>
                  <a:pt x="4977596" y="122829"/>
                  <a:pt x="4990432" y="121633"/>
                </a:cubicBezTo>
                <a:cubicBezTo>
                  <a:pt x="5003268" y="120436"/>
                  <a:pt x="5013135" y="123369"/>
                  <a:pt x="5020030" y="130432"/>
                </a:cubicBezTo>
                <a:cubicBezTo>
                  <a:pt x="5026926" y="137495"/>
                  <a:pt x="5027751" y="142382"/>
                  <a:pt x="5022504" y="145092"/>
                </a:cubicBezTo>
                <a:cubicBezTo>
                  <a:pt x="5017258" y="147802"/>
                  <a:pt x="5008198" y="148763"/>
                  <a:pt x="4995325" y="147975"/>
                </a:cubicBezTo>
                <a:cubicBezTo>
                  <a:pt x="4982451" y="147188"/>
                  <a:pt x="4967590" y="146605"/>
                  <a:pt x="4950741" y="146226"/>
                </a:cubicBezTo>
                <a:cubicBezTo>
                  <a:pt x="4933893" y="145848"/>
                  <a:pt x="4919578" y="146316"/>
                  <a:pt x="4907795" y="147631"/>
                </a:cubicBezTo>
                <a:cubicBezTo>
                  <a:pt x="4908539" y="192515"/>
                  <a:pt x="4907516" y="225499"/>
                  <a:pt x="4904726" y="246583"/>
                </a:cubicBezTo>
                <a:cubicBezTo>
                  <a:pt x="4901935" y="267667"/>
                  <a:pt x="4897833" y="279852"/>
                  <a:pt x="4892419" y="283139"/>
                </a:cubicBezTo>
                <a:cubicBezTo>
                  <a:pt x="4887006" y="286426"/>
                  <a:pt x="4884299" y="277539"/>
                  <a:pt x="4884299" y="256480"/>
                </a:cubicBezTo>
                <a:lnTo>
                  <a:pt x="4884299" y="149156"/>
                </a:lnTo>
                <a:cubicBezTo>
                  <a:pt x="4853603" y="152257"/>
                  <a:pt x="4831837" y="155168"/>
                  <a:pt x="4819001" y="157891"/>
                </a:cubicBezTo>
                <a:cubicBezTo>
                  <a:pt x="4806164" y="160613"/>
                  <a:pt x="4796320" y="162173"/>
                  <a:pt x="4789468" y="162570"/>
                </a:cubicBezTo>
                <a:cubicBezTo>
                  <a:pt x="4782616" y="162966"/>
                  <a:pt x="4775503" y="159057"/>
                  <a:pt x="4768130" y="150840"/>
                </a:cubicBezTo>
                <a:cubicBezTo>
                  <a:pt x="4760756" y="142624"/>
                  <a:pt x="4762300" y="138909"/>
                  <a:pt x="4772762" y="139697"/>
                </a:cubicBezTo>
                <a:cubicBezTo>
                  <a:pt x="4783223" y="140484"/>
                  <a:pt x="4820402" y="137870"/>
                  <a:pt x="4884299" y="131855"/>
                </a:cubicBezTo>
                <a:cubicBezTo>
                  <a:pt x="4884299" y="86884"/>
                  <a:pt x="4883369" y="60970"/>
                  <a:pt x="4881508" y="54111"/>
                </a:cubicBezTo>
                <a:cubicBezTo>
                  <a:pt x="4879214" y="53652"/>
                  <a:pt x="4874725" y="53423"/>
                  <a:pt x="4868039" y="53423"/>
                </a:cubicBezTo>
                <a:cubicBezTo>
                  <a:pt x="4861144" y="53423"/>
                  <a:pt x="4854347" y="51122"/>
                  <a:pt x="4847650" y="46521"/>
                </a:cubicBezTo>
                <a:cubicBezTo>
                  <a:pt x="4840953" y="41920"/>
                  <a:pt x="4841610" y="38794"/>
                  <a:pt x="4849622" y="37145"/>
                </a:cubicBezTo>
                <a:cubicBezTo>
                  <a:pt x="4857634" y="35495"/>
                  <a:pt x="4865680" y="34094"/>
                  <a:pt x="4873760" y="32940"/>
                </a:cubicBezTo>
                <a:cubicBezTo>
                  <a:pt x="4881840" y="31787"/>
                  <a:pt x="4890150" y="30240"/>
                  <a:pt x="4898689" y="28299"/>
                </a:cubicBezTo>
                <a:cubicBezTo>
                  <a:pt x="4907228" y="26358"/>
                  <a:pt x="4917782" y="24395"/>
                  <a:pt x="4930352" y="22411"/>
                </a:cubicBezTo>
                <a:close/>
                <a:moveTo>
                  <a:pt x="2168104" y="22411"/>
                </a:moveTo>
                <a:cubicBezTo>
                  <a:pt x="2180674" y="20426"/>
                  <a:pt x="2189006" y="22525"/>
                  <a:pt x="2193098" y="28708"/>
                </a:cubicBezTo>
                <a:cubicBezTo>
                  <a:pt x="2197190" y="34891"/>
                  <a:pt x="2192314" y="39969"/>
                  <a:pt x="2178467" y="43944"/>
                </a:cubicBezTo>
                <a:cubicBezTo>
                  <a:pt x="2164619" y="47919"/>
                  <a:pt x="2150534" y="50403"/>
                  <a:pt x="2136208" y="51395"/>
                </a:cubicBezTo>
                <a:cubicBezTo>
                  <a:pt x="2147879" y="56505"/>
                  <a:pt x="2152353" y="60867"/>
                  <a:pt x="2149631" y="64483"/>
                </a:cubicBezTo>
                <a:cubicBezTo>
                  <a:pt x="2146908" y="68098"/>
                  <a:pt x="2145548" y="89662"/>
                  <a:pt x="2145548" y="129176"/>
                </a:cubicBezTo>
                <a:cubicBezTo>
                  <a:pt x="2187803" y="125344"/>
                  <a:pt x="2215346" y="122829"/>
                  <a:pt x="2228182" y="121633"/>
                </a:cubicBezTo>
                <a:cubicBezTo>
                  <a:pt x="2241019" y="120436"/>
                  <a:pt x="2250885" y="123369"/>
                  <a:pt x="2257780" y="130432"/>
                </a:cubicBezTo>
                <a:cubicBezTo>
                  <a:pt x="2264676" y="137495"/>
                  <a:pt x="2265501" y="142382"/>
                  <a:pt x="2260255" y="145092"/>
                </a:cubicBezTo>
                <a:cubicBezTo>
                  <a:pt x="2255008" y="147801"/>
                  <a:pt x="2245949" y="148763"/>
                  <a:pt x="2233075" y="147975"/>
                </a:cubicBezTo>
                <a:cubicBezTo>
                  <a:pt x="2220201" y="147188"/>
                  <a:pt x="2205342" y="146605"/>
                  <a:pt x="2188494" y="146226"/>
                </a:cubicBezTo>
                <a:cubicBezTo>
                  <a:pt x="2171645" y="145848"/>
                  <a:pt x="2157330" y="146316"/>
                  <a:pt x="2145548" y="147631"/>
                </a:cubicBezTo>
                <a:cubicBezTo>
                  <a:pt x="2146291" y="192515"/>
                  <a:pt x="2145268" y="225499"/>
                  <a:pt x="2142478" y="246583"/>
                </a:cubicBezTo>
                <a:cubicBezTo>
                  <a:pt x="2139686" y="267667"/>
                  <a:pt x="2135586" y="279852"/>
                  <a:pt x="2130172" y="283139"/>
                </a:cubicBezTo>
                <a:cubicBezTo>
                  <a:pt x="2124758" y="286426"/>
                  <a:pt x="2122051" y="277539"/>
                  <a:pt x="2122051" y="256480"/>
                </a:cubicBezTo>
                <a:lnTo>
                  <a:pt x="2122051" y="149156"/>
                </a:lnTo>
                <a:cubicBezTo>
                  <a:pt x="2091355" y="152257"/>
                  <a:pt x="2069589" y="155168"/>
                  <a:pt x="2056753" y="157891"/>
                </a:cubicBezTo>
                <a:cubicBezTo>
                  <a:pt x="2043916" y="160613"/>
                  <a:pt x="2034072" y="162173"/>
                  <a:pt x="2027220" y="162570"/>
                </a:cubicBezTo>
                <a:cubicBezTo>
                  <a:pt x="2020367" y="162966"/>
                  <a:pt x="2013255" y="159057"/>
                  <a:pt x="2005882" y="150840"/>
                </a:cubicBezTo>
                <a:cubicBezTo>
                  <a:pt x="1998508" y="142624"/>
                  <a:pt x="2000052" y="138909"/>
                  <a:pt x="2010513" y="139697"/>
                </a:cubicBezTo>
                <a:cubicBezTo>
                  <a:pt x="2020975" y="140484"/>
                  <a:pt x="2058154" y="137870"/>
                  <a:pt x="2122051" y="131855"/>
                </a:cubicBezTo>
                <a:cubicBezTo>
                  <a:pt x="2122051" y="86884"/>
                  <a:pt x="2121121" y="60970"/>
                  <a:pt x="2119261" y="54111"/>
                </a:cubicBezTo>
                <a:cubicBezTo>
                  <a:pt x="2116966" y="53652"/>
                  <a:pt x="2112476" y="53423"/>
                  <a:pt x="2105791" y="53423"/>
                </a:cubicBezTo>
                <a:cubicBezTo>
                  <a:pt x="2098896" y="53423"/>
                  <a:pt x="2092099" y="51122"/>
                  <a:pt x="2085402" y="46521"/>
                </a:cubicBezTo>
                <a:cubicBezTo>
                  <a:pt x="2078705" y="41920"/>
                  <a:pt x="2079362" y="38794"/>
                  <a:pt x="2087374" y="37145"/>
                </a:cubicBezTo>
                <a:cubicBezTo>
                  <a:pt x="2095387" y="35495"/>
                  <a:pt x="2103432" y="34094"/>
                  <a:pt x="2111512" y="32940"/>
                </a:cubicBezTo>
                <a:cubicBezTo>
                  <a:pt x="2119592" y="31787"/>
                  <a:pt x="2127902" y="30240"/>
                  <a:pt x="2136441" y="28299"/>
                </a:cubicBezTo>
                <a:cubicBezTo>
                  <a:pt x="2144980" y="26358"/>
                  <a:pt x="2155534" y="24395"/>
                  <a:pt x="2168104" y="22411"/>
                </a:cubicBezTo>
                <a:close/>
                <a:moveTo>
                  <a:pt x="6525984" y="22039"/>
                </a:moveTo>
                <a:cubicBezTo>
                  <a:pt x="6530735" y="21084"/>
                  <a:pt x="6536986" y="24169"/>
                  <a:pt x="6544737" y="31294"/>
                </a:cubicBezTo>
                <a:cubicBezTo>
                  <a:pt x="6552488" y="38419"/>
                  <a:pt x="6555242" y="43306"/>
                  <a:pt x="6552997" y="45953"/>
                </a:cubicBezTo>
                <a:cubicBezTo>
                  <a:pt x="6550752" y="48601"/>
                  <a:pt x="6548454" y="51494"/>
                  <a:pt x="6546104" y="54632"/>
                </a:cubicBezTo>
                <a:cubicBezTo>
                  <a:pt x="6543754" y="57770"/>
                  <a:pt x="6539168" y="64644"/>
                  <a:pt x="6532347" y="75254"/>
                </a:cubicBezTo>
                <a:cubicBezTo>
                  <a:pt x="6525526" y="85864"/>
                  <a:pt x="6520689" y="93637"/>
                  <a:pt x="6517836" y="98573"/>
                </a:cubicBezTo>
                <a:cubicBezTo>
                  <a:pt x="6527956" y="106139"/>
                  <a:pt x="6532434" y="112979"/>
                  <a:pt x="6531268" y="119093"/>
                </a:cubicBezTo>
                <a:cubicBezTo>
                  <a:pt x="6530102" y="125208"/>
                  <a:pt x="6529519" y="137151"/>
                  <a:pt x="6529519" y="154924"/>
                </a:cubicBezTo>
                <a:cubicBezTo>
                  <a:pt x="6529519" y="170488"/>
                  <a:pt x="6529312" y="187331"/>
                  <a:pt x="6528896" y="205451"/>
                </a:cubicBezTo>
                <a:cubicBezTo>
                  <a:pt x="6528481" y="223571"/>
                  <a:pt x="6526930" y="237201"/>
                  <a:pt x="6524245" y="246341"/>
                </a:cubicBezTo>
                <a:cubicBezTo>
                  <a:pt x="6521560" y="255482"/>
                  <a:pt x="6516686" y="254483"/>
                  <a:pt x="6509622" y="243346"/>
                </a:cubicBezTo>
                <a:cubicBezTo>
                  <a:pt x="6502560" y="232209"/>
                  <a:pt x="6500392" y="222606"/>
                  <a:pt x="6503121" y="214539"/>
                </a:cubicBezTo>
                <a:cubicBezTo>
                  <a:pt x="6505850" y="206471"/>
                  <a:pt x="6507794" y="193889"/>
                  <a:pt x="6508953" y="176792"/>
                </a:cubicBezTo>
                <a:cubicBezTo>
                  <a:pt x="6510113" y="159695"/>
                  <a:pt x="6510692" y="145789"/>
                  <a:pt x="6510692" y="135074"/>
                </a:cubicBezTo>
                <a:cubicBezTo>
                  <a:pt x="6510692" y="123998"/>
                  <a:pt x="6509664" y="115075"/>
                  <a:pt x="6507604" y="108303"/>
                </a:cubicBezTo>
                <a:cubicBezTo>
                  <a:pt x="6502086" y="117704"/>
                  <a:pt x="6494998" y="126928"/>
                  <a:pt x="6486340" y="135976"/>
                </a:cubicBezTo>
                <a:cubicBezTo>
                  <a:pt x="6477684" y="145023"/>
                  <a:pt x="6466348" y="153373"/>
                  <a:pt x="6452333" y="161026"/>
                </a:cubicBezTo>
                <a:cubicBezTo>
                  <a:pt x="6438319" y="168678"/>
                  <a:pt x="6437016" y="166092"/>
                  <a:pt x="6448426" y="153268"/>
                </a:cubicBezTo>
                <a:cubicBezTo>
                  <a:pt x="6459837" y="140444"/>
                  <a:pt x="6470420" y="127204"/>
                  <a:pt x="6480174" y="113549"/>
                </a:cubicBezTo>
                <a:cubicBezTo>
                  <a:pt x="6489928" y="99894"/>
                  <a:pt x="6497674" y="87901"/>
                  <a:pt x="6503409" y="77570"/>
                </a:cubicBezTo>
                <a:cubicBezTo>
                  <a:pt x="6509146" y="67239"/>
                  <a:pt x="6513740" y="58102"/>
                  <a:pt x="6517194" y="50158"/>
                </a:cubicBezTo>
                <a:cubicBezTo>
                  <a:pt x="6520649" y="42214"/>
                  <a:pt x="6521790" y="35780"/>
                  <a:pt x="6520618" y="30857"/>
                </a:cubicBezTo>
                <a:cubicBezTo>
                  <a:pt x="6519446" y="25933"/>
                  <a:pt x="6521235" y="22994"/>
                  <a:pt x="6525984" y="22039"/>
                </a:cubicBezTo>
                <a:close/>
                <a:moveTo>
                  <a:pt x="1809228" y="17023"/>
                </a:moveTo>
                <a:cubicBezTo>
                  <a:pt x="1811659" y="16906"/>
                  <a:pt x="1815695" y="18318"/>
                  <a:pt x="1821333" y="21257"/>
                </a:cubicBezTo>
                <a:cubicBezTo>
                  <a:pt x="1832614" y="27136"/>
                  <a:pt x="1838670" y="34332"/>
                  <a:pt x="1839501" y="42847"/>
                </a:cubicBezTo>
                <a:cubicBezTo>
                  <a:pt x="1840332" y="51361"/>
                  <a:pt x="1838490" y="57978"/>
                  <a:pt x="1833975" y="62697"/>
                </a:cubicBezTo>
                <a:cubicBezTo>
                  <a:pt x="1829462" y="67416"/>
                  <a:pt x="1825418" y="66941"/>
                  <a:pt x="1821846" y="61273"/>
                </a:cubicBezTo>
                <a:cubicBezTo>
                  <a:pt x="1818274" y="55606"/>
                  <a:pt x="1815191" y="49324"/>
                  <a:pt x="1812600" y="42428"/>
                </a:cubicBezTo>
                <a:cubicBezTo>
                  <a:pt x="1810256" y="35123"/>
                  <a:pt x="1808306" y="28299"/>
                  <a:pt x="1806749" y="21955"/>
                </a:cubicBezTo>
                <a:cubicBezTo>
                  <a:pt x="1805971" y="18783"/>
                  <a:pt x="1806798" y="17139"/>
                  <a:pt x="1809228" y="17023"/>
                </a:cubicBezTo>
                <a:close/>
                <a:moveTo>
                  <a:pt x="1463746" y="12932"/>
                </a:moveTo>
                <a:cubicBezTo>
                  <a:pt x="1467070" y="11822"/>
                  <a:pt x="1473128" y="13490"/>
                  <a:pt x="1481913" y="17937"/>
                </a:cubicBezTo>
                <a:cubicBezTo>
                  <a:pt x="1490700" y="22383"/>
                  <a:pt x="1493729" y="27229"/>
                  <a:pt x="1491001" y="32475"/>
                </a:cubicBezTo>
                <a:cubicBezTo>
                  <a:pt x="1488272" y="37721"/>
                  <a:pt x="1486908" y="56722"/>
                  <a:pt x="1486908" y="89476"/>
                </a:cubicBezTo>
                <a:lnTo>
                  <a:pt x="1505958" y="86072"/>
                </a:lnTo>
                <a:cubicBezTo>
                  <a:pt x="1515087" y="83678"/>
                  <a:pt x="1521588" y="84717"/>
                  <a:pt x="1525464" y="89188"/>
                </a:cubicBezTo>
                <a:cubicBezTo>
                  <a:pt x="1529339" y="93659"/>
                  <a:pt x="1527297" y="97370"/>
                  <a:pt x="1519334" y="100322"/>
                </a:cubicBezTo>
                <a:cubicBezTo>
                  <a:pt x="1511372" y="103274"/>
                  <a:pt x="1500178" y="105785"/>
                  <a:pt x="1485755" y="107857"/>
                </a:cubicBezTo>
                <a:lnTo>
                  <a:pt x="1485755" y="112098"/>
                </a:lnTo>
                <a:cubicBezTo>
                  <a:pt x="1497674" y="113500"/>
                  <a:pt x="1507072" y="116607"/>
                  <a:pt x="1513948" y="121419"/>
                </a:cubicBezTo>
                <a:cubicBezTo>
                  <a:pt x="1520826" y="126231"/>
                  <a:pt x="1522956" y="132444"/>
                  <a:pt x="1520339" y="140059"/>
                </a:cubicBezTo>
                <a:cubicBezTo>
                  <a:pt x="1517722" y="147674"/>
                  <a:pt x="1512079" y="147278"/>
                  <a:pt x="1503409" y="138869"/>
                </a:cubicBezTo>
                <a:cubicBezTo>
                  <a:pt x="1494741" y="130460"/>
                  <a:pt x="1488855" y="124550"/>
                  <a:pt x="1485755" y="121140"/>
                </a:cubicBezTo>
                <a:cubicBezTo>
                  <a:pt x="1485755" y="128333"/>
                  <a:pt x="1484623" y="135774"/>
                  <a:pt x="1482359" y="143464"/>
                </a:cubicBezTo>
                <a:cubicBezTo>
                  <a:pt x="1480096" y="151153"/>
                  <a:pt x="1476376" y="151581"/>
                  <a:pt x="1471198" y="144747"/>
                </a:cubicBezTo>
                <a:cubicBezTo>
                  <a:pt x="1466020" y="137914"/>
                  <a:pt x="1464013" y="132054"/>
                  <a:pt x="1465179" y="127167"/>
                </a:cubicBezTo>
                <a:cubicBezTo>
                  <a:pt x="1466346" y="122281"/>
                  <a:pt x="1466896" y="117934"/>
                  <a:pt x="1466835" y="114126"/>
                </a:cubicBezTo>
                <a:cubicBezTo>
                  <a:pt x="1451356" y="137790"/>
                  <a:pt x="1434855" y="153435"/>
                  <a:pt x="1417331" y="161063"/>
                </a:cubicBezTo>
                <a:cubicBezTo>
                  <a:pt x="1399806" y="168690"/>
                  <a:pt x="1395630" y="168182"/>
                  <a:pt x="1404801" y="159537"/>
                </a:cubicBezTo>
                <a:cubicBezTo>
                  <a:pt x="1413974" y="150893"/>
                  <a:pt x="1423362" y="141576"/>
                  <a:pt x="1432967" y="131585"/>
                </a:cubicBezTo>
                <a:cubicBezTo>
                  <a:pt x="1442573" y="121595"/>
                  <a:pt x="1449224" y="114219"/>
                  <a:pt x="1452919" y="109457"/>
                </a:cubicBezTo>
                <a:cubicBezTo>
                  <a:pt x="1445180" y="113252"/>
                  <a:pt x="1438830" y="115565"/>
                  <a:pt x="1433870" y="116396"/>
                </a:cubicBezTo>
                <a:cubicBezTo>
                  <a:pt x="1428908" y="117227"/>
                  <a:pt x="1422865" y="114309"/>
                  <a:pt x="1415741" y="107643"/>
                </a:cubicBezTo>
                <a:cubicBezTo>
                  <a:pt x="1408615" y="100976"/>
                  <a:pt x="1409861" y="98040"/>
                  <a:pt x="1419481" y="98834"/>
                </a:cubicBezTo>
                <a:cubicBezTo>
                  <a:pt x="1429097" y="99628"/>
                  <a:pt x="1444913" y="97898"/>
                  <a:pt x="1466928" y="93644"/>
                </a:cubicBezTo>
                <a:lnTo>
                  <a:pt x="1466928" y="53367"/>
                </a:lnTo>
                <a:cubicBezTo>
                  <a:pt x="1466928" y="37740"/>
                  <a:pt x="1465568" y="27372"/>
                  <a:pt x="1462844" y="22262"/>
                </a:cubicBezTo>
                <a:cubicBezTo>
                  <a:pt x="1460123" y="17152"/>
                  <a:pt x="1460423" y="14042"/>
                  <a:pt x="1463746" y="12932"/>
                </a:cubicBezTo>
                <a:close/>
                <a:moveTo>
                  <a:pt x="5223632" y="11088"/>
                </a:moveTo>
                <a:cubicBezTo>
                  <a:pt x="5225207" y="11048"/>
                  <a:pt x="5227109" y="11390"/>
                  <a:pt x="5229338" y="12114"/>
                </a:cubicBezTo>
                <a:cubicBezTo>
                  <a:pt x="5238256" y="15010"/>
                  <a:pt x="5245477" y="19056"/>
                  <a:pt x="5251002" y="24252"/>
                </a:cubicBezTo>
                <a:cubicBezTo>
                  <a:pt x="5256527" y="29449"/>
                  <a:pt x="5257197" y="33492"/>
                  <a:pt x="5253011" y="36382"/>
                </a:cubicBezTo>
                <a:cubicBezTo>
                  <a:pt x="5248826" y="39272"/>
                  <a:pt x="5244286" y="45234"/>
                  <a:pt x="5239394" y="54269"/>
                </a:cubicBezTo>
                <a:cubicBezTo>
                  <a:pt x="5234501" y="63304"/>
                  <a:pt x="5228681" y="73645"/>
                  <a:pt x="5221934" y="85291"/>
                </a:cubicBezTo>
                <a:cubicBezTo>
                  <a:pt x="5227875" y="84968"/>
                  <a:pt x="5236836" y="83691"/>
                  <a:pt x="5248816" y="81458"/>
                </a:cubicBezTo>
                <a:cubicBezTo>
                  <a:pt x="5260797" y="79226"/>
                  <a:pt x="5268517" y="76891"/>
                  <a:pt x="5271978" y="74454"/>
                </a:cubicBezTo>
                <a:cubicBezTo>
                  <a:pt x="5275438" y="72017"/>
                  <a:pt x="5280321" y="71837"/>
                  <a:pt x="5286628" y="73915"/>
                </a:cubicBezTo>
                <a:cubicBezTo>
                  <a:pt x="5292934" y="75992"/>
                  <a:pt x="5299682" y="79316"/>
                  <a:pt x="5306869" y="83886"/>
                </a:cubicBezTo>
                <a:cubicBezTo>
                  <a:pt x="5314056" y="88456"/>
                  <a:pt x="5315705" y="92747"/>
                  <a:pt x="5311817" y="96760"/>
                </a:cubicBezTo>
                <a:cubicBezTo>
                  <a:pt x="5307929" y="100772"/>
                  <a:pt x="5306366" y="112653"/>
                  <a:pt x="5307129" y="132404"/>
                </a:cubicBezTo>
                <a:cubicBezTo>
                  <a:pt x="5307892" y="152155"/>
                  <a:pt x="5307482" y="172284"/>
                  <a:pt x="5305901" y="192791"/>
                </a:cubicBezTo>
                <a:cubicBezTo>
                  <a:pt x="5304320" y="213298"/>
                  <a:pt x="5301291" y="228640"/>
                  <a:pt x="5296813" y="238816"/>
                </a:cubicBezTo>
                <a:cubicBezTo>
                  <a:pt x="5292336" y="248992"/>
                  <a:pt x="5285053" y="257801"/>
                  <a:pt x="5274963" y="265242"/>
                </a:cubicBezTo>
                <a:cubicBezTo>
                  <a:pt x="5264875" y="272684"/>
                  <a:pt x="5258236" y="272265"/>
                  <a:pt x="5255048" y="263987"/>
                </a:cubicBezTo>
                <a:cubicBezTo>
                  <a:pt x="5251861" y="255708"/>
                  <a:pt x="5245521" y="246344"/>
                  <a:pt x="5236026" y="235895"/>
                </a:cubicBezTo>
                <a:cubicBezTo>
                  <a:pt x="5226533" y="225446"/>
                  <a:pt x="5227413" y="222188"/>
                  <a:pt x="5238668" y="226119"/>
                </a:cubicBezTo>
                <a:cubicBezTo>
                  <a:pt x="5249923" y="230051"/>
                  <a:pt x="5257473" y="231998"/>
                  <a:pt x="5261318" y="231961"/>
                </a:cubicBezTo>
                <a:cubicBezTo>
                  <a:pt x="5265163" y="231924"/>
                  <a:pt x="5269463" y="226405"/>
                  <a:pt x="5274219" y="215404"/>
                </a:cubicBezTo>
                <a:cubicBezTo>
                  <a:pt x="5278976" y="204403"/>
                  <a:pt x="5281739" y="185616"/>
                  <a:pt x="5282507" y="159044"/>
                </a:cubicBezTo>
                <a:cubicBezTo>
                  <a:pt x="5283276" y="132472"/>
                  <a:pt x="5282461" y="114647"/>
                  <a:pt x="5280061" y="105568"/>
                </a:cubicBezTo>
                <a:cubicBezTo>
                  <a:pt x="5277661" y="96490"/>
                  <a:pt x="5270384" y="93120"/>
                  <a:pt x="5258230" y="95457"/>
                </a:cubicBezTo>
                <a:cubicBezTo>
                  <a:pt x="5246076" y="97795"/>
                  <a:pt x="5237487" y="99742"/>
                  <a:pt x="5232464" y="101299"/>
                </a:cubicBezTo>
                <a:cubicBezTo>
                  <a:pt x="5227441" y="102855"/>
                  <a:pt x="5221525" y="101296"/>
                  <a:pt x="5214716" y="96620"/>
                </a:cubicBezTo>
                <a:cubicBezTo>
                  <a:pt x="5207151" y="108452"/>
                  <a:pt x="5197098" y="118027"/>
                  <a:pt x="5184560" y="125344"/>
                </a:cubicBezTo>
                <a:cubicBezTo>
                  <a:pt x="5172021" y="132661"/>
                  <a:pt x="5170849" y="128779"/>
                  <a:pt x="5181044" y="113698"/>
                </a:cubicBezTo>
                <a:cubicBezTo>
                  <a:pt x="5191238" y="98617"/>
                  <a:pt x="5200385" y="81855"/>
                  <a:pt x="5208484" y="63413"/>
                </a:cubicBezTo>
                <a:cubicBezTo>
                  <a:pt x="5216583" y="44971"/>
                  <a:pt x="5219854" y="31086"/>
                  <a:pt x="5218297" y="21760"/>
                </a:cubicBezTo>
                <a:cubicBezTo>
                  <a:pt x="5217130" y="14765"/>
                  <a:pt x="5218908" y="11207"/>
                  <a:pt x="5223632" y="11088"/>
                </a:cubicBezTo>
                <a:close/>
                <a:moveTo>
                  <a:pt x="2470907" y="11088"/>
                </a:moveTo>
                <a:cubicBezTo>
                  <a:pt x="2472482" y="11048"/>
                  <a:pt x="2474384" y="11390"/>
                  <a:pt x="2476614" y="12114"/>
                </a:cubicBezTo>
                <a:cubicBezTo>
                  <a:pt x="2485531" y="15010"/>
                  <a:pt x="2492752" y="19056"/>
                  <a:pt x="2498277" y="24252"/>
                </a:cubicBezTo>
                <a:cubicBezTo>
                  <a:pt x="2503803" y="29449"/>
                  <a:pt x="2504472" y="33492"/>
                  <a:pt x="2500286" y="36382"/>
                </a:cubicBezTo>
                <a:cubicBezTo>
                  <a:pt x="2496101" y="39272"/>
                  <a:pt x="2491561" y="45234"/>
                  <a:pt x="2486669" y="54269"/>
                </a:cubicBezTo>
                <a:cubicBezTo>
                  <a:pt x="2481776" y="63304"/>
                  <a:pt x="2475956" y="73645"/>
                  <a:pt x="2469209" y="85291"/>
                </a:cubicBezTo>
                <a:cubicBezTo>
                  <a:pt x="2475150" y="84968"/>
                  <a:pt x="2484111" y="83691"/>
                  <a:pt x="2496091" y="81458"/>
                </a:cubicBezTo>
                <a:cubicBezTo>
                  <a:pt x="2508072" y="79226"/>
                  <a:pt x="2515793" y="76891"/>
                  <a:pt x="2519253" y="74454"/>
                </a:cubicBezTo>
                <a:cubicBezTo>
                  <a:pt x="2522713" y="72017"/>
                  <a:pt x="2527596" y="71837"/>
                  <a:pt x="2533903" y="73915"/>
                </a:cubicBezTo>
                <a:cubicBezTo>
                  <a:pt x="2540210" y="75992"/>
                  <a:pt x="2546956" y="79316"/>
                  <a:pt x="2554144" y="83886"/>
                </a:cubicBezTo>
                <a:cubicBezTo>
                  <a:pt x="2561331" y="88456"/>
                  <a:pt x="2562980" y="92747"/>
                  <a:pt x="2559092" y="96760"/>
                </a:cubicBezTo>
                <a:cubicBezTo>
                  <a:pt x="2555204" y="100772"/>
                  <a:pt x="2553641" y="112653"/>
                  <a:pt x="2554404" y="132404"/>
                </a:cubicBezTo>
                <a:cubicBezTo>
                  <a:pt x="2555167" y="152155"/>
                  <a:pt x="2554758" y="172284"/>
                  <a:pt x="2553176" y="192791"/>
                </a:cubicBezTo>
                <a:cubicBezTo>
                  <a:pt x="2551595" y="213298"/>
                  <a:pt x="2548566" y="228640"/>
                  <a:pt x="2544088" y="238816"/>
                </a:cubicBezTo>
                <a:cubicBezTo>
                  <a:pt x="2539611" y="248992"/>
                  <a:pt x="2532328" y="257801"/>
                  <a:pt x="2522239" y="265242"/>
                </a:cubicBezTo>
                <a:cubicBezTo>
                  <a:pt x="2512149" y="272684"/>
                  <a:pt x="2505511" y="272265"/>
                  <a:pt x="2502324" y="263987"/>
                </a:cubicBezTo>
                <a:cubicBezTo>
                  <a:pt x="2499136" y="255708"/>
                  <a:pt x="2492795" y="246344"/>
                  <a:pt x="2483301" y="235895"/>
                </a:cubicBezTo>
                <a:cubicBezTo>
                  <a:pt x="2473807" y="225446"/>
                  <a:pt x="2474688" y="222188"/>
                  <a:pt x="2485943" y="226119"/>
                </a:cubicBezTo>
                <a:cubicBezTo>
                  <a:pt x="2497198" y="230051"/>
                  <a:pt x="2504748" y="231998"/>
                  <a:pt x="2508593" y="231961"/>
                </a:cubicBezTo>
                <a:cubicBezTo>
                  <a:pt x="2512437" y="231924"/>
                  <a:pt x="2516738" y="226405"/>
                  <a:pt x="2521495" y="215404"/>
                </a:cubicBezTo>
                <a:cubicBezTo>
                  <a:pt x="2526251" y="204403"/>
                  <a:pt x="2529013" y="185616"/>
                  <a:pt x="2529782" y="159044"/>
                </a:cubicBezTo>
                <a:cubicBezTo>
                  <a:pt x="2530551" y="132472"/>
                  <a:pt x="2529736" y="114647"/>
                  <a:pt x="2527336" y="105568"/>
                </a:cubicBezTo>
                <a:cubicBezTo>
                  <a:pt x="2524936" y="96490"/>
                  <a:pt x="2517659" y="93120"/>
                  <a:pt x="2505505" y="95457"/>
                </a:cubicBezTo>
                <a:cubicBezTo>
                  <a:pt x="2493350" y="97795"/>
                  <a:pt x="2484762" y="99742"/>
                  <a:pt x="2479739" y="101299"/>
                </a:cubicBezTo>
                <a:cubicBezTo>
                  <a:pt x="2474716" y="102855"/>
                  <a:pt x="2468800" y="101296"/>
                  <a:pt x="2461991" y="96620"/>
                </a:cubicBezTo>
                <a:cubicBezTo>
                  <a:pt x="2454426" y="108452"/>
                  <a:pt x="2444374" y="118027"/>
                  <a:pt x="2431835" y="125344"/>
                </a:cubicBezTo>
                <a:cubicBezTo>
                  <a:pt x="2419296" y="132661"/>
                  <a:pt x="2418124" y="128779"/>
                  <a:pt x="2428319" y="113698"/>
                </a:cubicBezTo>
                <a:cubicBezTo>
                  <a:pt x="2438514" y="98617"/>
                  <a:pt x="2447660" y="81855"/>
                  <a:pt x="2455759" y="63413"/>
                </a:cubicBezTo>
                <a:cubicBezTo>
                  <a:pt x="2463858" y="44971"/>
                  <a:pt x="2467129" y="31086"/>
                  <a:pt x="2465572" y="21760"/>
                </a:cubicBezTo>
                <a:cubicBezTo>
                  <a:pt x="2464405" y="14765"/>
                  <a:pt x="2466183" y="11207"/>
                  <a:pt x="2470907" y="11088"/>
                </a:cubicBezTo>
                <a:close/>
                <a:moveTo>
                  <a:pt x="3052969" y="10257"/>
                </a:moveTo>
                <a:cubicBezTo>
                  <a:pt x="3054329" y="10147"/>
                  <a:pt x="3056012" y="10351"/>
                  <a:pt x="3058020" y="10867"/>
                </a:cubicBezTo>
                <a:cubicBezTo>
                  <a:pt x="3066051" y="12932"/>
                  <a:pt x="3073467" y="16420"/>
                  <a:pt x="3080270" y="21332"/>
                </a:cubicBezTo>
                <a:cubicBezTo>
                  <a:pt x="3087072" y="26243"/>
                  <a:pt x="3088080" y="32116"/>
                  <a:pt x="3083293" y="38949"/>
                </a:cubicBezTo>
                <a:cubicBezTo>
                  <a:pt x="3078506" y="45783"/>
                  <a:pt x="3071176" y="65348"/>
                  <a:pt x="3061303" y="97643"/>
                </a:cubicBezTo>
                <a:cubicBezTo>
                  <a:pt x="3091280" y="92385"/>
                  <a:pt x="3109403" y="87765"/>
                  <a:pt x="3115672" y="83784"/>
                </a:cubicBezTo>
                <a:cubicBezTo>
                  <a:pt x="3121942" y="79803"/>
                  <a:pt x="3128809" y="79461"/>
                  <a:pt x="3136276" y="82761"/>
                </a:cubicBezTo>
                <a:cubicBezTo>
                  <a:pt x="3143742" y="86060"/>
                  <a:pt x="3150427" y="89960"/>
                  <a:pt x="3156330" y="94462"/>
                </a:cubicBezTo>
                <a:cubicBezTo>
                  <a:pt x="3162234" y="98964"/>
                  <a:pt x="3163403" y="103426"/>
                  <a:pt x="3159837" y="107847"/>
                </a:cubicBezTo>
                <a:cubicBezTo>
                  <a:pt x="3156271" y="112269"/>
                  <a:pt x="3153735" y="119552"/>
                  <a:pt x="3152228" y="129697"/>
                </a:cubicBezTo>
                <a:cubicBezTo>
                  <a:pt x="3150721" y="139842"/>
                  <a:pt x="3148988" y="151953"/>
                  <a:pt x="3147028" y="166030"/>
                </a:cubicBezTo>
                <a:cubicBezTo>
                  <a:pt x="3145069" y="180107"/>
                  <a:pt x="3140902" y="197107"/>
                  <a:pt x="3134527" y="217031"/>
                </a:cubicBezTo>
                <a:cubicBezTo>
                  <a:pt x="3128152" y="236956"/>
                  <a:pt x="3119083" y="251442"/>
                  <a:pt x="3107319" y="260489"/>
                </a:cubicBezTo>
                <a:cubicBezTo>
                  <a:pt x="3095556" y="269537"/>
                  <a:pt x="3088306" y="269940"/>
                  <a:pt x="3085572" y="261698"/>
                </a:cubicBezTo>
                <a:cubicBezTo>
                  <a:pt x="3082837" y="253457"/>
                  <a:pt x="3075944" y="244289"/>
                  <a:pt x="3064894" y="234193"/>
                </a:cubicBezTo>
                <a:cubicBezTo>
                  <a:pt x="3053843" y="224098"/>
                  <a:pt x="3054135" y="220823"/>
                  <a:pt x="3065768" y="224371"/>
                </a:cubicBezTo>
                <a:cubicBezTo>
                  <a:pt x="3077402" y="227918"/>
                  <a:pt x="3085956" y="229865"/>
                  <a:pt x="3091432" y="230212"/>
                </a:cubicBezTo>
                <a:cubicBezTo>
                  <a:pt x="3096907" y="230559"/>
                  <a:pt x="3101995" y="226008"/>
                  <a:pt x="3106696" y="216557"/>
                </a:cubicBezTo>
                <a:cubicBezTo>
                  <a:pt x="3111397" y="207106"/>
                  <a:pt x="3115294" y="194056"/>
                  <a:pt x="3118388" y="177406"/>
                </a:cubicBezTo>
                <a:cubicBezTo>
                  <a:pt x="3121483" y="160756"/>
                  <a:pt x="3123613" y="144490"/>
                  <a:pt x="3124779" y="128609"/>
                </a:cubicBezTo>
                <a:cubicBezTo>
                  <a:pt x="3125945" y="112728"/>
                  <a:pt x="3123163" y="104979"/>
                  <a:pt x="3116435" y="105364"/>
                </a:cubicBezTo>
                <a:cubicBezTo>
                  <a:pt x="3109707" y="105748"/>
                  <a:pt x="3089432" y="108942"/>
                  <a:pt x="3055611" y="114945"/>
                </a:cubicBezTo>
                <a:cubicBezTo>
                  <a:pt x="3042712" y="147575"/>
                  <a:pt x="3028152" y="173583"/>
                  <a:pt x="3011930" y="192968"/>
                </a:cubicBezTo>
                <a:cubicBezTo>
                  <a:pt x="2995707" y="212353"/>
                  <a:pt x="2977287" y="226240"/>
                  <a:pt x="2956668" y="234630"/>
                </a:cubicBezTo>
                <a:cubicBezTo>
                  <a:pt x="2936049" y="243021"/>
                  <a:pt x="2934210" y="240171"/>
                  <a:pt x="2951152" y="226082"/>
                </a:cubicBezTo>
                <a:cubicBezTo>
                  <a:pt x="2968094" y="211993"/>
                  <a:pt x="2982908" y="196301"/>
                  <a:pt x="2995596" y="179006"/>
                </a:cubicBezTo>
                <a:cubicBezTo>
                  <a:pt x="3008283" y="161711"/>
                  <a:pt x="3019632" y="141641"/>
                  <a:pt x="3029640" y="118796"/>
                </a:cubicBezTo>
                <a:cubicBezTo>
                  <a:pt x="3006497" y="124116"/>
                  <a:pt x="2991211" y="127589"/>
                  <a:pt x="2983783" y="129213"/>
                </a:cubicBezTo>
                <a:cubicBezTo>
                  <a:pt x="2976354" y="130838"/>
                  <a:pt x="2969104" y="127539"/>
                  <a:pt x="2962035" y="119316"/>
                </a:cubicBezTo>
                <a:cubicBezTo>
                  <a:pt x="2954966" y="111094"/>
                  <a:pt x="2957192" y="107379"/>
                  <a:pt x="2968714" y="108173"/>
                </a:cubicBezTo>
                <a:cubicBezTo>
                  <a:pt x="2980235" y="108967"/>
                  <a:pt x="3002299" y="106771"/>
                  <a:pt x="3034905" y="101587"/>
                </a:cubicBezTo>
                <a:cubicBezTo>
                  <a:pt x="3040784" y="85402"/>
                  <a:pt x="3045267" y="69692"/>
                  <a:pt x="3048355" y="54455"/>
                </a:cubicBezTo>
                <a:cubicBezTo>
                  <a:pt x="3051444" y="39219"/>
                  <a:pt x="3051819" y="27629"/>
                  <a:pt x="3049481" y="19685"/>
                </a:cubicBezTo>
                <a:cubicBezTo>
                  <a:pt x="3047727" y="13728"/>
                  <a:pt x="3048890" y="10585"/>
                  <a:pt x="3052969" y="10257"/>
                </a:cubicBezTo>
                <a:close/>
                <a:moveTo>
                  <a:pt x="7178912" y="8960"/>
                </a:moveTo>
                <a:cubicBezTo>
                  <a:pt x="7192134" y="8960"/>
                  <a:pt x="7201606" y="13658"/>
                  <a:pt x="7207329" y="23053"/>
                </a:cubicBezTo>
                <a:cubicBezTo>
                  <a:pt x="7213053" y="32447"/>
                  <a:pt x="7222891" y="44509"/>
                  <a:pt x="7236844" y="59236"/>
                </a:cubicBezTo>
                <a:cubicBezTo>
                  <a:pt x="7250796" y="73964"/>
                  <a:pt x="7264268" y="86869"/>
                  <a:pt x="7277260" y="97950"/>
                </a:cubicBezTo>
                <a:cubicBezTo>
                  <a:pt x="7290252" y="109032"/>
                  <a:pt x="7304942" y="118203"/>
                  <a:pt x="7321332" y="125465"/>
                </a:cubicBezTo>
                <a:cubicBezTo>
                  <a:pt x="7337721" y="132726"/>
                  <a:pt x="7342087" y="137517"/>
                  <a:pt x="7334428" y="139836"/>
                </a:cubicBezTo>
                <a:cubicBezTo>
                  <a:pt x="7326770" y="142155"/>
                  <a:pt x="7313977" y="142912"/>
                  <a:pt x="7296049" y="142106"/>
                </a:cubicBezTo>
                <a:cubicBezTo>
                  <a:pt x="7278122" y="141300"/>
                  <a:pt x="7267266" y="138187"/>
                  <a:pt x="7263484" y="132767"/>
                </a:cubicBezTo>
                <a:cubicBezTo>
                  <a:pt x="7259702" y="127347"/>
                  <a:pt x="7252790" y="117472"/>
                  <a:pt x="7242750" y="103141"/>
                </a:cubicBezTo>
                <a:cubicBezTo>
                  <a:pt x="7232710" y="88810"/>
                  <a:pt x="7224332" y="77096"/>
                  <a:pt x="7217616" y="67999"/>
                </a:cubicBezTo>
                <a:cubicBezTo>
                  <a:pt x="7210901" y="58902"/>
                  <a:pt x="7204514" y="50180"/>
                  <a:pt x="7198455" y="41833"/>
                </a:cubicBezTo>
                <a:cubicBezTo>
                  <a:pt x="7192397" y="33486"/>
                  <a:pt x="7187386" y="28234"/>
                  <a:pt x="7183424" y="26076"/>
                </a:cubicBezTo>
                <a:cubicBezTo>
                  <a:pt x="7179461" y="23918"/>
                  <a:pt x="7175908" y="22389"/>
                  <a:pt x="7172764" y="21490"/>
                </a:cubicBezTo>
                <a:cubicBezTo>
                  <a:pt x="7169620" y="20591"/>
                  <a:pt x="7167514" y="18278"/>
                  <a:pt x="7166448" y="14551"/>
                </a:cubicBezTo>
                <a:cubicBezTo>
                  <a:pt x="7165382" y="10824"/>
                  <a:pt x="7169536" y="8960"/>
                  <a:pt x="7178912" y="8960"/>
                </a:cubicBezTo>
                <a:close/>
                <a:moveTo>
                  <a:pt x="5950187" y="8960"/>
                </a:moveTo>
                <a:cubicBezTo>
                  <a:pt x="5963409" y="8960"/>
                  <a:pt x="5972881" y="13658"/>
                  <a:pt x="5978604" y="23053"/>
                </a:cubicBezTo>
                <a:cubicBezTo>
                  <a:pt x="5984328" y="32447"/>
                  <a:pt x="5994166" y="44509"/>
                  <a:pt x="6008119" y="59236"/>
                </a:cubicBezTo>
                <a:cubicBezTo>
                  <a:pt x="6022071" y="73964"/>
                  <a:pt x="6035544" y="86869"/>
                  <a:pt x="6048535" y="97950"/>
                </a:cubicBezTo>
                <a:cubicBezTo>
                  <a:pt x="6061527" y="109032"/>
                  <a:pt x="6076217" y="118203"/>
                  <a:pt x="6092607" y="125465"/>
                </a:cubicBezTo>
                <a:cubicBezTo>
                  <a:pt x="6108996" y="132726"/>
                  <a:pt x="6113362" y="137517"/>
                  <a:pt x="6105703" y="139836"/>
                </a:cubicBezTo>
                <a:cubicBezTo>
                  <a:pt x="6098045" y="142155"/>
                  <a:pt x="6085252" y="142912"/>
                  <a:pt x="6067324" y="142106"/>
                </a:cubicBezTo>
                <a:cubicBezTo>
                  <a:pt x="6049397" y="141300"/>
                  <a:pt x="6038542" y="138187"/>
                  <a:pt x="6034759" y="132767"/>
                </a:cubicBezTo>
                <a:cubicBezTo>
                  <a:pt x="6030977" y="127347"/>
                  <a:pt x="6024065" y="117472"/>
                  <a:pt x="6014025" y="103141"/>
                </a:cubicBezTo>
                <a:cubicBezTo>
                  <a:pt x="6003986" y="88810"/>
                  <a:pt x="5995608" y="77096"/>
                  <a:pt x="5988892" y="67999"/>
                </a:cubicBezTo>
                <a:cubicBezTo>
                  <a:pt x="5982176" y="58902"/>
                  <a:pt x="5975789" y="50180"/>
                  <a:pt x="5969730" y="41833"/>
                </a:cubicBezTo>
                <a:cubicBezTo>
                  <a:pt x="5963672" y="33486"/>
                  <a:pt x="5958661" y="28234"/>
                  <a:pt x="5954699" y="26076"/>
                </a:cubicBezTo>
                <a:cubicBezTo>
                  <a:pt x="5950736" y="23918"/>
                  <a:pt x="5947183" y="22389"/>
                  <a:pt x="5944039" y="21490"/>
                </a:cubicBezTo>
                <a:cubicBezTo>
                  <a:pt x="5940895" y="20591"/>
                  <a:pt x="5938790" y="18278"/>
                  <a:pt x="5937723" y="14551"/>
                </a:cubicBezTo>
                <a:cubicBezTo>
                  <a:pt x="5936657" y="10824"/>
                  <a:pt x="5940811" y="8960"/>
                  <a:pt x="5950187" y="8960"/>
                </a:cubicBezTo>
                <a:close/>
                <a:moveTo>
                  <a:pt x="5483462" y="8960"/>
                </a:moveTo>
                <a:cubicBezTo>
                  <a:pt x="5496684" y="8960"/>
                  <a:pt x="5506156" y="13658"/>
                  <a:pt x="5511879" y="23053"/>
                </a:cubicBezTo>
                <a:cubicBezTo>
                  <a:pt x="5517603" y="32447"/>
                  <a:pt x="5527441" y="44509"/>
                  <a:pt x="5541394" y="59236"/>
                </a:cubicBezTo>
                <a:cubicBezTo>
                  <a:pt x="5555346" y="73964"/>
                  <a:pt x="5568819" y="86869"/>
                  <a:pt x="5581810" y="97950"/>
                </a:cubicBezTo>
                <a:cubicBezTo>
                  <a:pt x="5594802" y="109032"/>
                  <a:pt x="5609492" y="118203"/>
                  <a:pt x="5625882" y="125465"/>
                </a:cubicBezTo>
                <a:cubicBezTo>
                  <a:pt x="5642271" y="132726"/>
                  <a:pt x="5646637" y="137517"/>
                  <a:pt x="5638978" y="139836"/>
                </a:cubicBezTo>
                <a:cubicBezTo>
                  <a:pt x="5631320" y="142155"/>
                  <a:pt x="5618527" y="142912"/>
                  <a:pt x="5600599" y="142106"/>
                </a:cubicBezTo>
                <a:cubicBezTo>
                  <a:pt x="5582672" y="141300"/>
                  <a:pt x="5571817" y="138187"/>
                  <a:pt x="5568034" y="132767"/>
                </a:cubicBezTo>
                <a:cubicBezTo>
                  <a:pt x="5564252" y="127347"/>
                  <a:pt x="5557340" y="117472"/>
                  <a:pt x="5547300" y="103141"/>
                </a:cubicBezTo>
                <a:cubicBezTo>
                  <a:pt x="5537261" y="88810"/>
                  <a:pt x="5528883" y="77096"/>
                  <a:pt x="5522167" y="67999"/>
                </a:cubicBezTo>
                <a:cubicBezTo>
                  <a:pt x="5515451" y="58902"/>
                  <a:pt x="5509064" y="50180"/>
                  <a:pt x="5503005" y="41833"/>
                </a:cubicBezTo>
                <a:cubicBezTo>
                  <a:pt x="5496947" y="33486"/>
                  <a:pt x="5491936" y="28234"/>
                  <a:pt x="5487974" y="26076"/>
                </a:cubicBezTo>
                <a:cubicBezTo>
                  <a:pt x="5484011" y="23918"/>
                  <a:pt x="5480458" y="22389"/>
                  <a:pt x="5477314" y="21490"/>
                </a:cubicBezTo>
                <a:cubicBezTo>
                  <a:pt x="5474170" y="20591"/>
                  <a:pt x="5472065" y="18278"/>
                  <a:pt x="5470998" y="14551"/>
                </a:cubicBezTo>
                <a:cubicBezTo>
                  <a:pt x="5469932" y="10824"/>
                  <a:pt x="5474086" y="8960"/>
                  <a:pt x="5483462" y="8960"/>
                </a:cubicBezTo>
                <a:close/>
                <a:moveTo>
                  <a:pt x="3645138" y="8960"/>
                </a:moveTo>
                <a:cubicBezTo>
                  <a:pt x="3658359" y="8960"/>
                  <a:pt x="3667831" y="13658"/>
                  <a:pt x="3673554" y="23053"/>
                </a:cubicBezTo>
                <a:cubicBezTo>
                  <a:pt x="3679278" y="32447"/>
                  <a:pt x="3689116" y="44509"/>
                  <a:pt x="3703069" y="59236"/>
                </a:cubicBezTo>
                <a:cubicBezTo>
                  <a:pt x="3717022" y="73964"/>
                  <a:pt x="3730494" y="86869"/>
                  <a:pt x="3743485" y="97950"/>
                </a:cubicBezTo>
                <a:cubicBezTo>
                  <a:pt x="3756476" y="109032"/>
                  <a:pt x="3771167" y="118203"/>
                  <a:pt x="3787557" y="125465"/>
                </a:cubicBezTo>
                <a:cubicBezTo>
                  <a:pt x="3803946" y="132726"/>
                  <a:pt x="3808312" y="137517"/>
                  <a:pt x="3800654" y="139836"/>
                </a:cubicBezTo>
                <a:cubicBezTo>
                  <a:pt x="3792995" y="142155"/>
                  <a:pt x="3780202" y="142912"/>
                  <a:pt x="3762275" y="142106"/>
                </a:cubicBezTo>
                <a:cubicBezTo>
                  <a:pt x="3744347" y="141300"/>
                  <a:pt x="3733492" y="138187"/>
                  <a:pt x="3729709" y="132767"/>
                </a:cubicBezTo>
                <a:cubicBezTo>
                  <a:pt x="3725927" y="127347"/>
                  <a:pt x="3719015" y="117472"/>
                  <a:pt x="3708976" y="103141"/>
                </a:cubicBezTo>
                <a:cubicBezTo>
                  <a:pt x="3698936" y="88810"/>
                  <a:pt x="3690558" y="77096"/>
                  <a:pt x="3683842" y="67999"/>
                </a:cubicBezTo>
                <a:cubicBezTo>
                  <a:pt x="3677126" y="58902"/>
                  <a:pt x="3670739" y="50180"/>
                  <a:pt x="3664681" y="41833"/>
                </a:cubicBezTo>
                <a:cubicBezTo>
                  <a:pt x="3658622" y="33486"/>
                  <a:pt x="3653611" y="28234"/>
                  <a:pt x="3649649" y="26076"/>
                </a:cubicBezTo>
                <a:cubicBezTo>
                  <a:pt x="3645686" y="23918"/>
                  <a:pt x="3642133" y="22389"/>
                  <a:pt x="3638989" y="21490"/>
                </a:cubicBezTo>
                <a:cubicBezTo>
                  <a:pt x="3635845" y="20591"/>
                  <a:pt x="3633740" y="18278"/>
                  <a:pt x="3632673" y="14551"/>
                </a:cubicBezTo>
                <a:cubicBezTo>
                  <a:pt x="3631607" y="10824"/>
                  <a:pt x="3635761" y="8960"/>
                  <a:pt x="3645138" y="8960"/>
                </a:cubicBezTo>
                <a:close/>
                <a:moveTo>
                  <a:pt x="2730738" y="8960"/>
                </a:moveTo>
                <a:cubicBezTo>
                  <a:pt x="2743958" y="8960"/>
                  <a:pt x="2753431" y="13658"/>
                  <a:pt x="2759154" y="23053"/>
                </a:cubicBezTo>
                <a:cubicBezTo>
                  <a:pt x="2764878" y="32447"/>
                  <a:pt x="2774716" y="44509"/>
                  <a:pt x="2788669" y="59236"/>
                </a:cubicBezTo>
                <a:cubicBezTo>
                  <a:pt x="2802622" y="73964"/>
                  <a:pt x="2816093" y="86869"/>
                  <a:pt x="2829085" y="97950"/>
                </a:cubicBezTo>
                <a:cubicBezTo>
                  <a:pt x="2842076" y="109032"/>
                  <a:pt x="2856767" y="118203"/>
                  <a:pt x="2873157" y="125465"/>
                </a:cubicBezTo>
                <a:cubicBezTo>
                  <a:pt x="2889546" y="132726"/>
                  <a:pt x="2893912" y="137517"/>
                  <a:pt x="2886254" y="139836"/>
                </a:cubicBezTo>
                <a:cubicBezTo>
                  <a:pt x="2878595" y="142155"/>
                  <a:pt x="2865802" y="142912"/>
                  <a:pt x="2847875" y="142106"/>
                </a:cubicBezTo>
                <a:cubicBezTo>
                  <a:pt x="2829947" y="141300"/>
                  <a:pt x="2819092" y="138187"/>
                  <a:pt x="2815309" y="132767"/>
                </a:cubicBezTo>
                <a:cubicBezTo>
                  <a:pt x="2811526" y="127347"/>
                  <a:pt x="2804615" y="117472"/>
                  <a:pt x="2794576" y="103141"/>
                </a:cubicBezTo>
                <a:cubicBezTo>
                  <a:pt x="2784536" y="88810"/>
                  <a:pt x="2776158" y="77096"/>
                  <a:pt x="2769442" y="67999"/>
                </a:cubicBezTo>
                <a:cubicBezTo>
                  <a:pt x="2762726" y="58902"/>
                  <a:pt x="2756339" y="50180"/>
                  <a:pt x="2750281" y="41833"/>
                </a:cubicBezTo>
                <a:cubicBezTo>
                  <a:pt x="2744222" y="33486"/>
                  <a:pt x="2739211" y="28234"/>
                  <a:pt x="2735249" y="26076"/>
                </a:cubicBezTo>
                <a:cubicBezTo>
                  <a:pt x="2731286" y="23918"/>
                  <a:pt x="2727733" y="22389"/>
                  <a:pt x="2724589" y="21490"/>
                </a:cubicBezTo>
                <a:cubicBezTo>
                  <a:pt x="2721445" y="20591"/>
                  <a:pt x="2719340" y="18278"/>
                  <a:pt x="2718273" y="14551"/>
                </a:cubicBezTo>
                <a:cubicBezTo>
                  <a:pt x="2717206" y="10824"/>
                  <a:pt x="2721361" y="8960"/>
                  <a:pt x="2730738" y="8960"/>
                </a:cubicBezTo>
                <a:close/>
                <a:moveTo>
                  <a:pt x="4267955" y="5491"/>
                </a:moveTo>
                <a:cubicBezTo>
                  <a:pt x="4278243" y="6316"/>
                  <a:pt x="4286438" y="8960"/>
                  <a:pt x="4292540" y="13425"/>
                </a:cubicBezTo>
                <a:cubicBezTo>
                  <a:pt x="4298642" y="17890"/>
                  <a:pt x="4300478" y="23533"/>
                  <a:pt x="4298047" y="30354"/>
                </a:cubicBezTo>
                <a:cubicBezTo>
                  <a:pt x="4295616" y="37176"/>
                  <a:pt x="4291173" y="39526"/>
                  <a:pt x="4284717" y="37405"/>
                </a:cubicBezTo>
                <a:cubicBezTo>
                  <a:pt x="4278262" y="35284"/>
                  <a:pt x="4271332" y="30119"/>
                  <a:pt x="4263928" y="21908"/>
                </a:cubicBezTo>
                <a:cubicBezTo>
                  <a:pt x="4256325" y="10139"/>
                  <a:pt x="4257668" y="4666"/>
                  <a:pt x="4267955" y="5491"/>
                </a:cubicBezTo>
                <a:close/>
                <a:moveTo>
                  <a:pt x="6602724" y="4549"/>
                </a:moveTo>
                <a:cubicBezTo>
                  <a:pt x="6605128" y="4151"/>
                  <a:pt x="6609025" y="5407"/>
                  <a:pt x="6614416" y="8319"/>
                </a:cubicBezTo>
                <a:cubicBezTo>
                  <a:pt x="6625200" y="14141"/>
                  <a:pt x="6631256" y="18873"/>
                  <a:pt x="6632582" y="22513"/>
                </a:cubicBezTo>
                <a:cubicBezTo>
                  <a:pt x="6633910" y="26153"/>
                  <a:pt x="6633259" y="28928"/>
                  <a:pt x="6630630" y="30838"/>
                </a:cubicBezTo>
                <a:cubicBezTo>
                  <a:pt x="6628000" y="32748"/>
                  <a:pt x="6623582" y="39718"/>
                  <a:pt x="6617374" y="51748"/>
                </a:cubicBezTo>
                <a:cubicBezTo>
                  <a:pt x="6611167" y="63779"/>
                  <a:pt x="6604058" y="75846"/>
                  <a:pt x="6596046" y="87951"/>
                </a:cubicBezTo>
                <a:cubicBezTo>
                  <a:pt x="6598240" y="87418"/>
                  <a:pt x="6605896" y="85650"/>
                  <a:pt x="6619012" y="82649"/>
                </a:cubicBezTo>
                <a:cubicBezTo>
                  <a:pt x="6632127" y="79648"/>
                  <a:pt x="6645360" y="75756"/>
                  <a:pt x="6658712" y="70975"/>
                </a:cubicBezTo>
                <a:cubicBezTo>
                  <a:pt x="6672063" y="66194"/>
                  <a:pt x="6683442" y="65391"/>
                  <a:pt x="6692849" y="68566"/>
                </a:cubicBezTo>
                <a:cubicBezTo>
                  <a:pt x="6702256" y="71741"/>
                  <a:pt x="6705540" y="75595"/>
                  <a:pt x="6702700" y="80128"/>
                </a:cubicBezTo>
                <a:cubicBezTo>
                  <a:pt x="6699860" y="84661"/>
                  <a:pt x="6687900" y="89315"/>
                  <a:pt x="6666822" y="94090"/>
                </a:cubicBezTo>
                <a:cubicBezTo>
                  <a:pt x="6645744" y="98865"/>
                  <a:pt x="6629160" y="101711"/>
                  <a:pt x="6617068" y="102629"/>
                </a:cubicBezTo>
                <a:cubicBezTo>
                  <a:pt x="6627188" y="106672"/>
                  <a:pt x="6631646" y="110895"/>
                  <a:pt x="6630444" y="115298"/>
                </a:cubicBezTo>
                <a:cubicBezTo>
                  <a:pt x="6629240" y="119701"/>
                  <a:pt x="6628286" y="126268"/>
                  <a:pt x="6627578" y="134999"/>
                </a:cubicBezTo>
                <a:cubicBezTo>
                  <a:pt x="6636732" y="133598"/>
                  <a:pt x="6646080" y="131303"/>
                  <a:pt x="6655623" y="128116"/>
                </a:cubicBezTo>
                <a:cubicBezTo>
                  <a:pt x="6665166" y="124928"/>
                  <a:pt x="6674162" y="126169"/>
                  <a:pt x="6682608" y="131837"/>
                </a:cubicBezTo>
                <a:cubicBezTo>
                  <a:pt x="6691054" y="137504"/>
                  <a:pt x="6686567" y="142391"/>
                  <a:pt x="6669148" y="146496"/>
                </a:cubicBezTo>
                <a:cubicBezTo>
                  <a:pt x="6651729" y="150601"/>
                  <a:pt x="6637872" y="152263"/>
                  <a:pt x="6627578" y="151482"/>
                </a:cubicBezTo>
                <a:lnTo>
                  <a:pt x="6627578" y="187536"/>
                </a:lnTo>
                <a:cubicBezTo>
                  <a:pt x="6638319" y="185353"/>
                  <a:pt x="6648864" y="182668"/>
                  <a:pt x="6659214" y="179480"/>
                </a:cubicBezTo>
                <a:cubicBezTo>
                  <a:pt x="6669564" y="176293"/>
                  <a:pt x="6679523" y="177958"/>
                  <a:pt x="6689091" y="184475"/>
                </a:cubicBezTo>
                <a:cubicBezTo>
                  <a:pt x="6698660" y="190993"/>
                  <a:pt x="6694300" y="196075"/>
                  <a:pt x="6676012" y="199721"/>
                </a:cubicBezTo>
                <a:cubicBezTo>
                  <a:pt x="6657726" y="203367"/>
                  <a:pt x="6641581" y="204409"/>
                  <a:pt x="6627578" y="202846"/>
                </a:cubicBezTo>
                <a:cubicBezTo>
                  <a:pt x="6627578" y="238168"/>
                  <a:pt x="6625324" y="261398"/>
                  <a:pt x="6620816" y="272535"/>
                </a:cubicBezTo>
                <a:cubicBezTo>
                  <a:pt x="6616308" y="283672"/>
                  <a:pt x="6611226" y="284457"/>
                  <a:pt x="6605570" y="274888"/>
                </a:cubicBezTo>
                <a:cubicBezTo>
                  <a:pt x="6599915" y="265320"/>
                  <a:pt x="6598254" y="255935"/>
                  <a:pt x="6600584" y="246732"/>
                </a:cubicBezTo>
                <a:cubicBezTo>
                  <a:pt x="6602916" y="237529"/>
                  <a:pt x="6604473" y="226541"/>
                  <a:pt x="6605254" y="213766"/>
                </a:cubicBezTo>
                <a:cubicBezTo>
                  <a:pt x="6606036" y="200992"/>
                  <a:pt x="6606618" y="181514"/>
                  <a:pt x="6607003" y="155333"/>
                </a:cubicBezTo>
                <a:cubicBezTo>
                  <a:pt x="6607388" y="129151"/>
                  <a:pt x="6606086" y="112303"/>
                  <a:pt x="6603096" y="104787"/>
                </a:cubicBezTo>
                <a:cubicBezTo>
                  <a:pt x="6595854" y="106350"/>
                  <a:pt x="6590787" y="104793"/>
                  <a:pt x="6587897" y="100118"/>
                </a:cubicBezTo>
                <a:cubicBezTo>
                  <a:pt x="6570770" y="123682"/>
                  <a:pt x="6556150" y="138720"/>
                  <a:pt x="6544040" y="145231"/>
                </a:cubicBezTo>
                <a:cubicBezTo>
                  <a:pt x="6531928" y="151742"/>
                  <a:pt x="6530592" y="148803"/>
                  <a:pt x="6540030" y="136413"/>
                </a:cubicBezTo>
                <a:cubicBezTo>
                  <a:pt x="6549468" y="124023"/>
                  <a:pt x="6560575" y="106415"/>
                  <a:pt x="6573349" y="83588"/>
                </a:cubicBezTo>
                <a:cubicBezTo>
                  <a:pt x="6586124" y="60762"/>
                  <a:pt x="6594052" y="44763"/>
                  <a:pt x="6597134" y="35591"/>
                </a:cubicBezTo>
                <a:cubicBezTo>
                  <a:pt x="6600216" y="26420"/>
                  <a:pt x="6601170" y="18126"/>
                  <a:pt x="6599998" y="10709"/>
                </a:cubicBezTo>
                <a:cubicBezTo>
                  <a:pt x="6599412" y="7001"/>
                  <a:pt x="6600322" y="4947"/>
                  <a:pt x="6602724" y="4549"/>
                </a:cubicBezTo>
                <a:close/>
                <a:moveTo>
                  <a:pt x="1869434" y="310"/>
                </a:moveTo>
                <a:cubicBezTo>
                  <a:pt x="1875423" y="1562"/>
                  <a:pt x="1882646" y="5013"/>
                  <a:pt x="1891098" y="10663"/>
                </a:cubicBezTo>
                <a:cubicBezTo>
                  <a:pt x="1899550" y="16312"/>
                  <a:pt x="1902412" y="20057"/>
                  <a:pt x="1899683" y="21899"/>
                </a:cubicBezTo>
                <a:cubicBezTo>
                  <a:pt x="1896955" y="23741"/>
                  <a:pt x="1893480" y="27930"/>
                  <a:pt x="1889256" y="34466"/>
                </a:cubicBezTo>
                <a:cubicBezTo>
                  <a:pt x="1885032" y="41002"/>
                  <a:pt x="1880072" y="48446"/>
                  <a:pt x="1874373" y="56799"/>
                </a:cubicBezTo>
                <a:cubicBezTo>
                  <a:pt x="1868674" y="65152"/>
                  <a:pt x="1864466" y="70209"/>
                  <a:pt x="1861750" y="71970"/>
                </a:cubicBezTo>
                <a:cubicBezTo>
                  <a:pt x="1882896" y="70482"/>
                  <a:pt x="1897820" y="68358"/>
                  <a:pt x="1906520" y="65599"/>
                </a:cubicBezTo>
                <a:cubicBezTo>
                  <a:pt x="1915220" y="62839"/>
                  <a:pt x="1923241" y="63971"/>
                  <a:pt x="1930583" y="68994"/>
                </a:cubicBezTo>
                <a:cubicBezTo>
                  <a:pt x="1937926" y="74017"/>
                  <a:pt x="1944440" y="80327"/>
                  <a:pt x="1950126" y="87923"/>
                </a:cubicBezTo>
                <a:cubicBezTo>
                  <a:pt x="1955812" y="95519"/>
                  <a:pt x="1953782" y="100021"/>
                  <a:pt x="1944035" y="101429"/>
                </a:cubicBezTo>
                <a:cubicBezTo>
                  <a:pt x="1934286" y="102837"/>
                  <a:pt x="1922588" y="107252"/>
                  <a:pt x="1908939" y="114675"/>
                </a:cubicBezTo>
                <a:cubicBezTo>
                  <a:pt x="1895290" y="122098"/>
                  <a:pt x="1889863" y="122547"/>
                  <a:pt x="1892660" y="116024"/>
                </a:cubicBezTo>
                <a:cubicBezTo>
                  <a:pt x="1895457" y="109500"/>
                  <a:pt x="1898765" y="103100"/>
                  <a:pt x="1902586" y="96825"/>
                </a:cubicBezTo>
                <a:cubicBezTo>
                  <a:pt x="1906405" y="90549"/>
                  <a:pt x="1907965" y="86807"/>
                  <a:pt x="1907265" y="85598"/>
                </a:cubicBezTo>
                <a:cubicBezTo>
                  <a:pt x="1906564" y="84388"/>
                  <a:pt x="1899506" y="84360"/>
                  <a:pt x="1886093" y="85514"/>
                </a:cubicBezTo>
                <a:cubicBezTo>
                  <a:pt x="1872680" y="86667"/>
                  <a:pt x="1856004" y="88611"/>
                  <a:pt x="1836069" y="91346"/>
                </a:cubicBezTo>
                <a:cubicBezTo>
                  <a:pt x="1816131" y="94081"/>
                  <a:pt x="1797128" y="96812"/>
                  <a:pt x="1779057" y="99541"/>
                </a:cubicBezTo>
                <a:cubicBezTo>
                  <a:pt x="1760988" y="102269"/>
                  <a:pt x="1750123" y="103243"/>
                  <a:pt x="1746465" y="102462"/>
                </a:cubicBezTo>
                <a:cubicBezTo>
                  <a:pt x="1742979" y="116638"/>
                  <a:pt x="1737380" y="128352"/>
                  <a:pt x="1729665" y="137604"/>
                </a:cubicBezTo>
                <a:cubicBezTo>
                  <a:pt x="1721952" y="146856"/>
                  <a:pt x="1716334" y="146986"/>
                  <a:pt x="1712810" y="137994"/>
                </a:cubicBezTo>
                <a:cubicBezTo>
                  <a:pt x="1709289" y="129003"/>
                  <a:pt x="1709691" y="121292"/>
                  <a:pt x="1714019" y="114861"/>
                </a:cubicBezTo>
                <a:cubicBezTo>
                  <a:pt x="1718349" y="108430"/>
                  <a:pt x="1721849" y="101801"/>
                  <a:pt x="1724522" y="94974"/>
                </a:cubicBezTo>
                <a:cubicBezTo>
                  <a:pt x="1727195" y="88146"/>
                  <a:pt x="1729194" y="82605"/>
                  <a:pt x="1730522" y="78351"/>
                </a:cubicBezTo>
                <a:cubicBezTo>
                  <a:pt x="1731849" y="74097"/>
                  <a:pt x="1734790" y="74032"/>
                  <a:pt x="1739348" y="78156"/>
                </a:cubicBezTo>
                <a:cubicBezTo>
                  <a:pt x="1743907" y="82280"/>
                  <a:pt x="1746185" y="85278"/>
                  <a:pt x="1746185" y="87151"/>
                </a:cubicBezTo>
                <a:cubicBezTo>
                  <a:pt x="1754954" y="87213"/>
                  <a:pt x="1766584" y="86264"/>
                  <a:pt x="1781076" y="84305"/>
                </a:cubicBezTo>
                <a:cubicBezTo>
                  <a:pt x="1795568" y="82345"/>
                  <a:pt x="1816886" y="79511"/>
                  <a:pt x="1845025" y="75803"/>
                </a:cubicBezTo>
                <a:cubicBezTo>
                  <a:pt x="1851463" y="63636"/>
                  <a:pt x="1856616" y="50877"/>
                  <a:pt x="1860486" y="37526"/>
                </a:cubicBezTo>
                <a:cubicBezTo>
                  <a:pt x="1864354" y="24175"/>
                  <a:pt x="1865316" y="14321"/>
                  <a:pt x="1863369" y="7965"/>
                </a:cubicBezTo>
                <a:cubicBezTo>
                  <a:pt x="1861423" y="1609"/>
                  <a:pt x="1863444" y="-943"/>
                  <a:pt x="1869434" y="310"/>
                </a:cubicBezTo>
                <a:close/>
              </a:path>
            </a:pathLst>
          </a:custGeom>
          <a:solidFill>
            <a:prstClr val="black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5963599" y="182396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④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83632" y="1925590"/>
            <a:ext cx="576064" cy="313369"/>
          </a:xfrm>
          <a:prstGeom prst="rect">
            <a:avLst/>
          </a:prstGeom>
          <a:solidFill>
            <a:srgbClr val="E892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7256818" y="2758380"/>
            <a:ext cx="3096344" cy="857825"/>
            <a:chOff x="1165184" y="2808308"/>
            <a:chExt cx="2592034" cy="1008112"/>
          </a:xfrm>
        </p:grpSpPr>
        <p:sp>
          <p:nvSpPr>
            <p:cNvPr id="18" name="云形标注 17"/>
            <p:cNvSpPr/>
            <p:nvPr/>
          </p:nvSpPr>
          <p:spPr>
            <a:xfrm>
              <a:off x="1165184" y="2808308"/>
              <a:ext cx="2592034" cy="1008112"/>
            </a:xfrm>
            <a:prstGeom prst="cloudCallout">
              <a:avLst>
                <a:gd name="adj1" fmla="val -42404"/>
                <a:gd name="adj2" fmla="val -150809"/>
              </a:avLst>
            </a:pr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461900" y="2944805"/>
              <a:ext cx="2280187" cy="6425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比平均分低用负数。</a:t>
              </a:r>
            </a:p>
          </p:txBody>
        </p:sp>
      </p:grpSp>
      <p:sp>
        <p:nvSpPr>
          <p:cNvPr id="12" name="文本占位符 1">
            <a:extLst>
              <a:ext uri="{FF2B5EF4-FFF2-40B4-BE49-F238E27FC236}">
                <a16:creationId xmlns:a16="http://schemas.microsoft.com/office/drawing/2014/main" id="{2D4FEA15-B856-4661-B973-D643F60A91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4239" y="397234"/>
            <a:ext cx="2655374" cy="424732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课堂练习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A8D8208-8738-4508-9724-674ACC74EC81}"/>
              </a:ext>
            </a:extLst>
          </p:cNvPr>
          <p:cNvSpPr/>
          <p:nvPr/>
        </p:nvSpPr>
        <p:spPr>
          <a:xfrm>
            <a:off x="1714500" y="3602695"/>
            <a:ext cx="9186764" cy="967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我国古代数学家刘徽给出了用算筹区分正负数的方法，即“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正算赤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，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负算黑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”，就是用红色算筹表示正数，黑色的表示负数。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5EF1E7ED-9EF3-48BE-8FD8-7E1FDCB7B686}"/>
              </a:ext>
            </a:extLst>
          </p:cNvPr>
          <p:cNvGrpSpPr/>
          <p:nvPr/>
        </p:nvGrpSpPr>
        <p:grpSpPr>
          <a:xfrm>
            <a:off x="2565031" y="4751169"/>
            <a:ext cx="2587402" cy="1252584"/>
            <a:chOff x="1211843" y="1067544"/>
            <a:chExt cx="3223758" cy="1560650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6F7B81F-AC5A-4F57-A673-C4B5D95F93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68" t="18560" r="24592" b="25759"/>
            <a:stretch/>
          </p:blipFill>
          <p:spPr>
            <a:xfrm rot="17981422">
              <a:off x="1427867" y="972010"/>
              <a:ext cx="1080120" cy="1512168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FB734D87-36A7-4FC9-A049-439D3BC349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68" t="18560" r="24592" b="25759"/>
            <a:stretch/>
          </p:blipFill>
          <p:spPr>
            <a:xfrm rot="17981422">
              <a:off x="1427867" y="1332050"/>
              <a:ext cx="1080120" cy="1512168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2E8010B1-EECC-480B-A5E0-3FB54A9A50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68" t="18560" r="24592" b="25759"/>
            <a:stretch/>
          </p:blipFill>
          <p:spPr>
            <a:xfrm rot="1712725">
              <a:off x="2696636" y="1078036"/>
              <a:ext cx="1080120" cy="1512168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24CD6B60-5268-4981-97C4-6E2CBC3041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68" t="18560" r="24592" b="25759"/>
            <a:stretch/>
          </p:blipFill>
          <p:spPr>
            <a:xfrm rot="1712725">
              <a:off x="2995511" y="1078036"/>
              <a:ext cx="1080120" cy="1512168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B99507DF-407E-459F-85BC-51294B6A84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68" t="18560" r="24592" b="25759"/>
            <a:stretch/>
          </p:blipFill>
          <p:spPr>
            <a:xfrm rot="1712725">
              <a:off x="3355481" y="1067544"/>
              <a:ext cx="1080120" cy="1512168"/>
            </a:xfrm>
            <a:prstGeom prst="rect">
              <a:avLst/>
            </a:prstGeom>
          </p:spPr>
        </p:pic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BD16DB42-8617-42BC-BC21-C306699CF568}"/>
              </a:ext>
            </a:extLst>
          </p:cNvPr>
          <p:cNvSpPr/>
          <p:nvPr/>
        </p:nvSpPr>
        <p:spPr>
          <a:xfrm>
            <a:off x="3412323" y="6226198"/>
            <a:ext cx="1232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+23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6F1FDED6-92D5-4316-810A-1EEAA885F828}"/>
              </a:ext>
            </a:extLst>
          </p:cNvPr>
          <p:cNvGrpSpPr/>
          <p:nvPr/>
        </p:nvGrpSpPr>
        <p:grpSpPr>
          <a:xfrm>
            <a:off x="6196943" y="4686530"/>
            <a:ext cx="2945754" cy="1503790"/>
            <a:chOff x="4799686" y="972010"/>
            <a:chExt cx="3670248" cy="1873641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90DBA2BD-E31C-4995-A33C-4474CE01E4FD}"/>
                </a:ext>
              </a:extLst>
            </p:cNvPr>
            <p:cNvGrpSpPr/>
            <p:nvPr/>
          </p:nvGrpSpPr>
          <p:grpSpPr>
            <a:xfrm>
              <a:off x="4799686" y="972010"/>
              <a:ext cx="3294975" cy="1873641"/>
              <a:chOff x="4799686" y="972010"/>
              <a:chExt cx="3294975" cy="1873641"/>
            </a:xfrm>
          </p:grpSpPr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FBD1A415-9611-4F5D-87EC-D16430B7E6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duotone>
                  <a:prstClr val="black"/>
                  <a:schemeClr val="tx1">
                    <a:lumMod val="95000"/>
                    <a:lumOff val="5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68" t="18560" r="24592" b="25759"/>
              <a:stretch/>
            </p:blipFill>
            <p:spPr>
              <a:xfrm rot="1971707">
                <a:off x="6263995" y="972010"/>
                <a:ext cx="1080120" cy="1512168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01D6BDB7-0DC9-44FA-87DB-086A1EE0E6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duotone>
                  <a:prstClr val="black"/>
                  <a:schemeClr val="tx1">
                    <a:lumMod val="95000"/>
                    <a:lumOff val="5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68" t="18560" r="24592" b="25759"/>
              <a:stretch/>
            </p:blipFill>
            <p:spPr>
              <a:xfrm rot="17968816">
                <a:off x="5027916" y="826651"/>
                <a:ext cx="1080120" cy="1512168"/>
              </a:xfrm>
              <a:prstGeom prst="rect">
                <a:avLst/>
              </a:prstGeom>
            </p:spPr>
          </p:pic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EF89FF10-B3B4-47A6-800B-871F6F30BB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duotone>
                  <a:prstClr val="black"/>
                  <a:schemeClr val="tx1">
                    <a:lumMod val="95000"/>
                    <a:lumOff val="5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68" t="18560" r="24592" b="25759"/>
              <a:stretch/>
            </p:blipFill>
            <p:spPr>
              <a:xfrm rot="17968816">
                <a:off x="5040122" y="1207358"/>
                <a:ext cx="1080120" cy="1512168"/>
              </a:xfrm>
              <a:prstGeom prst="rect">
                <a:avLst/>
              </a:prstGeom>
            </p:spPr>
          </p:pic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191A033C-8C2F-4F78-9863-23C40D1FA1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duotone>
                  <a:prstClr val="black"/>
                  <a:schemeClr val="tx1">
                    <a:lumMod val="95000"/>
                    <a:lumOff val="5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68" t="18560" r="24592" b="25759"/>
              <a:stretch/>
            </p:blipFill>
            <p:spPr>
              <a:xfrm rot="17968816">
                <a:off x="5015710" y="1549507"/>
                <a:ext cx="1080120" cy="1512168"/>
              </a:xfrm>
              <a:prstGeom prst="rect">
                <a:avLst/>
              </a:prstGeom>
            </p:spPr>
          </p:pic>
          <p:pic>
            <p:nvPicPr>
              <p:cNvPr id="31" name="图片 30">
                <a:extLst>
                  <a:ext uri="{FF2B5EF4-FFF2-40B4-BE49-F238E27FC236}">
                    <a16:creationId xmlns:a16="http://schemas.microsoft.com/office/drawing/2014/main" id="{FCFE7255-5BC7-4ABC-86B6-D5411AA984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duotone>
                  <a:prstClr val="black"/>
                  <a:schemeClr val="tx1">
                    <a:lumMod val="95000"/>
                    <a:lumOff val="5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68" t="18560" r="24592" b="25759"/>
              <a:stretch/>
            </p:blipFill>
            <p:spPr>
              <a:xfrm rot="1971707">
                <a:off x="6639268" y="987975"/>
                <a:ext cx="1080120" cy="1512168"/>
              </a:xfrm>
              <a:prstGeom prst="rect">
                <a:avLst/>
              </a:prstGeom>
            </p:spPr>
          </p:pic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334E0784-F6E5-4042-BE73-DF696F4C38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duotone>
                  <a:prstClr val="black"/>
                  <a:schemeClr val="tx1">
                    <a:lumMod val="95000"/>
                    <a:lumOff val="5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68" t="18560" r="24592" b="25759"/>
              <a:stretch/>
            </p:blipFill>
            <p:spPr>
              <a:xfrm rot="1971707">
                <a:off x="7014541" y="1003940"/>
                <a:ext cx="1080120" cy="1512168"/>
              </a:xfrm>
              <a:prstGeom prst="rect">
                <a:avLst/>
              </a:prstGeom>
            </p:spPr>
          </p:pic>
        </p:grpSp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6DB9B1B5-FA0A-4E00-833B-66E04AD867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duotone>
                <a:prstClr val="black"/>
                <a:schemeClr val="tx1">
                  <a:lumMod val="95000"/>
                  <a:lumOff val="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68" t="18560" r="24592" b="25759"/>
            <a:stretch/>
          </p:blipFill>
          <p:spPr>
            <a:xfrm rot="1971707">
              <a:off x="7389814" y="1019905"/>
              <a:ext cx="1080120" cy="1512168"/>
            </a:xfrm>
            <a:prstGeom prst="rect">
              <a:avLst/>
            </a:prstGeom>
          </p:spPr>
        </p:pic>
      </p:grpSp>
      <p:sp>
        <p:nvSpPr>
          <p:cNvPr id="33" name="矩形 32">
            <a:extLst>
              <a:ext uri="{FF2B5EF4-FFF2-40B4-BE49-F238E27FC236}">
                <a16:creationId xmlns:a16="http://schemas.microsoft.com/office/drawing/2014/main" id="{51B5B94B-2ED3-4022-8187-1489F5D40919}"/>
              </a:ext>
            </a:extLst>
          </p:cNvPr>
          <p:cNvSpPr/>
          <p:nvPr/>
        </p:nvSpPr>
        <p:spPr>
          <a:xfrm>
            <a:off x="7248130" y="6226198"/>
            <a:ext cx="1232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-34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72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  <p:bldP spid="13" grpId="0"/>
      <p:bldP spid="23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783632" y="2346094"/>
            <a:ext cx="5562946" cy="461665"/>
            <a:chOff x="1413890" y="1867824"/>
            <a:chExt cx="5562946" cy="461665"/>
          </a:xfrm>
        </p:grpSpPr>
        <p:sp>
          <p:nvSpPr>
            <p:cNvPr id="25" name="MH_Other_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665112" y="2024951"/>
              <a:ext cx="209550" cy="209550"/>
            </a:xfrm>
            <a:prstGeom prst="ellipse">
              <a:avLst/>
            </a:prstGeom>
            <a:solidFill>
              <a:srgbClr val="9988B3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just" defTabSz="6858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6" name="MH_Other_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413890" y="1955895"/>
              <a:ext cx="348854" cy="348853"/>
            </a:xfrm>
            <a:prstGeom prst="ellipse">
              <a:avLst/>
            </a:prstGeom>
            <a:solidFill>
              <a:srgbClr val="998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haroni" pitchFamily="2" charset="-79"/>
              </a:endParaRPr>
            </a:p>
          </p:txBody>
        </p:sp>
        <p:sp>
          <p:nvSpPr>
            <p:cNvPr id="27" name="MH_Other_3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1978247" y="2017807"/>
              <a:ext cx="197644" cy="225028"/>
            </a:xfrm>
            <a:custGeom>
              <a:avLst/>
              <a:gdLst>
                <a:gd name="T0" fmla="*/ 2147483646 w 3678"/>
                <a:gd name="T1" fmla="*/ 2147483646 h 4197"/>
                <a:gd name="T2" fmla="*/ 2147483646 w 3678"/>
                <a:gd name="T3" fmla="*/ 2147483646 h 4197"/>
                <a:gd name="T4" fmla="*/ 2147483646 w 3678"/>
                <a:gd name="T5" fmla="*/ 2147483646 h 4197"/>
                <a:gd name="T6" fmla="*/ 2147483646 w 3678"/>
                <a:gd name="T7" fmla="*/ 2147483646 h 4197"/>
                <a:gd name="T8" fmla="*/ 2147483646 w 3678"/>
                <a:gd name="T9" fmla="*/ 2147483646 h 4197"/>
                <a:gd name="T10" fmla="*/ 2147483646 w 3678"/>
                <a:gd name="T11" fmla="*/ 2147483646 h 4197"/>
                <a:gd name="T12" fmla="*/ 2147483646 w 3678"/>
                <a:gd name="T13" fmla="*/ 2147483646 h 4197"/>
                <a:gd name="T14" fmla="*/ 2147483646 w 3678"/>
                <a:gd name="T15" fmla="*/ 2147483646 h 4197"/>
                <a:gd name="T16" fmla="*/ 2147483646 w 3678"/>
                <a:gd name="T17" fmla="*/ 2147483646 h 4197"/>
                <a:gd name="T18" fmla="*/ 2147483646 w 3678"/>
                <a:gd name="T19" fmla="*/ 2147483646 h 4197"/>
                <a:gd name="T20" fmla="*/ 2147483646 w 3678"/>
                <a:gd name="T21" fmla="*/ 2147483646 h 4197"/>
                <a:gd name="T22" fmla="*/ 2147483646 w 3678"/>
                <a:gd name="T23" fmla="*/ 2147483646 h 41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78" h="4197">
                  <a:moveTo>
                    <a:pt x="2081" y="2099"/>
                  </a:moveTo>
                  <a:lnTo>
                    <a:pt x="0" y="0"/>
                  </a:lnTo>
                  <a:lnTo>
                    <a:pt x="762" y="2099"/>
                  </a:lnTo>
                  <a:lnTo>
                    <a:pt x="0" y="4197"/>
                  </a:lnTo>
                  <a:lnTo>
                    <a:pt x="2081" y="2099"/>
                  </a:lnTo>
                  <a:close/>
                  <a:moveTo>
                    <a:pt x="3678" y="2099"/>
                  </a:moveTo>
                  <a:lnTo>
                    <a:pt x="1597" y="0"/>
                  </a:lnTo>
                  <a:lnTo>
                    <a:pt x="2359" y="2099"/>
                  </a:lnTo>
                  <a:lnTo>
                    <a:pt x="1597" y="4197"/>
                  </a:lnTo>
                  <a:lnTo>
                    <a:pt x="3678" y="2099"/>
                  </a:lnTo>
                  <a:close/>
                </a:path>
              </a:pathLst>
            </a:custGeom>
            <a:solidFill>
              <a:srgbClr val="998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411760" y="1867824"/>
              <a:ext cx="4565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用正负数表示两种相反意义的量。</a:t>
              </a:r>
            </a:p>
          </p:txBody>
        </p:sp>
        <p:cxnSp>
          <p:nvCxnSpPr>
            <p:cNvPr id="32" name="MH_Other_4"/>
            <p:cNvCxnSpPr/>
            <p:nvPr>
              <p:custDataLst>
                <p:tags r:id="rId8"/>
              </p:custDataLst>
            </p:nvPr>
          </p:nvCxnSpPr>
          <p:spPr>
            <a:xfrm>
              <a:off x="2411760" y="2298711"/>
              <a:ext cx="4565076" cy="0"/>
            </a:xfrm>
            <a:prstGeom prst="line">
              <a:avLst/>
            </a:prstGeom>
            <a:ln w="25400">
              <a:solidFill>
                <a:srgbClr val="D9D9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2773392" y="3049879"/>
            <a:ext cx="5156701" cy="461665"/>
            <a:chOff x="1552216" y="2571609"/>
            <a:chExt cx="5156701" cy="461665"/>
          </a:xfrm>
        </p:grpSpPr>
        <p:sp>
          <p:nvSpPr>
            <p:cNvPr id="28" name="MH_Other_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803438" y="2734282"/>
              <a:ext cx="209550" cy="209550"/>
            </a:xfrm>
            <a:prstGeom prst="ellipse">
              <a:avLst/>
            </a:prstGeom>
            <a:solidFill>
              <a:srgbClr val="A4AF2E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just" defTabSz="6858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9" name="MH_Other_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552216" y="2664036"/>
              <a:ext cx="348853" cy="348853"/>
            </a:xfrm>
            <a:prstGeom prst="ellipse">
              <a:avLst/>
            </a:prstGeom>
            <a:solidFill>
              <a:srgbClr val="A4AF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Aharoni" pitchFamily="2" charset="-79"/>
              </a:endParaRPr>
            </a:p>
          </p:txBody>
        </p:sp>
        <p:sp>
          <p:nvSpPr>
            <p:cNvPr id="30" name="MH_Other_7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116573" y="2725948"/>
              <a:ext cx="197644" cy="226219"/>
            </a:xfrm>
            <a:custGeom>
              <a:avLst/>
              <a:gdLst>
                <a:gd name="T0" fmla="*/ 2147483646 w 3678"/>
                <a:gd name="T1" fmla="*/ 2147483646 h 4197"/>
                <a:gd name="T2" fmla="*/ 2147483646 w 3678"/>
                <a:gd name="T3" fmla="*/ 2147483646 h 4197"/>
                <a:gd name="T4" fmla="*/ 2147483646 w 3678"/>
                <a:gd name="T5" fmla="*/ 2147483646 h 4197"/>
                <a:gd name="T6" fmla="*/ 2147483646 w 3678"/>
                <a:gd name="T7" fmla="*/ 2147483646 h 4197"/>
                <a:gd name="T8" fmla="*/ 2147483646 w 3678"/>
                <a:gd name="T9" fmla="*/ 2147483646 h 4197"/>
                <a:gd name="T10" fmla="*/ 2147483646 w 3678"/>
                <a:gd name="T11" fmla="*/ 2147483646 h 4197"/>
                <a:gd name="T12" fmla="*/ 2147483646 w 3678"/>
                <a:gd name="T13" fmla="*/ 2147483646 h 4197"/>
                <a:gd name="T14" fmla="*/ 2147483646 w 3678"/>
                <a:gd name="T15" fmla="*/ 2147483646 h 4197"/>
                <a:gd name="T16" fmla="*/ 2147483646 w 3678"/>
                <a:gd name="T17" fmla="*/ 2147483646 h 4197"/>
                <a:gd name="T18" fmla="*/ 2147483646 w 3678"/>
                <a:gd name="T19" fmla="*/ 2147483646 h 4197"/>
                <a:gd name="T20" fmla="*/ 2147483646 w 3678"/>
                <a:gd name="T21" fmla="*/ 2147483646 h 4197"/>
                <a:gd name="T22" fmla="*/ 2147483646 w 3678"/>
                <a:gd name="T23" fmla="*/ 2147483646 h 41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78" h="4197">
                  <a:moveTo>
                    <a:pt x="2081" y="2099"/>
                  </a:moveTo>
                  <a:lnTo>
                    <a:pt x="0" y="0"/>
                  </a:lnTo>
                  <a:lnTo>
                    <a:pt x="762" y="2099"/>
                  </a:lnTo>
                  <a:lnTo>
                    <a:pt x="0" y="4197"/>
                  </a:lnTo>
                  <a:lnTo>
                    <a:pt x="2081" y="2099"/>
                  </a:lnTo>
                  <a:close/>
                  <a:moveTo>
                    <a:pt x="3678" y="2099"/>
                  </a:moveTo>
                  <a:lnTo>
                    <a:pt x="1597" y="0"/>
                  </a:lnTo>
                  <a:lnTo>
                    <a:pt x="2359" y="2099"/>
                  </a:lnTo>
                  <a:lnTo>
                    <a:pt x="1597" y="4197"/>
                  </a:lnTo>
                  <a:lnTo>
                    <a:pt x="3678" y="2099"/>
                  </a:lnTo>
                  <a:close/>
                </a:path>
              </a:pathLst>
            </a:custGeom>
            <a:solidFill>
              <a:srgbClr val="A4AF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503881" y="2571609"/>
              <a:ext cx="4205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0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既不是正数，也不是负数。</a:t>
              </a:r>
            </a:p>
          </p:txBody>
        </p:sp>
        <p:cxnSp>
          <p:nvCxnSpPr>
            <p:cNvPr id="33" name="MH_Other_8"/>
            <p:cNvCxnSpPr/>
            <p:nvPr>
              <p:custDataLst>
                <p:tags r:id="rId4"/>
              </p:custDataLst>
            </p:nvPr>
          </p:nvCxnSpPr>
          <p:spPr>
            <a:xfrm flipV="1">
              <a:off x="2503881" y="2952167"/>
              <a:ext cx="3872871" cy="51631"/>
            </a:xfrm>
            <a:prstGeom prst="line">
              <a:avLst/>
            </a:prstGeom>
            <a:ln w="25400">
              <a:solidFill>
                <a:srgbClr val="D9D9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1839283" y="4076519"/>
            <a:ext cx="4136858" cy="1189851"/>
            <a:chOff x="469541" y="3294562"/>
            <a:chExt cx="4136858" cy="1189851"/>
          </a:xfrm>
        </p:grpSpPr>
        <p:sp>
          <p:nvSpPr>
            <p:cNvPr id="19" name="文本框 18"/>
            <p:cNvSpPr txBox="1">
              <a:spLocks noChangeArrowheads="1"/>
            </p:cNvSpPr>
            <p:nvPr/>
          </p:nvSpPr>
          <p:spPr bwMode="auto">
            <a:xfrm>
              <a:off x="539552" y="3522780"/>
              <a:ext cx="392283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正数前面可以写“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+”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，但通常不写，而负数前面的“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-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”必须写。</a:t>
              </a:r>
            </a:p>
          </p:txBody>
        </p:sp>
        <p:sp>
          <p:nvSpPr>
            <p:cNvPr id="21" name="KSO_Shape"/>
            <p:cNvSpPr/>
            <p:nvPr/>
          </p:nvSpPr>
          <p:spPr>
            <a:xfrm>
              <a:off x="469541" y="3294562"/>
              <a:ext cx="4136858" cy="1189851"/>
            </a:xfrm>
            <a:prstGeom prst="snip2DiagRect">
              <a:avLst>
                <a:gd name="adj1" fmla="val 0"/>
                <a:gd name="adj2" fmla="val 23229"/>
              </a:avLst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87840" y="4076517"/>
            <a:ext cx="4136858" cy="1254702"/>
            <a:chOff x="4818098" y="3219822"/>
            <a:chExt cx="4136858" cy="1254702"/>
          </a:xfrm>
        </p:grpSpPr>
        <p:sp>
          <p:nvSpPr>
            <p:cNvPr id="20" name="文本框 19"/>
            <p:cNvSpPr txBox="1">
              <a:spLocks noChangeArrowheads="1"/>
            </p:cNvSpPr>
            <p:nvPr/>
          </p:nvSpPr>
          <p:spPr bwMode="auto">
            <a:xfrm>
              <a:off x="4932040" y="3219822"/>
              <a:ext cx="3786124" cy="1254702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正数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前面可以读“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正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”，但通常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不读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（如果有“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+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”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号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必须读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），而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负数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前面的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“负”必须读。</a:t>
              </a:r>
            </a:p>
          </p:txBody>
        </p:sp>
        <p:sp>
          <p:nvSpPr>
            <p:cNvPr id="22" name="KSO_Shape"/>
            <p:cNvSpPr/>
            <p:nvPr/>
          </p:nvSpPr>
          <p:spPr>
            <a:xfrm>
              <a:off x="4818098" y="3219822"/>
              <a:ext cx="4136858" cy="1189851"/>
            </a:xfrm>
            <a:prstGeom prst="snip2DiagRect">
              <a:avLst>
                <a:gd name="adj1" fmla="val 0"/>
                <a:gd name="adj2" fmla="val 23229"/>
              </a:avLst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A684A63B-2EFF-4C12-BEA6-A2D1D2BC7891}"/>
              </a:ext>
            </a:extLst>
          </p:cNvPr>
          <p:cNvSpPr/>
          <p:nvPr/>
        </p:nvSpPr>
        <p:spPr>
          <a:xfrm>
            <a:off x="1415480" y="1658546"/>
            <a:ext cx="9145016" cy="4265209"/>
          </a:xfrm>
          <a:prstGeom prst="roundRect">
            <a:avLst/>
          </a:prstGeom>
          <a:noFill/>
          <a:ln w="57150">
            <a:solidFill>
              <a:srgbClr val="F1604B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8" name="文本占位符 1">
            <a:extLst>
              <a:ext uri="{FF2B5EF4-FFF2-40B4-BE49-F238E27FC236}">
                <a16:creationId xmlns:a16="http://schemas.microsoft.com/office/drawing/2014/main" id="{9F3DF3A8-9366-41E4-9026-D19F516BDB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4239" y="397234"/>
            <a:ext cx="2655374" cy="424732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</p:spTree>
    <p:extLst>
      <p:ext uri="{BB962C8B-B14F-4D97-AF65-F5344CB8AC3E}">
        <p14:creationId xmlns:p14="http://schemas.microsoft.com/office/powerpoint/2010/main" val="1090637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E9D14CBD-295C-495B-93D1-DAD65977CEF6}"/>
              </a:ext>
            </a:extLst>
          </p:cNvPr>
          <p:cNvSpPr/>
          <p:nvPr/>
        </p:nvSpPr>
        <p:spPr>
          <a:xfrm>
            <a:off x="2383391" y="1490505"/>
            <a:ext cx="6883256" cy="290860"/>
          </a:xfrm>
          <a:custGeom>
            <a:avLst/>
            <a:gdLst/>
            <a:ahLst/>
            <a:cxnLst/>
            <a:rect l="l" t="t" r="r" b="b"/>
            <a:pathLst>
              <a:path w="6883256" h="290860">
                <a:moveTo>
                  <a:pt x="1147961" y="226465"/>
                </a:moveTo>
                <a:cubicBezTo>
                  <a:pt x="1153693" y="227442"/>
                  <a:pt x="1158407" y="229600"/>
                  <a:pt x="1162103" y="232939"/>
                </a:cubicBezTo>
                <a:cubicBezTo>
                  <a:pt x="1169494" y="239618"/>
                  <a:pt x="1171860" y="244700"/>
                  <a:pt x="1169200" y="248185"/>
                </a:cubicBezTo>
                <a:cubicBezTo>
                  <a:pt x="1166539" y="251670"/>
                  <a:pt x="1161337" y="252823"/>
                  <a:pt x="1153591" y="251645"/>
                </a:cubicBezTo>
                <a:cubicBezTo>
                  <a:pt x="1145846" y="250467"/>
                  <a:pt x="1137834" y="249689"/>
                  <a:pt x="1129556" y="249310"/>
                </a:cubicBezTo>
                <a:cubicBezTo>
                  <a:pt x="1121277" y="248932"/>
                  <a:pt x="1111802" y="249128"/>
                  <a:pt x="1101129" y="249896"/>
                </a:cubicBezTo>
                <a:cubicBezTo>
                  <a:pt x="1090457" y="250665"/>
                  <a:pt x="1075516" y="252392"/>
                  <a:pt x="1056304" y="255078"/>
                </a:cubicBezTo>
                <a:cubicBezTo>
                  <a:pt x="1037093" y="257763"/>
                  <a:pt x="1022477" y="259908"/>
                  <a:pt x="1012456" y="261514"/>
                </a:cubicBezTo>
                <a:cubicBezTo>
                  <a:pt x="1002435" y="263120"/>
                  <a:pt x="994894" y="263924"/>
                  <a:pt x="989834" y="263924"/>
                </a:cubicBezTo>
                <a:cubicBezTo>
                  <a:pt x="984389" y="263924"/>
                  <a:pt x="977884" y="261400"/>
                  <a:pt x="970319" y="256352"/>
                </a:cubicBezTo>
                <a:cubicBezTo>
                  <a:pt x="962270" y="248092"/>
                  <a:pt x="964887" y="243962"/>
                  <a:pt x="978170" y="243962"/>
                </a:cubicBezTo>
                <a:cubicBezTo>
                  <a:pt x="989753" y="243962"/>
                  <a:pt x="1006971" y="242607"/>
                  <a:pt x="1029822" y="239897"/>
                </a:cubicBezTo>
                <a:cubicBezTo>
                  <a:pt x="1052673" y="237187"/>
                  <a:pt x="1070818" y="235066"/>
                  <a:pt x="1084256" y="233535"/>
                </a:cubicBezTo>
                <a:cubicBezTo>
                  <a:pt x="1097694" y="232003"/>
                  <a:pt x="1112180" y="229851"/>
                  <a:pt x="1127714" y="227079"/>
                </a:cubicBezTo>
                <a:cubicBezTo>
                  <a:pt x="1135481" y="225693"/>
                  <a:pt x="1142230" y="225489"/>
                  <a:pt x="1147961" y="226465"/>
                </a:cubicBezTo>
                <a:close/>
                <a:moveTo>
                  <a:pt x="6802539" y="210104"/>
                </a:moveTo>
                <a:lnTo>
                  <a:pt x="6842369" y="210104"/>
                </a:lnTo>
                <a:lnTo>
                  <a:pt x="6842369" y="249915"/>
                </a:lnTo>
                <a:lnTo>
                  <a:pt x="6802539" y="249915"/>
                </a:lnTo>
                <a:close/>
                <a:moveTo>
                  <a:pt x="1886719" y="205515"/>
                </a:moveTo>
                <a:cubicBezTo>
                  <a:pt x="1890163" y="204959"/>
                  <a:pt x="1893971" y="205217"/>
                  <a:pt x="1898141" y="206290"/>
                </a:cubicBezTo>
                <a:cubicBezTo>
                  <a:pt x="1906482" y="208435"/>
                  <a:pt x="1911930" y="212947"/>
                  <a:pt x="1914485" y="219824"/>
                </a:cubicBezTo>
                <a:cubicBezTo>
                  <a:pt x="1917039" y="226701"/>
                  <a:pt x="1916680" y="235305"/>
                  <a:pt x="1913406" y="245636"/>
                </a:cubicBezTo>
                <a:cubicBezTo>
                  <a:pt x="1910131" y="255967"/>
                  <a:pt x="1904184" y="265849"/>
                  <a:pt x="1895565" y="275281"/>
                </a:cubicBezTo>
                <a:cubicBezTo>
                  <a:pt x="1886945" y="284713"/>
                  <a:pt x="1878636" y="289848"/>
                  <a:pt x="1870636" y="290685"/>
                </a:cubicBezTo>
                <a:cubicBezTo>
                  <a:pt x="1862636" y="291522"/>
                  <a:pt x="1861074" y="289373"/>
                  <a:pt x="1865948" y="284239"/>
                </a:cubicBezTo>
                <a:cubicBezTo>
                  <a:pt x="1870822" y="279104"/>
                  <a:pt x="1875315" y="273923"/>
                  <a:pt x="1879426" y="268695"/>
                </a:cubicBezTo>
                <a:cubicBezTo>
                  <a:pt x="1883538" y="263468"/>
                  <a:pt x="1887113" y="257208"/>
                  <a:pt x="1890151" y="249915"/>
                </a:cubicBezTo>
                <a:cubicBezTo>
                  <a:pt x="1884682" y="249915"/>
                  <a:pt x="1880084" y="248517"/>
                  <a:pt x="1876357" y="245720"/>
                </a:cubicBezTo>
                <a:cubicBezTo>
                  <a:pt x="1872630" y="242923"/>
                  <a:pt x="1870106" y="239265"/>
                  <a:pt x="1868785" y="234744"/>
                </a:cubicBezTo>
                <a:cubicBezTo>
                  <a:pt x="1867464" y="230223"/>
                  <a:pt x="1867222" y="226000"/>
                  <a:pt x="1868059" y="222075"/>
                </a:cubicBezTo>
                <a:cubicBezTo>
                  <a:pt x="1868897" y="218150"/>
                  <a:pt x="1872034" y="214001"/>
                  <a:pt x="1877473" y="209629"/>
                </a:cubicBezTo>
                <a:cubicBezTo>
                  <a:pt x="1880192" y="207443"/>
                  <a:pt x="1883274" y="206072"/>
                  <a:pt x="1886719" y="205515"/>
                </a:cubicBezTo>
                <a:close/>
                <a:moveTo>
                  <a:pt x="465187" y="204318"/>
                </a:moveTo>
                <a:cubicBezTo>
                  <a:pt x="473738" y="205918"/>
                  <a:pt x="482516" y="208355"/>
                  <a:pt x="491520" y="211629"/>
                </a:cubicBezTo>
                <a:cubicBezTo>
                  <a:pt x="501492" y="214953"/>
                  <a:pt x="508183" y="219204"/>
                  <a:pt x="511593" y="224382"/>
                </a:cubicBezTo>
                <a:cubicBezTo>
                  <a:pt x="515004" y="229560"/>
                  <a:pt x="515683" y="236083"/>
                  <a:pt x="513630" y="243953"/>
                </a:cubicBezTo>
                <a:cubicBezTo>
                  <a:pt x="511578" y="251822"/>
                  <a:pt x="506518" y="252740"/>
                  <a:pt x="498450" y="246706"/>
                </a:cubicBezTo>
                <a:cubicBezTo>
                  <a:pt x="490382" y="240672"/>
                  <a:pt x="483542" y="235414"/>
                  <a:pt x="477930" y="230930"/>
                </a:cubicBezTo>
                <a:cubicBezTo>
                  <a:pt x="472318" y="226447"/>
                  <a:pt x="466653" y="220491"/>
                  <a:pt x="460936" y="213062"/>
                </a:cubicBezTo>
                <a:cubicBezTo>
                  <a:pt x="455219" y="205633"/>
                  <a:pt x="456636" y="202718"/>
                  <a:pt x="465187" y="204318"/>
                </a:cubicBezTo>
                <a:close/>
                <a:moveTo>
                  <a:pt x="387245" y="199907"/>
                </a:moveTo>
                <a:cubicBezTo>
                  <a:pt x="390273" y="198916"/>
                  <a:pt x="391787" y="203109"/>
                  <a:pt x="391787" y="212485"/>
                </a:cubicBezTo>
                <a:cubicBezTo>
                  <a:pt x="391787" y="223337"/>
                  <a:pt x="387033" y="234818"/>
                  <a:pt x="377527" y="246929"/>
                </a:cubicBezTo>
                <a:cubicBezTo>
                  <a:pt x="368021" y="259040"/>
                  <a:pt x="361968" y="260575"/>
                  <a:pt x="359370" y="251534"/>
                </a:cubicBezTo>
                <a:cubicBezTo>
                  <a:pt x="356772" y="242492"/>
                  <a:pt x="357029" y="235981"/>
                  <a:pt x="360142" y="232000"/>
                </a:cubicBezTo>
                <a:cubicBezTo>
                  <a:pt x="363255" y="228019"/>
                  <a:pt x="366467" y="223548"/>
                  <a:pt x="369779" y="218587"/>
                </a:cubicBezTo>
                <a:cubicBezTo>
                  <a:pt x="373686" y="213874"/>
                  <a:pt x="378330" y="208553"/>
                  <a:pt x="383713" y="202625"/>
                </a:cubicBezTo>
                <a:cubicBezTo>
                  <a:pt x="385058" y="201143"/>
                  <a:pt x="386236" y="200237"/>
                  <a:pt x="387245" y="199907"/>
                </a:cubicBezTo>
                <a:close/>
                <a:moveTo>
                  <a:pt x="3869513" y="197533"/>
                </a:moveTo>
                <a:cubicBezTo>
                  <a:pt x="3873898" y="197601"/>
                  <a:pt x="3881406" y="200365"/>
                  <a:pt x="3892038" y="205825"/>
                </a:cubicBezTo>
                <a:cubicBezTo>
                  <a:pt x="3906214" y="213105"/>
                  <a:pt x="3916570" y="220863"/>
                  <a:pt x="3923106" y="229098"/>
                </a:cubicBezTo>
                <a:cubicBezTo>
                  <a:pt x="3929642" y="237333"/>
                  <a:pt x="3931639" y="245779"/>
                  <a:pt x="3929096" y="254436"/>
                </a:cubicBezTo>
                <a:cubicBezTo>
                  <a:pt x="3926554" y="263093"/>
                  <a:pt x="3920473" y="262975"/>
                  <a:pt x="3910855" y="254082"/>
                </a:cubicBezTo>
                <a:cubicBezTo>
                  <a:pt x="3901237" y="245190"/>
                  <a:pt x="3890531" y="234846"/>
                  <a:pt x="3878737" y="223052"/>
                </a:cubicBezTo>
                <a:cubicBezTo>
                  <a:pt x="3867289" y="208901"/>
                  <a:pt x="3863100" y="200672"/>
                  <a:pt x="3866170" y="198365"/>
                </a:cubicBezTo>
                <a:cubicBezTo>
                  <a:pt x="3866937" y="197788"/>
                  <a:pt x="3868052" y="197511"/>
                  <a:pt x="3869513" y="197533"/>
                </a:cubicBezTo>
                <a:close/>
                <a:moveTo>
                  <a:pt x="2843937" y="190049"/>
                </a:moveTo>
                <a:cubicBezTo>
                  <a:pt x="2846416" y="189891"/>
                  <a:pt x="2850855" y="194058"/>
                  <a:pt x="2857255" y="202551"/>
                </a:cubicBezTo>
                <a:cubicBezTo>
                  <a:pt x="2863158" y="210662"/>
                  <a:pt x="2870569" y="218249"/>
                  <a:pt x="2879486" y="225312"/>
                </a:cubicBezTo>
                <a:cubicBezTo>
                  <a:pt x="2888403" y="232375"/>
                  <a:pt x="2901633" y="236279"/>
                  <a:pt x="2919176" y="237023"/>
                </a:cubicBezTo>
                <a:cubicBezTo>
                  <a:pt x="2936720" y="237767"/>
                  <a:pt x="2949078" y="237327"/>
                  <a:pt x="2956253" y="235702"/>
                </a:cubicBezTo>
                <a:cubicBezTo>
                  <a:pt x="2963428" y="234077"/>
                  <a:pt x="2965505" y="230434"/>
                  <a:pt x="2962485" y="224772"/>
                </a:cubicBezTo>
                <a:cubicBezTo>
                  <a:pt x="2959466" y="219111"/>
                  <a:pt x="2956545" y="212330"/>
                  <a:pt x="2953723" y="204429"/>
                </a:cubicBezTo>
                <a:cubicBezTo>
                  <a:pt x="2950902" y="196529"/>
                  <a:pt x="2953838" y="196424"/>
                  <a:pt x="2962532" y="204113"/>
                </a:cubicBezTo>
                <a:cubicBezTo>
                  <a:pt x="2971226" y="211803"/>
                  <a:pt x="2980395" y="218714"/>
                  <a:pt x="2990037" y="224847"/>
                </a:cubicBezTo>
                <a:cubicBezTo>
                  <a:pt x="2999680" y="230980"/>
                  <a:pt x="3003568" y="236589"/>
                  <a:pt x="3001702" y="241674"/>
                </a:cubicBezTo>
                <a:cubicBezTo>
                  <a:pt x="2999835" y="246759"/>
                  <a:pt x="2992933" y="251152"/>
                  <a:pt x="2980996" y="254854"/>
                </a:cubicBezTo>
                <a:cubicBezTo>
                  <a:pt x="2969059" y="258556"/>
                  <a:pt x="2951906" y="260603"/>
                  <a:pt x="2929539" y="260993"/>
                </a:cubicBezTo>
                <a:cubicBezTo>
                  <a:pt x="2907171" y="261384"/>
                  <a:pt x="2889253" y="257298"/>
                  <a:pt x="2875784" y="248734"/>
                </a:cubicBezTo>
                <a:cubicBezTo>
                  <a:pt x="2862315" y="240170"/>
                  <a:pt x="2852945" y="229529"/>
                  <a:pt x="2847674" y="216810"/>
                </a:cubicBezTo>
                <a:cubicBezTo>
                  <a:pt x="2842403" y="204092"/>
                  <a:pt x="2840549" y="195704"/>
                  <a:pt x="2842111" y="191649"/>
                </a:cubicBezTo>
                <a:cubicBezTo>
                  <a:pt x="2842502" y="190635"/>
                  <a:pt x="2843111" y="190102"/>
                  <a:pt x="2843937" y="190049"/>
                </a:cubicBezTo>
                <a:close/>
                <a:moveTo>
                  <a:pt x="2224812" y="190049"/>
                </a:moveTo>
                <a:cubicBezTo>
                  <a:pt x="2227291" y="189891"/>
                  <a:pt x="2231730" y="194058"/>
                  <a:pt x="2238130" y="202551"/>
                </a:cubicBezTo>
                <a:cubicBezTo>
                  <a:pt x="2244033" y="210662"/>
                  <a:pt x="2251444" y="218249"/>
                  <a:pt x="2260361" y="225312"/>
                </a:cubicBezTo>
                <a:cubicBezTo>
                  <a:pt x="2269278" y="232375"/>
                  <a:pt x="2282509" y="236279"/>
                  <a:pt x="2300052" y="237023"/>
                </a:cubicBezTo>
                <a:cubicBezTo>
                  <a:pt x="2317595" y="237767"/>
                  <a:pt x="2329954" y="237327"/>
                  <a:pt x="2337128" y="235702"/>
                </a:cubicBezTo>
                <a:cubicBezTo>
                  <a:pt x="2344303" y="234077"/>
                  <a:pt x="2346380" y="230434"/>
                  <a:pt x="2343360" y="224772"/>
                </a:cubicBezTo>
                <a:cubicBezTo>
                  <a:pt x="2340341" y="219111"/>
                  <a:pt x="2337420" y="212330"/>
                  <a:pt x="2334598" y="204429"/>
                </a:cubicBezTo>
                <a:cubicBezTo>
                  <a:pt x="2331777" y="196529"/>
                  <a:pt x="2334713" y="196424"/>
                  <a:pt x="2343407" y="204113"/>
                </a:cubicBezTo>
                <a:cubicBezTo>
                  <a:pt x="2352101" y="211803"/>
                  <a:pt x="2361270" y="218714"/>
                  <a:pt x="2370912" y="224847"/>
                </a:cubicBezTo>
                <a:cubicBezTo>
                  <a:pt x="2380555" y="230980"/>
                  <a:pt x="2384443" y="236589"/>
                  <a:pt x="2382577" y="241674"/>
                </a:cubicBezTo>
                <a:cubicBezTo>
                  <a:pt x="2380710" y="246759"/>
                  <a:pt x="2373808" y="251152"/>
                  <a:pt x="2361871" y="254854"/>
                </a:cubicBezTo>
                <a:cubicBezTo>
                  <a:pt x="2349934" y="258556"/>
                  <a:pt x="2332781" y="260603"/>
                  <a:pt x="2310414" y="260993"/>
                </a:cubicBezTo>
                <a:cubicBezTo>
                  <a:pt x="2288046" y="261384"/>
                  <a:pt x="2270128" y="257298"/>
                  <a:pt x="2256659" y="248734"/>
                </a:cubicBezTo>
                <a:cubicBezTo>
                  <a:pt x="2243190" y="240170"/>
                  <a:pt x="2233820" y="229529"/>
                  <a:pt x="2228549" y="216810"/>
                </a:cubicBezTo>
                <a:cubicBezTo>
                  <a:pt x="2223278" y="204092"/>
                  <a:pt x="2221424" y="195704"/>
                  <a:pt x="2222987" y="191649"/>
                </a:cubicBezTo>
                <a:cubicBezTo>
                  <a:pt x="2223377" y="190635"/>
                  <a:pt x="2223986" y="190102"/>
                  <a:pt x="2224812" y="190049"/>
                </a:cubicBezTo>
                <a:close/>
                <a:moveTo>
                  <a:pt x="1086602" y="184080"/>
                </a:moveTo>
                <a:cubicBezTo>
                  <a:pt x="1091289" y="184416"/>
                  <a:pt x="1095855" y="185814"/>
                  <a:pt x="1100302" y="188272"/>
                </a:cubicBezTo>
                <a:cubicBezTo>
                  <a:pt x="1109194" y="193190"/>
                  <a:pt x="1110906" y="197078"/>
                  <a:pt x="1105436" y="199937"/>
                </a:cubicBezTo>
                <a:cubicBezTo>
                  <a:pt x="1099967" y="202795"/>
                  <a:pt x="1091800" y="205223"/>
                  <a:pt x="1080935" y="207220"/>
                </a:cubicBezTo>
                <a:cubicBezTo>
                  <a:pt x="1070071" y="209217"/>
                  <a:pt x="1060093" y="210801"/>
                  <a:pt x="1051002" y="211973"/>
                </a:cubicBezTo>
                <a:cubicBezTo>
                  <a:pt x="1041911" y="213145"/>
                  <a:pt x="1033385" y="212559"/>
                  <a:pt x="1025422" y="210215"/>
                </a:cubicBezTo>
                <a:cubicBezTo>
                  <a:pt x="1016443" y="205899"/>
                  <a:pt x="1013504" y="202888"/>
                  <a:pt x="1016604" y="201183"/>
                </a:cubicBezTo>
                <a:cubicBezTo>
                  <a:pt x="1019705" y="199478"/>
                  <a:pt x="1027280" y="197456"/>
                  <a:pt x="1039328" y="195118"/>
                </a:cubicBezTo>
                <a:cubicBezTo>
                  <a:pt x="1051377" y="192781"/>
                  <a:pt x="1062329" y="189826"/>
                  <a:pt x="1072182" y="186254"/>
                </a:cubicBezTo>
                <a:cubicBezTo>
                  <a:pt x="1077109" y="184468"/>
                  <a:pt x="1081916" y="183743"/>
                  <a:pt x="1086602" y="184080"/>
                </a:cubicBezTo>
                <a:close/>
                <a:moveTo>
                  <a:pt x="5676989" y="182198"/>
                </a:moveTo>
                <a:cubicBezTo>
                  <a:pt x="5667390" y="183699"/>
                  <a:pt x="5658336" y="185082"/>
                  <a:pt x="5649828" y="186347"/>
                </a:cubicBezTo>
                <a:cubicBezTo>
                  <a:pt x="5652123" y="202842"/>
                  <a:pt x="5653965" y="217756"/>
                  <a:pt x="5655353" y="231088"/>
                </a:cubicBezTo>
                <a:lnTo>
                  <a:pt x="5677715" y="228112"/>
                </a:lnTo>
                <a:lnTo>
                  <a:pt x="5677715" y="212559"/>
                </a:lnTo>
                <a:cubicBezTo>
                  <a:pt x="5670199" y="213341"/>
                  <a:pt x="5664038" y="211874"/>
                  <a:pt x="5659232" y="208159"/>
                </a:cubicBezTo>
                <a:cubicBezTo>
                  <a:pt x="5654426" y="204445"/>
                  <a:pt x="5654705" y="201738"/>
                  <a:pt x="5660069" y="200039"/>
                </a:cubicBezTo>
                <a:cubicBezTo>
                  <a:pt x="5665434" y="198340"/>
                  <a:pt x="5671315" y="196852"/>
                  <a:pt x="5677715" y="195574"/>
                </a:cubicBezTo>
                <a:cubicBezTo>
                  <a:pt x="5677715" y="190799"/>
                  <a:pt x="5677473" y="186341"/>
                  <a:pt x="5676989" y="182198"/>
                </a:cubicBezTo>
                <a:close/>
                <a:moveTo>
                  <a:pt x="2979275" y="179529"/>
                </a:moveTo>
                <a:cubicBezTo>
                  <a:pt x="2985117" y="178902"/>
                  <a:pt x="2992806" y="178992"/>
                  <a:pt x="3002343" y="179798"/>
                </a:cubicBezTo>
                <a:cubicBezTo>
                  <a:pt x="3013704" y="180667"/>
                  <a:pt x="3022156" y="184372"/>
                  <a:pt x="3027700" y="190914"/>
                </a:cubicBezTo>
                <a:cubicBezTo>
                  <a:pt x="3033244" y="197456"/>
                  <a:pt x="3034769" y="203673"/>
                  <a:pt x="3032277" y="209564"/>
                </a:cubicBezTo>
                <a:cubicBezTo>
                  <a:pt x="3029784" y="215455"/>
                  <a:pt x="3024612" y="216974"/>
                  <a:pt x="3016762" y="214122"/>
                </a:cubicBezTo>
                <a:cubicBezTo>
                  <a:pt x="3008911" y="211269"/>
                  <a:pt x="2999240" y="204947"/>
                  <a:pt x="2987749" y="195156"/>
                </a:cubicBezTo>
                <a:cubicBezTo>
                  <a:pt x="2976258" y="185364"/>
                  <a:pt x="2973434" y="180155"/>
                  <a:pt x="2979275" y="179529"/>
                </a:cubicBezTo>
                <a:close/>
                <a:moveTo>
                  <a:pt x="2360150" y="179529"/>
                </a:moveTo>
                <a:cubicBezTo>
                  <a:pt x="2365992" y="178902"/>
                  <a:pt x="2373681" y="178992"/>
                  <a:pt x="2383218" y="179798"/>
                </a:cubicBezTo>
                <a:cubicBezTo>
                  <a:pt x="2394579" y="180667"/>
                  <a:pt x="2403031" y="184372"/>
                  <a:pt x="2408575" y="190914"/>
                </a:cubicBezTo>
                <a:cubicBezTo>
                  <a:pt x="2414119" y="197456"/>
                  <a:pt x="2415644" y="203673"/>
                  <a:pt x="2413152" y="209564"/>
                </a:cubicBezTo>
                <a:cubicBezTo>
                  <a:pt x="2410659" y="215455"/>
                  <a:pt x="2405487" y="216974"/>
                  <a:pt x="2397636" y="214122"/>
                </a:cubicBezTo>
                <a:cubicBezTo>
                  <a:pt x="2389786" y="211269"/>
                  <a:pt x="2380115" y="204947"/>
                  <a:pt x="2368624" y="195156"/>
                </a:cubicBezTo>
                <a:cubicBezTo>
                  <a:pt x="2357133" y="185364"/>
                  <a:pt x="2354309" y="180155"/>
                  <a:pt x="2360150" y="179529"/>
                </a:cubicBezTo>
                <a:close/>
                <a:moveTo>
                  <a:pt x="2827636" y="178380"/>
                </a:moveTo>
                <a:cubicBezTo>
                  <a:pt x="2829277" y="178792"/>
                  <a:pt x="2830540" y="181479"/>
                  <a:pt x="2831424" y="186440"/>
                </a:cubicBezTo>
                <a:cubicBezTo>
                  <a:pt x="2833191" y="196362"/>
                  <a:pt x="2832410" y="205291"/>
                  <a:pt x="2829080" y="213229"/>
                </a:cubicBezTo>
                <a:cubicBezTo>
                  <a:pt x="2825750" y="221166"/>
                  <a:pt x="2820491" y="228096"/>
                  <a:pt x="2813304" y="234018"/>
                </a:cubicBezTo>
                <a:cubicBezTo>
                  <a:pt x="2806117" y="239940"/>
                  <a:pt x="2801143" y="240440"/>
                  <a:pt x="2798384" y="235516"/>
                </a:cubicBezTo>
                <a:cubicBezTo>
                  <a:pt x="2795624" y="230592"/>
                  <a:pt x="2794849" y="225979"/>
                  <a:pt x="2796058" y="221675"/>
                </a:cubicBezTo>
                <a:cubicBezTo>
                  <a:pt x="2797268" y="217371"/>
                  <a:pt x="2800830" y="211840"/>
                  <a:pt x="2806746" y="205081"/>
                </a:cubicBezTo>
                <a:cubicBezTo>
                  <a:pt x="2811831" y="199276"/>
                  <a:pt x="2816773" y="192238"/>
                  <a:pt x="2821573" y="183966"/>
                </a:cubicBezTo>
                <a:cubicBezTo>
                  <a:pt x="2823973" y="179829"/>
                  <a:pt x="2825994" y="177968"/>
                  <a:pt x="2827636" y="178380"/>
                </a:cubicBezTo>
                <a:close/>
                <a:moveTo>
                  <a:pt x="2208511" y="178380"/>
                </a:moveTo>
                <a:cubicBezTo>
                  <a:pt x="2210152" y="178792"/>
                  <a:pt x="2211415" y="181479"/>
                  <a:pt x="2212299" y="186440"/>
                </a:cubicBezTo>
                <a:cubicBezTo>
                  <a:pt x="2214066" y="196362"/>
                  <a:pt x="2213285" y="205291"/>
                  <a:pt x="2209955" y="213229"/>
                </a:cubicBezTo>
                <a:cubicBezTo>
                  <a:pt x="2206625" y="221166"/>
                  <a:pt x="2201366" y="228096"/>
                  <a:pt x="2194179" y="234018"/>
                </a:cubicBezTo>
                <a:cubicBezTo>
                  <a:pt x="2186992" y="239940"/>
                  <a:pt x="2182019" y="240440"/>
                  <a:pt x="2179259" y="235516"/>
                </a:cubicBezTo>
                <a:cubicBezTo>
                  <a:pt x="2176499" y="230592"/>
                  <a:pt x="2175724" y="225979"/>
                  <a:pt x="2176934" y="221675"/>
                </a:cubicBezTo>
                <a:cubicBezTo>
                  <a:pt x="2178143" y="217371"/>
                  <a:pt x="2181705" y="211840"/>
                  <a:pt x="2187621" y="205081"/>
                </a:cubicBezTo>
                <a:cubicBezTo>
                  <a:pt x="2192706" y="199276"/>
                  <a:pt x="2197649" y="192238"/>
                  <a:pt x="2202448" y="183966"/>
                </a:cubicBezTo>
                <a:cubicBezTo>
                  <a:pt x="2204848" y="179829"/>
                  <a:pt x="2206869" y="177968"/>
                  <a:pt x="2208511" y="178380"/>
                </a:cubicBezTo>
                <a:close/>
                <a:moveTo>
                  <a:pt x="5723310" y="175145"/>
                </a:moveTo>
                <a:cubicBezTo>
                  <a:pt x="5721835" y="174793"/>
                  <a:pt x="5719889" y="174813"/>
                  <a:pt x="5717471" y="175203"/>
                </a:cubicBezTo>
                <a:cubicBezTo>
                  <a:pt x="5712634" y="175985"/>
                  <a:pt x="5705260" y="177337"/>
                  <a:pt x="5695351" y="179259"/>
                </a:cubicBezTo>
                <a:lnTo>
                  <a:pt x="5695351" y="192579"/>
                </a:lnTo>
                <a:cubicBezTo>
                  <a:pt x="5705285" y="190235"/>
                  <a:pt x="5712438" y="191054"/>
                  <a:pt x="5716810" y="195035"/>
                </a:cubicBezTo>
                <a:cubicBezTo>
                  <a:pt x="5721182" y="199016"/>
                  <a:pt x="5720190" y="202340"/>
                  <a:pt x="5713834" y="205006"/>
                </a:cubicBezTo>
                <a:cubicBezTo>
                  <a:pt x="5707478" y="207673"/>
                  <a:pt x="5701316" y="209304"/>
                  <a:pt x="5695351" y="209899"/>
                </a:cubicBezTo>
                <a:lnTo>
                  <a:pt x="5695351" y="225265"/>
                </a:lnTo>
                <a:cubicBezTo>
                  <a:pt x="5710060" y="222152"/>
                  <a:pt x="5718364" y="221762"/>
                  <a:pt x="5720261" y="224093"/>
                </a:cubicBezTo>
                <a:cubicBezTo>
                  <a:pt x="5722159" y="226425"/>
                  <a:pt x="5723517" y="225244"/>
                  <a:pt x="5724335" y="220549"/>
                </a:cubicBezTo>
                <a:cubicBezTo>
                  <a:pt x="5725154" y="215855"/>
                  <a:pt x="5725954" y="208023"/>
                  <a:pt x="5726735" y="197053"/>
                </a:cubicBezTo>
                <a:cubicBezTo>
                  <a:pt x="5727517" y="186083"/>
                  <a:pt x="5727377" y="179504"/>
                  <a:pt x="5726317" y="177315"/>
                </a:cubicBezTo>
                <a:cubicBezTo>
                  <a:pt x="5725786" y="176220"/>
                  <a:pt x="5724784" y="175497"/>
                  <a:pt x="5723310" y="175145"/>
                </a:cubicBezTo>
                <a:close/>
                <a:moveTo>
                  <a:pt x="4979906" y="174696"/>
                </a:moveTo>
                <a:cubicBezTo>
                  <a:pt x="4981934" y="174476"/>
                  <a:pt x="4986470" y="179581"/>
                  <a:pt x="4993515" y="190012"/>
                </a:cubicBezTo>
                <a:cubicBezTo>
                  <a:pt x="5003226" y="207189"/>
                  <a:pt x="5013448" y="218739"/>
                  <a:pt x="5024183" y="224661"/>
                </a:cubicBezTo>
                <a:cubicBezTo>
                  <a:pt x="5034917" y="230583"/>
                  <a:pt x="5049267" y="233919"/>
                  <a:pt x="5067231" y="234670"/>
                </a:cubicBezTo>
                <a:cubicBezTo>
                  <a:pt x="5085196" y="235420"/>
                  <a:pt x="5096253" y="235051"/>
                  <a:pt x="5100401" y="233563"/>
                </a:cubicBezTo>
                <a:cubicBezTo>
                  <a:pt x="5104550" y="232074"/>
                  <a:pt x="5105700" y="229609"/>
                  <a:pt x="5103852" y="226168"/>
                </a:cubicBezTo>
                <a:cubicBezTo>
                  <a:pt x="5102004" y="222726"/>
                  <a:pt x="5098892" y="215489"/>
                  <a:pt x="5094513" y="204457"/>
                </a:cubicBezTo>
                <a:cubicBezTo>
                  <a:pt x="5090135" y="193426"/>
                  <a:pt x="5094383" y="194039"/>
                  <a:pt x="5107257" y="206299"/>
                </a:cubicBezTo>
                <a:cubicBezTo>
                  <a:pt x="5120130" y="218559"/>
                  <a:pt x="5132024" y="227008"/>
                  <a:pt x="5142938" y="231646"/>
                </a:cubicBezTo>
                <a:cubicBezTo>
                  <a:pt x="5153852" y="236285"/>
                  <a:pt x="5151233" y="242241"/>
                  <a:pt x="5135078" y="249515"/>
                </a:cubicBezTo>
                <a:cubicBezTo>
                  <a:pt x="5118924" y="256789"/>
                  <a:pt x="5097065" y="259635"/>
                  <a:pt x="5069501" y="258054"/>
                </a:cubicBezTo>
                <a:cubicBezTo>
                  <a:pt x="5041937" y="256473"/>
                  <a:pt x="5021848" y="250393"/>
                  <a:pt x="5009235" y="239813"/>
                </a:cubicBezTo>
                <a:cubicBezTo>
                  <a:pt x="4996622" y="229234"/>
                  <a:pt x="4987326" y="213074"/>
                  <a:pt x="4981348" y="191333"/>
                </a:cubicBezTo>
                <a:cubicBezTo>
                  <a:pt x="4978359" y="180462"/>
                  <a:pt x="4977879" y="174917"/>
                  <a:pt x="4979906" y="174696"/>
                </a:cubicBezTo>
                <a:close/>
                <a:moveTo>
                  <a:pt x="1364806" y="168190"/>
                </a:moveTo>
                <a:cubicBezTo>
                  <a:pt x="1359027" y="168946"/>
                  <a:pt x="1354730" y="169554"/>
                  <a:pt x="1351914" y="170013"/>
                </a:cubicBezTo>
                <a:cubicBezTo>
                  <a:pt x="1353427" y="198985"/>
                  <a:pt x="1354500" y="217012"/>
                  <a:pt x="1355133" y="224093"/>
                </a:cubicBezTo>
                <a:cubicBezTo>
                  <a:pt x="1360428" y="224131"/>
                  <a:pt x="1365532" y="223889"/>
                  <a:pt x="1370443" y="223368"/>
                </a:cubicBezTo>
                <a:cubicBezTo>
                  <a:pt x="1368124" y="213322"/>
                  <a:pt x="1366245" y="194929"/>
                  <a:pt x="1364806" y="168190"/>
                </a:cubicBezTo>
                <a:close/>
                <a:moveTo>
                  <a:pt x="2892871" y="167157"/>
                </a:moveTo>
                <a:cubicBezTo>
                  <a:pt x="2898707" y="166196"/>
                  <a:pt x="2906672" y="169039"/>
                  <a:pt x="2916767" y="175687"/>
                </a:cubicBezTo>
                <a:cubicBezTo>
                  <a:pt x="2927012" y="181008"/>
                  <a:pt x="2929721" y="189066"/>
                  <a:pt x="2924897" y="199862"/>
                </a:cubicBezTo>
                <a:cubicBezTo>
                  <a:pt x="2920073" y="210659"/>
                  <a:pt x="2912070" y="208147"/>
                  <a:pt x="2900889" y="192328"/>
                </a:cubicBezTo>
                <a:cubicBezTo>
                  <a:pt x="2889709" y="176509"/>
                  <a:pt x="2887036" y="168119"/>
                  <a:pt x="2892871" y="167157"/>
                </a:cubicBezTo>
                <a:close/>
                <a:moveTo>
                  <a:pt x="2273746" y="167157"/>
                </a:moveTo>
                <a:cubicBezTo>
                  <a:pt x="2279582" y="166196"/>
                  <a:pt x="2287547" y="169039"/>
                  <a:pt x="2297642" y="175687"/>
                </a:cubicBezTo>
                <a:cubicBezTo>
                  <a:pt x="2307887" y="181008"/>
                  <a:pt x="2310597" y="189066"/>
                  <a:pt x="2305772" y="199862"/>
                </a:cubicBezTo>
                <a:cubicBezTo>
                  <a:pt x="2300948" y="210659"/>
                  <a:pt x="2292945" y="208147"/>
                  <a:pt x="2281764" y="192328"/>
                </a:cubicBezTo>
                <a:cubicBezTo>
                  <a:pt x="2270584" y="176509"/>
                  <a:pt x="2267911" y="168119"/>
                  <a:pt x="2273746" y="167157"/>
                </a:cubicBezTo>
                <a:close/>
                <a:moveTo>
                  <a:pt x="468266" y="166357"/>
                </a:moveTo>
                <a:cubicBezTo>
                  <a:pt x="475496" y="164379"/>
                  <a:pt x="482652" y="166705"/>
                  <a:pt x="489734" y="173334"/>
                </a:cubicBezTo>
                <a:cubicBezTo>
                  <a:pt x="496816" y="179963"/>
                  <a:pt x="496624" y="184059"/>
                  <a:pt x="489158" y="185621"/>
                </a:cubicBezTo>
                <a:cubicBezTo>
                  <a:pt x="481691" y="187184"/>
                  <a:pt x="465581" y="189268"/>
                  <a:pt x="440826" y="191872"/>
                </a:cubicBezTo>
                <a:cubicBezTo>
                  <a:pt x="446270" y="194464"/>
                  <a:pt x="448410" y="197472"/>
                  <a:pt x="447244" y="200895"/>
                </a:cubicBezTo>
                <a:cubicBezTo>
                  <a:pt x="446078" y="204318"/>
                  <a:pt x="445495" y="208963"/>
                  <a:pt x="445495" y="214829"/>
                </a:cubicBezTo>
                <a:lnTo>
                  <a:pt x="445495" y="235832"/>
                </a:lnTo>
                <a:cubicBezTo>
                  <a:pt x="445495" y="243956"/>
                  <a:pt x="444435" y="251199"/>
                  <a:pt x="442314" y="257561"/>
                </a:cubicBezTo>
                <a:cubicBezTo>
                  <a:pt x="440193" y="263924"/>
                  <a:pt x="435979" y="269492"/>
                  <a:pt x="429673" y="274267"/>
                </a:cubicBezTo>
                <a:cubicBezTo>
                  <a:pt x="423366" y="279042"/>
                  <a:pt x="419230" y="278490"/>
                  <a:pt x="417264" y="272611"/>
                </a:cubicBezTo>
                <a:cubicBezTo>
                  <a:pt x="415298" y="266733"/>
                  <a:pt x="409761" y="259899"/>
                  <a:pt x="400651" y="252110"/>
                </a:cubicBezTo>
                <a:cubicBezTo>
                  <a:pt x="391542" y="244322"/>
                  <a:pt x="391814" y="241206"/>
                  <a:pt x="401470" y="242762"/>
                </a:cubicBezTo>
                <a:cubicBezTo>
                  <a:pt x="411125" y="244319"/>
                  <a:pt x="416780" y="245044"/>
                  <a:pt x="418436" y="244939"/>
                </a:cubicBezTo>
                <a:cubicBezTo>
                  <a:pt x="420092" y="244833"/>
                  <a:pt x="421100" y="241150"/>
                  <a:pt x="421459" y="233888"/>
                </a:cubicBezTo>
                <a:cubicBezTo>
                  <a:pt x="421819" y="226627"/>
                  <a:pt x="421999" y="219101"/>
                  <a:pt x="421999" y="211313"/>
                </a:cubicBezTo>
                <a:cubicBezTo>
                  <a:pt x="421999" y="203425"/>
                  <a:pt x="420988" y="197614"/>
                  <a:pt x="418967" y="193881"/>
                </a:cubicBezTo>
                <a:cubicBezTo>
                  <a:pt x="414365" y="194650"/>
                  <a:pt x="408124" y="195816"/>
                  <a:pt x="400242" y="197379"/>
                </a:cubicBezTo>
                <a:cubicBezTo>
                  <a:pt x="392360" y="198941"/>
                  <a:pt x="384872" y="196201"/>
                  <a:pt x="377778" y="189156"/>
                </a:cubicBezTo>
                <a:cubicBezTo>
                  <a:pt x="370684" y="182111"/>
                  <a:pt x="371050" y="178589"/>
                  <a:pt x="378876" y="178589"/>
                </a:cubicBezTo>
                <a:cubicBezTo>
                  <a:pt x="385027" y="178589"/>
                  <a:pt x="394763" y="177826"/>
                  <a:pt x="408084" y="176301"/>
                </a:cubicBezTo>
                <a:cubicBezTo>
                  <a:pt x="421403" y="174775"/>
                  <a:pt x="432956" y="173231"/>
                  <a:pt x="442742" y="171669"/>
                </a:cubicBezTo>
                <a:cubicBezTo>
                  <a:pt x="452527" y="170106"/>
                  <a:pt x="461035" y="168336"/>
                  <a:pt x="468266" y="166357"/>
                </a:cubicBezTo>
                <a:close/>
                <a:moveTo>
                  <a:pt x="4132582" y="164125"/>
                </a:moveTo>
                <a:lnTo>
                  <a:pt x="4132403" y="185604"/>
                </a:lnTo>
                <a:cubicBezTo>
                  <a:pt x="4132064" y="204111"/>
                  <a:pt x="4131389" y="219296"/>
                  <a:pt x="4130375" y="231160"/>
                </a:cubicBezTo>
                <a:lnTo>
                  <a:pt x="4130049" y="233974"/>
                </a:lnTo>
                <a:lnTo>
                  <a:pt x="4137019" y="227516"/>
                </a:lnTo>
                <a:cubicBezTo>
                  <a:pt x="4146252" y="221142"/>
                  <a:pt x="4155253" y="212751"/>
                  <a:pt x="4164022" y="202346"/>
                </a:cubicBezTo>
                <a:cubicBezTo>
                  <a:pt x="4157473" y="194198"/>
                  <a:pt x="4152140" y="187314"/>
                  <a:pt x="4148023" y="181696"/>
                </a:cubicBezTo>
                <a:cubicBezTo>
                  <a:pt x="4143905" y="176078"/>
                  <a:pt x="4139316" y="171244"/>
                  <a:pt x="4134256" y="167195"/>
                </a:cubicBezTo>
                <a:close/>
                <a:moveTo>
                  <a:pt x="5970907" y="164125"/>
                </a:moveTo>
                <a:lnTo>
                  <a:pt x="5970727" y="185604"/>
                </a:lnTo>
                <a:cubicBezTo>
                  <a:pt x="5970389" y="204111"/>
                  <a:pt x="5969713" y="219296"/>
                  <a:pt x="5968699" y="231160"/>
                </a:cubicBezTo>
                <a:lnTo>
                  <a:pt x="5968373" y="233973"/>
                </a:lnTo>
                <a:lnTo>
                  <a:pt x="5975343" y="227516"/>
                </a:lnTo>
                <a:cubicBezTo>
                  <a:pt x="5984577" y="221142"/>
                  <a:pt x="5993578" y="212751"/>
                  <a:pt x="6002346" y="202346"/>
                </a:cubicBezTo>
                <a:cubicBezTo>
                  <a:pt x="5995798" y="194198"/>
                  <a:pt x="5990465" y="187314"/>
                  <a:pt x="5986347" y="181696"/>
                </a:cubicBezTo>
                <a:cubicBezTo>
                  <a:pt x="5982229" y="176078"/>
                  <a:pt x="5977641" y="171244"/>
                  <a:pt x="5972581" y="167195"/>
                </a:cubicBezTo>
                <a:close/>
                <a:moveTo>
                  <a:pt x="1401362" y="163520"/>
                </a:moveTo>
                <a:lnTo>
                  <a:pt x="1379931" y="166516"/>
                </a:lnTo>
                <a:cubicBezTo>
                  <a:pt x="1383044" y="175346"/>
                  <a:pt x="1385379" y="184245"/>
                  <a:pt x="1386935" y="193212"/>
                </a:cubicBezTo>
                <a:cubicBezTo>
                  <a:pt x="1388492" y="202178"/>
                  <a:pt x="1388489" y="211307"/>
                  <a:pt x="1386926" y="220596"/>
                </a:cubicBezTo>
                <a:lnTo>
                  <a:pt x="1397679" y="220856"/>
                </a:lnTo>
                <a:cubicBezTo>
                  <a:pt x="1399762" y="209756"/>
                  <a:pt x="1401192" y="197955"/>
                  <a:pt x="1401967" y="185454"/>
                </a:cubicBezTo>
                <a:cubicBezTo>
                  <a:pt x="1402742" y="172952"/>
                  <a:pt x="1402541" y="165641"/>
                  <a:pt x="1401362" y="163520"/>
                </a:cubicBezTo>
                <a:close/>
                <a:moveTo>
                  <a:pt x="5110550" y="162890"/>
                </a:moveTo>
                <a:cubicBezTo>
                  <a:pt x="5114642" y="162448"/>
                  <a:pt x="5120638" y="162621"/>
                  <a:pt x="5128539" y="163409"/>
                </a:cubicBezTo>
                <a:cubicBezTo>
                  <a:pt x="5143980" y="163409"/>
                  <a:pt x="5154717" y="166426"/>
                  <a:pt x="5160751" y="172459"/>
                </a:cubicBezTo>
                <a:cubicBezTo>
                  <a:pt x="5166785" y="178493"/>
                  <a:pt x="5169544" y="185711"/>
                  <a:pt x="5169030" y="194114"/>
                </a:cubicBezTo>
                <a:cubicBezTo>
                  <a:pt x="5168515" y="202516"/>
                  <a:pt x="5162754" y="203921"/>
                  <a:pt x="5151747" y="198328"/>
                </a:cubicBezTo>
                <a:cubicBezTo>
                  <a:pt x="5140740" y="192734"/>
                  <a:pt x="5129885" y="186793"/>
                  <a:pt x="5119182" y="180505"/>
                </a:cubicBezTo>
                <a:cubicBezTo>
                  <a:pt x="5108478" y="174217"/>
                  <a:pt x="5103412" y="169402"/>
                  <a:pt x="5103982" y="166060"/>
                </a:cubicBezTo>
                <a:cubicBezTo>
                  <a:pt x="5104267" y="164389"/>
                  <a:pt x="5106457" y="163332"/>
                  <a:pt x="5110550" y="162890"/>
                </a:cubicBezTo>
                <a:close/>
                <a:moveTo>
                  <a:pt x="4959800" y="162056"/>
                </a:moveTo>
                <a:cubicBezTo>
                  <a:pt x="4962548" y="161945"/>
                  <a:pt x="4964484" y="167404"/>
                  <a:pt x="4965610" y="178431"/>
                </a:cubicBezTo>
                <a:cubicBezTo>
                  <a:pt x="4967110" y="193134"/>
                  <a:pt x="4962444" y="208724"/>
                  <a:pt x="4951610" y="225200"/>
                </a:cubicBezTo>
                <a:cubicBezTo>
                  <a:pt x="4940777" y="241677"/>
                  <a:pt x="4933360" y="244836"/>
                  <a:pt x="4929361" y="234679"/>
                </a:cubicBezTo>
                <a:cubicBezTo>
                  <a:pt x="4925361" y="224521"/>
                  <a:pt x="4925330" y="216416"/>
                  <a:pt x="4929268" y="210364"/>
                </a:cubicBezTo>
                <a:cubicBezTo>
                  <a:pt x="4933205" y="204312"/>
                  <a:pt x="4937506" y="196250"/>
                  <a:pt x="4942169" y="186179"/>
                </a:cubicBezTo>
                <a:cubicBezTo>
                  <a:pt x="4947527" y="176506"/>
                  <a:pt x="4952398" y="169120"/>
                  <a:pt x="4956782" y="164023"/>
                </a:cubicBezTo>
                <a:cubicBezTo>
                  <a:pt x="4957878" y="162748"/>
                  <a:pt x="4958884" y="162093"/>
                  <a:pt x="4959800" y="162056"/>
                </a:cubicBezTo>
                <a:close/>
                <a:moveTo>
                  <a:pt x="1436569" y="160441"/>
                </a:moveTo>
                <a:cubicBezTo>
                  <a:pt x="1434393" y="160162"/>
                  <a:pt x="1427966" y="160234"/>
                  <a:pt x="1417287" y="160655"/>
                </a:cubicBezTo>
                <a:cubicBezTo>
                  <a:pt x="1427395" y="165443"/>
                  <a:pt x="1431035" y="170273"/>
                  <a:pt x="1428207" y="175148"/>
                </a:cubicBezTo>
                <a:cubicBezTo>
                  <a:pt x="1425379" y="180022"/>
                  <a:pt x="1420568" y="194390"/>
                  <a:pt x="1413771" y="218252"/>
                </a:cubicBezTo>
                <a:lnTo>
                  <a:pt x="1434905" y="217396"/>
                </a:lnTo>
                <a:cubicBezTo>
                  <a:pt x="1439407" y="186130"/>
                  <a:pt x="1441354" y="168891"/>
                  <a:pt x="1440746" y="165678"/>
                </a:cubicBezTo>
                <a:cubicBezTo>
                  <a:pt x="1440138" y="162466"/>
                  <a:pt x="1438746" y="160721"/>
                  <a:pt x="1436569" y="160441"/>
                </a:cubicBezTo>
                <a:close/>
                <a:moveTo>
                  <a:pt x="6015257" y="146014"/>
                </a:moveTo>
                <a:cubicBezTo>
                  <a:pt x="6013446" y="146014"/>
                  <a:pt x="6009843" y="147273"/>
                  <a:pt x="6004448" y="149791"/>
                </a:cubicBezTo>
                <a:cubicBezTo>
                  <a:pt x="5999053" y="152309"/>
                  <a:pt x="5993680" y="154839"/>
                  <a:pt x="5988329" y="157381"/>
                </a:cubicBezTo>
                <a:cubicBezTo>
                  <a:pt x="5982977" y="159924"/>
                  <a:pt x="5977194" y="159248"/>
                  <a:pt x="5970981" y="155353"/>
                </a:cubicBezTo>
                <a:lnTo>
                  <a:pt x="5970930" y="161482"/>
                </a:lnTo>
                <a:lnTo>
                  <a:pt x="5976534" y="158749"/>
                </a:lnTo>
                <a:cubicBezTo>
                  <a:pt x="5984229" y="157167"/>
                  <a:pt x="5990217" y="159527"/>
                  <a:pt x="5994496" y="165827"/>
                </a:cubicBezTo>
                <a:cubicBezTo>
                  <a:pt x="5998774" y="172128"/>
                  <a:pt x="6004355" y="179488"/>
                  <a:pt x="6011239" y="187910"/>
                </a:cubicBezTo>
                <a:cubicBezTo>
                  <a:pt x="6013099" y="180815"/>
                  <a:pt x="6014612" y="173036"/>
                  <a:pt x="6015777" y="164571"/>
                </a:cubicBezTo>
                <a:cubicBezTo>
                  <a:pt x="6016943" y="156107"/>
                  <a:pt x="6017397" y="150898"/>
                  <a:pt x="6017136" y="148945"/>
                </a:cubicBezTo>
                <a:cubicBezTo>
                  <a:pt x="6016875" y="146991"/>
                  <a:pt x="6016249" y="146014"/>
                  <a:pt x="6015257" y="146014"/>
                </a:cubicBezTo>
                <a:close/>
                <a:moveTo>
                  <a:pt x="4176932" y="146014"/>
                </a:moveTo>
                <a:cubicBezTo>
                  <a:pt x="4175122" y="146014"/>
                  <a:pt x="4171519" y="147273"/>
                  <a:pt x="4166124" y="149791"/>
                </a:cubicBezTo>
                <a:cubicBezTo>
                  <a:pt x="4160729" y="152309"/>
                  <a:pt x="4155356" y="154839"/>
                  <a:pt x="4150004" y="157381"/>
                </a:cubicBezTo>
                <a:cubicBezTo>
                  <a:pt x="4144652" y="159924"/>
                  <a:pt x="4138870" y="159248"/>
                  <a:pt x="4132656" y="155353"/>
                </a:cubicBezTo>
                <a:lnTo>
                  <a:pt x="4132605" y="161482"/>
                </a:lnTo>
                <a:lnTo>
                  <a:pt x="4138209" y="158749"/>
                </a:lnTo>
                <a:cubicBezTo>
                  <a:pt x="4145905" y="157167"/>
                  <a:pt x="4151892" y="159527"/>
                  <a:pt x="4156171" y="165827"/>
                </a:cubicBezTo>
                <a:cubicBezTo>
                  <a:pt x="4160450" y="172128"/>
                  <a:pt x="4166031" y="179488"/>
                  <a:pt x="4172914" y="187910"/>
                </a:cubicBezTo>
                <a:cubicBezTo>
                  <a:pt x="4174774" y="180815"/>
                  <a:pt x="4176287" y="173036"/>
                  <a:pt x="4177453" y="164571"/>
                </a:cubicBezTo>
                <a:cubicBezTo>
                  <a:pt x="4178619" y="156107"/>
                  <a:pt x="4179072" y="150898"/>
                  <a:pt x="4178811" y="148945"/>
                </a:cubicBezTo>
                <a:cubicBezTo>
                  <a:pt x="4178551" y="146991"/>
                  <a:pt x="4177924" y="146014"/>
                  <a:pt x="4176932" y="146014"/>
                </a:cubicBezTo>
                <a:close/>
                <a:moveTo>
                  <a:pt x="1706225" y="145840"/>
                </a:moveTo>
                <a:cubicBezTo>
                  <a:pt x="1708611" y="145358"/>
                  <a:pt x="1711123" y="145642"/>
                  <a:pt x="1713762" y="146693"/>
                </a:cubicBezTo>
                <a:cubicBezTo>
                  <a:pt x="1719039" y="148796"/>
                  <a:pt x="1724468" y="151955"/>
                  <a:pt x="1730049" y="156172"/>
                </a:cubicBezTo>
                <a:cubicBezTo>
                  <a:pt x="1735630" y="160389"/>
                  <a:pt x="1736551" y="164389"/>
                  <a:pt x="1732812" y="168171"/>
                </a:cubicBezTo>
                <a:cubicBezTo>
                  <a:pt x="1729073" y="171954"/>
                  <a:pt x="1725104" y="178239"/>
                  <a:pt x="1720906" y="187026"/>
                </a:cubicBezTo>
                <a:cubicBezTo>
                  <a:pt x="1716707" y="195813"/>
                  <a:pt x="1711260" y="204969"/>
                  <a:pt x="1704562" y="214494"/>
                </a:cubicBezTo>
                <a:cubicBezTo>
                  <a:pt x="1722856" y="225817"/>
                  <a:pt x="1740225" y="233966"/>
                  <a:pt x="1756671" y="238939"/>
                </a:cubicBezTo>
                <a:cubicBezTo>
                  <a:pt x="1773116" y="243912"/>
                  <a:pt x="1788778" y="247977"/>
                  <a:pt x="1803654" y="251134"/>
                </a:cubicBezTo>
                <a:cubicBezTo>
                  <a:pt x="1818531" y="254290"/>
                  <a:pt x="1818459" y="257986"/>
                  <a:pt x="1803440" y="262221"/>
                </a:cubicBezTo>
                <a:cubicBezTo>
                  <a:pt x="1788421" y="266457"/>
                  <a:pt x="1774208" y="268773"/>
                  <a:pt x="1760801" y="269170"/>
                </a:cubicBezTo>
                <a:cubicBezTo>
                  <a:pt x="1747394" y="269567"/>
                  <a:pt x="1736378" y="266485"/>
                  <a:pt x="1727752" y="259924"/>
                </a:cubicBezTo>
                <a:cubicBezTo>
                  <a:pt x="1719126" y="253363"/>
                  <a:pt x="1707440" y="243410"/>
                  <a:pt x="1692693" y="230065"/>
                </a:cubicBezTo>
                <a:cubicBezTo>
                  <a:pt x="1682251" y="239131"/>
                  <a:pt x="1669650" y="246458"/>
                  <a:pt x="1654891" y="252045"/>
                </a:cubicBezTo>
                <a:cubicBezTo>
                  <a:pt x="1640132" y="257632"/>
                  <a:pt x="1625926" y="260426"/>
                  <a:pt x="1612270" y="260426"/>
                </a:cubicBezTo>
                <a:cubicBezTo>
                  <a:pt x="1596668" y="260426"/>
                  <a:pt x="1594454" y="258116"/>
                  <a:pt x="1605629" y="253496"/>
                </a:cubicBezTo>
                <a:cubicBezTo>
                  <a:pt x="1616804" y="248876"/>
                  <a:pt x="1629032" y="243720"/>
                  <a:pt x="1642315" y="238027"/>
                </a:cubicBezTo>
                <a:cubicBezTo>
                  <a:pt x="1655598" y="232335"/>
                  <a:pt x="1666965" y="225092"/>
                  <a:pt x="1676415" y="216299"/>
                </a:cubicBezTo>
                <a:cubicBezTo>
                  <a:pt x="1670214" y="210147"/>
                  <a:pt x="1664106" y="205003"/>
                  <a:pt x="1658091" y="200867"/>
                </a:cubicBezTo>
                <a:cubicBezTo>
                  <a:pt x="1652076" y="196731"/>
                  <a:pt x="1646622" y="192740"/>
                  <a:pt x="1641729" y="188896"/>
                </a:cubicBezTo>
                <a:cubicBezTo>
                  <a:pt x="1636836" y="185051"/>
                  <a:pt x="1638954" y="182369"/>
                  <a:pt x="1648082" y="180850"/>
                </a:cubicBezTo>
                <a:cubicBezTo>
                  <a:pt x="1657210" y="179330"/>
                  <a:pt x="1663960" y="180924"/>
                  <a:pt x="1668332" y="185631"/>
                </a:cubicBezTo>
                <a:cubicBezTo>
                  <a:pt x="1672704" y="190337"/>
                  <a:pt x="1679094" y="196542"/>
                  <a:pt x="1687503" y="204243"/>
                </a:cubicBezTo>
                <a:cubicBezTo>
                  <a:pt x="1693407" y="196083"/>
                  <a:pt x="1697704" y="188158"/>
                  <a:pt x="1700395" y="180468"/>
                </a:cubicBezTo>
                <a:cubicBezTo>
                  <a:pt x="1703087" y="172779"/>
                  <a:pt x="1703167" y="168810"/>
                  <a:pt x="1700637" y="168562"/>
                </a:cubicBezTo>
                <a:cubicBezTo>
                  <a:pt x="1698107" y="168314"/>
                  <a:pt x="1691627" y="170137"/>
                  <a:pt x="1681196" y="174031"/>
                </a:cubicBezTo>
                <a:cubicBezTo>
                  <a:pt x="1670766" y="177926"/>
                  <a:pt x="1662581" y="179873"/>
                  <a:pt x="1656640" y="179873"/>
                </a:cubicBezTo>
                <a:cubicBezTo>
                  <a:pt x="1651419" y="179873"/>
                  <a:pt x="1645236" y="177684"/>
                  <a:pt x="1638092" y="173306"/>
                </a:cubicBezTo>
                <a:cubicBezTo>
                  <a:pt x="1630948" y="168928"/>
                  <a:pt x="1632697" y="166196"/>
                  <a:pt x="1643338" y="165111"/>
                </a:cubicBezTo>
                <a:cubicBezTo>
                  <a:pt x="1653979" y="164026"/>
                  <a:pt x="1664925" y="162175"/>
                  <a:pt x="1676173" y="159558"/>
                </a:cubicBezTo>
                <a:cubicBezTo>
                  <a:pt x="1687422" y="156941"/>
                  <a:pt x="1695180" y="153617"/>
                  <a:pt x="1699447" y="149586"/>
                </a:cubicBezTo>
                <a:cubicBezTo>
                  <a:pt x="1701580" y="147571"/>
                  <a:pt x="1703839" y="146322"/>
                  <a:pt x="1706225" y="145840"/>
                </a:cubicBezTo>
                <a:close/>
                <a:moveTo>
                  <a:pt x="4736191" y="140173"/>
                </a:moveTo>
                <a:lnTo>
                  <a:pt x="4691974" y="150773"/>
                </a:lnTo>
                <a:lnTo>
                  <a:pt x="4696836" y="153242"/>
                </a:lnTo>
                <a:cubicBezTo>
                  <a:pt x="4706999" y="158928"/>
                  <a:pt x="4711222" y="163716"/>
                  <a:pt x="4709505" y="167604"/>
                </a:cubicBezTo>
                <a:cubicBezTo>
                  <a:pt x="4707787" y="171492"/>
                  <a:pt x="4705533" y="174726"/>
                  <a:pt x="4702742" y="177306"/>
                </a:cubicBezTo>
                <a:lnTo>
                  <a:pt x="4737624" y="201918"/>
                </a:lnTo>
                <a:lnTo>
                  <a:pt x="4737624" y="158795"/>
                </a:lnTo>
                <a:cubicBezTo>
                  <a:pt x="4737624" y="147968"/>
                  <a:pt x="4737146" y="141760"/>
                  <a:pt x="4736191" y="140173"/>
                </a:cubicBezTo>
                <a:close/>
                <a:moveTo>
                  <a:pt x="1310882" y="139038"/>
                </a:moveTo>
                <a:cubicBezTo>
                  <a:pt x="1313271" y="138120"/>
                  <a:pt x="1313268" y="141928"/>
                  <a:pt x="1310875" y="150461"/>
                </a:cubicBezTo>
                <a:cubicBezTo>
                  <a:pt x="1306931" y="164699"/>
                  <a:pt x="1300897" y="180130"/>
                  <a:pt x="1292774" y="196756"/>
                </a:cubicBezTo>
                <a:cubicBezTo>
                  <a:pt x="1284650" y="213381"/>
                  <a:pt x="1280089" y="227175"/>
                  <a:pt x="1279091" y="238139"/>
                </a:cubicBezTo>
                <a:cubicBezTo>
                  <a:pt x="1278092" y="249103"/>
                  <a:pt x="1272056" y="248297"/>
                  <a:pt x="1260980" y="235721"/>
                </a:cubicBezTo>
                <a:cubicBezTo>
                  <a:pt x="1249905" y="223145"/>
                  <a:pt x="1246826" y="215297"/>
                  <a:pt x="1251743" y="212178"/>
                </a:cubicBezTo>
                <a:cubicBezTo>
                  <a:pt x="1256661" y="209059"/>
                  <a:pt x="1261771" y="204095"/>
                  <a:pt x="1267073" y="197286"/>
                </a:cubicBezTo>
                <a:cubicBezTo>
                  <a:pt x="1272375" y="190477"/>
                  <a:pt x="1282198" y="176704"/>
                  <a:pt x="1296541" y="155967"/>
                </a:cubicBezTo>
                <a:cubicBezTo>
                  <a:pt x="1303713" y="145599"/>
                  <a:pt x="1308493" y="139956"/>
                  <a:pt x="1310882" y="139038"/>
                </a:cubicBezTo>
                <a:close/>
                <a:moveTo>
                  <a:pt x="1446771" y="138680"/>
                </a:moveTo>
                <a:cubicBezTo>
                  <a:pt x="1449892" y="138714"/>
                  <a:pt x="1453216" y="139460"/>
                  <a:pt x="1456745" y="140917"/>
                </a:cubicBezTo>
                <a:cubicBezTo>
                  <a:pt x="1463802" y="143832"/>
                  <a:pt x="1470078" y="147819"/>
                  <a:pt x="1475572" y="152879"/>
                </a:cubicBezTo>
                <a:cubicBezTo>
                  <a:pt x="1481066" y="157939"/>
                  <a:pt x="1480641" y="163244"/>
                  <a:pt x="1474297" y="168794"/>
                </a:cubicBezTo>
                <a:cubicBezTo>
                  <a:pt x="1467953" y="174344"/>
                  <a:pt x="1462177" y="189664"/>
                  <a:pt x="1456968" y="214754"/>
                </a:cubicBezTo>
                <a:cubicBezTo>
                  <a:pt x="1464521" y="214792"/>
                  <a:pt x="1471243" y="214410"/>
                  <a:pt x="1477134" y="213610"/>
                </a:cubicBezTo>
                <a:cubicBezTo>
                  <a:pt x="1483026" y="212810"/>
                  <a:pt x="1488235" y="213958"/>
                  <a:pt x="1492761" y="217052"/>
                </a:cubicBezTo>
                <a:cubicBezTo>
                  <a:pt x="1497288" y="220146"/>
                  <a:pt x="1500628" y="223483"/>
                  <a:pt x="1502780" y="227061"/>
                </a:cubicBezTo>
                <a:cubicBezTo>
                  <a:pt x="1504931" y="230639"/>
                  <a:pt x="1504565" y="233395"/>
                  <a:pt x="1501682" y="235330"/>
                </a:cubicBezTo>
                <a:cubicBezTo>
                  <a:pt x="1498798" y="237265"/>
                  <a:pt x="1491345" y="237649"/>
                  <a:pt x="1479320" y="236483"/>
                </a:cubicBezTo>
                <a:cubicBezTo>
                  <a:pt x="1467296" y="235318"/>
                  <a:pt x="1451846" y="235125"/>
                  <a:pt x="1432970" y="235907"/>
                </a:cubicBezTo>
                <a:cubicBezTo>
                  <a:pt x="1414093" y="236688"/>
                  <a:pt x="1398256" y="237658"/>
                  <a:pt x="1385456" y="238818"/>
                </a:cubicBezTo>
                <a:cubicBezTo>
                  <a:pt x="1372657" y="239978"/>
                  <a:pt x="1361039" y="241525"/>
                  <a:pt x="1350603" y="243460"/>
                </a:cubicBezTo>
                <a:cubicBezTo>
                  <a:pt x="1340166" y="245394"/>
                  <a:pt x="1331568" y="246954"/>
                  <a:pt x="1324809" y="248138"/>
                </a:cubicBezTo>
                <a:cubicBezTo>
                  <a:pt x="1318050" y="249323"/>
                  <a:pt x="1310735" y="246197"/>
                  <a:pt x="1302866" y="238762"/>
                </a:cubicBezTo>
                <a:cubicBezTo>
                  <a:pt x="1294997" y="231327"/>
                  <a:pt x="1296147" y="227609"/>
                  <a:pt x="1306317" y="227609"/>
                </a:cubicBezTo>
                <a:cubicBezTo>
                  <a:pt x="1314416" y="227609"/>
                  <a:pt x="1324505" y="227299"/>
                  <a:pt x="1336585" y="226679"/>
                </a:cubicBezTo>
                <a:cubicBezTo>
                  <a:pt x="1335816" y="220627"/>
                  <a:pt x="1334480" y="209790"/>
                  <a:pt x="1332576" y="194170"/>
                </a:cubicBezTo>
                <a:cubicBezTo>
                  <a:pt x="1330672" y="178549"/>
                  <a:pt x="1327751" y="167374"/>
                  <a:pt x="1323814" y="160646"/>
                </a:cubicBezTo>
                <a:cubicBezTo>
                  <a:pt x="1319876" y="153918"/>
                  <a:pt x="1321392" y="150960"/>
                  <a:pt x="1328362" y="151772"/>
                </a:cubicBezTo>
                <a:cubicBezTo>
                  <a:pt x="1335332" y="152585"/>
                  <a:pt x="1340281" y="153363"/>
                  <a:pt x="1343208" y="154107"/>
                </a:cubicBezTo>
                <a:cubicBezTo>
                  <a:pt x="1346135" y="154851"/>
                  <a:pt x="1355071" y="154460"/>
                  <a:pt x="1370015" y="152935"/>
                </a:cubicBezTo>
                <a:cubicBezTo>
                  <a:pt x="1409926" y="147565"/>
                  <a:pt x="1432595" y="143491"/>
                  <a:pt x="1438021" y="140712"/>
                </a:cubicBezTo>
                <a:cubicBezTo>
                  <a:pt x="1440734" y="139323"/>
                  <a:pt x="1443651" y="138646"/>
                  <a:pt x="1446771" y="138680"/>
                </a:cubicBezTo>
                <a:close/>
                <a:moveTo>
                  <a:pt x="457838" y="136975"/>
                </a:moveTo>
                <a:cubicBezTo>
                  <a:pt x="461060" y="137817"/>
                  <a:pt x="463615" y="139584"/>
                  <a:pt x="465503" y="142275"/>
                </a:cubicBezTo>
                <a:cubicBezTo>
                  <a:pt x="469280" y="147658"/>
                  <a:pt x="466607" y="151760"/>
                  <a:pt x="457485" y="154581"/>
                </a:cubicBezTo>
                <a:cubicBezTo>
                  <a:pt x="448363" y="157403"/>
                  <a:pt x="440103" y="159211"/>
                  <a:pt x="432705" y="160004"/>
                </a:cubicBezTo>
                <a:cubicBezTo>
                  <a:pt x="425307" y="160798"/>
                  <a:pt x="417782" y="159490"/>
                  <a:pt x="410130" y="156079"/>
                </a:cubicBezTo>
                <a:cubicBezTo>
                  <a:pt x="402477" y="152668"/>
                  <a:pt x="400983" y="149952"/>
                  <a:pt x="405646" y="147931"/>
                </a:cubicBezTo>
                <a:cubicBezTo>
                  <a:pt x="410310" y="145909"/>
                  <a:pt x="415897" y="144092"/>
                  <a:pt x="422408" y="142480"/>
                </a:cubicBezTo>
                <a:cubicBezTo>
                  <a:pt x="429143" y="140992"/>
                  <a:pt x="437064" y="139240"/>
                  <a:pt x="446174" y="137224"/>
                </a:cubicBezTo>
                <a:cubicBezTo>
                  <a:pt x="450729" y="136217"/>
                  <a:pt x="454617" y="136134"/>
                  <a:pt x="457838" y="136975"/>
                </a:cubicBezTo>
                <a:close/>
                <a:moveTo>
                  <a:pt x="6270167" y="135238"/>
                </a:moveTo>
                <a:cubicBezTo>
                  <a:pt x="6272495" y="134655"/>
                  <a:pt x="6276506" y="135193"/>
                  <a:pt x="6282199" y="136852"/>
                </a:cubicBezTo>
                <a:cubicBezTo>
                  <a:pt x="6293584" y="140170"/>
                  <a:pt x="6301779" y="145196"/>
                  <a:pt x="6306783" y="151930"/>
                </a:cubicBezTo>
                <a:cubicBezTo>
                  <a:pt x="6311787" y="158665"/>
                  <a:pt x="6313022" y="166950"/>
                  <a:pt x="6310485" y="176785"/>
                </a:cubicBezTo>
                <a:cubicBezTo>
                  <a:pt x="6307949" y="186620"/>
                  <a:pt x="6299953" y="184300"/>
                  <a:pt x="6286496" y="169827"/>
                </a:cubicBezTo>
                <a:cubicBezTo>
                  <a:pt x="6276388" y="155825"/>
                  <a:pt x="6270299" y="145999"/>
                  <a:pt x="6268227" y="140350"/>
                </a:cubicBezTo>
                <a:cubicBezTo>
                  <a:pt x="6267192" y="137525"/>
                  <a:pt x="6267838" y="135821"/>
                  <a:pt x="6270167" y="135238"/>
                </a:cubicBezTo>
                <a:close/>
                <a:moveTo>
                  <a:pt x="5678868" y="119170"/>
                </a:moveTo>
                <a:cubicBezTo>
                  <a:pt x="5674441" y="130877"/>
                  <a:pt x="5666866" y="141894"/>
                  <a:pt x="5656144" y="152219"/>
                </a:cubicBezTo>
                <a:cubicBezTo>
                  <a:pt x="5650783" y="157381"/>
                  <a:pt x="5645461" y="161711"/>
                  <a:pt x="5640178" y="165209"/>
                </a:cubicBezTo>
                <a:lnTo>
                  <a:pt x="5627293" y="171756"/>
                </a:lnTo>
                <a:lnTo>
                  <a:pt x="5639587" y="173362"/>
                </a:lnTo>
                <a:cubicBezTo>
                  <a:pt x="5643252" y="173721"/>
                  <a:pt x="5657471" y="171802"/>
                  <a:pt x="5682245" y="167604"/>
                </a:cubicBezTo>
                <a:lnTo>
                  <a:pt x="5685307" y="166931"/>
                </a:lnTo>
                <a:lnTo>
                  <a:pt x="5684366" y="166311"/>
                </a:lnTo>
                <a:cubicBezTo>
                  <a:pt x="5677588" y="159601"/>
                  <a:pt x="5674788" y="152507"/>
                  <a:pt x="5675966" y="145028"/>
                </a:cubicBezTo>
                <a:cubicBezTo>
                  <a:pt x="5677145" y="137550"/>
                  <a:pt x="5678112" y="128930"/>
                  <a:pt x="5678868" y="119170"/>
                </a:cubicBezTo>
                <a:close/>
                <a:moveTo>
                  <a:pt x="6587199" y="113695"/>
                </a:moveTo>
                <a:cubicBezTo>
                  <a:pt x="6590811" y="113097"/>
                  <a:pt x="6597007" y="114221"/>
                  <a:pt x="6605788" y="117067"/>
                </a:cubicBezTo>
                <a:cubicBezTo>
                  <a:pt x="6617124" y="122673"/>
                  <a:pt x="6621015" y="128323"/>
                  <a:pt x="6617462" y="134015"/>
                </a:cubicBezTo>
                <a:cubicBezTo>
                  <a:pt x="6613909" y="139708"/>
                  <a:pt x="6611016" y="153778"/>
                  <a:pt x="6608783" y="176227"/>
                </a:cubicBezTo>
                <a:cubicBezTo>
                  <a:pt x="6612925" y="170794"/>
                  <a:pt x="6619620" y="163651"/>
                  <a:pt x="6628866" y="154795"/>
                </a:cubicBezTo>
                <a:cubicBezTo>
                  <a:pt x="6638112" y="145940"/>
                  <a:pt x="6643671" y="139264"/>
                  <a:pt x="6645544" y="134769"/>
                </a:cubicBezTo>
                <a:cubicBezTo>
                  <a:pt x="6647417" y="130273"/>
                  <a:pt x="6648625" y="125163"/>
                  <a:pt x="6649171" y="119439"/>
                </a:cubicBezTo>
                <a:cubicBezTo>
                  <a:pt x="6649717" y="113716"/>
                  <a:pt x="6656651" y="115517"/>
                  <a:pt x="6669971" y="124844"/>
                </a:cubicBezTo>
                <a:cubicBezTo>
                  <a:pt x="6679756" y="137618"/>
                  <a:pt x="6681210" y="145636"/>
                  <a:pt x="6674333" y="148898"/>
                </a:cubicBezTo>
                <a:cubicBezTo>
                  <a:pt x="6667456" y="152160"/>
                  <a:pt x="6656052" y="158916"/>
                  <a:pt x="6640121" y="169167"/>
                </a:cubicBezTo>
                <a:cubicBezTo>
                  <a:pt x="6624190" y="179417"/>
                  <a:pt x="6613657" y="186372"/>
                  <a:pt x="6608523" y="190030"/>
                </a:cubicBezTo>
                <a:cubicBezTo>
                  <a:pt x="6607134" y="201019"/>
                  <a:pt x="6608049" y="209905"/>
                  <a:pt x="6611267" y="216689"/>
                </a:cubicBezTo>
                <a:cubicBezTo>
                  <a:pt x="6614485" y="223473"/>
                  <a:pt x="6622060" y="227920"/>
                  <a:pt x="6633991" y="230028"/>
                </a:cubicBezTo>
                <a:cubicBezTo>
                  <a:pt x="6647881" y="230760"/>
                  <a:pt x="6660071" y="229857"/>
                  <a:pt x="6670557" y="227321"/>
                </a:cubicBezTo>
                <a:cubicBezTo>
                  <a:pt x="6681043" y="224785"/>
                  <a:pt x="6687359" y="220652"/>
                  <a:pt x="6689504" y="214922"/>
                </a:cubicBezTo>
                <a:cubicBezTo>
                  <a:pt x="6691650" y="209192"/>
                  <a:pt x="6694735" y="199558"/>
                  <a:pt x="6698759" y="186021"/>
                </a:cubicBezTo>
                <a:cubicBezTo>
                  <a:pt x="6702784" y="172484"/>
                  <a:pt x="6705707" y="174214"/>
                  <a:pt x="6707531" y="191212"/>
                </a:cubicBezTo>
                <a:cubicBezTo>
                  <a:pt x="6709354" y="208209"/>
                  <a:pt x="6712222" y="220236"/>
                  <a:pt x="6716135" y="227293"/>
                </a:cubicBezTo>
                <a:cubicBezTo>
                  <a:pt x="6720048" y="234350"/>
                  <a:pt x="6713310" y="241091"/>
                  <a:pt x="6695923" y="247515"/>
                </a:cubicBezTo>
                <a:cubicBezTo>
                  <a:pt x="6676971" y="252228"/>
                  <a:pt x="6657562" y="253983"/>
                  <a:pt x="6637693" y="252780"/>
                </a:cubicBezTo>
                <a:cubicBezTo>
                  <a:pt x="6617825" y="251577"/>
                  <a:pt x="6604126" y="245537"/>
                  <a:pt x="6596598" y="234660"/>
                </a:cubicBezTo>
                <a:cubicBezTo>
                  <a:pt x="6589057" y="222853"/>
                  <a:pt x="6585871" y="208575"/>
                  <a:pt x="6587036" y="191826"/>
                </a:cubicBezTo>
                <a:cubicBezTo>
                  <a:pt x="6588201" y="175076"/>
                  <a:pt x="6588785" y="158615"/>
                  <a:pt x="6588785" y="142443"/>
                </a:cubicBezTo>
                <a:cubicBezTo>
                  <a:pt x="6588785" y="136006"/>
                  <a:pt x="6587229" y="128744"/>
                  <a:pt x="6584115" y="120658"/>
                </a:cubicBezTo>
                <a:cubicBezTo>
                  <a:pt x="6582559" y="116615"/>
                  <a:pt x="6583586" y="114294"/>
                  <a:pt x="6587199" y="113695"/>
                </a:cubicBezTo>
                <a:close/>
                <a:moveTo>
                  <a:pt x="2671026" y="112455"/>
                </a:moveTo>
                <a:cubicBezTo>
                  <a:pt x="2685019" y="111518"/>
                  <a:pt x="2696757" y="113570"/>
                  <a:pt x="2706241" y="118611"/>
                </a:cubicBezTo>
                <a:cubicBezTo>
                  <a:pt x="2718885" y="125334"/>
                  <a:pt x="2724453" y="131386"/>
                  <a:pt x="2722947" y="136769"/>
                </a:cubicBezTo>
                <a:cubicBezTo>
                  <a:pt x="2721440" y="142151"/>
                  <a:pt x="2715356" y="144455"/>
                  <a:pt x="2704697" y="143680"/>
                </a:cubicBezTo>
                <a:cubicBezTo>
                  <a:pt x="2694037" y="142905"/>
                  <a:pt x="2679058" y="142517"/>
                  <a:pt x="2659760" y="142517"/>
                </a:cubicBezTo>
                <a:cubicBezTo>
                  <a:pt x="2640487" y="142517"/>
                  <a:pt x="2619781" y="143487"/>
                  <a:pt x="2597643" y="145428"/>
                </a:cubicBezTo>
                <a:cubicBezTo>
                  <a:pt x="2575505" y="147369"/>
                  <a:pt x="2556975" y="149679"/>
                  <a:pt x="2542055" y="152358"/>
                </a:cubicBezTo>
                <a:cubicBezTo>
                  <a:pt x="2527135" y="155037"/>
                  <a:pt x="2514113" y="157567"/>
                  <a:pt x="2502988" y="159948"/>
                </a:cubicBezTo>
                <a:cubicBezTo>
                  <a:pt x="2491863" y="162330"/>
                  <a:pt x="2480286" y="159744"/>
                  <a:pt x="2468255" y="152191"/>
                </a:cubicBezTo>
                <a:cubicBezTo>
                  <a:pt x="2457354" y="140198"/>
                  <a:pt x="2456578" y="134793"/>
                  <a:pt x="2465930" y="135978"/>
                </a:cubicBezTo>
                <a:cubicBezTo>
                  <a:pt x="2475281" y="137162"/>
                  <a:pt x="2491302" y="136790"/>
                  <a:pt x="2513992" y="134862"/>
                </a:cubicBezTo>
                <a:cubicBezTo>
                  <a:pt x="2536682" y="132933"/>
                  <a:pt x="2560904" y="130015"/>
                  <a:pt x="2586657" y="126109"/>
                </a:cubicBezTo>
                <a:cubicBezTo>
                  <a:pt x="2612411" y="122202"/>
                  <a:pt x="2635618" y="118295"/>
                  <a:pt x="2656281" y="114388"/>
                </a:cubicBezTo>
                <a:cubicBezTo>
                  <a:pt x="2661447" y="113412"/>
                  <a:pt x="2666362" y="112767"/>
                  <a:pt x="2671026" y="112455"/>
                </a:cubicBezTo>
                <a:close/>
                <a:moveTo>
                  <a:pt x="6209077" y="111570"/>
                </a:moveTo>
                <a:cubicBezTo>
                  <a:pt x="6204817" y="111948"/>
                  <a:pt x="6193975" y="113874"/>
                  <a:pt x="6176549" y="117346"/>
                </a:cubicBezTo>
                <a:lnTo>
                  <a:pt x="6177573" y="150554"/>
                </a:lnTo>
                <a:cubicBezTo>
                  <a:pt x="6184431" y="149909"/>
                  <a:pt x="6190139" y="148383"/>
                  <a:pt x="6194697" y="145977"/>
                </a:cubicBezTo>
                <a:cubicBezTo>
                  <a:pt x="6199255" y="143571"/>
                  <a:pt x="6204179" y="144970"/>
                  <a:pt x="6209468" y="150172"/>
                </a:cubicBezTo>
                <a:cubicBezTo>
                  <a:pt x="6214758" y="155375"/>
                  <a:pt x="6213239" y="159679"/>
                  <a:pt x="6204911" y="163083"/>
                </a:cubicBezTo>
                <a:cubicBezTo>
                  <a:pt x="6196583" y="166488"/>
                  <a:pt x="6187519" y="168190"/>
                  <a:pt x="6177721" y="168190"/>
                </a:cubicBezTo>
                <a:lnTo>
                  <a:pt x="6178726" y="198402"/>
                </a:lnTo>
                <a:cubicBezTo>
                  <a:pt x="6182645" y="198514"/>
                  <a:pt x="6188487" y="196985"/>
                  <a:pt x="6196251" y="193816"/>
                </a:cubicBezTo>
                <a:cubicBezTo>
                  <a:pt x="6204015" y="190647"/>
                  <a:pt x="6209220" y="190815"/>
                  <a:pt x="6211868" y="194318"/>
                </a:cubicBezTo>
                <a:cubicBezTo>
                  <a:pt x="6214516" y="197822"/>
                  <a:pt x="6216466" y="197599"/>
                  <a:pt x="6217719" y="193649"/>
                </a:cubicBezTo>
                <a:cubicBezTo>
                  <a:pt x="6218971" y="189699"/>
                  <a:pt x="6219793" y="176279"/>
                  <a:pt x="6220184" y="153391"/>
                </a:cubicBezTo>
                <a:cubicBezTo>
                  <a:pt x="6220575" y="130502"/>
                  <a:pt x="6219886" y="117715"/>
                  <a:pt x="6218119" y="115030"/>
                </a:cubicBezTo>
                <a:cubicBezTo>
                  <a:pt x="6216351" y="112345"/>
                  <a:pt x="6213338" y="111192"/>
                  <a:pt x="6209077" y="111570"/>
                </a:cubicBezTo>
                <a:close/>
                <a:moveTo>
                  <a:pt x="1700935" y="111003"/>
                </a:moveTo>
                <a:cubicBezTo>
                  <a:pt x="1688867" y="113334"/>
                  <a:pt x="1678797" y="115412"/>
                  <a:pt x="1670723" y="117235"/>
                </a:cubicBezTo>
                <a:lnTo>
                  <a:pt x="1672620" y="131876"/>
                </a:lnTo>
                <a:cubicBezTo>
                  <a:pt x="1679950" y="129631"/>
                  <a:pt x="1688675" y="127833"/>
                  <a:pt x="1698795" y="126481"/>
                </a:cubicBezTo>
                <a:cubicBezTo>
                  <a:pt x="1699440" y="121396"/>
                  <a:pt x="1700154" y="116236"/>
                  <a:pt x="1700935" y="111003"/>
                </a:cubicBezTo>
                <a:close/>
                <a:moveTo>
                  <a:pt x="3857435" y="109756"/>
                </a:moveTo>
                <a:cubicBezTo>
                  <a:pt x="3863463" y="110612"/>
                  <a:pt x="3868988" y="112271"/>
                  <a:pt x="3874011" y="114733"/>
                </a:cubicBezTo>
                <a:cubicBezTo>
                  <a:pt x="3879034" y="117195"/>
                  <a:pt x="3880742" y="119926"/>
                  <a:pt x="3879136" y="122927"/>
                </a:cubicBezTo>
                <a:cubicBezTo>
                  <a:pt x="3877530" y="125929"/>
                  <a:pt x="3875961" y="134114"/>
                  <a:pt x="3874430" y="147484"/>
                </a:cubicBezTo>
                <a:cubicBezTo>
                  <a:pt x="3872898" y="160854"/>
                  <a:pt x="3870129" y="175157"/>
                  <a:pt x="3866123" y="190393"/>
                </a:cubicBezTo>
                <a:cubicBezTo>
                  <a:pt x="3862117" y="205629"/>
                  <a:pt x="3855268" y="218094"/>
                  <a:pt x="3845576" y="227786"/>
                </a:cubicBezTo>
                <a:cubicBezTo>
                  <a:pt x="3835883" y="237479"/>
                  <a:pt x="3824982" y="244951"/>
                  <a:pt x="3812871" y="250203"/>
                </a:cubicBezTo>
                <a:cubicBezTo>
                  <a:pt x="3800760" y="255456"/>
                  <a:pt x="3792112" y="258082"/>
                  <a:pt x="3786928" y="258082"/>
                </a:cubicBezTo>
                <a:cubicBezTo>
                  <a:pt x="3780653" y="258082"/>
                  <a:pt x="3783483" y="253933"/>
                  <a:pt x="3795421" y="245636"/>
                </a:cubicBezTo>
                <a:cubicBezTo>
                  <a:pt x="3807358" y="237339"/>
                  <a:pt x="3817503" y="228825"/>
                  <a:pt x="3825856" y="220094"/>
                </a:cubicBezTo>
                <a:cubicBezTo>
                  <a:pt x="3834209" y="211362"/>
                  <a:pt x="3840302" y="200278"/>
                  <a:pt x="3844134" y="186840"/>
                </a:cubicBezTo>
                <a:cubicBezTo>
                  <a:pt x="3847966" y="173402"/>
                  <a:pt x="3850468" y="160240"/>
                  <a:pt x="3851640" y="147354"/>
                </a:cubicBezTo>
                <a:cubicBezTo>
                  <a:pt x="3852813" y="134468"/>
                  <a:pt x="3852034" y="124580"/>
                  <a:pt x="3849306" y="117691"/>
                </a:cubicBezTo>
                <a:cubicBezTo>
                  <a:pt x="3846577" y="110801"/>
                  <a:pt x="3849287" y="108156"/>
                  <a:pt x="3857435" y="109756"/>
                </a:cubicBezTo>
                <a:close/>
                <a:moveTo>
                  <a:pt x="4810671" y="106177"/>
                </a:moveTo>
                <a:cubicBezTo>
                  <a:pt x="4819248" y="106084"/>
                  <a:pt x="4826292" y="109389"/>
                  <a:pt x="4831804" y="116091"/>
                </a:cubicBezTo>
                <a:cubicBezTo>
                  <a:pt x="4839152" y="125027"/>
                  <a:pt x="4834368" y="129715"/>
                  <a:pt x="4817451" y="130155"/>
                </a:cubicBezTo>
                <a:cubicBezTo>
                  <a:pt x="4800535" y="130595"/>
                  <a:pt x="4780976" y="132508"/>
                  <a:pt x="4758776" y="135894"/>
                </a:cubicBezTo>
                <a:cubicBezTo>
                  <a:pt x="4761889" y="139416"/>
                  <a:pt x="4762847" y="143444"/>
                  <a:pt x="4761650" y="147977"/>
                </a:cubicBezTo>
                <a:cubicBezTo>
                  <a:pt x="4760453" y="152510"/>
                  <a:pt x="4759495" y="157648"/>
                  <a:pt x="4758776" y="163390"/>
                </a:cubicBezTo>
                <a:cubicBezTo>
                  <a:pt x="4768028" y="161170"/>
                  <a:pt x="4776279" y="158668"/>
                  <a:pt x="4783528" y="155884"/>
                </a:cubicBezTo>
                <a:cubicBezTo>
                  <a:pt x="4790777" y="153099"/>
                  <a:pt x="4797803" y="154739"/>
                  <a:pt x="4804605" y="160804"/>
                </a:cubicBezTo>
                <a:cubicBezTo>
                  <a:pt x="4811408" y="166869"/>
                  <a:pt x="4808637" y="171759"/>
                  <a:pt x="4796290" y="175473"/>
                </a:cubicBezTo>
                <a:cubicBezTo>
                  <a:pt x="4783943" y="179188"/>
                  <a:pt x="4771383" y="180654"/>
                  <a:pt x="4758609" y="179873"/>
                </a:cubicBezTo>
                <a:lnTo>
                  <a:pt x="4757585" y="212541"/>
                </a:lnTo>
                <a:cubicBezTo>
                  <a:pt x="4779513" y="223492"/>
                  <a:pt x="4799533" y="230509"/>
                  <a:pt x="4817646" y="233591"/>
                </a:cubicBezTo>
                <a:cubicBezTo>
                  <a:pt x="4835760" y="236672"/>
                  <a:pt x="4852851" y="239491"/>
                  <a:pt x="4868918" y="242046"/>
                </a:cubicBezTo>
                <a:cubicBezTo>
                  <a:pt x="4884985" y="244601"/>
                  <a:pt x="4886938" y="248089"/>
                  <a:pt x="4874778" y="252510"/>
                </a:cubicBezTo>
                <a:cubicBezTo>
                  <a:pt x="4862618" y="256932"/>
                  <a:pt x="4848739" y="260718"/>
                  <a:pt x="4833143" y="263868"/>
                </a:cubicBezTo>
                <a:cubicBezTo>
                  <a:pt x="4817548" y="267018"/>
                  <a:pt x="4805616" y="267173"/>
                  <a:pt x="4797350" y="264333"/>
                </a:cubicBezTo>
                <a:cubicBezTo>
                  <a:pt x="4789084" y="261493"/>
                  <a:pt x="4774632" y="251890"/>
                  <a:pt x="4753995" y="235525"/>
                </a:cubicBezTo>
                <a:cubicBezTo>
                  <a:pt x="4733357" y="219160"/>
                  <a:pt x="4713352" y="203332"/>
                  <a:pt x="4693980" y="188040"/>
                </a:cubicBezTo>
                <a:cubicBezTo>
                  <a:pt x="4690048" y="194055"/>
                  <a:pt x="4683109" y="202430"/>
                  <a:pt x="4673163" y="213164"/>
                </a:cubicBezTo>
                <a:cubicBezTo>
                  <a:pt x="4663216" y="223898"/>
                  <a:pt x="4653607" y="232288"/>
                  <a:pt x="4644336" y="238334"/>
                </a:cubicBezTo>
                <a:cubicBezTo>
                  <a:pt x="4635066" y="244381"/>
                  <a:pt x="4624948" y="248600"/>
                  <a:pt x="4613985" y="250994"/>
                </a:cubicBezTo>
                <a:cubicBezTo>
                  <a:pt x="4603021" y="253388"/>
                  <a:pt x="4603508" y="250045"/>
                  <a:pt x="4615445" y="240967"/>
                </a:cubicBezTo>
                <a:cubicBezTo>
                  <a:pt x="4627383" y="231888"/>
                  <a:pt x="4639865" y="219297"/>
                  <a:pt x="4652894" y="203192"/>
                </a:cubicBezTo>
                <a:cubicBezTo>
                  <a:pt x="4665923" y="187088"/>
                  <a:pt x="4674158" y="175250"/>
                  <a:pt x="4677600" y="167678"/>
                </a:cubicBezTo>
                <a:cubicBezTo>
                  <a:pt x="4679320" y="163892"/>
                  <a:pt x="4680562" y="160569"/>
                  <a:pt x="4681325" y="157709"/>
                </a:cubicBezTo>
                <a:lnTo>
                  <a:pt x="4681837" y="153378"/>
                </a:lnTo>
                <a:lnTo>
                  <a:pt x="4663610" y="158246"/>
                </a:lnTo>
                <a:cubicBezTo>
                  <a:pt x="4654959" y="160993"/>
                  <a:pt x="4646067" y="158063"/>
                  <a:pt x="4636932" y="149456"/>
                </a:cubicBezTo>
                <a:cubicBezTo>
                  <a:pt x="4627798" y="140849"/>
                  <a:pt x="4626703" y="136939"/>
                  <a:pt x="4633649" y="137727"/>
                </a:cubicBezTo>
                <a:cubicBezTo>
                  <a:pt x="4640594" y="138514"/>
                  <a:pt x="4647037" y="138536"/>
                  <a:pt x="4652978" y="137792"/>
                </a:cubicBezTo>
                <a:cubicBezTo>
                  <a:pt x="4658918" y="137048"/>
                  <a:pt x="4670298" y="135308"/>
                  <a:pt x="4687115" y="132573"/>
                </a:cubicBezTo>
                <a:cubicBezTo>
                  <a:pt x="4703933" y="129839"/>
                  <a:pt x="4724015" y="125746"/>
                  <a:pt x="4747363" y="120295"/>
                </a:cubicBezTo>
                <a:cubicBezTo>
                  <a:pt x="4770710" y="114844"/>
                  <a:pt x="4788783" y="110547"/>
                  <a:pt x="4801582" y="107403"/>
                </a:cubicBezTo>
                <a:cubicBezTo>
                  <a:pt x="4804782" y="106617"/>
                  <a:pt x="4807812" y="106208"/>
                  <a:pt x="4810671" y="106177"/>
                </a:cubicBezTo>
                <a:close/>
                <a:moveTo>
                  <a:pt x="3537943" y="104677"/>
                </a:moveTo>
                <a:cubicBezTo>
                  <a:pt x="3540774" y="104383"/>
                  <a:pt x="3543749" y="104752"/>
                  <a:pt x="3546868" y="105784"/>
                </a:cubicBezTo>
                <a:cubicBezTo>
                  <a:pt x="3553107" y="107849"/>
                  <a:pt x="3558210" y="110072"/>
                  <a:pt x="3562179" y="112454"/>
                </a:cubicBezTo>
                <a:cubicBezTo>
                  <a:pt x="3567227" y="115393"/>
                  <a:pt x="3567292" y="118630"/>
                  <a:pt x="3562374" y="122165"/>
                </a:cubicBezTo>
                <a:cubicBezTo>
                  <a:pt x="3557457" y="125699"/>
                  <a:pt x="3553364" y="131826"/>
                  <a:pt x="3550096" y="140545"/>
                </a:cubicBezTo>
                <a:cubicBezTo>
                  <a:pt x="3546828" y="149264"/>
                  <a:pt x="3545383" y="161592"/>
                  <a:pt x="3545761" y="177529"/>
                </a:cubicBezTo>
                <a:cubicBezTo>
                  <a:pt x="3546140" y="193466"/>
                  <a:pt x="3550276" y="206696"/>
                  <a:pt x="3558170" y="217219"/>
                </a:cubicBezTo>
                <a:cubicBezTo>
                  <a:pt x="3566064" y="227743"/>
                  <a:pt x="3576507" y="235606"/>
                  <a:pt x="3589498" y="240809"/>
                </a:cubicBezTo>
                <a:cubicBezTo>
                  <a:pt x="3602490" y="246011"/>
                  <a:pt x="3610031" y="247156"/>
                  <a:pt x="3612120" y="244241"/>
                </a:cubicBezTo>
                <a:cubicBezTo>
                  <a:pt x="3614210" y="241326"/>
                  <a:pt x="3618061" y="232766"/>
                  <a:pt x="3623673" y="218559"/>
                </a:cubicBezTo>
                <a:cubicBezTo>
                  <a:pt x="3629285" y="204352"/>
                  <a:pt x="3632389" y="205360"/>
                  <a:pt x="3632984" y="221582"/>
                </a:cubicBezTo>
                <a:cubicBezTo>
                  <a:pt x="3633579" y="237804"/>
                  <a:pt x="3636029" y="249757"/>
                  <a:pt x="3640332" y="257440"/>
                </a:cubicBezTo>
                <a:cubicBezTo>
                  <a:pt x="3644636" y="265123"/>
                  <a:pt x="3642487" y="269681"/>
                  <a:pt x="3633886" y="271114"/>
                </a:cubicBezTo>
                <a:cubicBezTo>
                  <a:pt x="3625285" y="272546"/>
                  <a:pt x="3613134" y="271666"/>
                  <a:pt x="3597433" y="268472"/>
                </a:cubicBezTo>
                <a:cubicBezTo>
                  <a:pt x="3581731" y="265278"/>
                  <a:pt x="3567803" y="258618"/>
                  <a:pt x="3555649" y="248492"/>
                </a:cubicBezTo>
                <a:cubicBezTo>
                  <a:pt x="3543495" y="238365"/>
                  <a:pt x="3534999" y="226627"/>
                  <a:pt x="3530162" y="213275"/>
                </a:cubicBezTo>
                <a:cubicBezTo>
                  <a:pt x="3525326" y="199924"/>
                  <a:pt x="3523685" y="183801"/>
                  <a:pt x="3525242" y="164906"/>
                </a:cubicBezTo>
                <a:cubicBezTo>
                  <a:pt x="3526798" y="146011"/>
                  <a:pt x="3527967" y="135026"/>
                  <a:pt x="3528749" y="131950"/>
                </a:cubicBezTo>
                <a:cubicBezTo>
                  <a:pt x="3529530" y="128874"/>
                  <a:pt x="3526371" y="128490"/>
                  <a:pt x="3519270" y="130797"/>
                </a:cubicBezTo>
                <a:cubicBezTo>
                  <a:pt x="3512170" y="133104"/>
                  <a:pt x="3498952" y="135993"/>
                  <a:pt x="3479617" y="139466"/>
                </a:cubicBezTo>
                <a:cubicBezTo>
                  <a:pt x="3460282" y="142939"/>
                  <a:pt x="3446999" y="145676"/>
                  <a:pt x="3439768" y="147679"/>
                </a:cubicBezTo>
                <a:cubicBezTo>
                  <a:pt x="3432537" y="149682"/>
                  <a:pt x="3424935" y="146963"/>
                  <a:pt x="3416960" y="139522"/>
                </a:cubicBezTo>
                <a:cubicBezTo>
                  <a:pt x="3408985" y="132080"/>
                  <a:pt x="3409844" y="128750"/>
                  <a:pt x="3419537" y="129532"/>
                </a:cubicBezTo>
                <a:cubicBezTo>
                  <a:pt x="3429229" y="130313"/>
                  <a:pt x="3442475" y="129374"/>
                  <a:pt x="3459274" y="126713"/>
                </a:cubicBezTo>
                <a:cubicBezTo>
                  <a:pt x="3476073" y="124053"/>
                  <a:pt x="3490769" y="121005"/>
                  <a:pt x="3503364" y="117570"/>
                </a:cubicBezTo>
                <a:cubicBezTo>
                  <a:pt x="3515959" y="114134"/>
                  <a:pt x="3524799" y="110795"/>
                  <a:pt x="3529883" y="107552"/>
                </a:cubicBezTo>
                <a:cubicBezTo>
                  <a:pt x="3532426" y="105930"/>
                  <a:pt x="3535112" y="104972"/>
                  <a:pt x="3537943" y="104677"/>
                </a:cubicBezTo>
                <a:close/>
                <a:moveTo>
                  <a:pt x="390299" y="98148"/>
                </a:moveTo>
                <a:cubicBezTo>
                  <a:pt x="388128" y="101496"/>
                  <a:pt x="385127" y="104225"/>
                  <a:pt x="381294" y="106333"/>
                </a:cubicBezTo>
                <a:cubicBezTo>
                  <a:pt x="387806" y="107387"/>
                  <a:pt x="392156" y="110441"/>
                  <a:pt x="394345" y="115495"/>
                </a:cubicBezTo>
                <a:lnTo>
                  <a:pt x="393525" y="125072"/>
                </a:lnTo>
                <a:lnTo>
                  <a:pt x="399395" y="116342"/>
                </a:lnTo>
                <a:cubicBezTo>
                  <a:pt x="404356" y="107350"/>
                  <a:pt x="406632" y="102461"/>
                  <a:pt x="406223" y="101673"/>
                </a:cubicBezTo>
                <a:cubicBezTo>
                  <a:pt x="405814" y="100885"/>
                  <a:pt x="404096" y="100492"/>
                  <a:pt x="401070" y="100492"/>
                </a:cubicBezTo>
                <a:cubicBezTo>
                  <a:pt x="395762" y="100492"/>
                  <a:pt x="392171" y="99710"/>
                  <a:pt x="390299" y="98148"/>
                </a:cubicBezTo>
                <a:close/>
                <a:moveTo>
                  <a:pt x="1261399" y="95292"/>
                </a:moveTo>
                <a:cubicBezTo>
                  <a:pt x="1272753" y="97369"/>
                  <a:pt x="1280170" y="101037"/>
                  <a:pt x="1283649" y="106296"/>
                </a:cubicBezTo>
                <a:cubicBezTo>
                  <a:pt x="1287127" y="111555"/>
                  <a:pt x="1287856" y="118515"/>
                  <a:pt x="1285835" y="127178"/>
                </a:cubicBezTo>
                <a:cubicBezTo>
                  <a:pt x="1283813" y="135841"/>
                  <a:pt x="1276626" y="135634"/>
                  <a:pt x="1264273" y="126555"/>
                </a:cubicBezTo>
                <a:cubicBezTo>
                  <a:pt x="1254413" y="116695"/>
                  <a:pt x="1248631" y="108500"/>
                  <a:pt x="1246925" y="101971"/>
                </a:cubicBezTo>
                <a:cubicBezTo>
                  <a:pt x="1245220" y="95441"/>
                  <a:pt x="1250045" y="93215"/>
                  <a:pt x="1261399" y="95292"/>
                </a:cubicBezTo>
                <a:close/>
                <a:moveTo>
                  <a:pt x="4412788" y="89981"/>
                </a:moveTo>
                <a:cubicBezTo>
                  <a:pt x="4387065" y="93044"/>
                  <a:pt x="4369603" y="95227"/>
                  <a:pt x="4360400" y="96529"/>
                </a:cubicBezTo>
                <a:cubicBezTo>
                  <a:pt x="4361926" y="112962"/>
                  <a:pt x="4363749" y="129414"/>
                  <a:pt x="4365870" y="145884"/>
                </a:cubicBezTo>
                <a:cubicBezTo>
                  <a:pt x="4377850" y="145177"/>
                  <a:pt x="4393490" y="143398"/>
                  <a:pt x="4412788" y="140545"/>
                </a:cubicBezTo>
                <a:close/>
                <a:moveTo>
                  <a:pt x="6510222" y="82660"/>
                </a:moveTo>
                <a:cubicBezTo>
                  <a:pt x="6508163" y="82096"/>
                  <a:pt x="6498992" y="83891"/>
                  <a:pt x="6482707" y="88046"/>
                </a:cubicBezTo>
                <a:lnTo>
                  <a:pt x="6484828" y="130704"/>
                </a:lnTo>
                <a:cubicBezTo>
                  <a:pt x="6488958" y="130009"/>
                  <a:pt x="6497609" y="127932"/>
                  <a:pt x="6510780" y="124472"/>
                </a:cubicBezTo>
                <a:cubicBezTo>
                  <a:pt x="6512219" y="115939"/>
                  <a:pt x="6513127" y="107732"/>
                  <a:pt x="6513505" y="99850"/>
                </a:cubicBezTo>
                <a:cubicBezTo>
                  <a:pt x="6513884" y="91968"/>
                  <a:pt x="6513945" y="87274"/>
                  <a:pt x="6513691" y="85767"/>
                </a:cubicBezTo>
                <a:cubicBezTo>
                  <a:pt x="6513437" y="84260"/>
                  <a:pt x="6512281" y="83224"/>
                  <a:pt x="6510222" y="82660"/>
                </a:cubicBezTo>
                <a:close/>
                <a:moveTo>
                  <a:pt x="4482437" y="81949"/>
                </a:moveTo>
                <a:cubicBezTo>
                  <a:pt x="4480048" y="81660"/>
                  <a:pt x="4476889" y="81808"/>
                  <a:pt x="4472961" y="82390"/>
                </a:cubicBezTo>
                <a:cubicBezTo>
                  <a:pt x="4465104" y="83556"/>
                  <a:pt x="4453213" y="85181"/>
                  <a:pt x="4437289" y="87265"/>
                </a:cubicBezTo>
                <a:cubicBezTo>
                  <a:pt x="4436619" y="105893"/>
                  <a:pt x="4436284" y="122320"/>
                  <a:pt x="4436284" y="136545"/>
                </a:cubicBezTo>
                <a:cubicBezTo>
                  <a:pt x="4450447" y="135826"/>
                  <a:pt x="4466831" y="134040"/>
                  <a:pt x="4485434" y="131187"/>
                </a:cubicBezTo>
                <a:cubicBezTo>
                  <a:pt x="4487605" y="118103"/>
                  <a:pt x="4488882" y="107567"/>
                  <a:pt x="4489267" y="99580"/>
                </a:cubicBezTo>
                <a:cubicBezTo>
                  <a:pt x="4489651" y="91593"/>
                  <a:pt x="4488994" y="86440"/>
                  <a:pt x="4487295" y="84121"/>
                </a:cubicBezTo>
                <a:cubicBezTo>
                  <a:pt x="4486445" y="82961"/>
                  <a:pt x="4484826" y="82237"/>
                  <a:pt x="4482437" y="81949"/>
                </a:cubicBezTo>
                <a:close/>
                <a:moveTo>
                  <a:pt x="3538636" y="71942"/>
                </a:moveTo>
                <a:cubicBezTo>
                  <a:pt x="3541632" y="72803"/>
                  <a:pt x="3544401" y="74701"/>
                  <a:pt x="3546943" y="77637"/>
                </a:cubicBezTo>
                <a:cubicBezTo>
                  <a:pt x="3552028" y="83510"/>
                  <a:pt x="3548735" y="87618"/>
                  <a:pt x="3537064" y="89962"/>
                </a:cubicBezTo>
                <a:cubicBezTo>
                  <a:pt x="3525394" y="92306"/>
                  <a:pt x="3513249" y="94256"/>
                  <a:pt x="3500629" y="95813"/>
                </a:cubicBezTo>
                <a:cubicBezTo>
                  <a:pt x="3488010" y="97369"/>
                  <a:pt x="3478063" y="96290"/>
                  <a:pt x="3470789" y="92576"/>
                </a:cubicBezTo>
                <a:cubicBezTo>
                  <a:pt x="3463515" y="88861"/>
                  <a:pt x="3464030" y="86133"/>
                  <a:pt x="3472333" y="84390"/>
                </a:cubicBezTo>
                <a:cubicBezTo>
                  <a:pt x="3480637" y="82648"/>
                  <a:pt x="3490801" y="80415"/>
                  <a:pt x="3502825" y="77693"/>
                </a:cubicBezTo>
                <a:cubicBezTo>
                  <a:pt x="3514849" y="74971"/>
                  <a:pt x="3523564" y="73231"/>
                  <a:pt x="3528972" y="72475"/>
                </a:cubicBezTo>
                <a:cubicBezTo>
                  <a:pt x="3532420" y="71259"/>
                  <a:pt x="3535641" y="71082"/>
                  <a:pt x="3538636" y="71942"/>
                </a:cubicBezTo>
                <a:close/>
                <a:moveTo>
                  <a:pt x="5430642" y="67298"/>
                </a:moveTo>
                <a:cubicBezTo>
                  <a:pt x="5434654" y="67993"/>
                  <a:pt x="5438672" y="69734"/>
                  <a:pt x="5442697" y="72521"/>
                </a:cubicBezTo>
                <a:cubicBezTo>
                  <a:pt x="5450746" y="78096"/>
                  <a:pt x="5448098" y="82967"/>
                  <a:pt x="5434753" y="87134"/>
                </a:cubicBezTo>
                <a:cubicBezTo>
                  <a:pt x="5421408" y="91302"/>
                  <a:pt x="5409787" y="94235"/>
                  <a:pt x="5399890" y="95934"/>
                </a:cubicBezTo>
                <a:cubicBezTo>
                  <a:pt x="5403785" y="99568"/>
                  <a:pt x="5405332" y="102895"/>
                  <a:pt x="5404532" y="105915"/>
                </a:cubicBezTo>
                <a:cubicBezTo>
                  <a:pt x="5403732" y="108935"/>
                  <a:pt x="5402966" y="111747"/>
                  <a:pt x="5402234" y="114351"/>
                </a:cubicBezTo>
                <a:cubicBezTo>
                  <a:pt x="5405794" y="113756"/>
                  <a:pt x="5411018" y="112637"/>
                  <a:pt x="5417908" y="110993"/>
                </a:cubicBezTo>
                <a:cubicBezTo>
                  <a:pt x="5424797" y="109350"/>
                  <a:pt x="5430133" y="111251"/>
                  <a:pt x="5433916" y="116695"/>
                </a:cubicBezTo>
                <a:cubicBezTo>
                  <a:pt x="5437699" y="122140"/>
                  <a:pt x="5435640" y="125858"/>
                  <a:pt x="5427739" y="127848"/>
                </a:cubicBezTo>
                <a:cubicBezTo>
                  <a:pt x="5419839" y="129839"/>
                  <a:pt x="5411338" y="132118"/>
                  <a:pt x="5402234" y="134685"/>
                </a:cubicBezTo>
                <a:lnTo>
                  <a:pt x="5402234" y="157549"/>
                </a:lnTo>
                <a:cubicBezTo>
                  <a:pt x="5415604" y="154510"/>
                  <a:pt x="5429386" y="151999"/>
                  <a:pt x="5443580" y="150014"/>
                </a:cubicBezTo>
                <a:cubicBezTo>
                  <a:pt x="5457775" y="148030"/>
                  <a:pt x="5467520" y="148545"/>
                  <a:pt x="5472816" y="151558"/>
                </a:cubicBezTo>
                <a:cubicBezTo>
                  <a:pt x="5478111" y="154572"/>
                  <a:pt x="5482263" y="158683"/>
                  <a:pt x="5485271" y="163892"/>
                </a:cubicBezTo>
                <a:cubicBezTo>
                  <a:pt x="5488278" y="169101"/>
                  <a:pt x="5482006" y="171511"/>
                  <a:pt x="5466453" y="171120"/>
                </a:cubicBezTo>
                <a:cubicBezTo>
                  <a:pt x="5450901" y="170729"/>
                  <a:pt x="5438982" y="170909"/>
                  <a:pt x="5430697" y="171659"/>
                </a:cubicBezTo>
                <a:cubicBezTo>
                  <a:pt x="5422412" y="172410"/>
                  <a:pt x="5412882" y="173461"/>
                  <a:pt x="5402104" y="174813"/>
                </a:cubicBezTo>
                <a:cubicBezTo>
                  <a:pt x="5401372" y="209378"/>
                  <a:pt x="5400808" y="232406"/>
                  <a:pt x="5400411" y="243897"/>
                </a:cubicBezTo>
                <a:cubicBezTo>
                  <a:pt x="5400014" y="255388"/>
                  <a:pt x="5398321" y="265489"/>
                  <a:pt x="5395332" y="274202"/>
                </a:cubicBezTo>
                <a:cubicBezTo>
                  <a:pt x="5392343" y="282915"/>
                  <a:pt x="5388830" y="285541"/>
                  <a:pt x="5384793" y="282081"/>
                </a:cubicBezTo>
                <a:cubicBezTo>
                  <a:pt x="5380756" y="278620"/>
                  <a:pt x="5378738" y="269821"/>
                  <a:pt x="5378738" y="255682"/>
                </a:cubicBezTo>
                <a:lnTo>
                  <a:pt x="5378738" y="177529"/>
                </a:lnTo>
                <a:cubicBezTo>
                  <a:pt x="5354144" y="182986"/>
                  <a:pt x="5338548" y="186102"/>
                  <a:pt x="5331950" y="186877"/>
                </a:cubicBezTo>
                <a:cubicBezTo>
                  <a:pt x="5325352" y="187652"/>
                  <a:pt x="5318078" y="185169"/>
                  <a:pt x="5310128" y="179426"/>
                </a:cubicBezTo>
                <a:cubicBezTo>
                  <a:pt x="5302178" y="173684"/>
                  <a:pt x="5304544" y="170562"/>
                  <a:pt x="5317225" y="170059"/>
                </a:cubicBezTo>
                <a:cubicBezTo>
                  <a:pt x="5329906" y="169557"/>
                  <a:pt x="5350411" y="166764"/>
                  <a:pt x="5378738" y="161679"/>
                </a:cubicBezTo>
                <a:lnTo>
                  <a:pt x="5378738" y="139020"/>
                </a:lnTo>
                <a:cubicBezTo>
                  <a:pt x="5371966" y="140570"/>
                  <a:pt x="5365383" y="141137"/>
                  <a:pt x="5358990" y="140722"/>
                </a:cubicBezTo>
                <a:cubicBezTo>
                  <a:pt x="5352597" y="140306"/>
                  <a:pt x="5347286" y="137872"/>
                  <a:pt x="5343056" y="133420"/>
                </a:cubicBezTo>
                <a:cubicBezTo>
                  <a:pt x="5338827" y="128967"/>
                  <a:pt x="5339512" y="126444"/>
                  <a:pt x="5345112" y="125848"/>
                </a:cubicBezTo>
                <a:cubicBezTo>
                  <a:pt x="5350712" y="125253"/>
                  <a:pt x="5361920" y="123207"/>
                  <a:pt x="5378738" y="119709"/>
                </a:cubicBezTo>
                <a:cubicBezTo>
                  <a:pt x="5378738" y="108460"/>
                  <a:pt x="5377851" y="101664"/>
                  <a:pt x="5376078" y="99320"/>
                </a:cubicBezTo>
                <a:cubicBezTo>
                  <a:pt x="5369901" y="100064"/>
                  <a:pt x="5364230" y="100833"/>
                  <a:pt x="5359065" y="101626"/>
                </a:cubicBezTo>
                <a:cubicBezTo>
                  <a:pt x="5353899" y="102420"/>
                  <a:pt x="5348104" y="100498"/>
                  <a:pt x="5341680" y="95859"/>
                </a:cubicBezTo>
                <a:cubicBezTo>
                  <a:pt x="5335255" y="91221"/>
                  <a:pt x="5337354" y="87906"/>
                  <a:pt x="5347977" y="85916"/>
                </a:cubicBezTo>
                <a:cubicBezTo>
                  <a:pt x="5358600" y="83925"/>
                  <a:pt x="5371030" y="81200"/>
                  <a:pt x="5385268" y="77740"/>
                </a:cubicBezTo>
                <a:cubicBezTo>
                  <a:pt x="5399506" y="74279"/>
                  <a:pt x="5410624" y="71151"/>
                  <a:pt x="5418624" y="68354"/>
                </a:cubicBezTo>
                <a:cubicBezTo>
                  <a:pt x="5422624" y="66956"/>
                  <a:pt x="5426630" y="66604"/>
                  <a:pt x="5430642" y="67298"/>
                </a:cubicBezTo>
                <a:close/>
                <a:moveTo>
                  <a:pt x="162331" y="64271"/>
                </a:moveTo>
                <a:cubicBezTo>
                  <a:pt x="170628" y="65895"/>
                  <a:pt x="177266" y="68140"/>
                  <a:pt x="182246" y="71005"/>
                </a:cubicBezTo>
                <a:cubicBezTo>
                  <a:pt x="187226" y="73870"/>
                  <a:pt x="188723" y="77343"/>
                  <a:pt x="186739" y="81423"/>
                </a:cubicBezTo>
                <a:cubicBezTo>
                  <a:pt x="184754" y="85503"/>
                  <a:pt x="183384" y="90746"/>
                  <a:pt x="182627" y="97152"/>
                </a:cubicBezTo>
                <a:cubicBezTo>
                  <a:pt x="181871" y="103558"/>
                  <a:pt x="180919" y="110931"/>
                  <a:pt x="179772" y="119272"/>
                </a:cubicBezTo>
                <a:cubicBezTo>
                  <a:pt x="178624" y="127612"/>
                  <a:pt x="176495" y="140055"/>
                  <a:pt x="173381" y="156600"/>
                </a:cubicBezTo>
                <a:cubicBezTo>
                  <a:pt x="185833" y="163024"/>
                  <a:pt x="191455" y="167706"/>
                  <a:pt x="190245" y="170646"/>
                </a:cubicBezTo>
                <a:cubicBezTo>
                  <a:pt x="189036" y="173585"/>
                  <a:pt x="187675" y="182586"/>
                  <a:pt x="186162" y="197649"/>
                </a:cubicBezTo>
                <a:cubicBezTo>
                  <a:pt x="184649" y="212711"/>
                  <a:pt x="185616" y="222655"/>
                  <a:pt x="189064" y="227479"/>
                </a:cubicBezTo>
                <a:cubicBezTo>
                  <a:pt x="192512" y="232304"/>
                  <a:pt x="200887" y="234899"/>
                  <a:pt x="214188" y="235265"/>
                </a:cubicBezTo>
                <a:cubicBezTo>
                  <a:pt x="227490" y="235631"/>
                  <a:pt x="237077" y="234431"/>
                  <a:pt x="242949" y="231665"/>
                </a:cubicBezTo>
                <a:cubicBezTo>
                  <a:pt x="248822" y="228899"/>
                  <a:pt x="252883" y="223765"/>
                  <a:pt x="255135" y="216261"/>
                </a:cubicBezTo>
                <a:cubicBezTo>
                  <a:pt x="257386" y="208758"/>
                  <a:pt x="260520" y="200014"/>
                  <a:pt x="264539" y="190030"/>
                </a:cubicBezTo>
                <a:cubicBezTo>
                  <a:pt x="268557" y="180046"/>
                  <a:pt x="270895" y="182586"/>
                  <a:pt x="271552" y="197649"/>
                </a:cubicBezTo>
                <a:cubicBezTo>
                  <a:pt x="272209" y="212711"/>
                  <a:pt x="273912" y="223244"/>
                  <a:pt x="276659" y="229247"/>
                </a:cubicBezTo>
                <a:cubicBezTo>
                  <a:pt x="279406" y="235249"/>
                  <a:pt x="277307" y="240951"/>
                  <a:pt x="270361" y="246353"/>
                </a:cubicBezTo>
                <a:cubicBezTo>
                  <a:pt x="263416" y="251754"/>
                  <a:pt x="252245" y="255450"/>
                  <a:pt x="236847" y="257440"/>
                </a:cubicBezTo>
                <a:cubicBezTo>
                  <a:pt x="221450" y="259431"/>
                  <a:pt x="207109" y="258367"/>
                  <a:pt x="193827" y="254250"/>
                </a:cubicBezTo>
                <a:cubicBezTo>
                  <a:pt x="180544" y="250132"/>
                  <a:pt x="172625" y="243785"/>
                  <a:pt x="170070" y="235209"/>
                </a:cubicBezTo>
                <a:cubicBezTo>
                  <a:pt x="167515" y="226633"/>
                  <a:pt x="166820" y="213706"/>
                  <a:pt x="167986" y="196430"/>
                </a:cubicBezTo>
                <a:cubicBezTo>
                  <a:pt x="169152" y="179153"/>
                  <a:pt x="169630" y="170131"/>
                  <a:pt x="169419" y="169362"/>
                </a:cubicBezTo>
                <a:cubicBezTo>
                  <a:pt x="163875" y="183984"/>
                  <a:pt x="154077" y="197317"/>
                  <a:pt x="140025" y="209359"/>
                </a:cubicBezTo>
                <a:cubicBezTo>
                  <a:pt x="125973" y="221402"/>
                  <a:pt x="110874" y="229616"/>
                  <a:pt x="94726" y="234000"/>
                </a:cubicBezTo>
                <a:cubicBezTo>
                  <a:pt x="78578" y="238384"/>
                  <a:pt x="78792" y="234685"/>
                  <a:pt x="95368" y="222903"/>
                </a:cubicBezTo>
                <a:cubicBezTo>
                  <a:pt x="111943" y="211121"/>
                  <a:pt x="125385" y="198172"/>
                  <a:pt x="135691" y="184059"/>
                </a:cubicBezTo>
                <a:cubicBezTo>
                  <a:pt x="145997" y="169945"/>
                  <a:pt x="152496" y="155577"/>
                  <a:pt x="155187" y="140954"/>
                </a:cubicBezTo>
                <a:cubicBezTo>
                  <a:pt x="157878" y="126332"/>
                  <a:pt x="159419" y="112981"/>
                  <a:pt x="159810" y="100901"/>
                </a:cubicBezTo>
                <a:cubicBezTo>
                  <a:pt x="160201" y="88821"/>
                  <a:pt x="158644" y="79290"/>
                  <a:pt x="155141" y="72307"/>
                </a:cubicBezTo>
                <a:cubicBezTo>
                  <a:pt x="151637" y="65325"/>
                  <a:pt x="154034" y="62646"/>
                  <a:pt x="162331" y="64271"/>
                </a:cubicBezTo>
                <a:close/>
                <a:moveTo>
                  <a:pt x="1702018" y="63768"/>
                </a:moveTo>
                <a:lnTo>
                  <a:pt x="1679104" y="67219"/>
                </a:lnTo>
                <a:cubicBezTo>
                  <a:pt x="1658187" y="69942"/>
                  <a:pt x="1640908" y="71303"/>
                  <a:pt x="1627265" y="71303"/>
                </a:cubicBezTo>
                <a:cubicBezTo>
                  <a:pt x="1626710" y="80366"/>
                  <a:pt x="1626028" y="88996"/>
                  <a:pt x="1625218" y="97195"/>
                </a:cubicBezTo>
                <a:lnTo>
                  <a:pt x="1623763" y="109268"/>
                </a:lnTo>
                <a:lnTo>
                  <a:pt x="1626502" y="107868"/>
                </a:lnTo>
                <a:cubicBezTo>
                  <a:pt x="1633695" y="106808"/>
                  <a:pt x="1640604" y="105701"/>
                  <a:pt x="1647227" y="104547"/>
                </a:cubicBezTo>
                <a:cubicBezTo>
                  <a:pt x="1645788" y="97403"/>
                  <a:pt x="1643484" y="91419"/>
                  <a:pt x="1640315" y="86595"/>
                </a:cubicBezTo>
                <a:cubicBezTo>
                  <a:pt x="1637146" y="81770"/>
                  <a:pt x="1639084" y="79358"/>
                  <a:pt x="1646129" y="79358"/>
                </a:cubicBezTo>
                <a:cubicBezTo>
                  <a:pt x="1651995" y="79358"/>
                  <a:pt x="1657365" y="80108"/>
                  <a:pt x="1662239" y="81609"/>
                </a:cubicBezTo>
                <a:cubicBezTo>
                  <a:pt x="1667114" y="83110"/>
                  <a:pt x="1669160" y="85866"/>
                  <a:pt x="1668379" y="89878"/>
                </a:cubicBezTo>
                <a:cubicBezTo>
                  <a:pt x="1667597" y="93890"/>
                  <a:pt x="1667430" y="96994"/>
                  <a:pt x="1667876" y="99189"/>
                </a:cubicBezTo>
                <a:cubicBezTo>
                  <a:pt x="1678046" y="97763"/>
                  <a:pt x="1689878" y="95990"/>
                  <a:pt x="1703372" y="93869"/>
                </a:cubicBezTo>
                <a:cubicBezTo>
                  <a:pt x="1704079" y="83922"/>
                  <a:pt x="1703459" y="75901"/>
                  <a:pt x="1701512" y="69805"/>
                </a:cubicBezTo>
                <a:close/>
                <a:moveTo>
                  <a:pt x="5638948" y="58726"/>
                </a:moveTo>
                <a:cubicBezTo>
                  <a:pt x="5640569" y="58987"/>
                  <a:pt x="5642531" y="59595"/>
                  <a:pt x="5644833" y="60550"/>
                </a:cubicBezTo>
                <a:cubicBezTo>
                  <a:pt x="5654042" y="64370"/>
                  <a:pt x="5659511" y="68509"/>
                  <a:pt x="5661241" y="72968"/>
                </a:cubicBezTo>
                <a:cubicBezTo>
                  <a:pt x="5662972" y="77426"/>
                  <a:pt x="5662674" y="82155"/>
                  <a:pt x="5660349" y="87153"/>
                </a:cubicBezTo>
                <a:cubicBezTo>
                  <a:pt x="5658023" y="92151"/>
                  <a:pt x="5652861" y="91593"/>
                  <a:pt x="5644861" y="85479"/>
                </a:cubicBezTo>
                <a:cubicBezTo>
                  <a:pt x="5638995" y="79612"/>
                  <a:pt x="5635222" y="73036"/>
                  <a:pt x="5633541" y="65750"/>
                </a:cubicBezTo>
                <a:cubicBezTo>
                  <a:pt x="5632280" y="60285"/>
                  <a:pt x="5634083" y="57944"/>
                  <a:pt x="5638948" y="58726"/>
                </a:cubicBezTo>
                <a:close/>
                <a:moveTo>
                  <a:pt x="6518498" y="57843"/>
                </a:moveTo>
                <a:cubicBezTo>
                  <a:pt x="6521058" y="57443"/>
                  <a:pt x="6523833" y="57660"/>
                  <a:pt x="6526825" y="58494"/>
                </a:cubicBezTo>
                <a:cubicBezTo>
                  <a:pt x="6532809" y="60162"/>
                  <a:pt x="6539405" y="63706"/>
                  <a:pt x="6546611" y="69126"/>
                </a:cubicBezTo>
                <a:cubicBezTo>
                  <a:pt x="6553817" y="74546"/>
                  <a:pt x="6554247" y="80453"/>
                  <a:pt x="6547903" y="86846"/>
                </a:cubicBezTo>
                <a:cubicBezTo>
                  <a:pt x="6541559" y="93239"/>
                  <a:pt x="6536167" y="105000"/>
                  <a:pt x="6531727" y="122128"/>
                </a:cubicBezTo>
                <a:cubicBezTo>
                  <a:pt x="6540285" y="131888"/>
                  <a:pt x="6540137" y="137531"/>
                  <a:pt x="6531281" y="139057"/>
                </a:cubicBezTo>
                <a:cubicBezTo>
                  <a:pt x="6522426" y="140582"/>
                  <a:pt x="6507313" y="143497"/>
                  <a:pt x="6485945" y="147800"/>
                </a:cubicBezTo>
                <a:cubicBezTo>
                  <a:pt x="6485175" y="157673"/>
                  <a:pt x="6482689" y="163151"/>
                  <a:pt x="6478485" y="164237"/>
                </a:cubicBezTo>
                <a:cubicBezTo>
                  <a:pt x="6474280" y="165322"/>
                  <a:pt x="6470997" y="162485"/>
                  <a:pt x="6468634" y="155725"/>
                </a:cubicBezTo>
                <a:cubicBezTo>
                  <a:pt x="6466271" y="148966"/>
                  <a:pt x="6464123" y="136493"/>
                  <a:pt x="6462187" y="118305"/>
                </a:cubicBezTo>
                <a:cubicBezTo>
                  <a:pt x="6460253" y="100116"/>
                  <a:pt x="6457329" y="86741"/>
                  <a:pt x="6453416" y="78177"/>
                </a:cubicBezTo>
                <a:cubicBezTo>
                  <a:pt x="6449503" y="69613"/>
                  <a:pt x="6450874" y="66143"/>
                  <a:pt x="6457527" y="67768"/>
                </a:cubicBezTo>
                <a:cubicBezTo>
                  <a:pt x="6464181" y="69393"/>
                  <a:pt x="6468925" y="70559"/>
                  <a:pt x="6471759" y="71266"/>
                </a:cubicBezTo>
                <a:cubicBezTo>
                  <a:pt x="6474593" y="71972"/>
                  <a:pt x="6478819" y="71979"/>
                  <a:pt x="6484437" y="71284"/>
                </a:cubicBezTo>
                <a:cubicBezTo>
                  <a:pt x="6490056" y="70590"/>
                  <a:pt x="6494902" y="69501"/>
                  <a:pt x="6498976" y="68019"/>
                </a:cubicBezTo>
                <a:cubicBezTo>
                  <a:pt x="6503051" y="66537"/>
                  <a:pt x="6507215" y="64162"/>
                  <a:pt x="6511469" y="60894"/>
                </a:cubicBezTo>
                <a:cubicBezTo>
                  <a:pt x="6513595" y="59260"/>
                  <a:pt x="6515939" y="58243"/>
                  <a:pt x="6518498" y="57843"/>
                </a:cubicBezTo>
                <a:close/>
                <a:moveTo>
                  <a:pt x="824894" y="57329"/>
                </a:moveTo>
                <a:cubicBezTo>
                  <a:pt x="832902" y="56653"/>
                  <a:pt x="839876" y="58983"/>
                  <a:pt x="845815" y="64317"/>
                </a:cubicBezTo>
                <a:cubicBezTo>
                  <a:pt x="853734" y="71430"/>
                  <a:pt x="852416" y="75733"/>
                  <a:pt x="841862" y="77228"/>
                </a:cubicBezTo>
                <a:cubicBezTo>
                  <a:pt x="831307" y="78722"/>
                  <a:pt x="816350" y="80939"/>
                  <a:pt x="796990" y="83879"/>
                </a:cubicBezTo>
                <a:cubicBezTo>
                  <a:pt x="807879" y="89137"/>
                  <a:pt x="812279" y="94077"/>
                  <a:pt x="810189" y="98696"/>
                </a:cubicBezTo>
                <a:cubicBezTo>
                  <a:pt x="808099" y="103316"/>
                  <a:pt x="802143" y="118531"/>
                  <a:pt x="792320" y="144340"/>
                </a:cubicBezTo>
                <a:cubicBezTo>
                  <a:pt x="811346" y="160116"/>
                  <a:pt x="823885" y="171935"/>
                  <a:pt x="829937" y="179798"/>
                </a:cubicBezTo>
                <a:cubicBezTo>
                  <a:pt x="835989" y="187662"/>
                  <a:pt x="836761" y="195283"/>
                  <a:pt x="832253" y="202662"/>
                </a:cubicBezTo>
                <a:cubicBezTo>
                  <a:pt x="827745" y="210042"/>
                  <a:pt x="820678" y="208485"/>
                  <a:pt x="811054" y="197993"/>
                </a:cubicBezTo>
                <a:cubicBezTo>
                  <a:pt x="801430" y="187500"/>
                  <a:pt x="791390" y="176791"/>
                  <a:pt x="780935" y="165864"/>
                </a:cubicBezTo>
                <a:cubicBezTo>
                  <a:pt x="769041" y="181677"/>
                  <a:pt x="757439" y="192815"/>
                  <a:pt x="746128" y="199276"/>
                </a:cubicBezTo>
                <a:cubicBezTo>
                  <a:pt x="740472" y="202507"/>
                  <a:pt x="735063" y="205080"/>
                  <a:pt x="729899" y="206994"/>
                </a:cubicBezTo>
                <a:lnTo>
                  <a:pt x="717748" y="210099"/>
                </a:lnTo>
                <a:lnTo>
                  <a:pt x="723971" y="211443"/>
                </a:lnTo>
                <a:cubicBezTo>
                  <a:pt x="739722" y="215288"/>
                  <a:pt x="760884" y="218940"/>
                  <a:pt x="787455" y="222400"/>
                </a:cubicBezTo>
                <a:cubicBezTo>
                  <a:pt x="814027" y="225861"/>
                  <a:pt x="839964" y="226034"/>
                  <a:pt x="865265" y="222921"/>
                </a:cubicBezTo>
                <a:cubicBezTo>
                  <a:pt x="890565" y="219808"/>
                  <a:pt x="899337" y="221356"/>
                  <a:pt x="891579" y="227563"/>
                </a:cubicBezTo>
                <a:cubicBezTo>
                  <a:pt x="883822" y="233770"/>
                  <a:pt x="872247" y="240604"/>
                  <a:pt x="856856" y="248064"/>
                </a:cubicBezTo>
                <a:cubicBezTo>
                  <a:pt x="841465" y="255524"/>
                  <a:pt x="829444" y="258857"/>
                  <a:pt x="820793" y="258063"/>
                </a:cubicBezTo>
                <a:cubicBezTo>
                  <a:pt x="812142" y="257270"/>
                  <a:pt x="797532" y="253378"/>
                  <a:pt x="776963" y="246390"/>
                </a:cubicBezTo>
                <a:cubicBezTo>
                  <a:pt x="756394" y="239401"/>
                  <a:pt x="738686" y="233705"/>
                  <a:pt x="723841" y="229302"/>
                </a:cubicBezTo>
                <a:cubicBezTo>
                  <a:pt x="708995" y="224900"/>
                  <a:pt x="696736" y="221396"/>
                  <a:pt x="687062" y="218791"/>
                </a:cubicBezTo>
                <a:cubicBezTo>
                  <a:pt x="677388" y="216187"/>
                  <a:pt x="669032" y="216968"/>
                  <a:pt x="661993" y="221135"/>
                </a:cubicBezTo>
                <a:cubicBezTo>
                  <a:pt x="654955" y="225303"/>
                  <a:pt x="648946" y="228416"/>
                  <a:pt x="643967" y="230474"/>
                </a:cubicBezTo>
                <a:cubicBezTo>
                  <a:pt x="638987" y="232533"/>
                  <a:pt x="632870" y="230391"/>
                  <a:pt x="625614" y="224047"/>
                </a:cubicBezTo>
                <a:cubicBezTo>
                  <a:pt x="618359" y="217703"/>
                  <a:pt x="618433" y="214010"/>
                  <a:pt x="625838" y="212969"/>
                </a:cubicBezTo>
                <a:cubicBezTo>
                  <a:pt x="633242" y="211927"/>
                  <a:pt x="640590" y="210060"/>
                  <a:pt x="647883" y="207369"/>
                </a:cubicBezTo>
                <a:cubicBezTo>
                  <a:pt x="655175" y="204678"/>
                  <a:pt x="662028" y="202699"/>
                  <a:pt x="668439" y="201434"/>
                </a:cubicBezTo>
                <a:cubicBezTo>
                  <a:pt x="667695" y="191612"/>
                  <a:pt x="665175" y="182338"/>
                  <a:pt x="660877" y="173613"/>
                </a:cubicBezTo>
                <a:cubicBezTo>
                  <a:pt x="656580" y="164888"/>
                  <a:pt x="655017" y="157660"/>
                  <a:pt x="656189" y="151930"/>
                </a:cubicBezTo>
                <a:cubicBezTo>
                  <a:pt x="657361" y="146200"/>
                  <a:pt x="658723" y="141643"/>
                  <a:pt x="660273" y="138257"/>
                </a:cubicBezTo>
                <a:cubicBezTo>
                  <a:pt x="661823" y="134871"/>
                  <a:pt x="659494" y="134735"/>
                  <a:pt x="653287" y="137848"/>
                </a:cubicBezTo>
                <a:cubicBezTo>
                  <a:pt x="647080" y="140961"/>
                  <a:pt x="640466" y="140725"/>
                  <a:pt x="633446" y="137141"/>
                </a:cubicBezTo>
                <a:cubicBezTo>
                  <a:pt x="626427" y="133556"/>
                  <a:pt x="625760" y="130856"/>
                  <a:pt x="631446" y="129039"/>
                </a:cubicBezTo>
                <a:cubicBezTo>
                  <a:pt x="637133" y="127222"/>
                  <a:pt x="642736" y="124844"/>
                  <a:pt x="648255" y="121904"/>
                </a:cubicBezTo>
                <a:cubicBezTo>
                  <a:pt x="653774" y="118965"/>
                  <a:pt x="658601" y="115415"/>
                  <a:pt x="662738" y="111254"/>
                </a:cubicBezTo>
                <a:cubicBezTo>
                  <a:pt x="666874" y="107093"/>
                  <a:pt x="673940" y="108178"/>
                  <a:pt x="683936" y="114509"/>
                </a:cubicBezTo>
                <a:cubicBezTo>
                  <a:pt x="693932" y="120841"/>
                  <a:pt x="695753" y="126651"/>
                  <a:pt x="689396" y="131941"/>
                </a:cubicBezTo>
                <a:cubicBezTo>
                  <a:pt x="683040" y="137231"/>
                  <a:pt x="679149" y="143571"/>
                  <a:pt x="677723" y="150963"/>
                </a:cubicBezTo>
                <a:cubicBezTo>
                  <a:pt x="676297" y="158355"/>
                  <a:pt x="678113" y="166385"/>
                  <a:pt x="683174" y="175055"/>
                </a:cubicBezTo>
                <a:cubicBezTo>
                  <a:pt x="688234" y="183724"/>
                  <a:pt x="688426" y="192957"/>
                  <a:pt x="683750" y="202755"/>
                </a:cubicBezTo>
                <a:lnTo>
                  <a:pt x="709524" y="208322"/>
                </a:lnTo>
                <a:lnTo>
                  <a:pt x="714967" y="203006"/>
                </a:lnTo>
                <a:cubicBezTo>
                  <a:pt x="724194" y="196638"/>
                  <a:pt x="733208" y="188861"/>
                  <a:pt x="742007" y="179678"/>
                </a:cubicBezTo>
                <a:cubicBezTo>
                  <a:pt x="750807" y="170494"/>
                  <a:pt x="758189" y="161121"/>
                  <a:pt x="764155" y="151558"/>
                </a:cubicBezTo>
                <a:cubicBezTo>
                  <a:pt x="749408" y="138747"/>
                  <a:pt x="738134" y="128177"/>
                  <a:pt x="730333" y="119849"/>
                </a:cubicBezTo>
                <a:cubicBezTo>
                  <a:pt x="722532" y="111520"/>
                  <a:pt x="725217" y="109781"/>
                  <a:pt x="738389" y="114630"/>
                </a:cubicBezTo>
                <a:cubicBezTo>
                  <a:pt x="751560" y="119480"/>
                  <a:pt x="763838" y="125613"/>
                  <a:pt x="775224" y="133029"/>
                </a:cubicBezTo>
                <a:cubicBezTo>
                  <a:pt x="781859" y="117340"/>
                  <a:pt x="784842" y="101825"/>
                  <a:pt x="784172" y="86483"/>
                </a:cubicBezTo>
                <a:cubicBezTo>
                  <a:pt x="766660" y="89571"/>
                  <a:pt x="753030" y="92483"/>
                  <a:pt x="743281" y="95218"/>
                </a:cubicBezTo>
                <a:cubicBezTo>
                  <a:pt x="733533" y="97952"/>
                  <a:pt x="724070" y="95797"/>
                  <a:pt x="714892" y="88753"/>
                </a:cubicBezTo>
                <a:cubicBezTo>
                  <a:pt x="705715" y="81708"/>
                  <a:pt x="705820" y="78186"/>
                  <a:pt x="715209" y="78186"/>
                </a:cubicBezTo>
                <a:cubicBezTo>
                  <a:pt x="722725" y="78186"/>
                  <a:pt x="733226" y="77033"/>
                  <a:pt x="746714" y="74726"/>
                </a:cubicBezTo>
                <a:cubicBezTo>
                  <a:pt x="760201" y="72419"/>
                  <a:pt x="772312" y="70115"/>
                  <a:pt x="783047" y="67815"/>
                </a:cubicBezTo>
                <a:cubicBezTo>
                  <a:pt x="793781" y="65514"/>
                  <a:pt x="804946" y="62578"/>
                  <a:pt x="816542" y="59006"/>
                </a:cubicBezTo>
                <a:cubicBezTo>
                  <a:pt x="819441" y="58113"/>
                  <a:pt x="822225" y="57554"/>
                  <a:pt x="824894" y="57329"/>
                </a:cubicBezTo>
                <a:close/>
                <a:moveTo>
                  <a:pt x="390131" y="55587"/>
                </a:moveTo>
                <a:cubicBezTo>
                  <a:pt x="392977" y="55777"/>
                  <a:pt x="397114" y="57778"/>
                  <a:pt x="402540" y="61592"/>
                </a:cubicBezTo>
                <a:cubicBezTo>
                  <a:pt x="411717" y="69219"/>
                  <a:pt x="414359" y="74549"/>
                  <a:pt x="410465" y="77581"/>
                </a:cubicBezTo>
                <a:cubicBezTo>
                  <a:pt x="406570" y="80614"/>
                  <a:pt x="402292" y="83724"/>
                  <a:pt x="397628" y="86911"/>
                </a:cubicBezTo>
                <a:cubicBezTo>
                  <a:pt x="403892" y="86527"/>
                  <a:pt x="409339" y="85169"/>
                  <a:pt x="413972" y="82837"/>
                </a:cubicBezTo>
                <a:cubicBezTo>
                  <a:pt x="418604" y="80505"/>
                  <a:pt x="422727" y="80462"/>
                  <a:pt x="426343" y="82707"/>
                </a:cubicBezTo>
                <a:cubicBezTo>
                  <a:pt x="429958" y="84951"/>
                  <a:pt x="433471" y="88142"/>
                  <a:pt x="436882" y="92278"/>
                </a:cubicBezTo>
                <a:cubicBezTo>
                  <a:pt x="440292" y="96414"/>
                  <a:pt x="439858" y="99484"/>
                  <a:pt x="435579" y="101487"/>
                </a:cubicBezTo>
                <a:cubicBezTo>
                  <a:pt x="431300" y="103490"/>
                  <a:pt x="423577" y="113344"/>
                  <a:pt x="412409" y="131048"/>
                </a:cubicBezTo>
                <a:cubicBezTo>
                  <a:pt x="401241" y="148752"/>
                  <a:pt x="388134" y="164733"/>
                  <a:pt x="373090" y="178989"/>
                </a:cubicBezTo>
                <a:cubicBezTo>
                  <a:pt x="358046" y="193246"/>
                  <a:pt x="342202" y="203378"/>
                  <a:pt x="325558" y="209387"/>
                </a:cubicBezTo>
                <a:cubicBezTo>
                  <a:pt x="308914" y="215396"/>
                  <a:pt x="308874" y="211545"/>
                  <a:pt x="325437" y="197835"/>
                </a:cubicBezTo>
                <a:lnTo>
                  <a:pt x="365853" y="158653"/>
                </a:lnTo>
                <a:lnTo>
                  <a:pt x="364667" y="158704"/>
                </a:lnTo>
                <a:cubicBezTo>
                  <a:pt x="361644" y="157822"/>
                  <a:pt x="357934" y="154944"/>
                  <a:pt x="353538" y="150070"/>
                </a:cubicBezTo>
                <a:cubicBezTo>
                  <a:pt x="350152" y="143298"/>
                  <a:pt x="348459" y="138034"/>
                  <a:pt x="348459" y="134276"/>
                </a:cubicBezTo>
                <a:cubicBezTo>
                  <a:pt x="348459" y="128781"/>
                  <a:pt x="351848" y="127333"/>
                  <a:pt x="358626" y="129932"/>
                </a:cubicBezTo>
                <a:cubicBezTo>
                  <a:pt x="365404" y="132530"/>
                  <a:pt x="370098" y="135863"/>
                  <a:pt x="372709" y="139931"/>
                </a:cubicBezTo>
                <a:lnTo>
                  <a:pt x="371857" y="152654"/>
                </a:lnTo>
                <a:lnTo>
                  <a:pt x="388605" y="132387"/>
                </a:lnTo>
                <a:lnTo>
                  <a:pt x="389044" y="131736"/>
                </a:lnTo>
                <a:lnTo>
                  <a:pt x="388075" y="132311"/>
                </a:lnTo>
                <a:cubicBezTo>
                  <a:pt x="386171" y="132253"/>
                  <a:pt x="384060" y="131132"/>
                  <a:pt x="381741" y="128946"/>
                </a:cubicBezTo>
                <a:cubicBezTo>
                  <a:pt x="377102" y="124574"/>
                  <a:pt x="373772" y="120149"/>
                  <a:pt x="371751" y="115672"/>
                </a:cubicBezTo>
                <a:cubicBezTo>
                  <a:pt x="344552" y="131237"/>
                  <a:pt x="337430" y="131835"/>
                  <a:pt x="350385" y="117467"/>
                </a:cubicBezTo>
                <a:cubicBezTo>
                  <a:pt x="363339" y="103099"/>
                  <a:pt x="372290" y="91723"/>
                  <a:pt x="377239" y="83339"/>
                </a:cubicBezTo>
                <a:cubicBezTo>
                  <a:pt x="382187" y="74955"/>
                  <a:pt x="384928" y="67328"/>
                  <a:pt x="385462" y="60457"/>
                </a:cubicBezTo>
                <a:cubicBezTo>
                  <a:pt x="385728" y="57021"/>
                  <a:pt x="387285" y="55398"/>
                  <a:pt x="390131" y="55587"/>
                </a:cubicBezTo>
                <a:close/>
                <a:moveTo>
                  <a:pt x="6626299" y="50992"/>
                </a:moveTo>
                <a:cubicBezTo>
                  <a:pt x="6624432" y="50896"/>
                  <a:pt x="6621694" y="51422"/>
                  <a:pt x="6618085" y="52569"/>
                </a:cubicBezTo>
                <a:cubicBezTo>
                  <a:pt x="6610867" y="54863"/>
                  <a:pt x="6602198" y="57356"/>
                  <a:pt x="6592077" y="60048"/>
                </a:cubicBezTo>
                <a:cubicBezTo>
                  <a:pt x="6590763" y="70676"/>
                  <a:pt x="6588933" y="80995"/>
                  <a:pt x="6586589" y="91004"/>
                </a:cubicBezTo>
                <a:cubicBezTo>
                  <a:pt x="6595085" y="89578"/>
                  <a:pt x="6607983" y="86341"/>
                  <a:pt x="6625285" y="81293"/>
                </a:cubicBezTo>
                <a:cubicBezTo>
                  <a:pt x="6626637" y="75327"/>
                  <a:pt x="6627703" y="69814"/>
                  <a:pt x="6628485" y="64754"/>
                </a:cubicBezTo>
                <a:cubicBezTo>
                  <a:pt x="6629266" y="59694"/>
                  <a:pt x="6629533" y="55825"/>
                  <a:pt x="6629285" y="53146"/>
                </a:cubicBezTo>
                <a:cubicBezTo>
                  <a:pt x="6629160" y="51806"/>
                  <a:pt x="6628165" y="51088"/>
                  <a:pt x="6626299" y="50992"/>
                </a:cubicBezTo>
                <a:close/>
                <a:moveTo>
                  <a:pt x="2958281" y="50746"/>
                </a:moveTo>
                <a:cubicBezTo>
                  <a:pt x="2952818" y="51825"/>
                  <a:pt x="2942155" y="54169"/>
                  <a:pt x="2926292" y="57778"/>
                </a:cubicBezTo>
                <a:lnTo>
                  <a:pt x="2926292" y="76995"/>
                </a:lnTo>
                <a:cubicBezTo>
                  <a:pt x="2931799" y="77095"/>
                  <a:pt x="2937969" y="76149"/>
                  <a:pt x="2944803" y="74158"/>
                </a:cubicBezTo>
                <a:cubicBezTo>
                  <a:pt x="2951636" y="72168"/>
                  <a:pt x="2957264" y="73268"/>
                  <a:pt x="2961686" y="77460"/>
                </a:cubicBezTo>
                <a:cubicBezTo>
                  <a:pt x="2966107" y="81652"/>
                  <a:pt x="2963127" y="84982"/>
                  <a:pt x="2952747" y="87451"/>
                </a:cubicBezTo>
                <a:cubicBezTo>
                  <a:pt x="2942366" y="89919"/>
                  <a:pt x="2933548" y="91153"/>
                  <a:pt x="2926292" y="91153"/>
                </a:cubicBezTo>
                <a:lnTo>
                  <a:pt x="2926292" y="110854"/>
                </a:lnTo>
                <a:cubicBezTo>
                  <a:pt x="2931725" y="110941"/>
                  <a:pt x="2937867" y="109796"/>
                  <a:pt x="2944719" y="107421"/>
                </a:cubicBezTo>
                <a:cubicBezTo>
                  <a:pt x="2951571" y="105046"/>
                  <a:pt x="2957605" y="106333"/>
                  <a:pt x="2962821" y="111282"/>
                </a:cubicBezTo>
                <a:cubicBezTo>
                  <a:pt x="2968035" y="116230"/>
                  <a:pt x="2965276" y="120143"/>
                  <a:pt x="2954542" y="123021"/>
                </a:cubicBezTo>
                <a:cubicBezTo>
                  <a:pt x="2943808" y="125898"/>
                  <a:pt x="2934391" y="127337"/>
                  <a:pt x="2926292" y="127337"/>
                </a:cubicBezTo>
                <a:lnTo>
                  <a:pt x="2926292" y="145884"/>
                </a:lnTo>
                <a:cubicBezTo>
                  <a:pt x="2933498" y="145946"/>
                  <a:pt x="2941929" y="144988"/>
                  <a:pt x="2951584" y="143010"/>
                </a:cubicBezTo>
                <a:cubicBezTo>
                  <a:pt x="2961239" y="141032"/>
                  <a:pt x="2966882" y="141404"/>
                  <a:pt x="2968513" y="144126"/>
                </a:cubicBezTo>
                <a:cubicBezTo>
                  <a:pt x="2970144" y="146849"/>
                  <a:pt x="2971663" y="137525"/>
                  <a:pt x="2973071" y="116156"/>
                </a:cubicBezTo>
                <a:cubicBezTo>
                  <a:pt x="2974479" y="94787"/>
                  <a:pt x="2974816" y="78843"/>
                  <a:pt x="2974085" y="68326"/>
                </a:cubicBezTo>
                <a:cubicBezTo>
                  <a:pt x="2973353" y="57809"/>
                  <a:pt x="2971902" y="51980"/>
                  <a:pt x="2969732" y="50839"/>
                </a:cubicBezTo>
                <a:cubicBezTo>
                  <a:pt x="2967561" y="49698"/>
                  <a:pt x="2963744" y="49667"/>
                  <a:pt x="2958281" y="50746"/>
                </a:cubicBezTo>
                <a:close/>
                <a:moveTo>
                  <a:pt x="2339156" y="50746"/>
                </a:moveTo>
                <a:cubicBezTo>
                  <a:pt x="2333693" y="51825"/>
                  <a:pt x="2323030" y="54169"/>
                  <a:pt x="2307167" y="57778"/>
                </a:cubicBezTo>
                <a:lnTo>
                  <a:pt x="2307167" y="76995"/>
                </a:lnTo>
                <a:cubicBezTo>
                  <a:pt x="2312674" y="77095"/>
                  <a:pt x="2318844" y="76149"/>
                  <a:pt x="2325678" y="74158"/>
                </a:cubicBezTo>
                <a:cubicBezTo>
                  <a:pt x="2332512" y="72168"/>
                  <a:pt x="2338139" y="73268"/>
                  <a:pt x="2342561" y="77460"/>
                </a:cubicBezTo>
                <a:cubicBezTo>
                  <a:pt x="2346982" y="81652"/>
                  <a:pt x="2344002" y="84982"/>
                  <a:pt x="2333622" y="87451"/>
                </a:cubicBezTo>
                <a:cubicBezTo>
                  <a:pt x="2323241" y="89919"/>
                  <a:pt x="2314423" y="91153"/>
                  <a:pt x="2307167" y="91153"/>
                </a:cubicBezTo>
                <a:lnTo>
                  <a:pt x="2307167" y="110854"/>
                </a:lnTo>
                <a:cubicBezTo>
                  <a:pt x="2312600" y="110941"/>
                  <a:pt x="2318742" y="109796"/>
                  <a:pt x="2325594" y="107421"/>
                </a:cubicBezTo>
                <a:cubicBezTo>
                  <a:pt x="2332447" y="105046"/>
                  <a:pt x="2338480" y="106333"/>
                  <a:pt x="2343695" y="111282"/>
                </a:cubicBezTo>
                <a:cubicBezTo>
                  <a:pt x="2348911" y="116230"/>
                  <a:pt x="2346151" y="120143"/>
                  <a:pt x="2335417" y="123021"/>
                </a:cubicBezTo>
                <a:cubicBezTo>
                  <a:pt x="2324683" y="125898"/>
                  <a:pt x="2315266" y="127337"/>
                  <a:pt x="2307167" y="127337"/>
                </a:cubicBezTo>
                <a:lnTo>
                  <a:pt x="2307167" y="145884"/>
                </a:lnTo>
                <a:cubicBezTo>
                  <a:pt x="2314373" y="145946"/>
                  <a:pt x="2322804" y="144988"/>
                  <a:pt x="2332459" y="143010"/>
                </a:cubicBezTo>
                <a:cubicBezTo>
                  <a:pt x="2342114" y="141032"/>
                  <a:pt x="2347757" y="141404"/>
                  <a:pt x="2349388" y="144126"/>
                </a:cubicBezTo>
                <a:cubicBezTo>
                  <a:pt x="2351019" y="146849"/>
                  <a:pt x="2352538" y="137525"/>
                  <a:pt x="2353946" y="116156"/>
                </a:cubicBezTo>
                <a:cubicBezTo>
                  <a:pt x="2355353" y="94787"/>
                  <a:pt x="2355691" y="78843"/>
                  <a:pt x="2354960" y="68326"/>
                </a:cubicBezTo>
                <a:cubicBezTo>
                  <a:pt x="2354228" y="57809"/>
                  <a:pt x="2352777" y="51980"/>
                  <a:pt x="2350607" y="50839"/>
                </a:cubicBezTo>
                <a:cubicBezTo>
                  <a:pt x="2348436" y="49698"/>
                  <a:pt x="2344619" y="49667"/>
                  <a:pt x="2339156" y="50746"/>
                </a:cubicBezTo>
                <a:close/>
                <a:moveTo>
                  <a:pt x="82280" y="47232"/>
                </a:moveTo>
                <a:cubicBezTo>
                  <a:pt x="84407" y="47128"/>
                  <a:pt x="86782" y="47608"/>
                  <a:pt x="89405" y="48672"/>
                </a:cubicBezTo>
                <a:cubicBezTo>
                  <a:pt x="94651" y="50799"/>
                  <a:pt x="99842" y="53955"/>
                  <a:pt x="104976" y="58141"/>
                </a:cubicBezTo>
                <a:cubicBezTo>
                  <a:pt x="110111" y="62327"/>
                  <a:pt x="110464" y="66853"/>
                  <a:pt x="106037" y="71721"/>
                </a:cubicBezTo>
                <a:cubicBezTo>
                  <a:pt x="101609" y="76589"/>
                  <a:pt x="97290" y="86291"/>
                  <a:pt x="93079" y="100827"/>
                </a:cubicBezTo>
                <a:cubicBezTo>
                  <a:pt x="88869" y="115362"/>
                  <a:pt x="84506" y="127603"/>
                  <a:pt x="79992" y="137550"/>
                </a:cubicBezTo>
                <a:cubicBezTo>
                  <a:pt x="85126" y="142424"/>
                  <a:pt x="90301" y="149146"/>
                  <a:pt x="95517" y="157716"/>
                </a:cubicBezTo>
                <a:cubicBezTo>
                  <a:pt x="100732" y="166286"/>
                  <a:pt x="101296" y="174651"/>
                  <a:pt x="97209" y="182812"/>
                </a:cubicBezTo>
                <a:cubicBezTo>
                  <a:pt x="93123" y="190973"/>
                  <a:pt x="87216" y="190750"/>
                  <a:pt x="79489" y="182142"/>
                </a:cubicBezTo>
                <a:lnTo>
                  <a:pt x="66876" y="160023"/>
                </a:lnTo>
                <a:cubicBezTo>
                  <a:pt x="59447" y="171706"/>
                  <a:pt x="51379" y="181901"/>
                  <a:pt x="42673" y="190607"/>
                </a:cubicBezTo>
                <a:cubicBezTo>
                  <a:pt x="33967" y="199314"/>
                  <a:pt x="23394" y="206705"/>
                  <a:pt x="10954" y="212782"/>
                </a:cubicBezTo>
                <a:cubicBezTo>
                  <a:pt x="-1485" y="218860"/>
                  <a:pt x="-3330" y="217009"/>
                  <a:pt x="5420" y="207229"/>
                </a:cubicBezTo>
                <a:cubicBezTo>
                  <a:pt x="14169" y="197450"/>
                  <a:pt x="23149" y="186617"/>
                  <a:pt x="32357" y="174729"/>
                </a:cubicBezTo>
                <a:cubicBezTo>
                  <a:pt x="41566" y="162841"/>
                  <a:pt x="48447" y="152302"/>
                  <a:pt x="52998" y="143112"/>
                </a:cubicBezTo>
                <a:cubicBezTo>
                  <a:pt x="40546" y="127547"/>
                  <a:pt x="32568" y="116723"/>
                  <a:pt x="29065" y="110640"/>
                </a:cubicBezTo>
                <a:cubicBezTo>
                  <a:pt x="25561" y="104557"/>
                  <a:pt x="28066" y="103161"/>
                  <a:pt x="36580" y="106454"/>
                </a:cubicBezTo>
                <a:cubicBezTo>
                  <a:pt x="45095" y="109747"/>
                  <a:pt x="53941" y="115492"/>
                  <a:pt x="63118" y="123690"/>
                </a:cubicBezTo>
                <a:cubicBezTo>
                  <a:pt x="66517" y="114934"/>
                  <a:pt x="69571" y="104237"/>
                  <a:pt x="72281" y="91599"/>
                </a:cubicBezTo>
                <a:cubicBezTo>
                  <a:pt x="74991" y="78961"/>
                  <a:pt x="75592" y="72419"/>
                  <a:pt x="74085" y="71972"/>
                </a:cubicBezTo>
                <a:cubicBezTo>
                  <a:pt x="72578" y="71526"/>
                  <a:pt x="69084" y="72193"/>
                  <a:pt x="63602" y="73972"/>
                </a:cubicBezTo>
                <a:cubicBezTo>
                  <a:pt x="58120" y="75752"/>
                  <a:pt x="52201" y="77504"/>
                  <a:pt x="45845" y="79228"/>
                </a:cubicBezTo>
                <a:cubicBezTo>
                  <a:pt x="39489" y="80952"/>
                  <a:pt x="32671" y="79445"/>
                  <a:pt x="25390" y="74707"/>
                </a:cubicBezTo>
                <a:cubicBezTo>
                  <a:pt x="18110" y="69969"/>
                  <a:pt x="18771" y="67049"/>
                  <a:pt x="27372" y="65945"/>
                </a:cubicBezTo>
                <a:cubicBezTo>
                  <a:pt x="35973" y="64841"/>
                  <a:pt x="43882" y="63151"/>
                  <a:pt x="51100" y="60875"/>
                </a:cubicBezTo>
                <a:cubicBezTo>
                  <a:pt x="58319" y="58600"/>
                  <a:pt x="63565" y="56736"/>
                  <a:pt x="66839" y="55285"/>
                </a:cubicBezTo>
                <a:cubicBezTo>
                  <a:pt x="70113" y="53834"/>
                  <a:pt x="73381" y="51837"/>
                  <a:pt x="76643" y="49295"/>
                </a:cubicBezTo>
                <a:cubicBezTo>
                  <a:pt x="78274" y="48024"/>
                  <a:pt x="80153" y="47336"/>
                  <a:pt x="82280" y="47232"/>
                </a:cubicBezTo>
                <a:close/>
                <a:moveTo>
                  <a:pt x="1429993" y="47193"/>
                </a:moveTo>
                <a:cubicBezTo>
                  <a:pt x="1426893" y="46920"/>
                  <a:pt x="1418781" y="47369"/>
                  <a:pt x="1405660" y="48541"/>
                </a:cubicBezTo>
                <a:cubicBezTo>
                  <a:pt x="1392538" y="49713"/>
                  <a:pt x="1378344" y="50988"/>
                  <a:pt x="1363076" y="52364"/>
                </a:cubicBezTo>
                <a:cubicBezTo>
                  <a:pt x="1362630" y="55006"/>
                  <a:pt x="1363070" y="61660"/>
                  <a:pt x="1364397" y="72326"/>
                </a:cubicBezTo>
                <a:cubicBezTo>
                  <a:pt x="1373401" y="71619"/>
                  <a:pt x="1383534" y="69886"/>
                  <a:pt x="1394795" y="67126"/>
                </a:cubicBezTo>
                <a:cubicBezTo>
                  <a:pt x="1406057" y="64367"/>
                  <a:pt x="1413786" y="65960"/>
                  <a:pt x="1417985" y="71907"/>
                </a:cubicBezTo>
                <a:cubicBezTo>
                  <a:pt x="1422183" y="77854"/>
                  <a:pt x="1416896" y="82158"/>
                  <a:pt x="1402125" y="84818"/>
                </a:cubicBezTo>
                <a:cubicBezTo>
                  <a:pt x="1387354" y="87478"/>
                  <a:pt x="1375287" y="88033"/>
                  <a:pt x="1365923" y="86483"/>
                </a:cubicBezTo>
                <a:lnTo>
                  <a:pt x="1366909" y="105012"/>
                </a:lnTo>
                <a:cubicBezTo>
                  <a:pt x="1374189" y="105099"/>
                  <a:pt x="1384492" y="104150"/>
                  <a:pt x="1397818" y="102166"/>
                </a:cubicBezTo>
                <a:cubicBezTo>
                  <a:pt x="1411145" y="100182"/>
                  <a:pt x="1418757" y="99965"/>
                  <a:pt x="1420654" y="101515"/>
                </a:cubicBezTo>
                <a:cubicBezTo>
                  <a:pt x="1425367" y="87984"/>
                  <a:pt x="1428877" y="75616"/>
                  <a:pt x="1431184" y="64410"/>
                </a:cubicBezTo>
                <a:cubicBezTo>
                  <a:pt x="1433491" y="53205"/>
                  <a:pt x="1433094" y="47465"/>
                  <a:pt x="1429993" y="47193"/>
                </a:cubicBezTo>
                <a:close/>
                <a:moveTo>
                  <a:pt x="649038" y="37096"/>
                </a:moveTo>
                <a:cubicBezTo>
                  <a:pt x="651238" y="36506"/>
                  <a:pt x="654754" y="36626"/>
                  <a:pt x="659584" y="37454"/>
                </a:cubicBezTo>
                <a:cubicBezTo>
                  <a:pt x="669246" y="39109"/>
                  <a:pt x="677245" y="43153"/>
                  <a:pt x="683583" y="49583"/>
                </a:cubicBezTo>
                <a:cubicBezTo>
                  <a:pt x="689921" y="56014"/>
                  <a:pt x="691865" y="62993"/>
                  <a:pt x="689415" y="70521"/>
                </a:cubicBezTo>
                <a:cubicBezTo>
                  <a:pt x="686965" y="78050"/>
                  <a:pt x="682063" y="79913"/>
                  <a:pt x="674709" y="76112"/>
                </a:cubicBezTo>
                <a:cubicBezTo>
                  <a:pt x="667354" y="72310"/>
                  <a:pt x="660849" y="66770"/>
                  <a:pt x="655194" y="59489"/>
                </a:cubicBezTo>
                <a:cubicBezTo>
                  <a:pt x="650183" y="51168"/>
                  <a:pt x="647247" y="45000"/>
                  <a:pt x="646385" y="40988"/>
                </a:cubicBezTo>
                <a:cubicBezTo>
                  <a:pt x="645954" y="38982"/>
                  <a:pt x="646839" y="37685"/>
                  <a:pt x="649038" y="37096"/>
                </a:cubicBezTo>
                <a:close/>
                <a:moveTo>
                  <a:pt x="1011470" y="36803"/>
                </a:moveTo>
                <a:cubicBezTo>
                  <a:pt x="1019717" y="38024"/>
                  <a:pt x="1026942" y="40247"/>
                  <a:pt x="1033143" y="43472"/>
                </a:cubicBezTo>
                <a:cubicBezTo>
                  <a:pt x="1039344" y="46696"/>
                  <a:pt x="1041651" y="50157"/>
                  <a:pt x="1040063" y="53853"/>
                </a:cubicBezTo>
                <a:cubicBezTo>
                  <a:pt x="1038476" y="57549"/>
                  <a:pt x="1037323" y="68766"/>
                  <a:pt x="1036603" y="87506"/>
                </a:cubicBezTo>
                <a:cubicBezTo>
                  <a:pt x="1041688" y="86167"/>
                  <a:pt x="1047567" y="84080"/>
                  <a:pt x="1054239" y="81246"/>
                </a:cubicBezTo>
                <a:cubicBezTo>
                  <a:pt x="1060912" y="78412"/>
                  <a:pt x="1066645" y="79628"/>
                  <a:pt x="1071438" y="84893"/>
                </a:cubicBezTo>
                <a:cubicBezTo>
                  <a:pt x="1076232" y="90157"/>
                  <a:pt x="1072806" y="94852"/>
                  <a:pt x="1061160" y="98975"/>
                </a:cubicBezTo>
                <a:cubicBezTo>
                  <a:pt x="1049514" y="103099"/>
                  <a:pt x="1041328" y="104380"/>
                  <a:pt x="1036603" y="102817"/>
                </a:cubicBezTo>
                <a:lnTo>
                  <a:pt x="1036603" y="145884"/>
                </a:lnTo>
                <a:cubicBezTo>
                  <a:pt x="1055690" y="138096"/>
                  <a:pt x="1067271" y="136186"/>
                  <a:pt x="1071345" y="140154"/>
                </a:cubicBezTo>
                <a:cubicBezTo>
                  <a:pt x="1075419" y="144123"/>
                  <a:pt x="1070601" y="148994"/>
                  <a:pt x="1056890" y="154767"/>
                </a:cubicBezTo>
                <a:cubicBezTo>
                  <a:pt x="1043180" y="160541"/>
                  <a:pt x="1030234" y="166094"/>
                  <a:pt x="1018055" y="171427"/>
                </a:cubicBezTo>
                <a:cubicBezTo>
                  <a:pt x="1005876" y="176760"/>
                  <a:pt x="994956" y="182223"/>
                  <a:pt x="985295" y="187817"/>
                </a:cubicBezTo>
                <a:cubicBezTo>
                  <a:pt x="975633" y="193410"/>
                  <a:pt x="968297" y="195999"/>
                  <a:pt x="963287" y="195584"/>
                </a:cubicBezTo>
                <a:cubicBezTo>
                  <a:pt x="958276" y="195168"/>
                  <a:pt x="952487" y="191847"/>
                  <a:pt x="945920" y="185621"/>
                </a:cubicBezTo>
                <a:cubicBezTo>
                  <a:pt x="939353" y="179395"/>
                  <a:pt x="939787" y="175517"/>
                  <a:pt x="947222" y="173985"/>
                </a:cubicBezTo>
                <a:cubicBezTo>
                  <a:pt x="954658" y="172453"/>
                  <a:pt x="965339" y="169250"/>
                  <a:pt x="979267" y="164376"/>
                </a:cubicBezTo>
                <a:cubicBezTo>
                  <a:pt x="979267" y="152532"/>
                  <a:pt x="978120" y="140130"/>
                  <a:pt x="975826" y="127169"/>
                </a:cubicBezTo>
                <a:cubicBezTo>
                  <a:pt x="973531" y="114209"/>
                  <a:pt x="970610" y="104553"/>
                  <a:pt x="967063" y="98203"/>
                </a:cubicBezTo>
                <a:cubicBezTo>
                  <a:pt x="963516" y="91853"/>
                  <a:pt x="965079" y="89091"/>
                  <a:pt x="971751" y="89916"/>
                </a:cubicBezTo>
                <a:cubicBezTo>
                  <a:pt x="978424" y="90740"/>
                  <a:pt x="985062" y="92728"/>
                  <a:pt x="991666" y="95878"/>
                </a:cubicBezTo>
                <a:cubicBezTo>
                  <a:pt x="998271" y="99028"/>
                  <a:pt x="1000987" y="102808"/>
                  <a:pt x="999815" y="107217"/>
                </a:cubicBezTo>
                <a:cubicBezTo>
                  <a:pt x="998643" y="111626"/>
                  <a:pt x="998764" y="128403"/>
                  <a:pt x="1000178" y="157549"/>
                </a:cubicBezTo>
                <a:lnTo>
                  <a:pt x="1017776" y="151540"/>
                </a:lnTo>
                <a:cubicBezTo>
                  <a:pt x="1017008" y="115498"/>
                  <a:pt x="1015668" y="90982"/>
                  <a:pt x="1013758" y="77991"/>
                </a:cubicBezTo>
                <a:cubicBezTo>
                  <a:pt x="1011848" y="64999"/>
                  <a:pt x="1008927" y="54581"/>
                  <a:pt x="1004996" y="46737"/>
                </a:cubicBezTo>
                <a:cubicBezTo>
                  <a:pt x="1001064" y="38892"/>
                  <a:pt x="1003222" y="35581"/>
                  <a:pt x="1011470" y="36803"/>
                </a:cubicBezTo>
                <a:close/>
                <a:moveTo>
                  <a:pt x="1733628" y="36633"/>
                </a:moveTo>
                <a:cubicBezTo>
                  <a:pt x="1738132" y="36718"/>
                  <a:pt x="1742111" y="37742"/>
                  <a:pt x="1745564" y="39705"/>
                </a:cubicBezTo>
                <a:cubicBezTo>
                  <a:pt x="1752473" y="43630"/>
                  <a:pt x="1753620" y="47509"/>
                  <a:pt x="1749006" y="51341"/>
                </a:cubicBezTo>
                <a:cubicBezTo>
                  <a:pt x="1744393" y="55173"/>
                  <a:pt x="1736818" y="58097"/>
                  <a:pt x="1726282" y="60113"/>
                </a:cubicBezTo>
                <a:lnTo>
                  <a:pt x="1704093" y="63455"/>
                </a:lnTo>
                <a:lnTo>
                  <a:pt x="1709446" y="63154"/>
                </a:lnTo>
                <a:cubicBezTo>
                  <a:pt x="1716683" y="64816"/>
                  <a:pt x="1722347" y="67145"/>
                  <a:pt x="1726440" y="70140"/>
                </a:cubicBezTo>
                <a:cubicBezTo>
                  <a:pt x="1730533" y="73135"/>
                  <a:pt x="1731559" y="76090"/>
                  <a:pt x="1729519" y="79005"/>
                </a:cubicBezTo>
                <a:cubicBezTo>
                  <a:pt x="1727479" y="81919"/>
                  <a:pt x="1725777" y="85534"/>
                  <a:pt x="1724412" y="89850"/>
                </a:cubicBezTo>
                <a:cubicBezTo>
                  <a:pt x="1729733" y="89205"/>
                  <a:pt x="1735807" y="87488"/>
                  <a:pt x="1742635" y="84697"/>
                </a:cubicBezTo>
                <a:cubicBezTo>
                  <a:pt x="1749462" y="81907"/>
                  <a:pt x="1756692" y="83562"/>
                  <a:pt x="1764326" y="89664"/>
                </a:cubicBezTo>
                <a:cubicBezTo>
                  <a:pt x="1771960" y="95766"/>
                  <a:pt x="1771027" y="100064"/>
                  <a:pt x="1761526" y="102557"/>
                </a:cubicBezTo>
                <a:cubicBezTo>
                  <a:pt x="1752026" y="105050"/>
                  <a:pt x="1738663" y="107369"/>
                  <a:pt x="1721436" y="109514"/>
                </a:cubicBezTo>
                <a:lnTo>
                  <a:pt x="1717417" y="126741"/>
                </a:lnTo>
                <a:cubicBezTo>
                  <a:pt x="1722862" y="133401"/>
                  <a:pt x="1721361" y="137500"/>
                  <a:pt x="1712916" y="139038"/>
                </a:cubicBezTo>
                <a:cubicBezTo>
                  <a:pt x="1704469" y="140576"/>
                  <a:pt x="1690970" y="143205"/>
                  <a:pt x="1672416" y="146926"/>
                </a:cubicBezTo>
                <a:cubicBezTo>
                  <a:pt x="1665433" y="151763"/>
                  <a:pt x="1660686" y="150690"/>
                  <a:pt x="1658175" y="143708"/>
                </a:cubicBezTo>
                <a:cubicBezTo>
                  <a:pt x="1655663" y="136725"/>
                  <a:pt x="1653434" y="128936"/>
                  <a:pt x="1651487" y="120342"/>
                </a:cubicBezTo>
                <a:cubicBezTo>
                  <a:pt x="1646067" y="121086"/>
                  <a:pt x="1641354" y="122050"/>
                  <a:pt x="1637348" y="123234"/>
                </a:cubicBezTo>
                <a:cubicBezTo>
                  <a:pt x="1633342" y="124419"/>
                  <a:pt x="1628734" y="122419"/>
                  <a:pt x="1623526" y="117235"/>
                </a:cubicBezTo>
                <a:lnTo>
                  <a:pt x="1622941" y="116083"/>
                </a:lnTo>
                <a:lnTo>
                  <a:pt x="1622409" y="120493"/>
                </a:lnTo>
                <a:cubicBezTo>
                  <a:pt x="1620282" y="135160"/>
                  <a:pt x="1617647" y="148098"/>
                  <a:pt x="1614503" y="159307"/>
                </a:cubicBezTo>
                <a:cubicBezTo>
                  <a:pt x="1608215" y="181724"/>
                  <a:pt x="1600296" y="200690"/>
                  <a:pt x="1590746" y="216206"/>
                </a:cubicBezTo>
                <a:cubicBezTo>
                  <a:pt x="1581196" y="231721"/>
                  <a:pt x="1569157" y="244136"/>
                  <a:pt x="1554627" y="253450"/>
                </a:cubicBezTo>
                <a:cubicBezTo>
                  <a:pt x="1540098" y="262764"/>
                  <a:pt x="1536970" y="261797"/>
                  <a:pt x="1545242" y="250548"/>
                </a:cubicBezTo>
                <a:cubicBezTo>
                  <a:pt x="1553514" y="239299"/>
                  <a:pt x="1562670" y="224996"/>
                  <a:pt x="1572710" y="207639"/>
                </a:cubicBezTo>
                <a:cubicBezTo>
                  <a:pt x="1582750" y="190282"/>
                  <a:pt x="1590092" y="169988"/>
                  <a:pt x="1594737" y="146759"/>
                </a:cubicBezTo>
                <a:cubicBezTo>
                  <a:pt x="1599381" y="123529"/>
                  <a:pt x="1602287" y="105409"/>
                  <a:pt x="1603452" y="92399"/>
                </a:cubicBezTo>
                <a:cubicBezTo>
                  <a:pt x="1604618" y="79389"/>
                  <a:pt x="1604227" y="68900"/>
                  <a:pt x="1602280" y="60931"/>
                </a:cubicBezTo>
                <a:cubicBezTo>
                  <a:pt x="1600333" y="52963"/>
                  <a:pt x="1602178" y="49816"/>
                  <a:pt x="1607815" y="51490"/>
                </a:cubicBezTo>
                <a:cubicBezTo>
                  <a:pt x="1613452" y="53164"/>
                  <a:pt x="1617303" y="54333"/>
                  <a:pt x="1619368" y="54997"/>
                </a:cubicBezTo>
                <a:cubicBezTo>
                  <a:pt x="1621433" y="55660"/>
                  <a:pt x="1628040" y="55620"/>
                  <a:pt x="1639190" y="54876"/>
                </a:cubicBezTo>
                <a:cubicBezTo>
                  <a:pt x="1650339" y="54132"/>
                  <a:pt x="1663576" y="52228"/>
                  <a:pt x="1678899" y="49165"/>
                </a:cubicBezTo>
                <a:cubicBezTo>
                  <a:pt x="1694222" y="46101"/>
                  <a:pt x="1707437" y="42777"/>
                  <a:pt x="1718543" y="39193"/>
                </a:cubicBezTo>
                <a:cubicBezTo>
                  <a:pt x="1724096" y="37401"/>
                  <a:pt x="1729125" y="36547"/>
                  <a:pt x="1733628" y="36633"/>
                </a:cubicBezTo>
                <a:close/>
                <a:moveTo>
                  <a:pt x="4762432" y="33370"/>
                </a:moveTo>
                <a:cubicBezTo>
                  <a:pt x="4755617" y="34536"/>
                  <a:pt x="4740780" y="36874"/>
                  <a:pt x="4717923" y="40384"/>
                </a:cubicBezTo>
                <a:cubicBezTo>
                  <a:pt x="4718691" y="42244"/>
                  <a:pt x="4719727" y="47838"/>
                  <a:pt x="4721029" y="57164"/>
                </a:cubicBezTo>
                <a:cubicBezTo>
                  <a:pt x="4724452" y="57251"/>
                  <a:pt x="4732858" y="55716"/>
                  <a:pt x="4746246" y="52560"/>
                </a:cubicBezTo>
                <a:cubicBezTo>
                  <a:pt x="4759635" y="49403"/>
                  <a:pt x="4766822" y="51034"/>
                  <a:pt x="4767808" y="57452"/>
                </a:cubicBezTo>
                <a:cubicBezTo>
                  <a:pt x="4768794" y="63871"/>
                  <a:pt x="4763836" y="68174"/>
                  <a:pt x="4752934" y="70363"/>
                </a:cubicBezTo>
                <a:cubicBezTo>
                  <a:pt x="4742033" y="72552"/>
                  <a:pt x="4731919" y="72865"/>
                  <a:pt x="4722592" y="71303"/>
                </a:cubicBezTo>
                <a:lnTo>
                  <a:pt x="4725699" y="94520"/>
                </a:lnTo>
                <a:cubicBezTo>
                  <a:pt x="4731416" y="92957"/>
                  <a:pt x="4738666" y="91596"/>
                  <a:pt x="4747446" y="90436"/>
                </a:cubicBezTo>
                <a:cubicBezTo>
                  <a:pt x="4756227" y="89277"/>
                  <a:pt x="4762819" y="88697"/>
                  <a:pt x="4767222" y="88697"/>
                </a:cubicBezTo>
                <a:cubicBezTo>
                  <a:pt x="4770844" y="68419"/>
                  <a:pt x="4772654" y="53257"/>
                  <a:pt x="4772654" y="43211"/>
                </a:cubicBezTo>
                <a:cubicBezTo>
                  <a:pt x="4772654" y="35485"/>
                  <a:pt x="4769247" y="32204"/>
                  <a:pt x="4762432" y="33370"/>
                </a:cubicBezTo>
                <a:close/>
                <a:moveTo>
                  <a:pt x="3911907" y="33268"/>
                </a:moveTo>
                <a:cubicBezTo>
                  <a:pt x="3919484" y="31290"/>
                  <a:pt x="3926827" y="33414"/>
                  <a:pt x="3933933" y="39640"/>
                </a:cubicBezTo>
                <a:cubicBezTo>
                  <a:pt x="3941040" y="45866"/>
                  <a:pt x="3934342" y="50919"/>
                  <a:pt x="3913841" y="54801"/>
                </a:cubicBezTo>
                <a:cubicBezTo>
                  <a:pt x="3893340" y="58683"/>
                  <a:pt x="3876349" y="61548"/>
                  <a:pt x="3862868" y="63396"/>
                </a:cubicBezTo>
                <a:cubicBezTo>
                  <a:pt x="3867543" y="67526"/>
                  <a:pt x="3867999" y="71411"/>
                  <a:pt x="3864235" y="75051"/>
                </a:cubicBezTo>
                <a:cubicBezTo>
                  <a:pt x="3860471" y="78691"/>
                  <a:pt x="3854955" y="84009"/>
                  <a:pt x="3847687" y="91004"/>
                </a:cubicBezTo>
                <a:cubicBezTo>
                  <a:pt x="3866762" y="87308"/>
                  <a:pt x="3879443" y="83662"/>
                  <a:pt x="3885731" y="80065"/>
                </a:cubicBezTo>
                <a:cubicBezTo>
                  <a:pt x="3892019" y="76468"/>
                  <a:pt x="3900676" y="77048"/>
                  <a:pt x="3911702" y="81804"/>
                </a:cubicBezTo>
                <a:cubicBezTo>
                  <a:pt x="3922728" y="86561"/>
                  <a:pt x="3927075" y="91757"/>
                  <a:pt x="3924743" y="97394"/>
                </a:cubicBezTo>
                <a:cubicBezTo>
                  <a:pt x="3922411" y="103031"/>
                  <a:pt x="3921246" y="108708"/>
                  <a:pt x="3921246" y="114426"/>
                </a:cubicBezTo>
                <a:cubicBezTo>
                  <a:pt x="3921246" y="121731"/>
                  <a:pt x="3921428" y="134762"/>
                  <a:pt x="3921794" y="153521"/>
                </a:cubicBezTo>
                <a:cubicBezTo>
                  <a:pt x="3922160" y="172280"/>
                  <a:pt x="3920244" y="186226"/>
                  <a:pt x="3916046" y="195360"/>
                </a:cubicBezTo>
                <a:cubicBezTo>
                  <a:pt x="3911848" y="204495"/>
                  <a:pt x="3907749" y="205704"/>
                  <a:pt x="3903749" y="198988"/>
                </a:cubicBezTo>
                <a:cubicBezTo>
                  <a:pt x="3899749" y="192272"/>
                  <a:pt x="3897749" y="185876"/>
                  <a:pt x="3897749" y="179798"/>
                </a:cubicBezTo>
                <a:lnTo>
                  <a:pt x="3897749" y="136601"/>
                </a:lnTo>
                <a:cubicBezTo>
                  <a:pt x="3897749" y="114835"/>
                  <a:pt x="3896723" y="102402"/>
                  <a:pt x="3894670" y="99301"/>
                </a:cubicBezTo>
                <a:cubicBezTo>
                  <a:pt x="3892618" y="96200"/>
                  <a:pt x="3884197" y="96393"/>
                  <a:pt x="3869407" y="99878"/>
                </a:cubicBezTo>
                <a:cubicBezTo>
                  <a:pt x="3854617" y="103363"/>
                  <a:pt x="3843489" y="106352"/>
                  <a:pt x="3836023" y="108845"/>
                </a:cubicBezTo>
                <a:cubicBezTo>
                  <a:pt x="3836023" y="146907"/>
                  <a:pt x="3834392" y="173514"/>
                  <a:pt x="3831130" y="188663"/>
                </a:cubicBezTo>
                <a:cubicBezTo>
                  <a:pt x="3827868" y="203812"/>
                  <a:pt x="3823369" y="208432"/>
                  <a:pt x="3817633" y="202523"/>
                </a:cubicBezTo>
                <a:cubicBezTo>
                  <a:pt x="3811897" y="196613"/>
                  <a:pt x="3809807" y="188372"/>
                  <a:pt x="3811364" y="177799"/>
                </a:cubicBezTo>
                <a:cubicBezTo>
                  <a:pt x="3812920" y="167226"/>
                  <a:pt x="3813699" y="153884"/>
                  <a:pt x="3813699" y="137773"/>
                </a:cubicBezTo>
                <a:lnTo>
                  <a:pt x="3813520" y="126625"/>
                </a:lnTo>
                <a:lnTo>
                  <a:pt x="3812285" y="128843"/>
                </a:lnTo>
                <a:cubicBezTo>
                  <a:pt x="3807361" y="131497"/>
                  <a:pt x="3802605" y="134161"/>
                  <a:pt x="3798016" y="136834"/>
                </a:cubicBezTo>
                <a:cubicBezTo>
                  <a:pt x="3793427" y="139506"/>
                  <a:pt x="3787694" y="142874"/>
                  <a:pt x="3780817" y="146935"/>
                </a:cubicBezTo>
                <a:cubicBezTo>
                  <a:pt x="3773940" y="150997"/>
                  <a:pt x="3771875" y="149444"/>
                  <a:pt x="3774622" y="142275"/>
                </a:cubicBezTo>
                <a:cubicBezTo>
                  <a:pt x="3777369" y="135107"/>
                  <a:pt x="3779121" y="130046"/>
                  <a:pt x="3779877" y="127095"/>
                </a:cubicBezTo>
                <a:cubicBezTo>
                  <a:pt x="3780634" y="124143"/>
                  <a:pt x="3778200" y="123641"/>
                  <a:pt x="3772576" y="125588"/>
                </a:cubicBezTo>
                <a:cubicBezTo>
                  <a:pt x="3766951" y="127535"/>
                  <a:pt x="3758136" y="129296"/>
                  <a:pt x="3746131" y="130871"/>
                </a:cubicBezTo>
                <a:cubicBezTo>
                  <a:pt x="3749802" y="131715"/>
                  <a:pt x="3753054" y="133355"/>
                  <a:pt x="3755888" y="135792"/>
                </a:cubicBezTo>
                <a:cubicBezTo>
                  <a:pt x="3758722" y="138229"/>
                  <a:pt x="3759938" y="142092"/>
                  <a:pt x="3759534" y="147382"/>
                </a:cubicBezTo>
                <a:cubicBezTo>
                  <a:pt x="3759131" y="152671"/>
                  <a:pt x="3759711" y="164320"/>
                  <a:pt x="3761274" y="182329"/>
                </a:cubicBezTo>
                <a:cubicBezTo>
                  <a:pt x="3762837" y="200337"/>
                  <a:pt x="3762403" y="214016"/>
                  <a:pt x="3759972" y="223368"/>
                </a:cubicBezTo>
                <a:cubicBezTo>
                  <a:pt x="3757541" y="232719"/>
                  <a:pt x="3753101" y="241233"/>
                  <a:pt x="3746652" y="248910"/>
                </a:cubicBezTo>
                <a:cubicBezTo>
                  <a:pt x="3740202" y="256588"/>
                  <a:pt x="3735297" y="256960"/>
                  <a:pt x="3731936" y="250027"/>
                </a:cubicBezTo>
                <a:cubicBezTo>
                  <a:pt x="3728575" y="243094"/>
                  <a:pt x="3721710" y="236065"/>
                  <a:pt x="3711342" y="228940"/>
                </a:cubicBezTo>
                <a:cubicBezTo>
                  <a:pt x="3700974" y="221814"/>
                  <a:pt x="3702310" y="219225"/>
                  <a:pt x="3715351" y="221173"/>
                </a:cubicBezTo>
                <a:cubicBezTo>
                  <a:pt x="3728392" y="223120"/>
                  <a:pt x="3735787" y="220363"/>
                  <a:pt x="3737536" y="212903"/>
                </a:cubicBezTo>
                <a:cubicBezTo>
                  <a:pt x="3739285" y="205443"/>
                  <a:pt x="3739964" y="193875"/>
                  <a:pt x="3739573" y="178199"/>
                </a:cubicBezTo>
                <a:cubicBezTo>
                  <a:pt x="3739182" y="162522"/>
                  <a:pt x="3738261" y="151955"/>
                  <a:pt x="3736810" y="146498"/>
                </a:cubicBezTo>
                <a:cubicBezTo>
                  <a:pt x="3735359" y="141041"/>
                  <a:pt x="3734020" y="137376"/>
                  <a:pt x="3732792" y="135503"/>
                </a:cubicBezTo>
                <a:cubicBezTo>
                  <a:pt x="3724854" y="137066"/>
                  <a:pt x="3717388" y="138626"/>
                  <a:pt x="3710393" y="140182"/>
                </a:cubicBezTo>
                <a:cubicBezTo>
                  <a:pt x="3703398" y="141739"/>
                  <a:pt x="3696881" y="140415"/>
                  <a:pt x="3690841" y="136210"/>
                </a:cubicBezTo>
                <a:cubicBezTo>
                  <a:pt x="3684801" y="132006"/>
                  <a:pt x="3682928" y="129088"/>
                  <a:pt x="3685223" y="127457"/>
                </a:cubicBezTo>
                <a:cubicBezTo>
                  <a:pt x="3687517" y="125827"/>
                  <a:pt x="3693256" y="124614"/>
                  <a:pt x="3702440" y="123820"/>
                </a:cubicBezTo>
                <a:cubicBezTo>
                  <a:pt x="3711624" y="123027"/>
                  <a:pt x="3723282" y="121293"/>
                  <a:pt x="3737415" y="118621"/>
                </a:cubicBezTo>
                <a:lnTo>
                  <a:pt x="3751259" y="114565"/>
                </a:lnTo>
                <a:lnTo>
                  <a:pt x="3749549" y="114107"/>
                </a:lnTo>
                <a:cubicBezTo>
                  <a:pt x="3747208" y="113064"/>
                  <a:pt x="3744475" y="111499"/>
                  <a:pt x="3741350" y="109412"/>
                </a:cubicBezTo>
                <a:cubicBezTo>
                  <a:pt x="3735099" y="105239"/>
                  <a:pt x="3729834" y="100160"/>
                  <a:pt x="3725555" y="94176"/>
                </a:cubicBezTo>
                <a:cubicBezTo>
                  <a:pt x="3721276" y="88192"/>
                  <a:pt x="3723056" y="85200"/>
                  <a:pt x="3730894" y="85200"/>
                </a:cubicBezTo>
                <a:cubicBezTo>
                  <a:pt x="3736885" y="85200"/>
                  <a:pt x="3742894" y="86359"/>
                  <a:pt x="3748921" y="88678"/>
                </a:cubicBezTo>
                <a:cubicBezTo>
                  <a:pt x="3753498" y="80927"/>
                  <a:pt x="3757656" y="73867"/>
                  <a:pt x="3761395" y="67498"/>
                </a:cubicBezTo>
                <a:cubicBezTo>
                  <a:pt x="3765134" y="61130"/>
                  <a:pt x="3767004" y="57319"/>
                  <a:pt x="3767004" y="56066"/>
                </a:cubicBezTo>
                <a:cubicBezTo>
                  <a:pt x="3767004" y="56104"/>
                  <a:pt x="3761696" y="57477"/>
                  <a:pt x="3751079" y="60187"/>
                </a:cubicBezTo>
                <a:cubicBezTo>
                  <a:pt x="3740463" y="62897"/>
                  <a:pt x="3732597" y="65040"/>
                  <a:pt x="3727481" y="66615"/>
                </a:cubicBezTo>
                <a:cubicBezTo>
                  <a:pt x="3722365" y="68190"/>
                  <a:pt x="3716390" y="66038"/>
                  <a:pt x="3709556" y="60159"/>
                </a:cubicBezTo>
                <a:cubicBezTo>
                  <a:pt x="3702723" y="54281"/>
                  <a:pt x="3704384" y="51341"/>
                  <a:pt x="3714542" y="51341"/>
                </a:cubicBezTo>
                <a:cubicBezTo>
                  <a:pt x="3721983" y="51341"/>
                  <a:pt x="3731995" y="49673"/>
                  <a:pt x="3744577" y="46337"/>
                </a:cubicBezTo>
                <a:cubicBezTo>
                  <a:pt x="3757159" y="43001"/>
                  <a:pt x="3765057" y="39494"/>
                  <a:pt x="3768269" y="35817"/>
                </a:cubicBezTo>
                <a:cubicBezTo>
                  <a:pt x="3771481" y="32139"/>
                  <a:pt x="3778712" y="33680"/>
                  <a:pt x="3789961" y="40439"/>
                </a:cubicBezTo>
                <a:cubicBezTo>
                  <a:pt x="3801210" y="47199"/>
                  <a:pt x="3803910" y="52724"/>
                  <a:pt x="3798062" y="57015"/>
                </a:cubicBezTo>
                <a:cubicBezTo>
                  <a:pt x="3792215" y="61306"/>
                  <a:pt x="3786051" y="66689"/>
                  <a:pt x="3779570" y="73163"/>
                </a:cubicBezTo>
                <a:cubicBezTo>
                  <a:pt x="3773090" y="79637"/>
                  <a:pt x="3766222" y="87599"/>
                  <a:pt x="3758967" y="97050"/>
                </a:cubicBezTo>
                <a:cubicBezTo>
                  <a:pt x="3762080" y="99704"/>
                  <a:pt x="3763376" y="103471"/>
                  <a:pt x="3762855" y="108352"/>
                </a:cubicBezTo>
                <a:lnTo>
                  <a:pt x="3761540" y="111553"/>
                </a:lnTo>
                <a:lnTo>
                  <a:pt x="3771450" y="108649"/>
                </a:lnTo>
                <a:cubicBezTo>
                  <a:pt x="3780008" y="104674"/>
                  <a:pt x="3786603" y="103533"/>
                  <a:pt x="3791235" y="105226"/>
                </a:cubicBezTo>
                <a:cubicBezTo>
                  <a:pt x="3795867" y="106919"/>
                  <a:pt x="3801764" y="110615"/>
                  <a:pt x="3808927" y="116314"/>
                </a:cubicBezTo>
                <a:lnTo>
                  <a:pt x="3813228" y="121443"/>
                </a:lnTo>
                <a:lnTo>
                  <a:pt x="3812968" y="117005"/>
                </a:lnTo>
                <a:cubicBezTo>
                  <a:pt x="3812482" y="111431"/>
                  <a:pt x="3811752" y="107208"/>
                  <a:pt x="3810778" y="104333"/>
                </a:cubicBezTo>
                <a:cubicBezTo>
                  <a:pt x="3808831" y="98585"/>
                  <a:pt x="3810604" y="95711"/>
                  <a:pt x="3816098" y="95711"/>
                </a:cubicBezTo>
                <a:lnTo>
                  <a:pt x="3829884" y="95711"/>
                </a:lnTo>
                <a:cubicBezTo>
                  <a:pt x="3833915" y="87637"/>
                  <a:pt x="3836699" y="81203"/>
                  <a:pt x="3838237" y="76409"/>
                </a:cubicBezTo>
                <a:cubicBezTo>
                  <a:pt x="3839775" y="71616"/>
                  <a:pt x="3840140" y="68357"/>
                  <a:pt x="3839334" y="66633"/>
                </a:cubicBezTo>
                <a:cubicBezTo>
                  <a:pt x="3829549" y="66633"/>
                  <a:pt x="3821273" y="64723"/>
                  <a:pt x="3814508" y="60903"/>
                </a:cubicBezTo>
                <a:cubicBezTo>
                  <a:pt x="3807742" y="57083"/>
                  <a:pt x="3809494" y="54352"/>
                  <a:pt x="3819763" y="52709"/>
                </a:cubicBezTo>
                <a:cubicBezTo>
                  <a:pt x="3830033" y="51065"/>
                  <a:pt x="3846063" y="47909"/>
                  <a:pt x="3867853" y="43239"/>
                </a:cubicBezTo>
                <a:cubicBezTo>
                  <a:pt x="3889644" y="38570"/>
                  <a:pt x="3904329" y="35246"/>
                  <a:pt x="3911907" y="33268"/>
                </a:cubicBezTo>
                <a:close/>
                <a:moveTo>
                  <a:pt x="1278728" y="32110"/>
                </a:moveTo>
                <a:cubicBezTo>
                  <a:pt x="1281915" y="31446"/>
                  <a:pt x="1287217" y="32161"/>
                  <a:pt x="1294634" y="34254"/>
                </a:cubicBezTo>
                <a:cubicBezTo>
                  <a:pt x="1309467" y="38440"/>
                  <a:pt x="1316648" y="46439"/>
                  <a:pt x="1316177" y="58252"/>
                </a:cubicBezTo>
                <a:cubicBezTo>
                  <a:pt x="1315705" y="70066"/>
                  <a:pt x="1311086" y="74682"/>
                  <a:pt x="1302317" y="72103"/>
                </a:cubicBezTo>
                <a:cubicBezTo>
                  <a:pt x="1296426" y="68729"/>
                  <a:pt x="1291006" y="63951"/>
                  <a:pt x="1286058" y="57769"/>
                </a:cubicBezTo>
                <a:cubicBezTo>
                  <a:pt x="1281109" y="51586"/>
                  <a:pt x="1277593" y="45075"/>
                  <a:pt x="1275510" y="38235"/>
                </a:cubicBezTo>
                <a:cubicBezTo>
                  <a:pt x="1274468" y="34815"/>
                  <a:pt x="1275541" y="32773"/>
                  <a:pt x="1278728" y="32110"/>
                </a:cubicBezTo>
                <a:close/>
                <a:moveTo>
                  <a:pt x="6827245" y="29277"/>
                </a:moveTo>
                <a:cubicBezTo>
                  <a:pt x="6849717" y="26078"/>
                  <a:pt x="6867559" y="37165"/>
                  <a:pt x="6880767" y="62540"/>
                </a:cubicBezTo>
                <a:cubicBezTo>
                  <a:pt x="6888629" y="90185"/>
                  <a:pt x="6877871" y="117619"/>
                  <a:pt x="6848489" y="144842"/>
                </a:cubicBezTo>
                <a:cubicBezTo>
                  <a:pt x="6839734" y="157989"/>
                  <a:pt x="6835355" y="173554"/>
                  <a:pt x="6835355" y="191537"/>
                </a:cubicBezTo>
                <a:lnTo>
                  <a:pt x="6807301" y="191537"/>
                </a:lnTo>
                <a:cubicBezTo>
                  <a:pt x="6806458" y="159961"/>
                  <a:pt x="6819387" y="131206"/>
                  <a:pt x="6846090" y="105273"/>
                </a:cubicBezTo>
                <a:cubicBezTo>
                  <a:pt x="6852080" y="96318"/>
                  <a:pt x="6854697" y="86799"/>
                  <a:pt x="6853941" y="76716"/>
                </a:cubicBezTo>
                <a:cubicBezTo>
                  <a:pt x="6849860" y="62987"/>
                  <a:pt x="6842115" y="56513"/>
                  <a:pt x="6830705" y="57294"/>
                </a:cubicBezTo>
                <a:lnTo>
                  <a:pt x="6826129" y="57294"/>
                </a:lnTo>
                <a:cubicBezTo>
                  <a:pt x="6812052" y="57964"/>
                  <a:pt x="6805404" y="70025"/>
                  <a:pt x="6806185" y="93478"/>
                </a:cubicBezTo>
                <a:lnTo>
                  <a:pt x="6776941" y="93478"/>
                </a:lnTo>
                <a:cubicBezTo>
                  <a:pt x="6776110" y="61381"/>
                  <a:pt x="6786261" y="41674"/>
                  <a:pt x="6807395" y="34356"/>
                </a:cubicBezTo>
                <a:cubicBezTo>
                  <a:pt x="6810830" y="31776"/>
                  <a:pt x="6817447" y="30084"/>
                  <a:pt x="6827245" y="29277"/>
                </a:cubicBezTo>
                <a:close/>
                <a:moveTo>
                  <a:pt x="3255507" y="29068"/>
                </a:moveTo>
                <a:cubicBezTo>
                  <a:pt x="3259911" y="29760"/>
                  <a:pt x="3264114" y="31597"/>
                  <a:pt x="3268113" y="34579"/>
                </a:cubicBezTo>
                <a:cubicBezTo>
                  <a:pt x="3276113" y="40545"/>
                  <a:pt x="3275158" y="45236"/>
                  <a:pt x="3265248" y="48653"/>
                </a:cubicBezTo>
                <a:cubicBezTo>
                  <a:pt x="3255339" y="52070"/>
                  <a:pt x="3234614" y="56190"/>
                  <a:pt x="3203075" y="61015"/>
                </a:cubicBezTo>
                <a:cubicBezTo>
                  <a:pt x="3210083" y="66993"/>
                  <a:pt x="3212790" y="71907"/>
                  <a:pt x="3211196" y="75758"/>
                </a:cubicBezTo>
                <a:cubicBezTo>
                  <a:pt x="3209602" y="79609"/>
                  <a:pt x="3208061" y="90917"/>
                  <a:pt x="3206573" y="109682"/>
                </a:cubicBezTo>
                <a:cubicBezTo>
                  <a:pt x="3228959" y="105167"/>
                  <a:pt x="3245994" y="101316"/>
                  <a:pt x="3257677" y="98129"/>
                </a:cubicBezTo>
                <a:cubicBezTo>
                  <a:pt x="3269360" y="94942"/>
                  <a:pt x="3279523" y="97549"/>
                  <a:pt x="3288168" y="105952"/>
                </a:cubicBezTo>
                <a:cubicBezTo>
                  <a:pt x="3296812" y="114354"/>
                  <a:pt x="3293278" y="119235"/>
                  <a:pt x="3277564" y="120593"/>
                </a:cubicBezTo>
                <a:cubicBezTo>
                  <a:pt x="3261850" y="121951"/>
                  <a:pt x="3248375" y="123414"/>
                  <a:pt x="3237138" y="124983"/>
                </a:cubicBezTo>
                <a:cubicBezTo>
                  <a:pt x="3225902" y="126552"/>
                  <a:pt x="3215205" y="128323"/>
                  <a:pt x="3205048" y="130294"/>
                </a:cubicBezTo>
                <a:cubicBezTo>
                  <a:pt x="3204477" y="135603"/>
                  <a:pt x="3203820" y="140688"/>
                  <a:pt x="3203075" y="145549"/>
                </a:cubicBezTo>
                <a:cubicBezTo>
                  <a:pt x="3220476" y="165939"/>
                  <a:pt x="3236345" y="181944"/>
                  <a:pt x="3250682" y="193565"/>
                </a:cubicBezTo>
                <a:cubicBezTo>
                  <a:pt x="3265019" y="205186"/>
                  <a:pt x="3276349" y="213644"/>
                  <a:pt x="3284670" y="218940"/>
                </a:cubicBezTo>
                <a:cubicBezTo>
                  <a:pt x="3292993" y="224236"/>
                  <a:pt x="3301147" y="227975"/>
                  <a:pt x="3309134" y="230158"/>
                </a:cubicBezTo>
                <a:cubicBezTo>
                  <a:pt x="3317121" y="232341"/>
                  <a:pt x="3324985" y="234750"/>
                  <a:pt x="3332723" y="237386"/>
                </a:cubicBezTo>
                <a:cubicBezTo>
                  <a:pt x="3340462" y="240021"/>
                  <a:pt x="3344332" y="243007"/>
                  <a:pt x="3344332" y="246343"/>
                </a:cubicBezTo>
                <a:cubicBezTo>
                  <a:pt x="3344332" y="250051"/>
                  <a:pt x="3336131" y="252740"/>
                  <a:pt x="3319729" y="254408"/>
                </a:cubicBezTo>
                <a:cubicBezTo>
                  <a:pt x="3303327" y="256076"/>
                  <a:pt x="3291721" y="256281"/>
                  <a:pt x="3284912" y="255022"/>
                </a:cubicBezTo>
                <a:cubicBezTo>
                  <a:pt x="3278103" y="253763"/>
                  <a:pt x="3271865" y="250300"/>
                  <a:pt x="3266197" y="244632"/>
                </a:cubicBezTo>
                <a:cubicBezTo>
                  <a:pt x="3260529" y="238964"/>
                  <a:pt x="3251767" y="229017"/>
                  <a:pt x="3239910" y="214792"/>
                </a:cubicBezTo>
                <a:cubicBezTo>
                  <a:pt x="3228054" y="200566"/>
                  <a:pt x="3214585" y="181919"/>
                  <a:pt x="3199504" y="158851"/>
                </a:cubicBezTo>
                <a:cubicBezTo>
                  <a:pt x="3191392" y="185950"/>
                  <a:pt x="3178116" y="206718"/>
                  <a:pt x="3159673" y="221154"/>
                </a:cubicBezTo>
                <a:cubicBezTo>
                  <a:pt x="3141231" y="235590"/>
                  <a:pt x="3122429" y="243602"/>
                  <a:pt x="3103268" y="245190"/>
                </a:cubicBezTo>
                <a:cubicBezTo>
                  <a:pt x="3084106" y="246777"/>
                  <a:pt x="3080435" y="244514"/>
                  <a:pt x="3092254" y="238400"/>
                </a:cubicBezTo>
                <a:cubicBezTo>
                  <a:pt x="3104074" y="232285"/>
                  <a:pt x="3114907" y="226388"/>
                  <a:pt x="3124755" y="220708"/>
                </a:cubicBezTo>
                <a:cubicBezTo>
                  <a:pt x="3134602" y="215027"/>
                  <a:pt x="3143526" y="207995"/>
                  <a:pt x="3151525" y="199611"/>
                </a:cubicBezTo>
                <a:cubicBezTo>
                  <a:pt x="3159525" y="191227"/>
                  <a:pt x="3166008" y="181308"/>
                  <a:pt x="3170975" y="169855"/>
                </a:cubicBezTo>
                <a:cubicBezTo>
                  <a:pt x="3175942" y="158401"/>
                  <a:pt x="3179201" y="146566"/>
                  <a:pt x="3180751" y="134350"/>
                </a:cubicBezTo>
                <a:cubicBezTo>
                  <a:pt x="3161726" y="138232"/>
                  <a:pt x="3149687" y="140759"/>
                  <a:pt x="3144633" y="141931"/>
                </a:cubicBezTo>
                <a:cubicBezTo>
                  <a:pt x="3139578" y="143103"/>
                  <a:pt x="3132274" y="140232"/>
                  <a:pt x="3122718" y="133318"/>
                </a:cubicBezTo>
                <a:cubicBezTo>
                  <a:pt x="3113161" y="126403"/>
                  <a:pt x="3114517" y="122695"/>
                  <a:pt x="3126782" y="122193"/>
                </a:cubicBezTo>
                <a:cubicBezTo>
                  <a:pt x="3139048" y="121690"/>
                  <a:pt x="3157485" y="118903"/>
                  <a:pt x="3182091" y="113830"/>
                </a:cubicBezTo>
                <a:cubicBezTo>
                  <a:pt x="3182760" y="107778"/>
                  <a:pt x="3183095" y="99803"/>
                  <a:pt x="3183095" y="89906"/>
                </a:cubicBezTo>
                <a:cubicBezTo>
                  <a:pt x="3183095" y="79240"/>
                  <a:pt x="3182804" y="70707"/>
                  <a:pt x="3182221" y="64308"/>
                </a:cubicBezTo>
                <a:cubicBezTo>
                  <a:pt x="3183176" y="64308"/>
                  <a:pt x="3179747" y="64891"/>
                  <a:pt x="3171933" y="66057"/>
                </a:cubicBezTo>
                <a:cubicBezTo>
                  <a:pt x="3164120" y="67222"/>
                  <a:pt x="3156244" y="64795"/>
                  <a:pt x="3148307" y="58773"/>
                </a:cubicBezTo>
                <a:cubicBezTo>
                  <a:pt x="3140369" y="52752"/>
                  <a:pt x="3142127" y="49242"/>
                  <a:pt x="3153581" y="48244"/>
                </a:cubicBezTo>
                <a:cubicBezTo>
                  <a:pt x="3165034" y="47245"/>
                  <a:pt x="3180178" y="44827"/>
                  <a:pt x="3199011" y="40988"/>
                </a:cubicBezTo>
                <a:cubicBezTo>
                  <a:pt x="3217843" y="37150"/>
                  <a:pt x="3232069" y="33631"/>
                  <a:pt x="3241687" y="30431"/>
                </a:cubicBezTo>
                <a:cubicBezTo>
                  <a:pt x="3246496" y="28831"/>
                  <a:pt x="3251103" y="28377"/>
                  <a:pt x="3255507" y="29068"/>
                </a:cubicBezTo>
                <a:close/>
                <a:moveTo>
                  <a:pt x="2973487" y="28540"/>
                </a:moveTo>
                <a:cubicBezTo>
                  <a:pt x="2975687" y="28647"/>
                  <a:pt x="2978283" y="29333"/>
                  <a:pt x="2981275" y="30598"/>
                </a:cubicBezTo>
                <a:cubicBezTo>
                  <a:pt x="2987259" y="33128"/>
                  <a:pt x="2992822" y="35978"/>
                  <a:pt x="2997962" y="39147"/>
                </a:cubicBezTo>
                <a:cubicBezTo>
                  <a:pt x="3003103" y="42315"/>
                  <a:pt x="3004681" y="45732"/>
                  <a:pt x="3002697" y="49397"/>
                </a:cubicBezTo>
                <a:cubicBezTo>
                  <a:pt x="3000712" y="53062"/>
                  <a:pt x="2999147" y="63483"/>
                  <a:pt x="2998000" y="80660"/>
                </a:cubicBezTo>
                <a:cubicBezTo>
                  <a:pt x="2996853" y="97838"/>
                  <a:pt x="2996080" y="112358"/>
                  <a:pt x="2995683" y="124220"/>
                </a:cubicBezTo>
                <a:cubicBezTo>
                  <a:pt x="2995287" y="136083"/>
                  <a:pt x="2993448" y="146324"/>
                  <a:pt x="2990167" y="154944"/>
                </a:cubicBezTo>
                <a:cubicBezTo>
                  <a:pt x="2986887" y="163564"/>
                  <a:pt x="2983607" y="169095"/>
                  <a:pt x="2980326" y="171538"/>
                </a:cubicBezTo>
                <a:cubicBezTo>
                  <a:pt x="2977046" y="173982"/>
                  <a:pt x="2973834" y="172478"/>
                  <a:pt x="2970690" y="167027"/>
                </a:cubicBezTo>
                <a:cubicBezTo>
                  <a:pt x="2967546" y="161576"/>
                  <a:pt x="2964008" y="158851"/>
                  <a:pt x="2960077" y="158851"/>
                </a:cubicBezTo>
                <a:cubicBezTo>
                  <a:pt x="2955736" y="158851"/>
                  <a:pt x="2943110" y="160345"/>
                  <a:pt x="2922200" y="163334"/>
                </a:cubicBezTo>
                <a:cubicBezTo>
                  <a:pt x="2916308" y="168134"/>
                  <a:pt x="2911797" y="166885"/>
                  <a:pt x="2908665" y="159586"/>
                </a:cubicBezTo>
                <a:cubicBezTo>
                  <a:pt x="2905534" y="152287"/>
                  <a:pt x="2904746" y="143863"/>
                  <a:pt x="2906303" y="134313"/>
                </a:cubicBezTo>
                <a:cubicBezTo>
                  <a:pt x="2907859" y="124763"/>
                  <a:pt x="2908253" y="111387"/>
                  <a:pt x="2907484" y="94185"/>
                </a:cubicBezTo>
                <a:cubicBezTo>
                  <a:pt x="2906715" y="76983"/>
                  <a:pt x="2904963" y="63399"/>
                  <a:pt x="2902229" y="53434"/>
                </a:cubicBezTo>
                <a:cubicBezTo>
                  <a:pt x="2899494" y="43469"/>
                  <a:pt x="2901866" y="39847"/>
                  <a:pt x="2909345" y="42570"/>
                </a:cubicBezTo>
                <a:cubicBezTo>
                  <a:pt x="2916823" y="45292"/>
                  <a:pt x="2927777" y="44396"/>
                  <a:pt x="2942208" y="39881"/>
                </a:cubicBezTo>
                <a:cubicBezTo>
                  <a:pt x="2956638" y="35367"/>
                  <a:pt x="2965261" y="32059"/>
                  <a:pt x="2968076" y="29956"/>
                </a:cubicBezTo>
                <a:cubicBezTo>
                  <a:pt x="2969484" y="28905"/>
                  <a:pt x="2971287" y="28433"/>
                  <a:pt x="2973487" y="28540"/>
                </a:cubicBezTo>
                <a:close/>
                <a:moveTo>
                  <a:pt x="2354362" y="28540"/>
                </a:moveTo>
                <a:cubicBezTo>
                  <a:pt x="2356562" y="28647"/>
                  <a:pt x="2359158" y="29333"/>
                  <a:pt x="2362150" y="30598"/>
                </a:cubicBezTo>
                <a:cubicBezTo>
                  <a:pt x="2368134" y="33128"/>
                  <a:pt x="2373697" y="35978"/>
                  <a:pt x="2378837" y="39147"/>
                </a:cubicBezTo>
                <a:cubicBezTo>
                  <a:pt x="2383978" y="42315"/>
                  <a:pt x="2385556" y="45732"/>
                  <a:pt x="2383572" y="49397"/>
                </a:cubicBezTo>
                <a:cubicBezTo>
                  <a:pt x="2381587" y="53062"/>
                  <a:pt x="2380022" y="63483"/>
                  <a:pt x="2378875" y="80660"/>
                </a:cubicBezTo>
                <a:cubicBezTo>
                  <a:pt x="2377728" y="97838"/>
                  <a:pt x="2376956" y="112358"/>
                  <a:pt x="2376558" y="124220"/>
                </a:cubicBezTo>
                <a:cubicBezTo>
                  <a:pt x="2376162" y="136083"/>
                  <a:pt x="2374323" y="146324"/>
                  <a:pt x="2371042" y="154944"/>
                </a:cubicBezTo>
                <a:cubicBezTo>
                  <a:pt x="2367762" y="163564"/>
                  <a:pt x="2364482" y="169095"/>
                  <a:pt x="2361201" y="171538"/>
                </a:cubicBezTo>
                <a:cubicBezTo>
                  <a:pt x="2357921" y="173982"/>
                  <a:pt x="2354709" y="172478"/>
                  <a:pt x="2351565" y="167027"/>
                </a:cubicBezTo>
                <a:cubicBezTo>
                  <a:pt x="2348421" y="161576"/>
                  <a:pt x="2344883" y="158851"/>
                  <a:pt x="2340951" y="158851"/>
                </a:cubicBezTo>
                <a:cubicBezTo>
                  <a:pt x="2336611" y="158851"/>
                  <a:pt x="2323985" y="160345"/>
                  <a:pt x="2303075" y="163334"/>
                </a:cubicBezTo>
                <a:cubicBezTo>
                  <a:pt x="2297183" y="168134"/>
                  <a:pt x="2292672" y="166885"/>
                  <a:pt x="2289541" y="159586"/>
                </a:cubicBezTo>
                <a:cubicBezTo>
                  <a:pt x="2286409" y="152287"/>
                  <a:pt x="2285622" y="143863"/>
                  <a:pt x="2287178" y="134313"/>
                </a:cubicBezTo>
                <a:cubicBezTo>
                  <a:pt x="2288734" y="124763"/>
                  <a:pt x="2289128" y="111387"/>
                  <a:pt x="2288359" y="94185"/>
                </a:cubicBezTo>
                <a:cubicBezTo>
                  <a:pt x="2287590" y="76983"/>
                  <a:pt x="2285839" y="63399"/>
                  <a:pt x="2283104" y="53434"/>
                </a:cubicBezTo>
                <a:cubicBezTo>
                  <a:pt x="2280369" y="43469"/>
                  <a:pt x="2282741" y="39847"/>
                  <a:pt x="2290220" y="42570"/>
                </a:cubicBezTo>
                <a:cubicBezTo>
                  <a:pt x="2297698" y="45292"/>
                  <a:pt x="2308653" y="44396"/>
                  <a:pt x="2323083" y="39881"/>
                </a:cubicBezTo>
                <a:cubicBezTo>
                  <a:pt x="2337513" y="35367"/>
                  <a:pt x="2346135" y="32059"/>
                  <a:pt x="2348951" y="29956"/>
                </a:cubicBezTo>
                <a:cubicBezTo>
                  <a:pt x="2350359" y="28905"/>
                  <a:pt x="2352162" y="28433"/>
                  <a:pt x="2354362" y="28540"/>
                </a:cubicBezTo>
                <a:close/>
                <a:moveTo>
                  <a:pt x="5344200" y="28440"/>
                </a:moveTo>
                <a:cubicBezTo>
                  <a:pt x="5347221" y="29029"/>
                  <a:pt x="5351552" y="30555"/>
                  <a:pt x="5357195" y="33017"/>
                </a:cubicBezTo>
                <a:cubicBezTo>
                  <a:pt x="5367340" y="36403"/>
                  <a:pt x="5373687" y="41181"/>
                  <a:pt x="5376236" y="47351"/>
                </a:cubicBezTo>
                <a:cubicBezTo>
                  <a:pt x="5378784" y="53521"/>
                  <a:pt x="5378183" y="59251"/>
                  <a:pt x="5374431" y="64540"/>
                </a:cubicBezTo>
                <a:cubicBezTo>
                  <a:pt x="5370680" y="69830"/>
                  <a:pt x="5365694" y="69498"/>
                  <a:pt x="5359474" y="63545"/>
                </a:cubicBezTo>
                <a:cubicBezTo>
                  <a:pt x="5353254" y="57592"/>
                  <a:pt x="5348101" y="51068"/>
                  <a:pt x="5344014" y="43974"/>
                </a:cubicBezTo>
                <a:cubicBezTo>
                  <a:pt x="5339928" y="36880"/>
                  <a:pt x="5338282" y="32049"/>
                  <a:pt x="5339075" y="29482"/>
                </a:cubicBezTo>
                <a:cubicBezTo>
                  <a:pt x="5339472" y="28198"/>
                  <a:pt x="5341180" y="27851"/>
                  <a:pt x="5344200" y="28440"/>
                </a:cubicBezTo>
                <a:close/>
                <a:moveTo>
                  <a:pt x="6019480" y="27205"/>
                </a:moveTo>
                <a:cubicBezTo>
                  <a:pt x="6022441" y="26618"/>
                  <a:pt x="6025625" y="26940"/>
                  <a:pt x="6029033" y="28170"/>
                </a:cubicBezTo>
                <a:cubicBezTo>
                  <a:pt x="6035848" y="30632"/>
                  <a:pt x="6042272" y="33773"/>
                  <a:pt x="6048306" y="37593"/>
                </a:cubicBezTo>
                <a:cubicBezTo>
                  <a:pt x="6054340" y="41413"/>
                  <a:pt x="6055127" y="45413"/>
                  <a:pt x="6050669" y="49592"/>
                </a:cubicBezTo>
                <a:cubicBezTo>
                  <a:pt x="6046210" y="53772"/>
                  <a:pt x="6042921" y="59043"/>
                  <a:pt x="6040799" y="65405"/>
                </a:cubicBezTo>
                <a:lnTo>
                  <a:pt x="6032614" y="89925"/>
                </a:lnTo>
                <a:cubicBezTo>
                  <a:pt x="6029315" y="99822"/>
                  <a:pt x="6024407" y="107558"/>
                  <a:pt x="6017889" y="113133"/>
                </a:cubicBezTo>
                <a:cubicBezTo>
                  <a:pt x="6011371" y="118708"/>
                  <a:pt x="6006662" y="118342"/>
                  <a:pt x="6003760" y="112035"/>
                </a:cubicBezTo>
                <a:cubicBezTo>
                  <a:pt x="6000858" y="105729"/>
                  <a:pt x="5995423" y="98312"/>
                  <a:pt x="5987454" y="89785"/>
                </a:cubicBezTo>
                <a:cubicBezTo>
                  <a:pt x="5979485" y="81259"/>
                  <a:pt x="5981293" y="78747"/>
                  <a:pt x="5992877" y="82251"/>
                </a:cubicBezTo>
                <a:cubicBezTo>
                  <a:pt x="6004461" y="85755"/>
                  <a:pt x="6011465" y="83243"/>
                  <a:pt x="6013889" y="74716"/>
                </a:cubicBezTo>
                <a:cubicBezTo>
                  <a:pt x="6016315" y="66190"/>
                  <a:pt x="6017231" y="59989"/>
                  <a:pt x="6016643" y="56113"/>
                </a:cubicBezTo>
                <a:cubicBezTo>
                  <a:pt x="6016054" y="52237"/>
                  <a:pt x="6012627" y="50882"/>
                  <a:pt x="6006365" y="52048"/>
                </a:cubicBezTo>
                <a:cubicBezTo>
                  <a:pt x="6000102" y="53214"/>
                  <a:pt x="5987916" y="56240"/>
                  <a:pt x="5969809" y="61127"/>
                </a:cubicBezTo>
                <a:cubicBezTo>
                  <a:pt x="5970590" y="91103"/>
                  <a:pt x="5970981" y="118965"/>
                  <a:pt x="5970981" y="144712"/>
                </a:cubicBezTo>
                <a:cubicBezTo>
                  <a:pt x="5986000" y="141822"/>
                  <a:pt x="5997816" y="137013"/>
                  <a:pt x="6006429" y="130285"/>
                </a:cubicBezTo>
                <a:cubicBezTo>
                  <a:pt x="6015043" y="123557"/>
                  <a:pt x="6022320" y="121644"/>
                  <a:pt x="6028261" y="124546"/>
                </a:cubicBezTo>
                <a:cubicBezTo>
                  <a:pt x="6034201" y="127448"/>
                  <a:pt x="6039757" y="130316"/>
                  <a:pt x="6044929" y="133150"/>
                </a:cubicBezTo>
                <a:cubicBezTo>
                  <a:pt x="6050101" y="135984"/>
                  <a:pt x="6051065" y="139513"/>
                  <a:pt x="6047823" y="143736"/>
                </a:cubicBezTo>
                <a:cubicBezTo>
                  <a:pt x="6044579" y="147959"/>
                  <a:pt x="6041407" y="156070"/>
                  <a:pt x="6038307" y="168069"/>
                </a:cubicBezTo>
                <a:cubicBezTo>
                  <a:pt x="6035206" y="180068"/>
                  <a:pt x="6031826" y="190855"/>
                  <a:pt x="6028167" y="200430"/>
                </a:cubicBezTo>
                <a:cubicBezTo>
                  <a:pt x="6037481" y="208107"/>
                  <a:pt x="6047866" y="214807"/>
                  <a:pt x="6059319" y="220531"/>
                </a:cubicBezTo>
                <a:cubicBezTo>
                  <a:pt x="6070773" y="226255"/>
                  <a:pt x="6081869" y="230915"/>
                  <a:pt x="6092611" y="234511"/>
                </a:cubicBezTo>
                <a:cubicBezTo>
                  <a:pt x="6103351" y="238108"/>
                  <a:pt x="6103946" y="241568"/>
                  <a:pt x="6094396" y="244892"/>
                </a:cubicBezTo>
                <a:cubicBezTo>
                  <a:pt x="6084846" y="248216"/>
                  <a:pt x="6074621" y="250272"/>
                  <a:pt x="6063719" y="251059"/>
                </a:cubicBezTo>
                <a:cubicBezTo>
                  <a:pt x="6052817" y="251847"/>
                  <a:pt x="6045453" y="249714"/>
                  <a:pt x="6041627" y="244660"/>
                </a:cubicBezTo>
                <a:cubicBezTo>
                  <a:pt x="6037801" y="239606"/>
                  <a:pt x="6029315" y="230071"/>
                  <a:pt x="6016169" y="216057"/>
                </a:cubicBezTo>
                <a:cubicBezTo>
                  <a:pt x="6007351" y="224391"/>
                  <a:pt x="5999091" y="229978"/>
                  <a:pt x="5991389" y="232818"/>
                </a:cubicBezTo>
                <a:cubicBezTo>
                  <a:pt x="5983687" y="235659"/>
                  <a:pt x="5977250" y="237079"/>
                  <a:pt x="5972078" y="237079"/>
                </a:cubicBezTo>
                <a:lnTo>
                  <a:pt x="5968250" y="235034"/>
                </a:lnTo>
                <a:lnTo>
                  <a:pt x="5966925" y="246464"/>
                </a:lnTo>
                <a:cubicBezTo>
                  <a:pt x="5964221" y="263548"/>
                  <a:pt x="5960367" y="270261"/>
                  <a:pt x="5955363" y="266602"/>
                </a:cubicBezTo>
                <a:cubicBezTo>
                  <a:pt x="5950359" y="262944"/>
                  <a:pt x="5946629" y="257139"/>
                  <a:pt x="5944173" y="249190"/>
                </a:cubicBezTo>
                <a:cubicBezTo>
                  <a:pt x="5941717" y="241240"/>
                  <a:pt x="5941851" y="233088"/>
                  <a:pt x="5944573" y="224735"/>
                </a:cubicBezTo>
                <a:cubicBezTo>
                  <a:pt x="5947296" y="216382"/>
                  <a:pt x="5949044" y="206172"/>
                  <a:pt x="5949819" y="194105"/>
                </a:cubicBezTo>
                <a:cubicBezTo>
                  <a:pt x="5950594" y="182037"/>
                  <a:pt x="5950982" y="159372"/>
                  <a:pt x="5950982" y="126109"/>
                </a:cubicBezTo>
                <a:cubicBezTo>
                  <a:pt x="5950982" y="92883"/>
                  <a:pt x="5950433" y="73343"/>
                  <a:pt x="5949336" y="67489"/>
                </a:cubicBezTo>
                <a:cubicBezTo>
                  <a:pt x="5948238" y="61635"/>
                  <a:pt x="5946294" y="56119"/>
                  <a:pt x="5943503" y="50941"/>
                </a:cubicBezTo>
                <a:cubicBezTo>
                  <a:pt x="5940713" y="45763"/>
                  <a:pt x="5942840" y="43174"/>
                  <a:pt x="5949884" y="43174"/>
                </a:cubicBezTo>
                <a:cubicBezTo>
                  <a:pt x="5955044" y="43174"/>
                  <a:pt x="5959158" y="43559"/>
                  <a:pt x="5962228" y="44328"/>
                </a:cubicBezTo>
                <a:cubicBezTo>
                  <a:pt x="5965297" y="45097"/>
                  <a:pt x="5968506" y="45503"/>
                  <a:pt x="5971855" y="45546"/>
                </a:cubicBezTo>
                <a:cubicBezTo>
                  <a:pt x="5975204" y="45590"/>
                  <a:pt x="5981352" y="44495"/>
                  <a:pt x="5990300" y="42263"/>
                </a:cubicBezTo>
                <a:cubicBezTo>
                  <a:pt x="5999249" y="40030"/>
                  <a:pt x="6006237" y="36508"/>
                  <a:pt x="6011267" y="31696"/>
                </a:cubicBezTo>
                <a:cubicBezTo>
                  <a:pt x="6013781" y="29290"/>
                  <a:pt x="6016519" y="27793"/>
                  <a:pt x="6019480" y="27205"/>
                </a:cubicBezTo>
                <a:close/>
                <a:moveTo>
                  <a:pt x="4181155" y="27205"/>
                </a:moveTo>
                <a:cubicBezTo>
                  <a:pt x="4184117" y="26618"/>
                  <a:pt x="4187301" y="26940"/>
                  <a:pt x="4190708" y="28170"/>
                </a:cubicBezTo>
                <a:cubicBezTo>
                  <a:pt x="4197523" y="30632"/>
                  <a:pt x="4203948" y="33773"/>
                  <a:pt x="4209982" y="37593"/>
                </a:cubicBezTo>
                <a:cubicBezTo>
                  <a:pt x="4216015" y="41413"/>
                  <a:pt x="4216803" y="45413"/>
                  <a:pt x="4212344" y="49592"/>
                </a:cubicBezTo>
                <a:cubicBezTo>
                  <a:pt x="4207885" y="53772"/>
                  <a:pt x="4204596" y="59043"/>
                  <a:pt x="4202475" y="65405"/>
                </a:cubicBezTo>
                <a:lnTo>
                  <a:pt x="4194289" y="89925"/>
                </a:lnTo>
                <a:cubicBezTo>
                  <a:pt x="4190991" y="99822"/>
                  <a:pt x="4186082" y="107558"/>
                  <a:pt x="4179565" y="113133"/>
                </a:cubicBezTo>
                <a:cubicBezTo>
                  <a:pt x="4173047" y="118708"/>
                  <a:pt x="4168338" y="118342"/>
                  <a:pt x="4165435" y="112035"/>
                </a:cubicBezTo>
                <a:cubicBezTo>
                  <a:pt x="4162533" y="105729"/>
                  <a:pt x="4157098" y="98312"/>
                  <a:pt x="4149129" y="89785"/>
                </a:cubicBezTo>
                <a:cubicBezTo>
                  <a:pt x="4141161" y="81259"/>
                  <a:pt x="4142968" y="78747"/>
                  <a:pt x="4154552" y="82251"/>
                </a:cubicBezTo>
                <a:cubicBezTo>
                  <a:pt x="4166136" y="85755"/>
                  <a:pt x="4173140" y="83243"/>
                  <a:pt x="4175565" y="74716"/>
                </a:cubicBezTo>
                <a:cubicBezTo>
                  <a:pt x="4177990" y="66190"/>
                  <a:pt x="4178908" y="59989"/>
                  <a:pt x="4178318" y="56113"/>
                </a:cubicBezTo>
                <a:cubicBezTo>
                  <a:pt x="4177729" y="52237"/>
                  <a:pt x="4174303" y="50882"/>
                  <a:pt x="4168040" y="52048"/>
                </a:cubicBezTo>
                <a:cubicBezTo>
                  <a:pt x="4161777" y="53214"/>
                  <a:pt x="4149591" y="56240"/>
                  <a:pt x="4131484" y="61127"/>
                </a:cubicBezTo>
                <a:cubicBezTo>
                  <a:pt x="4132265" y="91103"/>
                  <a:pt x="4132656" y="118965"/>
                  <a:pt x="4132656" y="144712"/>
                </a:cubicBezTo>
                <a:cubicBezTo>
                  <a:pt x="4147675" y="141822"/>
                  <a:pt x="4159492" y="137013"/>
                  <a:pt x="4168105" y="130285"/>
                </a:cubicBezTo>
                <a:cubicBezTo>
                  <a:pt x="4176718" y="123557"/>
                  <a:pt x="4183996" y="121644"/>
                  <a:pt x="4189936" y="124546"/>
                </a:cubicBezTo>
                <a:cubicBezTo>
                  <a:pt x="4195877" y="127448"/>
                  <a:pt x="4201433" y="130316"/>
                  <a:pt x="4206605" y="133150"/>
                </a:cubicBezTo>
                <a:cubicBezTo>
                  <a:pt x="4211777" y="135984"/>
                  <a:pt x="4212741" y="139513"/>
                  <a:pt x="4209498" y="143736"/>
                </a:cubicBezTo>
                <a:cubicBezTo>
                  <a:pt x="4206255" y="147959"/>
                  <a:pt x="4203083" y="156070"/>
                  <a:pt x="4199982" y="168069"/>
                </a:cubicBezTo>
                <a:cubicBezTo>
                  <a:pt x="4196881" y="180068"/>
                  <a:pt x="4193502" y="190855"/>
                  <a:pt x="4189843" y="200430"/>
                </a:cubicBezTo>
                <a:cubicBezTo>
                  <a:pt x="4199157" y="208107"/>
                  <a:pt x="4209541" y="214807"/>
                  <a:pt x="4220995" y="220531"/>
                </a:cubicBezTo>
                <a:cubicBezTo>
                  <a:pt x="4232448" y="226255"/>
                  <a:pt x="4243545" y="230915"/>
                  <a:pt x="4254286" y="234511"/>
                </a:cubicBezTo>
                <a:cubicBezTo>
                  <a:pt x="4265026" y="238108"/>
                  <a:pt x="4265621" y="241568"/>
                  <a:pt x="4256072" y="244892"/>
                </a:cubicBezTo>
                <a:cubicBezTo>
                  <a:pt x="4246522" y="248216"/>
                  <a:pt x="4236296" y="250272"/>
                  <a:pt x="4225395" y="251059"/>
                </a:cubicBezTo>
                <a:cubicBezTo>
                  <a:pt x="4214493" y="251847"/>
                  <a:pt x="4207129" y="249714"/>
                  <a:pt x="4203303" y="244660"/>
                </a:cubicBezTo>
                <a:cubicBezTo>
                  <a:pt x="4199477" y="239606"/>
                  <a:pt x="4190991" y="230071"/>
                  <a:pt x="4177844" y="216057"/>
                </a:cubicBezTo>
                <a:cubicBezTo>
                  <a:pt x="4169026" y="224391"/>
                  <a:pt x="4160766" y="229978"/>
                  <a:pt x="4153064" y="232818"/>
                </a:cubicBezTo>
                <a:cubicBezTo>
                  <a:pt x="4145362" y="235659"/>
                  <a:pt x="4138925" y="237079"/>
                  <a:pt x="4133754" y="237079"/>
                </a:cubicBezTo>
                <a:lnTo>
                  <a:pt x="4129925" y="235034"/>
                </a:lnTo>
                <a:lnTo>
                  <a:pt x="4128600" y="246464"/>
                </a:lnTo>
                <a:cubicBezTo>
                  <a:pt x="4125897" y="263548"/>
                  <a:pt x="4122043" y="270261"/>
                  <a:pt x="4117038" y="266602"/>
                </a:cubicBezTo>
                <a:cubicBezTo>
                  <a:pt x="4112034" y="262944"/>
                  <a:pt x="4108304" y="257139"/>
                  <a:pt x="4105848" y="249190"/>
                </a:cubicBezTo>
                <a:cubicBezTo>
                  <a:pt x="4103393" y="241240"/>
                  <a:pt x="4103526" y="233088"/>
                  <a:pt x="4106248" y="224735"/>
                </a:cubicBezTo>
                <a:cubicBezTo>
                  <a:pt x="4108971" y="216382"/>
                  <a:pt x="4110719" y="206172"/>
                  <a:pt x="4111495" y="194105"/>
                </a:cubicBezTo>
                <a:cubicBezTo>
                  <a:pt x="4112270" y="182037"/>
                  <a:pt x="4112657" y="159372"/>
                  <a:pt x="4112657" y="126109"/>
                </a:cubicBezTo>
                <a:cubicBezTo>
                  <a:pt x="4112657" y="92883"/>
                  <a:pt x="4112108" y="73343"/>
                  <a:pt x="4111011" y="67489"/>
                </a:cubicBezTo>
                <a:cubicBezTo>
                  <a:pt x="4109913" y="61635"/>
                  <a:pt x="4107969" y="56119"/>
                  <a:pt x="4105179" y="50941"/>
                </a:cubicBezTo>
                <a:cubicBezTo>
                  <a:pt x="4102388" y="45763"/>
                  <a:pt x="4104515" y="43174"/>
                  <a:pt x="4111560" y="43174"/>
                </a:cubicBezTo>
                <a:cubicBezTo>
                  <a:pt x="4116719" y="43174"/>
                  <a:pt x="4120833" y="43559"/>
                  <a:pt x="4123903" y="44328"/>
                </a:cubicBezTo>
                <a:cubicBezTo>
                  <a:pt x="4126973" y="45097"/>
                  <a:pt x="4130182" y="45503"/>
                  <a:pt x="4133530" y="45546"/>
                </a:cubicBezTo>
                <a:cubicBezTo>
                  <a:pt x="4136879" y="45590"/>
                  <a:pt x="4143027" y="44495"/>
                  <a:pt x="4151976" y="42263"/>
                </a:cubicBezTo>
                <a:cubicBezTo>
                  <a:pt x="4160924" y="40030"/>
                  <a:pt x="4167913" y="36508"/>
                  <a:pt x="4172942" y="31696"/>
                </a:cubicBezTo>
                <a:cubicBezTo>
                  <a:pt x="4175457" y="29290"/>
                  <a:pt x="4178194" y="27793"/>
                  <a:pt x="4181155" y="27205"/>
                </a:cubicBezTo>
                <a:close/>
                <a:moveTo>
                  <a:pt x="1439234" y="25901"/>
                </a:moveTo>
                <a:cubicBezTo>
                  <a:pt x="1442667" y="26245"/>
                  <a:pt x="1446445" y="27454"/>
                  <a:pt x="1450569" y="29529"/>
                </a:cubicBezTo>
                <a:cubicBezTo>
                  <a:pt x="1458816" y="33677"/>
                  <a:pt x="1465253" y="38027"/>
                  <a:pt x="1469879" y="42579"/>
                </a:cubicBezTo>
                <a:cubicBezTo>
                  <a:pt x="1474505" y="47131"/>
                  <a:pt x="1474561" y="51856"/>
                  <a:pt x="1470047" y="56755"/>
                </a:cubicBezTo>
                <a:cubicBezTo>
                  <a:pt x="1465532" y="61654"/>
                  <a:pt x="1461780" y="66906"/>
                  <a:pt x="1458792" y="72512"/>
                </a:cubicBezTo>
                <a:cubicBezTo>
                  <a:pt x="1455802" y="78118"/>
                  <a:pt x="1449496" y="90213"/>
                  <a:pt x="1439872" y="108798"/>
                </a:cubicBezTo>
                <a:cubicBezTo>
                  <a:pt x="1430247" y="127383"/>
                  <a:pt x="1423315" y="130059"/>
                  <a:pt x="1419073" y="116826"/>
                </a:cubicBezTo>
                <a:cubicBezTo>
                  <a:pt x="1410987" y="117607"/>
                  <a:pt x="1402274" y="118388"/>
                  <a:pt x="1392935" y="119170"/>
                </a:cubicBezTo>
                <a:cubicBezTo>
                  <a:pt x="1383596" y="119951"/>
                  <a:pt x="1374809" y="120658"/>
                  <a:pt x="1366574" y="121290"/>
                </a:cubicBezTo>
                <a:cubicBezTo>
                  <a:pt x="1365966" y="124974"/>
                  <a:pt x="1363790" y="127876"/>
                  <a:pt x="1360044" y="129997"/>
                </a:cubicBezTo>
                <a:cubicBezTo>
                  <a:pt x="1356298" y="132118"/>
                  <a:pt x="1353012" y="128205"/>
                  <a:pt x="1350184" y="118258"/>
                </a:cubicBezTo>
                <a:cubicBezTo>
                  <a:pt x="1347356" y="108311"/>
                  <a:pt x="1344988" y="94904"/>
                  <a:pt x="1343078" y="78037"/>
                </a:cubicBezTo>
                <a:cubicBezTo>
                  <a:pt x="1341168" y="61170"/>
                  <a:pt x="1338247" y="48997"/>
                  <a:pt x="1334315" y="41519"/>
                </a:cubicBezTo>
                <a:cubicBezTo>
                  <a:pt x="1330384" y="34040"/>
                  <a:pt x="1333174" y="31274"/>
                  <a:pt x="1342687" y="33221"/>
                </a:cubicBezTo>
                <a:cubicBezTo>
                  <a:pt x="1352199" y="35169"/>
                  <a:pt x="1359734" y="36151"/>
                  <a:pt x="1365290" y="36170"/>
                </a:cubicBezTo>
                <a:cubicBezTo>
                  <a:pt x="1370846" y="36189"/>
                  <a:pt x="1381646" y="35435"/>
                  <a:pt x="1397688" y="33910"/>
                </a:cubicBezTo>
                <a:cubicBezTo>
                  <a:pt x="1413731" y="32384"/>
                  <a:pt x="1424493" y="30235"/>
                  <a:pt x="1429975" y="27464"/>
                </a:cubicBezTo>
                <a:cubicBezTo>
                  <a:pt x="1432716" y="26078"/>
                  <a:pt x="1435802" y="25557"/>
                  <a:pt x="1439234" y="25901"/>
                </a:cubicBezTo>
                <a:close/>
                <a:moveTo>
                  <a:pt x="198040" y="25575"/>
                </a:moveTo>
                <a:cubicBezTo>
                  <a:pt x="200567" y="25684"/>
                  <a:pt x="203147" y="26549"/>
                  <a:pt x="205780" y="28170"/>
                </a:cubicBezTo>
                <a:cubicBezTo>
                  <a:pt x="211044" y="31414"/>
                  <a:pt x="216495" y="34877"/>
                  <a:pt x="222132" y="38561"/>
                </a:cubicBezTo>
                <a:cubicBezTo>
                  <a:pt x="227769" y="42244"/>
                  <a:pt x="229552" y="45779"/>
                  <a:pt x="227481" y="49165"/>
                </a:cubicBezTo>
                <a:cubicBezTo>
                  <a:pt x="225409" y="52550"/>
                  <a:pt x="223657" y="56752"/>
                  <a:pt x="222225" y="61768"/>
                </a:cubicBezTo>
                <a:cubicBezTo>
                  <a:pt x="220792" y="66785"/>
                  <a:pt x="220076" y="78112"/>
                  <a:pt x="220076" y="95748"/>
                </a:cubicBezTo>
                <a:lnTo>
                  <a:pt x="220076" y="140117"/>
                </a:lnTo>
                <a:cubicBezTo>
                  <a:pt x="220076" y="152197"/>
                  <a:pt x="218157" y="162231"/>
                  <a:pt x="214319" y="170218"/>
                </a:cubicBezTo>
                <a:cubicBezTo>
                  <a:pt x="210480" y="178205"/>
                  <a:pt x="205981" y="177426"/>
                  <a:pt x="200822" y="167883"/>
                </a:cubicBezTo>
                <a:cubicBezTo>
                  <a:pt x="195662" y="158339"/>
                  <a:pt x="194056" y="147993"/>
                  <a:pt x="196003" y="136843"/>
                </a:cubicBezTo>
                <a:cubicBezTo>
                  <a:pt x="197950" y="125693"/>
                  <a:pt x="199119" y="109049"/>
                  <a:pt x="199510" y="86911"/>
                </a:cubicBezTo>
                <a:cubicBezTo>
                  <a:pt x="199901" y="64773"/>
                  <a:pt x="199054" y="52163"/>
                  <a:pt x="196971" y="49081"/>
                </a:cubicBezTo>
                <a:cubicBezTo>
                  <a:pt x="194887" y="45999"/>
                  <a:pt x="188360" y="45431"/>
                  <a:pt x="177390" y="47379"/>
                </a:cubicBezTo>
                <a:cubicBezTo>
                  <a:pt x="166421" y="49326"/>
                  <a:pt x="154579" y="51645"/>
                  <a:pt x="141867" y="54336"/>
                </a:cubicBezTo>
                <a:cubicBezTo>
                  <a:pt x="141867" y="83792"/>
                  <a:pt x="141660" y="105949"/>
                  <a:pt x="141244" y="120807"/>
                </a:cubicBezTo>
                <a:cubicBezTo>
                  <a:pt x="140828" y="135665"/>
                  <a:pt x="139281" y="147667"/>
                  <a:pt x="136602" y="156814"/>
                </a:cubicBezTo>
                <a:cubicBezTo>
                  <a:pt x="133923" y="165961"/>
                  <a:pt x="129632" y="166147"/>
                  <a:pt x="123729" y="157372"/>
                </a:cubicBezTo>
                <a:cubicBezTo>
                  <a:pt x="117825" y="148597"/>
                  <a:pt x="115652" y="141342"/>
                  <a:pt x="117208" y="135606"/>
                </a:cubicBezTo>
                <a:cubicBezTo>
                  <a:pt x="118765" y="129870"/>
                  <a:pt x="119738" y="122937"/>
                  <a:pt x="120129" y="114807"/>
                </a:cubicBezTo>
                <a:cubicBezTo>
                  <a:pt x="120520" y="106677"/>
                  <a:pt x="120523" y="94638"/>
                  <a:pt x="120138" y="78688"/>
                </a:cubicBezTo>
                <a:cubicBezTo>
                  <a:pt x="119754" y="62739"/>
                  <a:pt x="118197" y="51465"/>
                  <a:pt x="115469" y="44867"/>
                </a:cubicBezTo>
                <a:cubicBezTo>
                  <a:pt x="112740" y="38269"/>
                  <a:pt x="114579" y="35755"/>
                  <a:pt x="120985" y="37323"/>
                </a:cubicBezTo>
                <a:cubicBezTo>
                  <a:pt x="127390" y="38892"/>
                  <a:pt x="131989" y="39677"/>
                  <a:pt x="134779" y="39677"/>
                </a:cubicBezTo>
                <a:cubicBezTo>
                  <a:pt x="137718" y="39677"/>
                  <a:pt x="146549" y="38353"/>
                  <a:pt x="161270" y="35705"/>
                </a:cubicBezTo>
                <a:cubicBezTo>
                  <a:pt x="175992" y="33057"/>
                  <a:pt x="185774" y="30328"/>
                  <a:pt x="190617" y="27519"/>
                </a:cubicBezTo>
                <a:cubicBezTo>
                  <a:pt x="193039" y="26115"/>
                  <a:pt x="195513" y="25467"/>
                  <a:pt x="198040" y="25575"/>
                </a:cubicBezTo>
                <a:close/>
                <a:moveTo>
                  <a:pt x="6638473" y="23631"/>
                </a:moveTo>
                <a:cubicBezTo>
                  <a:pt x="6642629" y="23910"/>
                  <a:pt x="6647646" y="25464"/>
                  <a:pt x="6653525" y="28291"/>
                </a:cubicBezTo>
                <a:cubicBezTo>
                  <a:pt x="6671161" y="38585"/>
                  <a:pt x="6675589" y="46399"/>
                  <a:pt x="6666808" y="51732"/>
                </a:cubicBezTo>
                <a:cubicBezTo>
                  <a:pt x="6658027" y="57065"/>
                  <a:pt x="6651137" y="66912"/>
                  <a:pt x="6646139" y="81274"/>
                </a:cubicBezTo>
                <a:cubicBezTo>
                  <a:pt x="6654697" y="90303"/>
                  <a:pt x="6653025" y="95763"/>
                  <a:pt x="6641125" y="97655"/>
                </a:cubicBezTo>
                <a:cubicBezTo>
                  <a:pt x="6629226" y="99546"/>
                  <a:pt x="6610414" y="103431"/>
                  <a:pt x="6584692" y="109310"/>
                </a:cubicBezTo>
                <a:cubicBezTo>
                  <a:pt x="6578019" y="133780"/>
                  <a:pt x="6571521" y="153137"/>
                  <a:pt x="6565195" y="167381"/>
                </a:cubicBezTo>
                <a:cubicBezTo>
                  <a:pt x="6558870" y="181625"/>
                  <a:pt x="6549950" y="195890"/>
                  <a:pt x="6538434" y="210178"/>
                </a:cubicBezTo>
                <a:cubicBezTo>
                  <a:pt x="6526919" y="224465"/>
                  <a:pt x="6512587" y="236021"/>
                  <a:pt x="6495441" y="244846"/>
                </a:cubicBezTo>
                <a:cubicBezTo>
                  <a:pt x="6478295" y="253670"/>
                  <a:pt x="6476987" y="250690"/>
                  <a:pt x="6491516" y="235907"/>
                </a:cubicBezTo>
                <a:cubicBezTo>
                  <a:pt x="6506045" y="221123"/>
                  <a:pt x="6518510" y="205446"/>
                  <a:pt x="6528909" y="188877"/>
                </a:cubicBezTo>
                <a:cubicBezTo>
                  <a:pt x="6539309" y="172307"/>
                  <a:pt x="6547807" y="153546"/>
                  <a:pt x="6554405" y="132592"/>
                </a:cubicBezTo>
                <a:cubicBezTo>
                  <a:pt x="6561003" y="111638"/>
                  <a:pt x="6564882" y="94579"/>
                  <a:pt x="6566042" y="81414"/>
                </a:cubicBezTo>
                <a:cubicBezTo>
                  <a:pt x="6567201" y="68249"/>
                  <a:pt x="6566029" y="58488"/>
                  <a:pt x="6562526" y="52132"/>
                </a:cubicBezTo>
                <a:cubicBezTo>
                  <a:pt x="6559022" y="45776"/>
                  <a:pt x="6559707" y="42105"/>
                  <a:pt x="6564581" y="41119"/>
                </a:cubicBezTo>
                <a:cubicBezTo>
                  <a:pt x="6569455" y="40133"/>
                  <a:pt x="6574553" y="40613"/>
                  <a:pt x="6579873" y="42560"/>
                </a:cubicBezTo>
                <a:cubicBezTo>
                  <a:pt x="6585194" y="44507"/>
                  <a:pt x="6591029" y="44762"/>
                  <a:pt x="6597379" y="43323"/>
                </a:cubicBezTo>
                <a:cubicBezTo>
                  <a:pt x="6603729" y="41884"/>
                  <a:pt x="6609301" y="39875"/>
                  <a:pt x="6614095" y="37296"/>
                </a:cubicBezTo>
                <a:cubicBezTo>
                  <a:pt x="6618888" y="34716"/>
                  <a:pt x="6623719" y="31156"/>
                  <a:pt x="6628587" y="26617"/>
                </a:cubicBezTo>
                <a:cubicBezTo>
                  <a:pt x="6631021" y="24347"/>
                  <a:pt x="6634316" y="23352"/>
                  <a:pt x="6638473" y="23631"/>
                </a:cubicBezTo>
                <a:close/>
                <a:moveTo>
                  <a:pt x="5699609" y="18201"/>
                </a:moveTo>
                <a:cubicBezTo>
                  <a:pt x="5703381" y="18249"/>
                  <a:pt x="5708801" y="19709"/>
                  <a:pt x="5715871" y="22580"/>
                </a:cubicBezTo>
                <a:cubicBezTo>
                  <a:pt x="5722265" y="27448"/>
                  <a:pt x="5726124" y="31301"/>
                  <a:pt x="5727451" y="34140"/>
                </a:cubicBezTo>
                <a:lnTo>
                  <a:pt x="5724625" y="38413"/>
                </a:lnTo>
                <a:lnTo>
                  <a:pt x="5727926" y="38737"/>
                </a:lnTo>
                <a:cubicBezTo>
                  <a:pt x="5734164" y="40467"/>
                  <a:pt x="5739373" y="43422"/>
                  <a:pt x="5743553" y="47602"/>
                </a:cubicBezTo>
                <a:cubicBezTo>
                  <a:pt x="5748774" y="52476"/>
                  <a:pt x="5749146" y="56017"/>
                  <a:pt x="5744669" y="58224"/>
                </a:cubicBezTo>
                <a:cubicBezTo>
                  <a:pt x="5740192" y="60432"/>
                  <a:pt x="5735671" y="63247"/>
                  <a:pt x="5731107" y="66670"/>
                </a:cubicBezTo>
                <a:cubicBezTo>
                  <a:pt x="5726543" y="70094"/>
                  <a:pt x="5720199" y="73668"/>
                  <a:pt x="5712076" y="77395"/>
                </a:cubicBezTo>
                <a:cubicBezTo>
                  <a:pt x="5703952" y="81122"/>
                  <a:pt x="5703003" y="78422"/>
                  <a:pt x="5709229" y="69294"/>
                </a:cubicBezTo>
                <a:cubicBezTo>
                  <a:pt x="5715455" y="60165"/>
                  <a:pt x="5718568" y="53028"/>
                  <a:pt x="5718568" y="47881"/>
                </a:cubicBezTo>
                <a:cubicBezTo>
                  <a:pt x="5718568" y="45924"/>
                  <a:pt x="5718763" y="44267"/>
                  <a:pt x="5719153" y="42907"/>
                </a:cubicBezTo>
                <a:lnTo>
                  <a:pt x="5720433" y="40585"/>
                </a:lnTo>
                <a:lnTo>
                  <a:pt x="5709648" y="43674"/>
                </a:lnTo>
                <a:cubicBezTo>
                  <a:pt x="5703931" y="45573"/>
                  <a:pt x="5697224" y="48017"/>
                  <a:pt x="5689528" y="51006"/>
                </a:cubicBezTo>
                <a:cubicBezTo>
                  <a:pt x="5699636" y="55496"/>
                  <a:pt x="5703524" y="60320"/>
                  <a:pt x="5701193" y="65480"/>
                </a:cubicBezTo>
                <a:cubicBezTo>
                  <a:pt x="5698861" y="70639"/>
                  <a:pt x="5697695" y="77981"/>
                  <a:pt x="5697695" y="87506"/>
                </a:cubicBezTo>
                <a:cubicBezTo>
                  <a:pt x="5709911" y="85336"/>
                  <a:pt x="5719669" y="83042"/>
                  <a:pt x="5726968" y="80623"/>
                </a:cubicBezTo>
                <a:cubicBezTo>
                  <a:pt x="5734267" y="78205"/>
                  <a:pt x="5742691" y="80592"/>
                  <a:pt x="5752241" y="87785"/>
                </a:cubicBezTo>
                <a:cubicBezTo>
                  <a:pt x="5761791" y="94979"/>
                  <a:pt x="5758352" y="99273"/>
                  <a:pt x="5741925" y="100668"/>
                </a:cubicBezTo>
                <a:cubicBezTo>
                  <a:pt x="5725498" y="102064"/>
                  <a:pt x="5711530" y="103543"/>
                  <a:pt x="5700021" y="105105"/>
                </a:cubicBezTo>
                <a:cubicBezTo>
                  <a:pt x="5710252" y="111071"/>
                  <a:pt x="5723380" y="118822"/>
                  <a:pt x="5739404" y="128360"/>
                </a:cubicBezTo>
                <a:cubicBezTo>
                  <a:pt x="5755428" y="137897"/>
                  <a:pt x="5770577" y="144362"/>
                  <a:pt x="5784853" y="147754"/>
                </a:cubicBezTo>
                <a:cubicBezTo>
                  <a:pt x="5799128" y="151146"/>
                  <a:pt x="5802873" y="154423"/>
                  <a:pt x="5796089" y="157586"/>
                </a:cubicBezTo>
                <a:cubicBezTo>
                  <a:pt x="5789305" y="160748"/>
                  <a:pt x="5779932" y="162919"/>
                  <a:pt x="5767970" y="164097"/>
                </a:cubicBezTo>
                <a:cubicBezTo>
                  <a:pt x="5756008" y="165275"/>
                  <a:pt x="5747118" y="163080"/>
                  <a:pt x="5741302" y="157511"/>
                </a:cubicBezTo>
                <a:cubicBezTo>
                  <a:pt x="5735485" y="151943"/>
                  <a:pt x="5729067" y="146142"/>
                  <a:pt x="5722047" y="140108"/>
                </a:cubicBezTo>
                <a:cubicBezTo>
                  <a:pt x="5715027" y="134074"/>
                  <a:pt x="5706910" y="125148"/>
                  <a:pt x="5697695" y="113328"/>
                </a:cubicBezTo>
                <a:cubicBezTo>
                  <a:pt x="5698451" y="125867"/>
                  <a:pt x="5698114" y="139509"/>
                  <a:pt x="5696681" y="154256"/>
                </a:cubicBezTo>
                <a:cubicBezTo>
                  <a:pt x="5696323" y="157942"/>
                  <a:pt x="5695798" y="160958"/>
                  <a:pt x="5695106" y="163304"/>
                </a:cubicBezTo>
                <a:lnTo>
                  <a:pt x="5694253" y="164966"/>
                </a:lnTo>
                <a:lnTo>
                  <a:pt x="5724754" y="158265"/>
                </a:lnTo>
                <a:cubicBezTo>
                  <a:pt x="5728319" y="156237"/>
                  <a:pt x="5732834" y="156479"/>
                  <a:pt x="5738297" y="158990"/>
                </a:cubicBezTo>
                <a:cubicBezTo>
                  <a:pt x="5743760" y="161502"/>
                  <a:pt x="5749059" y="164875"/>
                  <a:pt x="5754194" y="169111"/>
                </a:cubicBezTo>
                <a:cubicBezTo>
                  <a:pt x="5759329" y="173346"/>
                  <a:pt x="5760473" y="176902"/>
                  <a:pt x="5757626" y="179780"/>
                </a:cubicBezTo>
                <a:cubicBezTo>
                  <a:pt x="5754780" y="182657"/>
                  <a:pt x="5752820" y="186418"/>
                  <a:pt x="5751748" y="191063"/>
                </a:cubicBezTo>
                <a:cubicBezTo>
                  <a:pt x="5750675" y="195708"/>
                  <a:pt x="5749549" y="204495"/>
                  <a:pt x="5748371" y="217424"/>
                </a:cubicBezTo>
                <a:cubicBezTo>
                  <a:pt x="5747193" y="230353"/>
                  <a:pt x="5743820" y="242502"/>
                  <a:pt x="5738251" y="253868"/>
                </a:cubicBezTo>
                <a:cubicBezTo>
                  <a:pt x="5732682" y="265235"/>
                  <a:pt x="5728010" y="266147"/>
                  <a:pt x="5724233" y="256603"/>
                </a:cubicBezTo>
                <a:cubicBezTo>
                  <a:pt x="5720456" y="247059"/>
                  <a:pt x="5718463" y="241612"/>
                  <a:pt x="5718252" y="240260"/>
                </a:cubicBezTo>
                <a:cubicBezTo>
                  <a:pt x="5718041" y="238908"/>
                  <a:pt x="5713517" y="238617"/>
                  <a:pt x="5704681" y="239385"/>
                </a:cubicBezTo>
                <a:cubicBezTo>
                  <a:pt x="5695844" y="240154"/>
                  <a:pt x="5680003" y="242009"/>
                  <a:pt x="5657158" y="244948"/>
                </a:cubicBezTo>
                <a:cubicBezTo>
                  <a:pt x="5652730" y="255267"/>
                  <a:pt x="5648845" y="258082"/>
                  <a:pt x="5645503" y="253394"/>
                </a:cubicBezTo>
                <a:cubicBezTo>
                  <a:pt x="5642161" y="248706"/>
                  <a:pt x="5639742" y="243382"/>
                  <a:pt x="5638248" y="237423"/>
                </a:cubicBezTo>
                <a:cubicBezTo>
                  <a:pt x="5636753" y="231463"/>
                  <a:pt x="5634620" y="222156"/>
                  <a:pt x="5631848" y="209499"/>
                </a:cubicBezTo>
                <a:cubicBezTo>
                  <a:pt x="5629076" y="196842"/>
                  <a:pt x="5626102" y="187159"/>
                  <a:pt x="5622928" y="180450"/>
                </a:cubicBezTo>
                <a:lnTo>
                  <a:pt x="5621527" y="174034"/>
                </a:lnTo>
                <a:lnTo>
                  <a:pt x="5618171" y="174989"/>
                </a:lnTo>
                <a:cubicBezTo>
                  <a:pt x="5613436" y="175813"/>
                  <a:pt x="5613310" y="173748"/>
                  <a:pt x="5617793" y="168794"/>
                </a:cubicBezTo>
                <a:cubicBezTo>
                  <a:pt x="5623771" y="162190"/>
                  <a:pt x="5630859" y="154395"/>
                  <a:pt x="5639057" y="145410"/>
                </a:cubicBezTo>
                <a:cubicBezTo>
                  <a:pt x="5647255" y="136424"/>
                  <a:pt x="5657028" y="124955"/>
                  <a:pt x="5668376" y="111003"/>
                </a:cubicBezTo>
                <a:cubicBezTo>
                  <a:pt x="5656830" y="114004"/>
                  <a:pt x="5648389" y="116116"/>
                  <a:pt x="5643057" y="117337"/>
                </a:cubicBezTo>
                <a:cubicBezTo>
                  <a:pt x="5637724" y="118559"/>
                  <a:pt x="5631659" y="116348"/>
                  <a:pt x="5624862" y="110705"/>
                </a:cubicBezTo>
                <a:cubicBezTo>
                  <a:pt x="5618066" y="105062"/>
                  <a:pt x="5620202" y="101747"/>
                  <a:pt x="5631271" y="100761"/>
                </a:cubicBezTo>
                <a:cubicBezTo>
                  <a:pt x="5642340" y="99775"/>
                  <a:pt x="5658206" y="97143"/>
                  <a:pt x="5678868" y="92864"/>
                </a:cubicBezTo>
                <a:cubicBezTo>
                  <a:pt x="5678868" y="85596"/>
                  <a:pt x="5678685" y="78260"/>
                  <a:pt x="5678320" y="70856"/>
                </a:cubicBezTo>
                <a:cubicBezTo>
                  <a:pt x="5677954" y="63452"/>
                  <a:pt x="5677318" y="58931"/>
                  <a:pt x="5676413" y="57294"/>
                </a:cubicBezTo>
                <a:cubicBezTo>
                  <a:pt x="5666057" y="61189"/>
                  <a:pt x="5659118" y="63136"/>
                  <a:pt x="5655595" y="63136"/>
                </a:cubicBezTo>
                <a:cubicBezTo>
                  <a:pt x="5650101" y="63136"/>
                  <a:pt x="5651053" y="60500"/>
                  <a:pt x="5658451" y="55229"/>
                </a:cubicBezTo>
                <a:cubicBezTo>
                  <a:pt x="5665849" y="49958"/>
                  <a:pt x="5673259" y="44538"/>
                  <a:pt x="5680682" y="38970"/>
                </a:cubicBezTo>
                <a:cubicBezTo>
                  <a:pt x="5688105" y="33401"/>
                  <a:pt x="5692291" y="27842"/>
                  <a:pt x="5693240" y="22292"/>
                </a:cubicBezTo>
                <a:cubicBezTo>
                  <a:pt x="5693714" y="19517"/>
                  <a:pt x="5695837" y="18153"/>
                  <a:pt x="5699609" y="18201"/>
                </a:cubicBezTo>
                <a:close/>
                <a:moveTo>
                  <a:pt x="759559" y="17483"/>
                </a:moveTo>
                <a:cubicBezTo>
                  <a:pt x="768117" y="17483"/>
                  <a:pt x="776882" y="20072"/>
                  <a:pt x="785856" y="25250"/>
                </a:cubicBezTo>
                <a:cubicBezTo>
                  <a:pt x="794829" y="30428"/>
                  <a:pt x="798118" y="38424"/>
                  <a:pt x="795725" y="49239"/>
                </a:cubicBezTo>
                <a:cubicBezTo>
                  <a:pt x="793331" y="60054"/>
                  <a:pt x="785456" y="59995"/>
                  <a:pt x="772098" y="49062"/>
                </a:cubicBezTo>
                <a:cubicBezTo>
                  <a:pt x="758741" y="38130"/>
                  <a:pt x="750772" y="30133"/>
                  <a:pt x="748193" y="25073"/>
                </a:cubicBezTo>
                <a:cubicBezTo>
                  <a:pt x="745613" y="20013"/>
                  <a:pt x="749402" y="17483"/>
                  <a:pt x="759559" y="17483"/>
                </a:cubicBezTo>
                <a:close/>
                <a:moveTo>
                  <a:pt x="5575014" y="15195"/>
                </a:moveTo>
                <a:cubicBezTo>
                  <a:pt x="5577755" y="14444"/>
                  <a:pt x="5582843" y="15269"/>
                  <a:pt x="5590278" y="17669"/>
                </a:cubicBezTo>
                <a:cubicBezTo>
                  <a:pt x="5604293" y="23237"/>
                  <a:pt x="5609539" y="29076"/>
                  <a:pt x="5606017" y="35184"/>
                </a:cubicBezTo>
                <a:cubicBezTo>
                  <a:pt x="5602495" y="41292"/>
                  <a:pt x="5600368" y="58342"/>
                  <a:pt x="5599636" y="86334"/>
                </a:cubicBezTo>
                <a:cubicBezTo>
                  <a:pt x="5600380" y="85652"/>
                  <a:pt x="5603028" y="84899"/>
                  <a:pt x="5607580" y="84074"/>
                </a:cubicBezTo>
                <a:cubicBezTo>
                  <a:pt x="5612131" y="83249"/>
                  <a:pt x="5615641" y="84945"/>
                  <a:pt x="5618109" y="89162"/>
                </a:cubicBezTo>
                <a:cubicBezTo>
                  <a:pt x="5620577" y="93379"/>
                  <a:pt x="5620379" y="96821"/>
                  <a:pt x="5617514" y="99487"/>
                </a:cubicBezTo>
                <a:cubicBezTo>
                  <a:pt x="5614649" y="102154"/>
                  <a:pt x="5608689" y="105229"/>
                  <a:pt x="5599636" y="108714"/>
                </a:cubicBezTo>
                <a:lnTo>
                  <a:pt x="5599636" y="128360"/>
                </a:lnTo>
                <a:cubicBezTo>
                  <a:pt x="5614419" y="119021"/>
                  <a:pt x="5620707" y="117083"/>
                  <a:pt x="5618500" y="122546"/>
                </a:cubicBezTo>
                <a:cubicBezTo>
                  <a:pt x="5616292" y="128009"/>
                  <a:pt x="5610005" y="135187"/>
                  <a:pt x="5599636" y="144080"/>
                </a:cubicBezTo>
                <a:lnTo>
                  <a:pt x="5599636" y="206643"/>
                </a:lnTo>
                <a:cubicBezTo>
                  <a:pt x="5599636" y="217607"/>
                  <a:pt x="5599217" y="226202"/>
                  <a:pt x="5598380" y="232428"/>
                </a:cubicBezTo>
                <a:cubicBezTo>
                  <a:pt x="5597543" y="238654"/>
                  <a:pt x="5594269" y="245847"/>
                  <a:pt x="5588558" y="254008"/>
                </a:cubicBezTo>
                <a:cubicBezTo>
                  <a:pt x="5582846" y="262169"/>
                  <a:pt x="5578261" y="261917"/>
                  <a:pt x="5574800" y="253254"/>
                </a:cubicBezTo>
                <a:cubicBezTo>
                  <a:pt x="5571340" y="244591"/>
                  <a:pt x="5565446" y="235814"/>
                  <a:pt x="5557118" y="226921"/>
                </a:cubicBezTo>
                <a:cubicBezTo>
                  <a:pt x="5548790" y="218029"/>
                  <a:pt x="5548972" y="214751"/>
                  <a:pt x="5557666" y="217089"/>
                </a:cubicBezTo>
                <a:cubicBezTo>
                  <a:pt x="5566361" y="219427"/>
                  <a:pt x="5572205" y="220503"/>
                  <a:pt x="5575200" y="220317"/>
                </a:cubicBezTo>
                <a:cubicBezTo>
                  <a:pt x="5578195" y="220131"/>
                  <a:pt x="5579879" y="212944"/>
                  <a:pt x="5580251" y="198755"/>
                </a:cubicBezTo>
                <a:cubicBezTo>
                  <a:pt x="5580623" y="184567"/>
                  <a:pt x="5580809" y="169709"/>
                  <a:pt x="5580809" y="154181"/>
                </a:cubicBezTo>
                <a:cubicBezTo>
                  <a:pt x="5560519" y="173963"/>
                  <a:pt x="5547521" y="186691"/>
                  <a:pt x="5541816" y="192365"/>
                </a:cubicBezTo>
                <a:cubicBezTo>
                  <a:pt x="5536111" y="198039"/>
                  <a:pt x="5530009" y="198318"/>
                  <a:pt x="5523510" y="193202"/>
                </a:cubicBezTo>
                <a:cubicBezTo>
                  <a:pt x="5517011" y="188086"/>
                  <a:pt x="5513263" y="184130"/>
                  <a:pt x="5512265" y="181333"/>
                </a:cubicBezTo>
                <a:cubicBezTo>
                  <a:pt x="5511266" y="178536"/>
                  <a:pt x="5513988" y="176456"/>
                  <a:pt x="5520431" y="175092"/>
                </a:cubicBezTo>
                <a:cubicBezTo>
                  <a:pt x="5526875" y="173727"/>
                  <a:pt x="5535070" y="169982"/>
                  <a:pt x="5545016" y="163855"/>
                </a:cubicBezTo>
                <a:cubicBezTo>
                  <a:pt x="5554963" y="157728"/>
                  <a:pt x="5566894" y="149537"/>
                  <a:pt x="5580809" y="139280"/>
                </a:cubicBezTo>
                <a:lnTo>
                  <a:pt x="5580809" y="114500"/>
                </a:lnTo>
                <a:cubicBezTo>
                  <a:pt x="5575923" y="116807"/>
                  <a:pt x="5569601" y="118549"/>
                  <a:pt x="5561843" y="119728"/>
                </a:cubicBezTo>
                <a:cubicBezTo>
                  <a:pt x="5554085" y="120906"/>
                  <a:pt x="5546554" y="119690"/>
                  <a:pt x="5539249" y="116081"/>
                </a:cubicBezTo>
                <a:cubicBezTo>
                  <a:pt x="5531944" y="112472"/>
                  <a:pt x="5532539" y="109573"/>
                  <a:pt x="5541035" y="107384"/>
                </a:cubicBezTo>
                <a:cubicBezTo>
                  <a:pt x="5549530" y="105195"/>
                  <a:pt x="5562789" y="100492"/>
                  <a:pt x="5580809" y="93273"/>
                </a:cubicBezTo>
                <a:cubicBezTo>
                  <a:pt x="5580809" y="78651"/>
                  <a:pt x="5580623" y="65095"/>
                  <a:pt x="5580251" y="52606"/>
                </a:cubicBezTo>
                <a:cubicBezTo>
                  <a:pt x="5579879" y="40117"/>
                  <a:pt x="5577740" y="29972"/>
                  <a:pt x="5573833" y="22171"/>
                </a:cubicBezTo>
                <a:cubicBezTo>
                  <a:pt x="5571880" y="18270"/>
                  <a:pt x="5572273" y="15945"/>
                  <a:pt x="5575014" y="15195"/>
                </a:cubicBezTo>
                <a:close/>
                <a:moveTo>
                  <a:pt x="1076889" y="14655"/>
                </a:moveTo>
                <a:cubicBezTo>
                  <a:pt x="1083605" y="15895"/>
                  <a:pt x="1090048" y="18115"/>
                  <a:pt x="1096218" y="21315"/>
                </a:cubicBezTo>
                <a:cubicBezTo>
                  <a:pt x="1102388" y="24515"/>
                  <a:pt x="1104295" y="28930"/>
                  <a:pt x="1101939" y="34561"/>
                </a:cubicBezTo>
                <a:cubicBezTo>
                  <a:pt x="1099582" y="40191"/>
                  <a:pt x="1098038" y="60953"/>
                  <a:pt x="1097307" y="96845"/>
                </a:cubicBezTo>
                <a:cubicBezTo>
                  <a:pt x="1100829" y="93608"/>
                  <a:pt x="1106952" y="88012"/>
                  <a:pt x="1115677" y="80056"/>
                </a:cubicBezTo>
                <a:cubicBezTo>
                  <a:pt x="1124403" y="72100"/>
                  <a:pt x="1129227" y="65126"/>
                  <a:pt x="1130151" y="59136"/>
                </a:cubicBezTo>
                <a:cubicBezTo>
                  <a:pt x="1131075" y="53146"/>
                  <a:pt x="1134957" y="51422"/>
                  <a:pt x="1141797" y="53964"/>
                </a:cubicBezTo>
                <a:cubicBezTo>
                  <a:pt x="1148637" y="56507"/>
                  <a:pt x="1155188" y="60934"/>
                  <a:pt x="1161451" y="67247"/>
                </a:cubicBezTo>
                <a:cubicBezTo>
                  <a:pt x="1167715" y="73560"/>
                  <a:pt x="1166006" y="78108"/>
                  <a:pt x="1156326" y="80893"/>
                </a:cubicBezTo>
                <a:cubicBezTo>
                  <a:pt x="1146646" y="83677"/>
                  <a:pt x="1126917" y="93627"/>
                  <a:pt x="1097139" y="110742"/>
                </a:cubicBezTo>
                <a:cubicBezTo>
                  <a:pt x="1096445" y="123207"/>
                  <a:pt x="1097344" y="133181"/>
                  <a:pt x="1099836" y="140666"/>
                </a:cubicBezTo>
                <a:cubicBezTo>
                  <a:pt x="1102329" y="148151"/>
                  <a:pt x="1111860" y="152058"/>
                  <a:pt x="1128430" y="152386"/>
                </a:cubicBezTo>
                <a:cubicBezTo>
                  <a:pt x="1145000" y="152715"/>
                  <a:pt x="1155858" y="151704"/>
                  <a:pt x="1161005" y="149354"/>
                </a:cubicBezTo>
                <a:cubicBezTo>
                  <a:pt x="1166152" y="147004"/>
                  <a:pt x="1171804" y="139416"/>
                  <a:pt x="1177962" y="126592"/>
                </a:cubicBezTo>
                <a:cubicBezTo>
                  <a:pt x="1184120" y="113768"/>
                  <a:pt x="1187199" y="114773"/>
                  <a:pt x="1187199" y="129606"/>
                </a:cubicBezTo>
                <a:cubicBezTo>
                  <a:pt x="1187199" y="141165"/>
                  <a:pt x="1188560" y="150451"/>
                  <a:pt x="1191282" y="157465"/>
                </a:cubicBezTo>
                <a:cubicBezTo>
                  <a:pt x="1194004" y="164478"/>
                  <a:pt x="1189809" y="169966"/>
                  <a:pt x="1178697" y="173929"/>
                </a:cubicBezTo>
                <a:cubicBezTo>
                  <a:pt x="1167584" y="177892"/>
                  <a:pt x="1152745" y="179671"/>
                  <a:pt x="1134179" y="179268"/>
                </a:cubicBezTo>
                <a:cubicBezTo>
                  <a:pt x="1115612" y="178865"/>
                  <a:pt x="1101889" y="174859"/>
                  <a:pt x="1093009" y="167250"/>
                </a:cubicBezTo>
                <a:cubicBezTo>
                  <a:pt x="1084129" y="159642"/>
                  <a:pt x="1079487" y="146991"/>
                  <a:pt x="1079084" y="129299"/>
                </a:cubicBezTo>
                <a:cubicBezTo>
                  <a:pt x="1078681" y="111607"/>
                  <a:pt x="1078480" y="92250"/>
                  <a:pt x="1078480" y="71228"/>
                </a:cubicBezTo>
                <a:cubicBezTo>
                  <a:pt x="1078480" y="50058"/>
                  <a:pt x="1076536" y="35026"/>
                  <a:pt x="1072648" y="26133"/>
                </a:cubicBezTo>
                <a:cubicBezTo>
                  <a:pt x="1068759" y="17241"/>
                  <a:pt x="1070173" y="13415"/>
                  <a:pt x="1076889" y="14655"/>
                </a:cubicBezTo>
                <a:close/>
                <a:moveTo>
                  <a:pt x="4774647" y="14029"/>
                </a:moveTo>
                <a:cubicBezTo>
                  <a:pt x="4776943" y="13845"/>
                  <a:pt x="4779240" y="14072"/>
                  <a:pt x="4781537" y="14711"/>
                </a:cubicBezTo>
                <a:cubicBezTo>
                  <a:pt x="4786132" y="15988"/>
                  <a:pt x="4792243" y="19089"/>
                  <a:pt x="4799871" y="24013"/>
                </a:cubicBezTo>
                <a:cubicBezTo>
                  <a:pt x="4807498" y="28936"/>
                  <a:pt x="4809852" y="33327"/>
                  <a:pt x="4806931" y="37184"/>
                </a:cubicBezTo>
                <a:cubicBezTo>
                  <a:pt x="4804010" y="41041"/>
                  <a:pt x="4801437" y="45562"/>
                  <a:pt x="4799210" y="50746"/>
                </a:cubicBezTo>
                <a:cubicBezTo>
                  <a:pt x="4796984" y="55930"/>
                  <a:pt x="4793893" y="65843"/>
                  <a:pt x="4789937" y="80484"/>
                </a:cubicBezTo>
                <a:cubicBezTo>
                  <a:pt x="4785980" y="95125"/>
                  <a:pt x="4781888" y="103871"/>
                  <a:pt x="4777658" y="106724"/>
                </a:cubicBezTo>
                <a:cubicBezTo>
                  <a:pt x="4773429" y="109576"/>
                  <a:pt x="4769882" y="108274"/>
                  <a:pt x="4767017" y="102817"/>
                </a:cubicBezTo>
                <a:cubicBezTo>
                  <a:pt x="4758695" y="104380"/>
                  <a:pt x="4744662" y="106569"/>
                  <a:pt x="4724918" y="109384"/>
                </a:cubicBezTo>
                <a:cubicBezTo>
                  <a:pt x="4724918" y="113316"/>
                  <a:pt x="4722946" y="116125"/>
                  <a:pt x="4719002" y="117812"/>
                </a:cubicBezTo>
                <a:cubicBezTo>
                  <a:pt x="4715058" y="119498"/>
                  <a:pt x="4711728" y="114463"/>
                  <a:pt x="4709012" y="102705"/>
                </a:cubicBezTo>
                <a:cubicBezTo>
                  <a:pt x="4706295" y="90948"/>
                  <a:pt x="4703235" y="78561"/>
                  <a:pt x="4699831" y="65545"/>
                </a:cubicBezTo>
                <a:cubicBezTo>
                  <a:pt x="4696426" y="52529"/>
                  <a:pt x="4692730" y="42622"/>
                  <a:pt x="4688743" y="35826"/>
                </a:cubicBezTo>
                <a:cubicBezTo>
                  <a:pt x="4684756" y="29029"/>
                  <a:pt x="4686204" y="26037"/>
                  <a:pt x="4693087" y="26850"/>
                </a:cubicBezTo>
                <a:cubicBezTo>
                  <a:pt x="4699970" y="27662"/>
                  <a:pt x="4704807" y="28053"/>
                  <a:pt x="4707598" y="28022"/>
                </a:cubicBezTo>
                <a:cubicBezTo>
                  <a:pt x="4710388" y="27991"/>
                  <a:pt x="4719966" y="26453"/>
                  <a:pt x="4736331" y="23408"/>
                </a:cubicBezTo>
                <a:cubicBezTo>
                  <a:pt x="4752696" y="20363"/>
                  <a:pt x="4763172" y="17833"/>
                  <a:pt x="4767761" y="15818"/>
                </a:cubicBezTo>
                <a:cubicBezTo>
                  <a:pt x="4770056" y="14810"/>
                  <a:pt x="4772351" y="14214"/>
                  <a:pt x="4774647" y="14029"/>
                </a:cubicBezTo>
                <a:close/>
                <a:moveTo>
                  <a:pt x="6302680" y="13760"/>
                </a:moveTo>
                <a:cubicBezTo>
                  <a:pt x="6304313" y="13710"/>
                  <a:pt x="6306332" y="14043"/>
                  <a:pt x="6308737" y="14757"/>
                </a:cubicBezTo>
                <a:cubicBezTo>
                  <a:pt x="6318355" y="17616"/>
                  <a:pt x="6325575" y="20943"/>
                  <a:pt x="6330401" y="24738"/>
                </a:cubicBezTo>
                <a:cubicBezTo>
                  <a:pt x="6335225" y="28533"/>
                  <a:pt x="6335793" y="32700"/>
                  <a:pt x="6332103" y="37240"/>
                </a:cubicBezTo>
                <a:cubicBezTo>
                  <a:pt x="6328413" y="41779"/>
                  <a:pt x="6324053" y="49072"/>
                  <a:pt x="6319025" y="59117"/>
                </a:cubicBezTo>
                <a:cubicBezTo>
                  <a:pt x="6313995" y="69163"/>
                  <a:pt x="6306581" y="79408"/>
                  <a:pt x="6296784" y="89850"/>
                </a:cubicBezTo>
                <a:cubicBezTo>
                  <a:pt x="6321303" y="89168"/>
                  <a:pt x="6336462" y="86663"/>
                  <a:pt x="6342260" y="82335"/>
                </a:cubicBezTo>
                <a:cubicBezTo>
                  <a:pt x="6348058" y="78006"/>
                  <a:pt x="6354777" y="77510"/>
                  <a:pt x="6362417" y="80846"/>
                </a:cubicBezTo>
                <a:cubicBezTo>
                  <a:pt x="6370057" y="84183"/>
                  <a:pt x="6376205" y="88353"/>
                  <a:pt x="6380863" y="93357"/>
                </a:cubicBezTo>
                <a:cubicBezTo>
                  <a:pt x="6385519" y="98362"/>
                  <a:pt x="6385869" y="103019"/>
                  <a:pt x="6381913" y="107328"/>
                </a:cubicBezTo>
                <a:cubicBezTo>
                  <a:pt x="6377957" y="111638"/>
                  <a:pt x="6375213" y="121858"/>
                  <a:pt x="6373681" y="137987"/>
                </a:cubicBezTo>
                <a:cubicBezTo>
                  <a:pt x="6372149" y="154116"/>
                  <a:pt x="6370801" y="170339"/>
                  <a:pt x="6369635" y="186654"/>
                </a:cubicBezTo>
                <a:cubicBezTo>
                  <a:pt x="6368469" y="202969"/>
                  <a:pt x="6365028" y="217043"/>
                  <a:pt x="6359311" y="228875"/>
                </a:cubicBezTo>
                <a:cubicBezTo>
                  <a:pt x="6353593" y="240706"/>
                  <a:pt x="6344722" y="249701"/>
                  <a:pt x="6332698" y="255859"/>
                </a:cubicBezTo>
                <a:cubicBezTo>
                  <a:pt x="6320673" y="262017"/>
                  <a:pt x="6314206" y="260469"/>
                  <a:pt x="6313295" y="251217"/>
                </a:cubicBezTo>
                <a:cubicBezTo>
                  <a:pt x="6312383" y="241965"/>
                  <a:pt x="6307435" y="231436"/>
                  <a:pt x="6298449" y="219629"/>
                </a:cubicBezTo>
                <a:cubicBezTo>
                  <a:pt x="6289463" y="207822"/>
                  <a:pt x="6290679" y="204684"/>
                  <a:pt x="6302095" y="210215"/>
                </a:cubicBezTo>
                <a:cubicBezTo>
                  <a:pt x="6313511" y="215747"/>
                  <a:pt x="6321483" y="218860"/>
                  <a:pt x="6326010" y="219554"/>
                </a:cubicBezTo>
                <a:cubicBezTo>
                  <a:pt x="6330537" y="220249"/>
                  <a:pt x="6334751" y="216091"/>
                  <a:pt x="6338651" y="207080"/>
                </a:cubicBezTo>
                <a:cubicBezTo>
                  <a:pt x="6342551" y="198070"/>
                  <a:pt x="6345281" y="184424"/>
                  <a:pt x="6346837" y="166143"/>
                </a:cubicBezTo>
                <a:cubicBezTo>
                  <a:pt x="6348393" y="147862"/>
                  <a:pt x="6349171" y="132570"/>
                  <a:pt x="6349171" y="120267"/>
                </a:cubicBezTo>
                <a:cubicBezTo>
                  <a:pt x="6349171" y="109167"/>
                  <a:pt x="6348101" y="102901"/>
                  <a:pt x="6345962" y="101468"/>
                </a:cubicBezTo>
                <a:cubicBezTo>
                  <a:pt x="6343823" y="100036"/>
                  <a:pt x="6338505" y="100386"/>
                  <a:pt x="6330009" y="102519"/>
                </a:cubicBezTo>
                <a:lnTo>
                  <a:pt x="6305677" y="108621"/>
                </a:lnTo>
                <a:cubicBezTo>
                  <a:pt x="6299773" y="109428"/>
                  <a:pt x="6294527" y="107493"/>
                  <a:pt x="6289938" y="102817"/>
                </a:cubicBezTo>
                <a:cubicBezTo>
                  <a:pt x="6278069" y="116298"/>
                  <a:pt x="6265713" y="126673"/>
                  <a:pt x="6252871" y="133941"/>
                </a:cubicBezTo>
                <a:cubicBezTo>
                  <a:pt x="6249659" y="135758"/>
                  <a:pt x="6247242" y="136863"/>
                  <a:pt x="6245619" y="137258"/>
                </a:cubicBezTo>
                <a:lnTo>
                  <a:pt x="6244181" y="136710"/>
                </a:lnTo>
                <a:lnTo>
                  <a:pt x="6243905" y="141522"/>
                </a:lnTo>
                <a:cubicBezTo>
                  <a:pt x="6243728" y="147862"/>
                  <a:pt x="6243833" y="155701"/>
                  <a:pt x="6244219" y="165037"/>
                </a:cubicBezTo>
                <a:cubicBezTo>
                  <a:pt x="6244995" y="183708"/>
                  <a:pt x="6244381" y="197847"/>
                  <a:pt x="6242378" y="207453"/>
                </a:cubicBezTo>
                <a:cubicBezTo>
                  <a:pt x="6240375" y="217058"/>
                  <a:pt x="6237683" y="224785"/>
                  <a:pt x="6234304" y="230633"/>
                </a:cubicBezTo>
                <a:cubicBezTo>
                  <a:pt x="6230925" y="236480"/>
                  <a:pt x="6227306" y="236567"/>
                  <a:pt x="6223449" y="230893"/>
                </a:cubicBezTo>
                <a:cubicBezTo>
                  <a:pt x="6219591" y="225219"/>
                  <a:pt x="6216640" y="220506"/>
                  <a:pt x="6214593" y="216754"/>
                </a:cubicBezTo>
                <a:cubicBezTo>
                  <a:pt x="6212547" y="213003"/>
                  <a:pt x="6210547" y="210975"/>
                  <a:pt x="6208594" y="210671"/>
                </a:cubicBezTo>
                <a:cubicBezTo>
                  <a:pt x="6206641" y="210367"/>
                  <a:pt x="6196933" y="211641"/>
                  <a:pt x="6179470" y="214494"/>
                </a:cubicBezTo>
                <a:cubicBezTo>
                  <a:pt x="6175403" y="231882"/>
                  <a:pt x="6170761" y="236638"/>
                  <a:pt x="6165545" y="228763"/>
                </a:cubicBezTo>
                <a:cubicBezTo>
                  <a:pt x="6160330" y="220887"/>
                  <a:pt x="6157723" y="210401"/>
                  <a:pt x="6157723" y="197304"/>
                </a:cubicBezTo>
                <a:cubicBezTo>
                  <a:pt x="6157723" y="184964"/>
                  <a:pt x="6157341" y="169632"/>
                  <a:pt x="6156579" y="151307"/>
                </a:cubicBezTo>
                <a:cubicBezTo>
                  <a:pt x="6155815" y="132983"/>
                  <a:pt x="6153093" y="119718"/>
                  <a:pt x="6148411" y="111514"/>
                </a:cubicBezTo>
                <a:cubicBezTo>
                  <a:pt x="6143730" y="103310"/>
                  <a:pt x="6144527" y="99208"/>
                  <a:pt x="6150802" y="99208"/>
                </a:cubicBezTo>
                <a:cubicBezTo>
                  <a:pt x="6154945" y="99208"/>
                  <a:pt x="6159787" y="99586"/>
                  <a:pt x="6165331" y="100343"/>
                </a:cubicBezTo>
                <a:cubicBezTo>
                  <a:pt x="6171285" y="92864"/>
                  <a:pt x="6177926" y="81299"/>
                  <a:pt x="6185256" y="65647"/>
                </a:cubicBezTo>
                <a:cubicBezTo>
                  <a:pt x="6192585" y="49996"/>
                  <a:pt x="6194889" y="37664"/>
                  <a:pt x="6192167" y="28654"/>
                </a:cubicBezTo>
                <a:cubicBezTo>
                  <a:pt x="6189445" y="19644"/>
                  <a:pt x="6196300" y="18704"/>
                  <a:pt x="6212733" y="25836"/>
                </a:cubicBezTo>
                <a:cubicBezTo>
                  <a:pt x="6226748" y="32607"/>
                  <a:pt x="6231079" y="38570"/>
                  <a:pt x="6225727" y="43723"/>
                </a:cubicBezTo>
                <a:cubicBezTo>
                  <a:pt x="6220377" y="48876"/>
                  <a:pt x="6214612" y="56085"/>
                  <a:pt x="6208436" y="65350"/>
                </a:cubicBezTo>
                <a:cubicBezTo>
                  <a:pt x="6202259" y="74614"/>
                  <a:pt x="6192797" y="86279"/>
                  <a:pt x="6180047" y="100343"/>
                </a:cubicBezTo>
                <a:cubicBezTo>
                  <a:pt x="6195053" y="98185"/>
                  <a:pt x="6205484" y="94532"/>
                  <a:pt x="6211338" y="89385"/>
                </a:cubicBezTo>
                <a:cubicBezTo>
                  <a:pt x="6217191" y="84238"/>
                  <a:pt x="6223529" y="83327"/>
                  <a:pt x="6230351" y="86651"/>
                </a:cubicBezTo>
                <a:cubicBezTo>
                  <a:pt x="6237172" y="89974"/>
                  <a:pt x="6243141" y="93435"/>
                  <a:pt x="6248257" y="97031"/>
                </a:cubicBezTo>
                <a:cubicBezTo>
                  <a:pt x="6253373" y="100628"/>
                  <a:pt x="6254529" y="104848"/>
                  <a:pt x="6251726" y="109691"/>
                </a:cubicBezTo>
                <a:cubicBezTo>
                  <a:pt x="6248923" y="114534"/>
                  <a:pt x="6246777" y="120301"/>
                  <a:pt x="6245289" y="126992"/>
                </a:cubicBezTo>
                <a:cubicBezTo>
                  <a:pt x="6244917" y="128665"/>
                  <a:pt x="6244616" y="130712"/>
                  <a:pt x="6244385" y="133134"/>
                </a:cubicBezTo>
                <a:lnTo>
                  <a:pt x="6244367" y="133455"/>
                </a:lnTo>
                <a:lnTo>
                  <a:pt x="6245395" y="131091"/>
                </a:lnTo>
                <a:cubicBezTo>
                  <a:pt x="6246945" y="128641"/>
                  <a:pt x="6249287" y="125479"/>
                  <a:pt x="6252424" y="121607"/>
                </a:cubicBezTo>
                <a:cubicBezTo>
                  <a:pt x="6264969" y="106116"/>
                  <a:pt x="6276447" y="88409"/>
                  <a:pt x="6286859" y="68484"/>
                </a:cubicBezTo>
                <a:cubicBezTo>
                  <a:pt x="6297271" y="48560"/>
                  <a:pt x="6301115" y="33910"/>
                  <a:pt x="6298393" y="24533"/>
                </a:cubicBezTo>
                <a:cubicBezTo>
                  <a:pt x="6296351" y="17501"/>
                  <a:pt x="6297781" y="13910"/>
                  <a:pt x="6302680" y="13760"/>
                </a:cubicBezTo>
                <a:close/>
                <a:moveTo>
                  <a:pt x="5881786" y="13083"/>
                </a:moveTo>
                <a:cubicBezTo>
                  <a:pt x="5887014" y="12109"/>
                  <a:pt x="5894430" y="13409"/>
                  <a:pt x="5904036" y="16980"/>
                </a:cubicBezTo>
                <a:cubicBezTo>
                  <a:pt x="5913642" y="20552"/>
                  <a:pt x="5916497" y="25792"/>
                  <a:pt x="5912603" y="32700"/>
                </a:cubicBezTo>
                <a:cubicBezTo>
                  <a:pt x="5908708" y="39609"/>
                  <a:pt x="5906761" y="55546"/>
                  <a:pt x="5906761" y="80511"/>
                </a:cubicBezTo>
                <a:cubicBezTo>
                  <a:pt x="5928553" y="75054"/>
                  <a:pt x="5939218" y="76313"/>
                  <a:pt x="5938759" y="84288"/>
                </a:cubicBezTo>
                <a:cubicBezTo>
                  <a:pt x="5938301" y="92263"/>
                  <a:pt x="5927635" y="98954"/>
                  <a:pt x="5906761" y="104361"/>
                </a:cubicBezTo>
                <a:lnTo>
                  <a:pt x="5906761" y="135373"/>
                </a:lnTo>
                <a:cubicBezTo>
                  <a:pt x="5912367" y="131801"/>
                  <a:pt x="5919216" y="128574"/>
                  <a:pt x="5927309" y="125690"/>
                </a:cubicBezTo>
                <a:cubicBezTo>
                  <a:pt x="5935402" y="122807"/>
                  <a:pt x="5936313" y="125346"/>
                  <a:pt x="5930044" y="133308"/>
                </a:cubicBezTo>
                <a:cubicBezTo>
                  <a:pt x="5923774" y="141271"/>
                  <a:pt x="5916007" y="148104"/>
                  <a:pt x="5906743" y="153809"/>
                </a:cubicBezTo>
                <a:cubicBezTo>
                  <a:pt x="5907512" y="189020"/>
                  <a:pt x="5907908" y="211300"/>
                  <a:pt x="5907933" y="220652"/>
                </a:cubicBezTo>
                <a:cubicBezTo>
                  <a:pt x="5907933" y="229606"/>
                  <a:pt x="5906693" y="238018"/>
                  <a:pt x="5904213" y="245887"/>
                </a:cubicBezTo>
                <a:cubicBezTo>
                  <a:pt x="5901732" y="253757"/>
                  <a:pt x="5897568" y="259896"/>
                  <a:pt x="5891720" y="264305"/>
                </a:cubicBezTo>
                <a:cubicBezTo>
                  <a:pt x="5885873" y="268714"/>
                  <a:pt x="5881135" y="266385"/>
                  <a:pt x="5877507" y="257319"/>
                </a:cubicBezTo>
                <a:cubicBezTo>
                  <a:pt x="5873880" y="248253"/>
                  <a:pt x="5868683" y="239866"/>
                  <a:pt x="5861918" y="232158"/>
                </a:cubicBezTo>
                <a:cubicBezTo>
                  <a:pt x="5855152" y="224450"/>
                  <a:pt x="5856330" y="221762"/>
                  <a:pt x="5865452" y="224093"/>
                </a:cubicBezTo>
                <a:cubicBezTo>
                  <a:pt x="5874574" y="226425"/>
                  <a:pt x="5880221" y="227048"/>
                  <a:pt x="5882391" y="225963"/>
                </a:cubicBezTo>
                <a:cubicBezTo>
                  <a:pt x="5884561" y="224878"/>
                  <a:pt x="5885835" y="218081"/>
                  <a:pt x="5886214" y="205574"/>
                </a:cubicBezTo>
                <a:cubicBezTo>
                  <a:pt x="5886592" y="193066"/>
                  <a:pt x="5886781" y="179439"/>
                  <a:pt x="5886781" y="164692"/>
                </a:cubicBezTo>
                <a:cubicBezTo>
                  <a:pt x="5864234" y="180518"/>
                  <a:pt x="5851130" y="190505"/>
                  <a:pt x="5847472" y="194653"/>
                </a:cubicBezTo>
                <a:cubicBezTo>
                  <a:pt x="5843813" y="198802"/>
                  <a:pt x="5839519" y="199369"/>
                  <a:pt x="5834589" y="196356"/>
                </a:cubicBezTo>
                <a:cubicBezTo>
                  <a:pt x="5829659" y="193342"/>
                  <a:pt x="5825064" y="188737"/>
                  <a:pt x="5820804" y="182542"/>
                </a:cubicBezTo>
                <a:cubicBezTo>
                  <a:pt x="5816544" y="176347"/>
                  <a:pt x="5817350" y="172986"/>
                  <a:pt x="5823222" y="172459"/>
                </a:cubicBezTo>
                <a:cubicBezTo>
                  <a:pt x="5829095" y="171932"/>
                  <a:pt x="5833922" y="170912"/>
                  <a:pt x="5837705" y="169399"/>
                </a:cubicBezTo>
                <a:cubicBezTo>
                  <a:pt x="5841488" y="167886"/>
                  <a:pt x="5847748" y="165232"/>
                  <a:pt x="5856485" y="161437"/>
                </a:cubicBezTo>
                <a:cubicBezTo>
                  <a:pt x="5865223" y="157642"/>
                  <a:pt x="5875321" y="152154"/>
                  <a:pt x="5886781" y="144973"/>
                </a:cubicBezTo>
                <a:lnTo>
                  <a:pt x="5886781" y="108659"/>
                </a:lnTo>
                <a:cubicBezTo>
                  <a:pt x="5879365" y="110221"/>
                  <a:pt x="5872773" y="111003"/>
                  <a:pt x="5867006" y="111003"/>
                </a:cubicBezTo>
                <a:cubicBezTo>
                  <a:pt x="5860929" y="111003"/>
                  <a:pt x="5855118" y="109170"/>
                  <a:pt x="5849574" y="105505"/>
                </a:cubicBezTo>
                <a:cubicBezTo>
                  <a:pt x="5844030" y="101840"/>
                  <a:pt x="5844976" y="98926"/>
                  <a:pt x="5852411" y="96762"/>
                </a:cubicBezTo>
                <a:cubicBezTo>
                  <a:pt x="5859846" y="94597"/>
                  <a:pt x="5871303" y="91053"/>
                  <a:pt x="5886781" y="86130"/>
                </a:cubicBezTo>
                <a:cubicBezTo>
                  <a:pt x="5886781" y="75538"/>
                  <a:pt x="5886592" y="64382"/>
                  <a:pt x="5886214" y="52662"/>
                </a:cubicBezTo>
                <a:cubicBezTo>
                  <a:pt x="5885835" y="40942"/>
                  <a:pt x="5883696" y="31659"/>
                  <a:pt x="5879796" y="24813"/>
                </a:cubicBezTo>
                <a:cubicBezTo>
                  <a:pt x="5875895" y="17966"/>
                  <a:pt x="5876559" y="14057"/>
                  <a:pt x="5881786" y="13083"/>
                </a:cubicBezTo>
                <a:close/>
                <a:moveTo>
                  <a:pt x="4043461" y="13083"/>
                </a:moveTo>
                <a:cubicBezTo>
                  <a:pt x="4048689" y="12109"/>
                  <a:pt x="4056106" y="13409"/>
                  <a:pt x="4065711" y="16980"/>
                </a:cubicBezTo>
                <a:cubicBezTo>
                  <a:pt x="4075317" y="20552"/>
                  <a:pt x="4078172" y="25792"/>
                  <a:pt x="4074278" y="32700"/>
                </a:cubicBezTo>
                <a:cubicBezTo>
                  <a:pt x="4070384" y="39609"/>
                  <a:pt x="4068437" y="55546"/>
                  <a:pt x="4068437" y="80511"/>
                </a:cubicBezTo>
                <a:cubicBezTo>
                  <a:pt x="4090227" y="75054"/>
                  <a:pt x="4100894" y="76313"/>
                  <a:pt x="4100435" y="84288"/>
                </a:cubicBezTo>
                <a:cubicBezTo>
                  <a:pt x="4099976" y="92263"/>
                  <a:pt x="4089310" y="98954"/>
                  <a:pt x="4068437" y="104361"/>
                </a:cubicBezTo>
                <a:lnTo>
                  <a:pt x="4068437" y="135373"/>
                </a:lnTo>
                <a:cubicBezTo>
                  <a:pt x="4074042" y="131801"/>
                  <a:pt x="4080892" y="128574"/>
                  <a:pt x="4088984" y="125690"/>
                </a:cubicBezTo>
                <a:cubicBezTo>
                  <a:pt x="4097077" y="122807"/>
                  <a:pt x="4097988" y="125346"/>
                  <a:pt x="4091719" y="133308"/>
                </a:cubicBezTo>
                <a:cubicBezTo>
                  <a:pt x="4085449" y="141271"/>
                  <a:pt x="4077683" y="148104"/>
                  <a:pt x="4068418" y="153809"/>
                </a:cubicBezTo>
                <a:cubicBezTo>
                  <a:pt x="4069187" y="189020"/>
                  <a:pt x="4069584" y="211300"/>
                  <a:pt x="4069609" y="220652"/>
                </a:cubicBezTo>
                <a:cubicBezTo>
                  <a:pt x="4069609" y="229606"/>
                  <a:pt x="4068368" y="238018"/>
                  <a:pt x="4065888" y="245887"/>
                </a:cubicBezTo>
                <a:cubicBezTo>
                  <a:pt x="4063408" y="253757"/>
                  <a:pt x="4059243" y="259896"/>
                  <a:pt x="4053396" y="264305"/>
                </a:cubicBezTo>
                <a:cubicBezTo>
                  <a:pt x="4047548" y="268714"/>
                  <a:pt x="4042810" y="266385"/>
                  <a:pt x="4039183" y="257319"/>
                </a:cubicBezTo>
                <a:cubicBezTo>
                  <a:pt x="4035555" y="248253"/>
                  <a:pt x="4030358" y="239866"/>
                  <a:pt x="4023593" y="232158"/>
                </a:cubicBezTo>
                <a:cubicBezTo>
                  <a:pt x="4016827" y="224450"/>
                  <a:pt x="4018006" y="221762"/>
                  <a:pt x="4027127" y="224093"/>
                </a:cubicBezTo>
                <a:cubicBezTo>
                  <a:pt x="4036249" y="226425"/>
                  <a:pt x="4041895" y="227048"/>
                  <a:pt x="4044066" y="225963"/>
                </a:cubicBezTo>
                <a:cubicBezTo>
                  <a:pt x="4046236" y="224878"/>
                  <a:pt x="4047511" y="218081"/>
                  <a:pt x="4047889" y="205574"/>
                </a:cubicBezTo>
                <a:cubicBezTo>
                  <a:pt x="4048267" y="193066"/>
                  <a:pt x="4048456" y="179439"/>
                  <a:pt x="4048456" y="164692"/>
                </a:cubicBezTo>
                <a:cubicBezTo>
                  <a:pt x="4025909" y="180518"/>
                  <a:pt x="4012806" y="190505"/>
                  <a:pt x="4009147" y="194653"/>
                </a:cubicBezTo>
                <a:cubicBezTo>
                  <a:pt x="4005488" y="198802"/>
                  <a:pt x="4001194" y="199369"/>
                  <a:pt x="3996264" y="196356"/>
                </a:cubicBezTo>
                <a:cubicBezTo>
                  <a:pt x="3991334" y="193342"/>
                  <a:pt x="3986739" y="188737"/>
                  <a:pt x="3982479" y="182542"/>
                </a:cubicBezTo>
                <a:cubicBezTo>
                  <a:pt x="3978219" y="176347"/>
                  <a:pt x="3979025" y="172986"/>
                  <a:pt x="3984897" y="172459"/>
                </a:cubicBezTo>
                <a:cubicBezTo>
                  <a:pt x="3990770" y="171932"/>
                  <a:pt x="3995598" y="170912"/>
                  <a:pt x="3999380" y="169399"/>
                </a:cubicBezTo>
                <a:cubicBezTo>
                  <a:pt x="4003163" y="167886"/>
                  <a:pt x="4009423" y="165232"/>
                  <a:pt x="4018161" y="161437"/>
                </a:cubicBezTo>
                <a:cubicBezTo>
                  <a:pt x="4026898" y="157642"/>
                  <a:pt x="4036997" y="152154"/>
                  <a:pt x="4048456" y="144973"/>
                </a:cubicBezTo>
                <a:lnTo>
                  <a:pt x="4048456" y="108659"/>
                </a:lnTo>
                <a:cubicBezTo>
                  <a:pt x="4041040" y="110221"/>
                  <a:pt x="4034448" y="111003"/>
                  <a:pt x="4028681" y="111003"/>
                </a:cubicBezTo>
                <a:cubicBezTo>
                  <a:pt x="4022604" y="111003"/>
                  <a:pt x="4016793" y="109170"/>
                  <a:pt x="4011249" y="105505"/>
                </a:cubicBezTo>
                <a:cubicBezTo>
                  <a:pt x="4005706" y="101840"/>
                  <a:pt x="4006651" y="98926"/>
                  <a:pt x="4014086" y="96762"/>
                </a:cubicBezTo>
                <a:cubicBezTo>
                  <a:pt x="4021522" y="94597"/>
                  <a:pt x="4032978" y="91053"/>
                  <a:pt x="4048456" y="86130"/>
                </a:cubicBezTo>
                <a:cubicBezTo>
                  <a:pt x="4048456" y="75538"/>
                  <a:pt x="4048267" y="64382"/>
                  <a:pt x="4047889" y="52662"/>
                </a:cubicBezTo>
                <a:cubicBezTo>
                  <a:pt x="4047511" y="40942"/>
                  <a:pt x="4045371" y="31659"/>
                  <a:pt x="4041471" y="24813"/>
                </a:cubicBezTo>
                <a:cubicBezTo>
                  <a:pt x="4037570" y="17966"/>
                  <a:pt x="4038234" y="14057"/>
                  <a:pt x="4043461" y="13083"/>
                </a:cubicBezTo>
                <a:close/>
                <a:moveTo>
                  <a:pt x="3474731" y="10344"/>
                </a:moveTo>
                <a:cubicBezTo>
                  <a:pt x="3477660" y="10322"/>
                  <a:pt x="3481930" y="11815"/>
                  <a:pt x="3487542" y="14822"/>
                </a:cubicBezTo>
                <a:cubicBezTo>
                  <a:pt x="3498766" y="20838"/>
                  <a:pt x="3502443" y="25188"/>
                  <a:pt x="3498574" y="27873"/>
                </a:cubicBezTo>
                <a:cubicBezTo>
                  <a:pt x="3494704" y="30558"/>
                  <a:pt x="3489631" y="35262"/>
                  <a:pt x="3483356" y="41984"/>
                </a:cubicBezTo>
                <a:cubicBezTo>
                  <a:pt x="3504403" y="41264"/>
                  <a:pt x="3521596" y="38359"/>
                  <a:pt x="3534934" y="33268"/>
                </a:cubicBezTo>
                <a:cubicBezTo>
                  <a:pt x="3548273" y="28177"/>
                  <a:pt x="3558771" y="28369"/>
                  <a:pt x="3566430" y="33845"/>
                </a:cubicBezTo>
                <a:cubicBezTo>
                  <a:pt x="3574089" y="39320"/>
                  <a:pt x="3573782" y="43807"/>
                  <a:pt x="3565509" y="47304"/>
                </a:cubicBezTo>
                <a:cubicBezTo>
                  <a:pt x="3557237" y="50802"/>
                  <a:pt x="3547414" y="53533"/>
                  <a:pt x="3536041" y="55499"/>
                </a:cubicBezTo>
                <a:cubicBezTo>
                  <a:pt x="3524668" y="57465"/>
                  <a:pt x="3513732" y="58646"/>
                  <a:pt x="3503234" y="59043"/>
                </a:cubicBezTo>
                <a:cubicBezTo>
                  <a:pt x="3492735" y="59440"/>
                  <a:pt x="3483666" y="58466"/>
                  <a:pt x="3476026" y="56122"/>
                </a:cubicBezTo>
                <a:cubicBezTo>
                  <a:pt x="3468994" y="62720"/>
                  <a:pt x="3461891" y="68410"/>
                  <a:pt x="3454716" y="73191"/>
                </a:cubicBezTo>
                <a:cubicBezTo>
                  <a:pt x="3447541" y="77972"/>
                  <a:pt x="3438239" y="81770"/>
                  <a:pt x="3426811" y="84586"/>
                </a:cubicBezTo>
                <a:cubicBezTo>
                  <a:pt x="3415382" y="87401"/>
                  <a:pt x="3414647" y="84871"/>
                  <a:pt x="3424606" y="76995"/>
                </a:cubicBezTo>
                <a:cubicBezTo>
                  <a:pt x="3434565" y="69120"/>
                  <a:pt x="3442406" y="61750"/>
                  <a:pt x="3448130" y="54885"/>
                </a:cubicBezTo>
                <a:cubicBezTo>
                  <a:pt x="3453854" y="48020"/>
                  <a:pt x="3458803" y="41174"/>
                  <a:pt x="3462976" y="34347"/>
                </a:cubicBezTo>
                <a:cubicBezTo>
                  <a:pt x="3467149" y="27519"/>
                  <a:pt x="3469481" y="21055"/>
                  <a:pt x="3469971" y="14953"/>
                </a:cubicBezTo>
                <a:cubicBezTo>
                  <a:pt x="3470216" y="11902"/>
                  <a:pt x="3471802" y="10365"/>
                  <a:pt x="3474731" y="10344"/>
                </a:cubicBezTo>
                <a:close/>
                <a:moveTo>
                  <a:pt x="5275665" y="9437"/>
                </a:moveTo>
                <a:cubicBezTo>
                  <a:pt x="5283212" y="11092"/>
                  <a:pt x="5290046" y="13508"/>
                  <a:pt x="5296166" y="16683"/>
                </a:cubicBezTo>
                <a:cubicBezTo>
                  <a:pt x="5302287" y="19858"/>
                  <a:pt x="5303791" y="25005"/>
                  <a:pt x="5300677" y="32124"/>
                </a:cubicBezTo>
                <a:cubicBezTo>
                  <a:pt x="5297564" y="39243"/>
                  <a:pt x="5296008" y="55372"/>
                  <a:pt x="5296008" y="80511"/>
                </a:cubicBezTo>
                <a:cubicBezTo>
                  <a:pt x="5299146" y="79817"/>
                  <a:pt x="5302901" y="78670"/>
                  <a:pt x="5307272" y="77070"/>
                </a:cubicBezTo>
                <a:cubicBezTo>
                  <a:pt x="5311644" y="75470"/>
                  <a:pt x="5316307" y="76121"/>
                  <a:pt x="5321262" y="79023"/>
                </a:cubicBezTo>
                <a:cubicBezTo>
                  <a:pt x="5326217" y="81925"/>
                  <a:pt x="5327935" y="85147"/>
                  <a:pt x="5326415" y="88688"/>
                </a:cubicBezTo>
                <a:cubicBezTo>
                  <a:pt x="5324896" y="92229"/>
                  <a:pt x="5314680" y="97410"/>
                  <a:pt x="5295766" y="104231"/>
                </a:cubicBezTo>
                <a:cubicBezTo>
                  <a:pt x="5295146" y="111660"/>
                  <a:pt x="5294836" y="119027"/>
                  <a:pt x="5294836" y="126332"/>
                </a:cubicBezTo>
                <a:cubicBezTo>
                  <a:pt x="5304101" y="127002"/>
                  <a:pt x="5312252" y="128878"/>
                  <a:pt x="5319290" y="131959"/>
                </a:cubicBezTo>
                <a:cubicBezTo>
                  <a:pt x="5326329" y="135041"/>
                  <a:pt x="5329594" y="140685"/>
                  <a:pt x="5329085" y="148889"/>
                </a:cubicBezTo>
                <a:cubicBezTo>
                  <a:pt x="5328576" y="157093"/>
                  <a:pt x="5323525" y="158944"/>
                  <a:pt x="5313932" y="154442"/>
                </a:cubicBezTo>
                <a:cubicBezTo>
                  <a:pt x="5304339" y="149940"/>
                  <a:pt x="5297974" y="144408"/>
                  <a:pt x="5294836" y="137848"/>
                </a:cubicBezTo>
                <a:cubicBezTo>
                  <a:pt x="5294836" y="162677"/>
                  <a:pt x="5295025" y="182933"/>
                  <a:pt x="5295403" y="198616"/>
                </a:cubicBezTo>
                <a:cubicBezTo>
                  <a:pt x="5295782" y="214299"/>
                  <a:pt x="5295354" y="227687"/>
                  <a:pt x="5294120" y="238781"/>
                </a:cubicBezTo>
                <a:cubicBezTo>
                  <a:pt x="5292885" y="249875"/>
                  <a:pt x="5290259" y="256448"/>
                  <a:pt x="5286241" y="258501"/>
                </a:cubicBezTo>
                <a:cubicBezTo>
                  <a:pt x="5282223" y="260553"/>
                  <a:pt x="5278790" y="258336"/>
                  <a:pt x="5275944" y="251850"/>
                </a:cubicBezTo>
                <a:cubicBezTo>
                  <a:pt x="5273098" y="245363"/>
                  <a:pt x="5270840" y="240362"/>
                  <a:pt x="5269172" y="236846"/>
                </a:cubicBezTo>
                <a:cubicBezTo>
                  <a:pt x="5267504" y="233330"/>
                  <a:pt x="5268038" y="227737"/>
                  <a:pt x="5270772" y="220066"/>
                </a:cubicBezTo>
                <a:cubicBezTo>
                  <a:pt x="5273507" y="212395"/>
                  <a:pt x="5275063" y="201822"/>
                  <a:pt x="5275442" y="188347"/>
                </a:cubicBezTo>
                <a:cubicBezTo>
                  <a:pt x="5275820" y="174872"/>
                  <a:pt x="5276009" y="157648"/>
                  <a:pt x="5276009" y="136675"/>
                </a:cubicBezTo>
                <a:cubicBezTo>
                  <a:pt x="5269411" y="154436"/>
                  <a:pt x="5261966" y="168252"/>
                  <a:pt x="5253676" y="178124"/>
                </a:cubicBezTo>
                <a:cubicBezTo>
                  <a:pt x="5245385" y="187996"/>
                  <a:pt x="5234777" y="196591"/>
                  <a:pt x="5221854" y="203909"/>
                </a:cubicBezTo>
                <a:cubicBezTo>
                  <a:pt x="5208931" y="211226"/>
                  <a:pt x="5207399" y="209056"/>
                  <a:pt x="5217259" y="197397"/>
                </a:cubicBezTo>
                <a:cubicBezTo>
                  <a:pt x="5227119" y="185739"/>
                  <a:pt x="5237447" y="170273"/>
                  <a:pt x="5248243" y="151000"/>
                </a:cubicBezTo>
                <a:cubicBezTo>
                  <a:pt x="5259040" y="131727"/>
                  <a:pt x="5266738" y="117613"/>
                  <a:pt x="5271340" y="108659"/>
                </a:cubicBezTo>
                <a:cubicBezTo>
                  <a:pt x="5267061" y="110221"/>
                  <a:pt x="5261641" y="111003"/>
                  <a:pt x="5255080" y="111003"/>
                </a:cubicBezTo>
                <a:cubicBezTo>
                  <a:pt x="5248445" y="111003"/>
                  <a:pt x="5241909" y="109645"/>
                  <a:pt x="5235472" y="106928"/>
                </a:cubicBezTo>
                <a:cubicBezTo>
                  <a:pt x="5229035" y="104212"/>
                  <a:pt x="5231026" y="101506"/>
                  <a:pt x="5241444" y="98808"/>
                </a:cubicBezTo>
                <a:cubicBezTo>
                  <a:pt x="5251862" y="96111"/>
                  <a:pt x="5263384" y="91953"/>
                  <a:pt x="5276009" y="86334"/>
                </a:cubicBezTo>
                <a:cubicBezTo>
                  <a:pt x="5276009" y="67036"/>
                  <a:pt x="5275823" y="52495"/>
                  <a:pt x="5275451" y="42709"/>
                </a:cubicBezTo>
                <a:cubicBezTo>
                  <a:pt x="5275079" y="32924"/>
                  <a:pt x="5273135" y="24518"/>
                  <a:pt x="5269619" y="17492"/>
                </a:cubicBezTo>
                <a:cubicBezTo>
                  <a:pt x="5266103" y="10466"/>
                  <a:pt x="5268118" y="7781"/>
                  <a:pt x="5275665" y="9437"/>
                </a:cubicBezTo>
                <a:close/>
                <a:moveTo>
                  <a:pt x="5420838" y="6990"/>
                </a:moveTo>
                <a:cubicBezTo>
                  <a:pt x="5425377" y="6990"/>
                  <a:pt x="5432086" y="9006"/>
                  <a:pt x="5440967" y="13037"/>
                </a:cubicBezTo>
                <a:cubicBezTo>
                  <a:pt x="5450938" y="18543"/>
                  <a:pt x="5452982" y="23281"/>
                  <a:pt x="5447096" y="27250"/>
                </a:cubicBezTo>
                <a:cubicBezTo>
                  <a:pt x="5441211" y="31218"/>
                  <a:pt x="5435383" y="36089"/>
                  <a:pt x="5429609" y="41863"/>
                </a:cubicBezTo>
                <a:cubicBezTo>
                  <a:pt x="5423836" y="47636"/>
                  <a:pt x="5415278" y="54377"/>
                  <a:pt x="5403936" y="62085"/>
                </a:cubicBezTo>
                <a:cubicBezTo>
                  <a:pt x="5392595" y="69793"/>
                  <a:pt x="5389872" y="69030"/>
                  <a:pt x="5395769" y="59796"/>
                </a:cubicBezTo>
                <a:cubicBezTo>
                  <a:pt x="5401667" y="50563"/>
                  <a:pt x="5406529" y="41807"/>
                  <a:pt x="5410354" y="33528"/>
                </a:cubicBezTo>
                <a:cubicBezTo>
                  <a:pt x="5414180" y="25250"/>
                  <a:pt x="5415511" y="18757"/>
                  <a:pt x="5414345" y="14050"/>
                </a:cubicBezTo>
                <a:cubicBezTo>
                  <a:pt x="5413179" y="9344"/>
                  <a:pt x="5415343" y="6990"/>
                  <a:pt x="5420838" y="6990"/>
                </a:cubicBezTo>
                <a:close/>
                <a:moveTo>
                  <a:pt x="4406063" y="6804"/>
                </a:moveTo>
                <a:cubicBezTo>
                  <a:pt x="4407517" y="6572"/>
                  <a:pt x="4409424" y="6659"/>
                  <a:pt x="4411783" y="7065"/>
                </a:cubicBezTo>
                <a:cubicBezTo>
                  <a:pt x="4421221" y="8689"/>
                  <a:pt x="4429804" y="11551"/>
                  <a:pt x="4437530" y="15650"/>
                </a:cubicBezTo>
                <a:cubicBezTo>
                  <a:pt x="4445257" y="19749"/>
                  <a:pt x="4447353" y="24236"/>
                  <a:pt x="4443818" y="29110"/>
                </a:cubicBezTo>
                <a:cubicBezTo>
                  <a:pt x="4440284" y="33984"/>
                  <a:pt x="4438163" y="48389"/>
                  <a:pt x="4437456" y="72326"/>
                </a:cubicBezTo>
                <a:cubicBezTo>
                  <a:pt x="4462918" y="68568"/>
                  <a:pt x="4479202" y="64711"/>
                  <a:pt x="4486309" y="60755"/>
                </a:cubicBezTo>
                <a:cubicBezTo>
                  <a:pt x="4493415" y="56798"/>
                  <a:pt x="4500100" y="56705"/>
                  <a:pt x="4506363" y="60475"/>
                </a:cubicBezTo>
                <a:cubicBezTo>
                  <a:pt x="4512627" y="64246"/>
                  <a:pt x="4519051" y="68618"/>
                  <a:pt x="4525637" y="73591"/>
                </a:cubicBezTo>
                <a:cubicBezTo>
                  <a:pt x="4532222" y="78564"/>
                  <a:pt x="4532687" y="83305"/>
                  <a:pt x="4527032" y="87813"/>
                </a:cubicBezTo>
                <a:cubicBezTo>
                  <a:pt x="4521376" y="92322"/>
                  <a:pt x="4514475" y="106507"/>
                  <a:pt x="4506326" y="130369"/>
                </a:cubicBezTo>
                <a:cubicBezTo>
                  <a:pt x="4517997" y="142858"/>
                  <a:pt x="4515901" y="149562"/>
                  <a:pt x="4500038" y="150479"/>
                </a:cubicBezTo>
                <a:cubicBezTo>
                  <a:pt x="4484176" y="151397"/>
                  <a:pt x="4462924" y="153295"/>
                  <a:pt x="4436284" y="156172"/>
                </a:cubicBezTo>
                <a:cubicBezTo>
                  <a:pt x="4436284" y="213223"/>
                  <a:pt x="4435444" y="248253"/>
                  <a:pt x="4433763" y="261263"/>
                </a:cubicBezTo>
                <a:cubicBezTo>
                  <a:pt x="4432083" y="274273"/>
                  <a:pt x="4428591" y="281277"/>
                  <a:pt x="4423289" y="282276"/>
                </a:cubicBezTo>
                <a:cubicBezTo>
                  <a:pt x="4417987" y="283274"/>
                  <a:pt x="4414912" y="275262"/>
                  <a:pt x="4414062" y="258240"/>
                </a:cubicBezTo>
                <a:cubicBezTo>
                  <a:pt x="4413212" y="241218"/>
                  <a:pt x="4412788" y="207704"/>
                  <a:pt x="4412788" y="157697"/>
                </a:cubicBezTo>
                <a:cubicBezTo>
                  <a:pt x="4400844" y="158442"/>
                  <a:pt x="4385217" y="160246"/>
                  <a:pt x="4365907" y="163111"/>
                </a:cubicBezTo>
                <a:cubicBezTo>
                  <a:pt x="4365262" y="169523"/>
                  <a:pt x="4363985" y="174307"/>
                  <a:pt x="4362075" y="177464"/>
                </a:cubicBezTo>
                <a:cubicBezTo>
                  <a:pt x="4360165" y="180620"/>
                  <a:pt x="4357489" y="181153"/>
                  <a:pt x="4354047" y="179064"/>
                </a:cubicBezTo>
                <a:cubicBezTo>
                  <a:pt x="4350606" y="176974"/>
                  <a:pt x="4348094" y="171777"/>
                  <a:pt x="4346513" y="163474"/>
                </a:cubicBezTo>
                <a:cubicBezTo>
                  <a:pt x="4344931" y="155170"/>
                  <a:pt x="4342386" y="142818"/>
                  <a:pt x="4338876" y="126416"/>
                </a:cubicBezTo>
                <a:cubicBezTo>
                  <a:pt x="4335366" y="110014"/>
                  <a:pt x="4331438" y="97875"/>
                  <a:pt x="4327091" y="89999"/>
                </a:cubicBezTo>
                <a:cubicBezTo>
                  <a:pt x="4322744" y="82124"/>
                  <a:pt x="4324099" y="78186"/>
                  <a:pt x="4331156" y="78186"/>
                </a:cubicBezTo>
                <a:cubicBezTo>
                  <a:pt x="4336240" y="78186"/>
                  <a:pt x="4341279" y="78766"/>
                  <a:pt x="4346271" y="79925"/>
                </a:cubicBezTo>
                <a:cubicBezTo>
                  <a:pt x="4351263" y="81085"/>
                  <a:pt x="4360332" y="81104"/>
                  <a:pt x="4373479" y="79981"/>
                </a:cubicBezTo>
                <a:cubicBezTo>
                  <a:pt x="4386625" y="78859"/>
                  <a:pt x="4399728" y="77268"/>
                  <a:pt x="4412788" y="75209"/>
                </a:cubicBezTo>
                <a:cubicBezTo>
                  <a:pt x="4412788" y="45332"/>
                  <a:pt x="4410261" y="26099"/>
                  <a:pt x="4405207" y="17511"/>
                </a:cubicBezTo>
                <a:cubicBezTo>
                  <a:pt x="4401416" y="11069"/>
                  <a:pt x="4401702" y="7500"/>
                  <a:pt x="4406063" y="6804"/>
                </a:cubicBezTo>
                <a:close/>
                <a:moveTo>
                  <a:pt x="2843218" y="6442"/>
                </a:moveTo>
                <a:cubicBezTo>
                  <a:pt x="2849413" y="7651"/>
                  <a:pt x="2855856" y="9415"/>
                  <a:pt x="2862547" y="11734"/>
                </a:cubicBezTo>
                <a:cubicBezTo>
                  <a:pt x="2869239" y="14054"/>
                  <a:pt x="2871211" y="18661"/>
                  <a:pt x="2868463" y="25557"/>
                </a:cubicBezTo>
                <a:cubicBezTo>
                  <a:pt x="2865716" y="32452"/>
                  <a:pt x="2863977" y="46101"/>
                  <a:pt x="2863245" y="66503"/>
                </a:cubicBezTo>
                <a:cubicBezTo>
                  <a:pt x="2866420" y="66590"/>
                  <a:pt x="2870748" y="65833"/>
                  <a:pt x="2876230" y="64233"/>
                </a:cubicBezTo>
                <a:cubicBezTo>
                  <a:pt x="2881712" y="62633"/>
                  <a:pt x="2887535" y="63461"/>
                  <a:pt x="2893699" y="66717"/>
                </a:cubicBezTo>
                <a:cubicBezTo>
                  <a:pt x="2899863" y="69973"/>
                  <a:pt x="2900409" y="73082"/>
                  <a:pt x="2895336" y="76047"/>
                </a:cubicBezTo>
                <a:cubicBezTo>
                  <a:pt x="2890263" y="79011"/>
                  <a:pt x="2879566" y="82266"/>
                  <a:pt x="2863245" y="85813"/>
                </a:cubicBezTo>
                <a:lnTo>
                  <a:pt x="2863245" y="101980"/>
                </a:lnTo>
                <a:cubicBezTo>
                  <a:pt x="2873353" y="103344"/>
                  <a:pt x="2881523" y="105378"/>
                  <a:pt x="2887755" y="108082"/>
                </a:cubicBezTo>
                <a:cubicBezTo>
                  <a:pt x="2893987" y="110786"/>
                  <a:pt x="2896325" y="116032"/>
                  <a:pt x="2894769" y="123820"/>
                </a:cubicBezTo>
                <a:cubicBezTo>
                  <a:pt x="2893212" y="131609"/>
                  <a:pt x="2889200" y="133485"/>
                  <a:pt x="2882732" y="129448"/>
                </a:cubicBezTo>
                <a:cubicBezTo>
                  <a:pt x="2876264" y="125411"/>
                  <a:pt x="2869769" y="120038"/>
                  <a:pt x="2863245" y="113328"/>
                </a:cubicBezTo>
                <a:cubicBezTo>
                  <a:pt x="2863989" y="144842"/>
                  <a:pt x="2862795" y="164978"/>
                  <a:pt x="2859664" y="173734"/>
                </a:cubicBezTo>
                <a:cubicBezTo>
                  <a:pt x="2856532" y="182490"/>
                  <a:pt x="2852042" y="182874"/>
                  <a:pt x="2846195" y="174887"/>
                </a:cubicBezTo>
                <a:cubicBezTo>
                  <a:pt x="2840347" y="166900"/>
                  <a:pt x="2838009" y="161015"/>
                  <a:pt x="2839181" y="157232"/>
                </a:cubicBezTo>
                <a:cubicBezTo>
                  <a:pt x="2840353" y="153450"/>
                  <a:pt x="2841330" y="147624"/>
                  <a:pt x="2842111" y="139754"/>
                </a:cubicBezTo>
                <a:cubicBezTo>
                  <a:pt x="2842893" y="131885"/>
                  <a:pt x="2843668" y="121520"/>
                  <a:pt x="2844437" y="108659"/>
                </a:cubicBezTo>
                <a:cubicBezTo>
                  <a:pt x="2842539" y="118556"/>
                  <a:pt x="2837988" y="127907"/>
                  <a:pt x="2830782" y="136713"/>
                </a:cubicBezTo>
                <a:cubicBezTo>
                  <a:pt x="2823576" y="145518"/>
                  <a:pt x="2813155" y="153744"/>
                  <a:pt x="2799519" y="161390"/>
                </a:cubicBezTo>
                <a:cubicBezTo>
                  <a:pt x="2785882" y="169036"/>
                  <a:pt x="2784580" y="166444"/>
                  <a:pt x="2795612" y="153614"/>
                </a:cubicBezTo>
                <a:cubicBezTo>
                  <a:pt x="2806644" y="140784"/>
                  <a:pt x="2815797" y="128434"/>
                  <a:pt x="2823071" y="116565"/>
                </a:cubicBezTo>
                <a:cubicBezTo>
                  <a:pt x="2830345" y="104696"/>
                  <a:pt x="2835129" y="96225"/>
                  <a:pt x="2837423" y="91153"/>
                </a:cubicBezTo>
                <a:cubicBezTo>
                  <a:pt x="2831632" y="92691"/>
                  <a:pt x="2826252" y="93853"/>
                  <a:pt x="2821285" y="94641"/>
                </a:cubicBezTo>
                <a:cubicBezTo>
                  <a:pt x="2816318" y="95428"/>
                  <a:pt x="2809596" y="94002"/>
                  <a:pt x="2801119" y="90362"/>
                </a:cubicBezTo>
                <a:cubicBezTo>
                  <a:pt x="2792641" y="86722"/>
                  <a:pt x="2793687" y="83801"/>
                  <a:pt x="2804253" y="81600"/>
                </a:cubicBezTo>
                <a:cubicBezTo>
                  <a:pt x="2814820" y="79398"/>
                  <a:pt x="2828215" y="75830"/>
                  <a:pt x="2844437" y="70893"/>
                </a:cubicBezTo>
                <a:cubicBezTo>
                  <a:pt x="2844437" y="57226"/>
                  <a:pt x="2844248" y="46262"/>
                  <a:pt x="2843870" y="38002"/>
                </a:cubicBezTo>
                <a:cubicBezTo>
                  <a:pt x="2843491" y="29742"/>
                  <a:pt x="2841739" y="22115"/>
                  <a:pt x="2838614" y="15120"/>
                </a:cubicBezTo>
                <a:cubicBezTo>
                  <a:pt x="2835489" y="8125"/>
                  <a:pt x="2837023" y="5232"/>
                  <a:pt x="2843218" y="6442"/>
                </a:cubicBezTo>
                <a:close/>
                <a:moveTo>
                  <a:pt x="2224093" y="6442"/>
                </a:moveTo>
                <a:cubicBezTo>
                  <a:pt x="2230288" y="7651"/>
                  <a:pt x="2236732" y="9415"/>
                  <a:pt x="2243423" y="11734"/>
                </a:cubicBezTo>
                <a:cubicBezTo>
                  <a:pt x="2250114" y="14054"/>
                  <a:pt x="2252086" y="18661"/>
                  <a:pt x="2249338" y="25557"/>
                </a:cubicBezTo>
                <a:cubicBezTo>
                  <a:pt x="2246591" y="32452"/>
                  <a:pt x="2244852" y="46101"/>
                  <a:pt x="2244120" y="66503"/>
                </a:cubicBezTo>
                <a:cubicBezTo>
                  <a:pt x="2247295" y="66590"/>
                  <a:pt x="2251624" y="65833"/>
                  <a:pt x="2257105" y="64233"/>
                </a:cubicBezTo>
                <a:cubicBezTo>
                  <a:pt x="2262587" y="62633"/>
                  <a:pt x="2268410" y="63461"/>
                  <a:pt x="2274574" y="66717"/>
                </a:cubicBezTo>
                <a:cubicBezTo>
                  <a:pt x="2280738" y="69973"/>
                  <a:pt x="2281284" y="73082"/>
                  <a:pt x="2276211" y="76047"/>
                </a:cubicBezTo>
                <a:cubicBezTo>
                  <a:pt x="2271139" y="79011"/>
                  <a:pt x="2260442" y="82266"/>
                  <a:pt x="2244120" y="85813"/>
                </a:cubicBezTo>
                <a:lnTo>
                  <a:pt x="2244120" y="101980"/>
                </a:lnTo>
                <a:cubicBezTo>
                  <a:pt x="2254228" y="103344"/>
                  <a:pt x="2262398" y="105378"/>
                  <a:pt x="2268630" y="108082"/>
                </a:cubicBezTo>
                <a:cubicBezTo>
                  <a:pt x="2274862" y="110786"/>
                  <a:pt x="2277200" y="116032"/>
                  <a:pt x="2275644" y="123820"/>
                </a:cubicBezTo>
                <a:cubicBezTo>
                  <a:pt x="2274087" y="131609"/>
                  <a:pt x="2270075" y="133485"/>
                  <a:pt x="2263607" y="129448"/>
                </a:cubicBezTo>
                <a:cubicBezTo>
                  <a:pt x="2257140" y="125411"/>
                  <a:pt x="2250644" y="120038"/>
                  <a:pt x="2244120" y="113328"/>
                </a:cubicBezTo>
                <a:cubicBezTo>
                  <a:pt x="2244864" y="144842"/>
                  <a:pt x="2243671" y="164978"/>
                  <a:pt x="2240539" y="173734"/>
                </a:cubicBezTo>
                <a:cubicBezTo>
                  <a:pt x="2237407" y="182490"/>
                  <a:pt x="2232918" y="182874"/>
                  <a:pt x="2227070" y="174887"/>
                </a:cubicBezTo>
                <a:cubicBezTo>
                  <a:pt x="2221222" y="166900"/>
                  <a:pt x="2218884" y="161015"/>
                  <a:pt x="2220056" y="157232"/>
                </a:cubicBezTo>
                <a:cubicBezTo>
                  <a:pt x="2221229" y="153450"/>
                  <a:pt x="2222205" y="147624"/>
                  <a:pt x="2222987" y="139754"/>
                </a:cubicBezTo>
                <a:cubicBezTo>
                  <a:pt x="2223768" y="131885"/>
                  <a:pt x="2224543" y="121520"/>
                  <a:pt x="2225312" y="108659"/>
                </a:cubicBezTo>
                <a:cubicBezTo>
                  <a:pt x="2223414" y="118556"/>
                  <a:pt x="2218863" y="127907"/>
                  <a:pt x="2211657" y="136713"/>
                </a:cubicBezTo>
                <a:cubicBezTo>
                  <a:pt x="2204451" y="145518"/>
                  <a:pt x="2194030" y="153744"/>
                  <a:pt x="2180394" y="161390"/>
                </a:cubicBezTo>
                <a:cubicBezTo>
                  <a:pt x="2166757" y="169036"/>
                  <a:pt x="2165455" y="166444"/>
                  <a:pt x="2176487" y="153614"/>
                </a:cubicBezTo>
                <a:cubicBezTo>
                  <a:pt x="2187519" y="140784"/>
                  <a:pt x="2196672" y="128434"/>
                  <a:pt x="2203946" y="116565"/>
                </a:cubicBezTo>
                <a:cubicBezTo>
                  <a:pt x="2211220" y="104696"/>
                  <a:pt x="2216004" y="96225"/>
                  <a:pt x="2218298" y="91153"/>
                </a:cubicBezTo>
                <a:cubicBezTo>
                  <a:pt x="2212506" y="92691"/>
                  <a:pt x="2207127" y="93853"/>
                  <a:pt x="2202160" y="94641"/>
                </a:cubicBezTo>
                <a:cubicBezTo>
                  <a:pt x="2197193" y="95428"/>
                  <a:pt x="2190471" y="94002"/>
                  <a:pt x="2181994" y="90362"/>
                </a:cubicBezTo>
                <a:cubicBezTo>
                  <a:pt x="2173517" y="86722"/>
                  <a:pt x="2174561" y="83801"/>
                  <a:pt x="2185128" y="81600"/>
                </a:cubicBezTo>
                <a:cubicBezTo>
                  <a:pt x="2195695" y="79398"/>
                  <a:pt x="2209090" y="75830"/>
                  <a:pt x="2225312" y="70893"/>
                </a:cubicBezTo>
                <a:cubicBezTo>
                  <a:pt x="2225312" y="57226"/>
                  <a:pt x="2225123" y="46262"/>
                  <a:pt x="2224744" y="38002"/>
                </a:cubicBezTo>
                <a:cubicBezTo>
                  <a:pt x="2224366" y="29742"/>
                  <a:pt x="2222614" y="22115"/>
                  <a:pt x="2219489" y="15120"/>
                </a:cubicBezTo>
                <a:cubicBezTo>
                  <a:pt x="2216364" y="8125"/>
                  <a:pt x="2217898" y="5232"/>
                  <a:pt x="2224093" y="6442"/>
                </a:cubicBezTo>
                <a:close/>
                <a:moveTo>
                  <a:pt x="1672099" y="5911"/>
                </a:moveTo>
                <a:cubicBezTo>
                  <a:pt x="1682455" y="7548"/>
                  <a:pt x="1690455" y="10568"/>
                  <a:pt x="1696098" y="14971"/>
                </a:cubicBezTo>
                <a:cubicBezTo>
                  <a:pt x="1701741" y="19374"/>
                  <a:pt x="1703576" y="25777"/>
                  <a:pt x="1701604" y="34179"/>
                </a:cubicBezTo>
                <a:cubicBezTo>
                  <a:pt x="1699633" y="42582"/>
                  <a:pt x="1694951" y="44709"/>
                  <a:pt x="1687559" y="40560"/>
                </a:cubicBezTo>
                <a:cubicBezTo>
                  <a:pt x="1680167" y="36412"/>
                  <a:pt x="1673110" y="30133"/>
                  <a:pt x="1666388" y="21724"/>
                </a:cubicBezTo>
                <a:cubicBezTo>
                  <a:pt x="1659840" y="9545"/>
                  <a:pt x="1661743" y="4274"/>
                  <a:pt x="1672099" y="5911"/>
                </a:cubicBezTo>
                <a:close/>
                <a:moveTo>
                  <a:pt x="421573" y="1907"/>
                </a:moveTo>
                <a:cubicBezTo>
                  <a:pt x="424092" y="868"/>
                  <a:pt x="428411" y="870"/>
                  <a:pt x="434528" y="1912"/>
                </a:cubicBezTo>
                <a:cubicBezTo>
                  <a:pt x="446763" y="3995"/>
                  <a:pt x="454180" y="8156"/>
                  <a:pt x="456778" y="14395"/>
                </a:cubicBezTo>
                <a:lnTo>
                  <a:pt x="455303" y="33479"/>
                </a:lnTo>
                <a:lnTo>
                  <a:pt x="480619" y="30422"/>
                </a:lnTo>
                <a:cubicBezTo>
                  <a:pt x="493765" y="28096"/>
                  <a:pt x="503355" y="25746"/>
                  <a:pt x="509389" y="23371"/>
                </a:cubicBezTo>
                <a:cubicBezTo>
                  <a:pt x="515423" y="20996"/>
                  <a:pt x="525347" y="25306"/>
                  <a:pt x="539164" y="36300"/>
                </a:cubicBezTo>
                <a:cubicBezTo>
                  <a:pt x="552980" y="47295"/>
                  <a:pt x="554822" y="53527"/>
                  <a:pt x="544689" y="54997"/>
                </a:cubicBezTo>
                <a:cubicBezTo>
                  <a:pt x="534556" y="56466"/>
                  <a:pt x="523444" y="60330"/>
                  <a:pt x="511351" y="66587"/>
                </a:cubicBezTo>
                <a:cubicBezTo>
                  <a:pt x="508328" y="68151"/>
                  <a:pt x="505854" y="69221"/>
                  <a:pt x="503927" y="69798"/>
                </a:cubicBezTo>
                <a:lnTo>
                  <a:pt x="501144" y="69966"/>
                </a:lnTo>
                <a:lnTo>
                  <a:pt x="505624" y="73093"/>
                </a:lnTo>
                <a:cubicBezTo>
                  <a:pt x="508286" y="75512"/>
                  <a:pt x="510663" y="78291"/>
                  <a:pt x="512756" y="81432"/>
                </a:cubicBezTo>
                <a:cubicBezTo>
                  <a:pt x="516942" y="87714"/>
                  <a:pt x="514278" y="92396"/>
                  <a:pt x="504766" y="95478"/>
                </a:cubicBezTo>
                <a:cubicBezTo>
                  <a:pt x="495253" y="98560"/>
                  <a:pt x="485610" y="105037"/>
                  <a:pt x="475837" y="114909"/>
                </a:cubicBezTo>
                <a:cubicBezTo>
                  <a:pt x="490075" y="130747"/>
                  <a:pt x="504682" y="143658"/>
                  <a:pt x="519658" y="153642"/>
                </a:cubicBezTo>
                <a:cubicBezTo>
                  <a:pt x="534634" y="163626"/>
                  <a:pt x="550530" y="172394"/>
                  <a:pt x="567348" y="179947"/>
                </a:cubicBezTo>
                <a:cubicBezTo>
                  <a:pt x="584166" y="187500"/>
                  <a:pt x="588748" y="191903"/>
                  <a:pt x="581096" y="193156"/>
                </a:cubicBezTo>
                <a:cubicBezTo>
                  <a:pt x="573444" y="194408"/>
                  <a:pt x="561470" y="195230"/>
                  <a:pt x="545173" y="195621"/>
                </a:cubicBezTo>
                <a:cubicBezTo>
                  <a:pt x="528876" y="196011"/>
                  <a:pt x="516895" y="191178"/>
                  <a:pt x="509231" y="181119"/>
                </a:cubicBezTo>
                <a:cubicBezTo>
                  <a:pt x="501566" y="171061"/>
                  <a:pt x="494627" y="162342"/>
                  <a:pt x="488413" y="154963"/>
                </a:cubicBezTo>
                <a:cubicBezTo>
                  <a:pt x="482200" y="147583"/>
                  <a:pt x="474823" y="138263"/>
                  <a:pt x="466284" y="127002"/>
                </a:cubicBezTo>
                <a:cubicBezTo>
                  <a:pt x="457745" y="115740"/>
                  <a:pt x="450564" y="107735"/>
                  <a:pt x="444741" y="102985"/>
                </a:cubicBezTo>
                <a:cubicBezTo>
                  <a:pt x="438919" y="98234"/>
                  <a:pt x="439164" y="95050"/>
                  <a:pt x="445477" y="93432"/>
                </a:cubicBezTo>
                <a:cubicBezTo>
                  <a:pt x="451789" y="91813"/>
                  <a:pt x="459683" y="96064"/>
                  <a:pt x="469159" y="106184"/>
                </a:cubicBezTo>
                <a:cubicBezTo>
                  <a:pt x="472185" y="100926"/>
                  <a:pt x="475199" y="96011"/>
                  <a:pt x="478200" y="91441"/>
                </a:cubicBezTo>
                <a:cubicBezTo>
                  <a:pt x="481201" y="86871"/>
                  <a:pt x="482101" y="84437"/>
                  <a:pt x="480898" y="84139"/>
                </a:cubicBezTo>
                <a:cubicBezTo>
                  <a:pt x="474870" y="84896"/>
                  <a:pt x="469081" y="86254"/>
                  <a:pt x="463531" y="88213"/>
                </a:cubicBezTo>
                <a:cubicBezTo>
                  <a:pt x="457981" y="90173"/>
                  <a:pt x="452397" y="88213"/>
                  <a:pt x="446779" y="82335"/>
                </a:cubicBezTo>
                <a:cubicBezTo>
                  <a:pt x="441160" y="76456"/>
                  <a:pt x="442264" y="73517"/>
                  <a:pt x="450090" y="73517"/>
                </a:cubicBezTo>
                <a:cubicBezTo>
                  <a:pt x="455187" y="73517"/>
                  <a:pt x="461193" y="72608"/>
                  <a:pt x="468108" y="70791"/>
                </a:cubicBezTo>
                <a:cubicBezTo>
                  <a:pt x="475022" y="68974"/>
                  <a:pt x="479915" y="67027"/>
                  <a:pt x="482786" y="64950"/>
                </a:cubicBezTo>
                <a:cubicBezTo>
                  <a:pt x="485657" y="62872"/>
                  <a:pt x="490323" y="63530"/>
                  <a:pt x="496785" y="66922"/>
                </a:cubicBezTo>
                <a:lnTo>
                  <a:pt x="499383" y="68736"/>
                </a:lnTo>
                <a:lnTo>
                  <a:pt x="498946" y="67333"/>
                </a:lnTo>
                <a:cubicBezTo>
                  <a:pt x="499212" y="65935"/>
                  <a:pt x="500027" y="64043"/>
                  <a:pt x="501389" y="61657"/>
                </a:cubicBezTo>
                <a:cubicBezTo>
                  <a:pt x="506840" y="52113"/>
                  <a:pt x="508735" y="46470"/>
                  <a:pt x="507073" y="44728"/>
                </a:cubicBezTo>
                <a:cubicBezTo>
                  <a:pt x="505411" y="42985"/>
                  <a:pt x="495749" y="42892"/>
                  <a:pt x="478088" y="44449"/>
                </a:cubicBezTo>
                <a:cubicBezTo>
                  <a:pt x="460428" y="46005"/>
                  <a:pt x="442481" y="47754"/>
                  <a:pt x="424250" y="49695"/>
                </a:cubicBezTo>
                <a:cubicBezTo>
                  <a:pt x="406018" y="51636"/>
                  <a:pt x="389771" y="52966"/>
                  <a:pt x="375509" y="53685"/>
                </a:cubicBezTo>
                <a:cubicBezTo>
                  <a:pt x="369605" y="69176"/>
                  <a:pt x="363212" y="79488"/>
                  <a:pt x="356328" y="84623"/>
                </a:cubicBezTo>
                <a:cubicBezTo>
                  <a:pt x="349445" y="89757"/>
                  <a:pt x="345247" y="87975"/>
                  <a:pt x="343734" y="79274"/>
                </a:cubicBezTo>
                <a:cubicBezTo>
                  <a:pt x="342221" y="70574"/>
                  <a:pt x="343449" y="63616"/>
                  <a:pt x="347417" y="58401"/>
                </a:cubicBezTo>
                <a:cubicBezTo>
                  <a:pt x="351386" y="53186"/>
                  <a:pt x="355283" y="46811"/>
                  <a:pt x="359110" y="39277"/>
                </a:cubicBezTo>
                <a:cubicBezTo>
                  <a:pt x="362936" y="31742"/>
                  <a:pt x="366374" y="29200"/>
                  <a:pt x="369425" y="31649"/>
                </a:cubicBezTo>
                <a:cubicBezTo>
                  <a:pt x="372476" y="34099"/>
                  <a:pt x="374597" y="36762"/>
                  <a:pt x="375788" y="39640"/>
                </a:cubicBezTo>
                <a:cubicBezTo>
                  <a:pt x="394751" y="38908"/>
                  <a:pt x="413677" y="37770"/>
                  <a:pt x="432566" y="36226"/>
                </a:cubicBezTo>
                <a:lnTo>
                  <a:pt x="446149" y="34585"/>
                </a:lnTo>
                <a:lnTo>
                  <a:pt x="438277" y="29538"/>
                </a:lnTo>
                <a:cubicBezTo>
                  <a:pt x="427859" y="21514"/>
                  <a:pt x="421571" y="14382"/>
                  <a:pt x="419413" y="8144"/>
                </a:cubicBezTo>
                <a:cubicBezTo>
                  <a:pt x="418334" y="5025"/>
                  <a:pt x="419054" y="2946"/>
                  <a:pt x="421573" y="1907"/>
                </a:cubicBezTo>
                <a:close/>
                <a:moveTo>
                  <a:pt x="5016034" y="767"/>
                </a:moveTo>
                <a:cubicBezTo>
                  <a:pt x="5022564" y="2870"/>
                  <a:pt x="5028620" y="6088"/>
                  <a:pt x="5034201" y="10423"/>
                </a:cubicBezTo>
                <a:cubicBezTo>
                  <a:pt x="5039782" y="14757"/>
                  <a:pt x="5040628" y="18450"/>
                  <a:pt x="5036740" y="21501"/>
                </a:cubicBezTo>
                <a:cubicBezTo>
                  <a:pt x="5032852" y="24552"/>
                  <a:pt x="5028024" y="29733"/>
                  <a:pt x="5022257" y="37044"/>
                </a:cubicBezTo>
                <a:cubicBezTo>
                  <a:pt x="5016490" y="44356"/>
                  <a:pt x="5009638" y="50671"/>
                  <a:pt x="5001700" y="55992"/>
                </a:cubicBezTo>
                <a:cubicBezTo>
                  <a:pt x="5015963" y="54504"/>
                  <a:pt x="5032700" y="51837"/>
                  <a:pt x="5051911" y="47993"/>
                </a:cubicBezTo>
                <a:cubicBezTo>
                  <a:pt x="5071122" y="44148"/>
                  <a:pt x="5083968" y="41016"/>
                  <a:pt x="5090448" y="38598"/>
                </a:cubicBezTo>
                <a:cubicBezTo>
                  <a:pt x="5096929" y="36179"/>
                  <a:pt x="5103285" y="35386"/>
                  <a:pt x="5109517" y="36217"/>
                </a:cubicBezTo>
                <a:cubicBezTo>
                  <a:pt x="5115749" y="37047"/>
                  <a:pt x="5121519" y="39965"/>
                  <a:pt x="5126828" y="44969"/>
                </a:cubicBezTo>
                <a:cubicBezTo>
                  <a:pt x="5132136" y="49974"/>
                  <a:pt x="5124477" y="54448"/>
                  <a:pt x="5103852" y="58392"/>
                </a:cubicBezTo>
                <a:cubicBezTo>
                  <a:pt x="5083227" y="62336"/>
                  <a:pt x="5061244" y="65734"/>
                  <a:pt x="5037903" y="68587"/>
                </a:cubicBezTo>
                <a:lnTo>
                  <a:pt x="5037903" y="89850"/>
                </a:lnTo>
                <a:cubicBezTo>
                  <a:pt x="5051000" y="86874"/>
                  <a:pt x="5061936" y="83600"/>
                  <a:pt x="5070710" y="80028"/>
                </a:cubicBezTo>
                <a:cubicBezTo>
                  <a:pt x="5079485" y="76456"/>
                  <a:pt x="5088076" y="77941"/>
                  <a:pt x="5096485" y="84483"/>
                </a:cubicBezTo>
                <a:cubicBezTo>
                  <a:pt x="5104894" y="91026"/>
                  <a:pt x="5100408" y="96104"/>
                  <a:pt x="5083026" y="99720"/>
                </a:cubicBezTo>
                <a:cubicBezTo>
                  <a:pt x="5065644" y="103335"/>
                  <a:pt x="5050497" y="105484"/>
                  <a:pt x="5037587" y="106166"/>
                </a:cubicBezTo>
                <a:cubicBezTo>
                  <a:pt x="5036991" y="113247"/>
                  <a:pt x="5036985" y="119870"/>
                  <a:pt x="5037568" y="126034"/>
                </a:cubicBezTo>
                <a:cubicBezTo>
                  <a:pt x="5047155" y="123789"/>
                  <a:pt x="5057830" y="120698"/>
                  <a:pt x="5069594" y="116760"/>
                </a:cubicBezTo>
                <a:cubicBezTo>
                  <a:pt x="5081358" y="112823"/>
                  <a:pt x="5091856" y="113892"/>
                  <a:pt x="5101090" y="119970"/>
                </a:cubicBezTo>
                <a:cubicBezTo>
                  <a:pt x="5110323" y="126047"/>
                  <a:pt x="5103635" y="131519"/>
                  <a:pt x="5081026" y="136387"/>
                </a:cubicBezTo>
                <a:cubicBezTo>
                  <a:pt x="5058416" y="141255"/>
                  <a:pt x="5043651" y="142908"/>
                  <a:pt x="5036731" y="141345"/>
                </a:cubicBezTo>
                <a:cubicBezTo>
                  <a:pt x="5036731" y="143689"/>
                  <a:pt x="5036480" y="147003"/>
                  <a:pt x="5035980" y="151286"/>
                </a:cubicBezTo>
                <a:lnTo>
                  <a:pt x="5034144" y="164123"/>
                </a:lnTo>
                <a:lnTo>
                  <a:pt x="5035968" y="164041"/>
                </a:lnTo>
                <a:cubicBezTo>
                  <a:pt x="5044116" y="165257"/>
                  <a:pt x="5050553" y="166652"/>
                  <a:pt x="5055278" y="168227"/>
                </a:cubicBezTo>
                <a:cubicBezTo>
                  <a:pt x="5060785" y="170063"/>
                  <a:pt x="5065492" y="172931"/>
                  <a:pt x="5069399" y="176831"/>
                </a:cubicBezTo>
                <a:cubicBezTo>
                  <a:pt x="5073305" y="180732"/>
                  <a:pt x="5074998" y="186688"/>
                  <a:pt x="5074477" y="194700"/>
                </a:cubicBezTo>
                <a:cubicBezTo>
                  <a:pt x="5073956" y="202712"/>
                  <a:pt x="5069278" y="204653"/>
                  <a:pt x="5060441" y="200523"/>
                </a:cubicBezTo>
                <a:cubicBezTo>
                  <a:pt x="5051604" y="196393"/>
                  <a:pt x="5043279" y="188976"/>
                  <a:pt x="5035466" y="178273"/>
                </a:cubicBezTo>
                <a:lnTo>
                  <a:pt x="5032105" y="172952"/>
                </a:lnTo>
                <a:lnTo>
                  <a:pt x="5031719" y="174359"/>
                </a:lnTo>
                <a:cubicBezTo>
                  <a:pt x="5029208" y="179652"/>
                  <a:pt x="5025183" y="178882"/>
                  <a:pt x="5019643" y="172050"/>
                </a:cubicBezTo>
                <a:cubicBezTo>
                  <a:pt x="5012258" y="162941"/>
                  <a:pt x="5010121" y="152002"/>
                  <a:pt x="5013235" y="139233"/>
                </a:cubicBezTo>
                <a:cubicBezTo>
                  <a:pt x="5016348" y="126465"/>
                  <a:pt x="5016819" y="103822"/>
                  <a:pt x="5014648" y="71303"/>
                </a:cubicBezTo>
                <a:cubicBezTo>
                  <a:pt x="5009502" y="72084"/>
                  <a:pt x="5003505" y="70918"/>
                  <a:pt x="4996659" y="67805"/>
                </a:cubicBezTo>
                <a:cubicBezTo>
                  <a:pt x="4989937" y="74949"/>
                  <a:pt x="4980799" y="83107"/>
                  <a:pt x="4969247" y="92278"/>
                </a:cubicBezTo>
                <a:cubicBezTo>
                  <a:pt x="4957694" y="101450"/>
                  <a:pt x="4947936" y="107056"/>
                  <a:pt x="4939974" y="109096"/>
                </a:cubicBezTo>
                <a:cubicBezTo>
                  <a:pt x="4932012" y="111136"/>
                  <a:pt x="4931144" y="108792"/>
                  <a:pt x="4937369" y="102064"/>
                </a:cubicBezTo>
                <a:cubicBezTo>
                  <a:pt x="4943595" y="95335"/>
                  <a:pt x="4951455" y="87156"/>
                  <a:pt x="4960949" y="77526"/>
                </a:cubicBezTo>
                <a:cubicBezTo>
                  <a:pt x="4970444" y="67895"/>
                  <a:pt x="4980948" y="55443"/>
                  <a:pt x="4992464" y="40170"/>
                </a:cubicBezTo>
                <a:cubicBezTo>
                  <a:pt x="5003979" y="24896"/>
                  <a:pt x="5009154" y="13985"/>
                  <a:pt x="5007988" y="7437"/>
                </a:cubicBezTo>
                <a:cubicBezTo>
                  <a:pt x="5006823" y="888"/>
                  <a:pt x="5009505" y="-1335"/>
                  <a:pt x="5016034" y="767"/>
                </a:cubicBezTo>
                <a:close/>
              </a:path>
            </a:pathLst>
          </a:custGeom>
          <a:solidFill>
            <a:prstClr val="black"/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E6E68CE-140A-4B3F-9590-85AE273D4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602" y="1960675"/>
            <a:ext cx="2203445" cy="367240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C969BB1-58D5-4EFE-B718-1DE18A076F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016" y="1949784"/>
            <a:ext cx="2119504" cy="3672408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AA3544A2-2802-4967-A954-265FC86E2775}"/>
              </a:ext>
            </a:extLst>
          </p:cNvPr>
          <p:cNvSpPr/>
          <p:nvPr/>
        </p:nvSpPr>
        <p:spPr>
          <a:xfrm>
            <a:off x="3071664" y="3642105"/>
            <a:ext cx="1224136" cy="4871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矩形标注 18">
            <a:extLst>
              <a:ext uri="{FF2B5EF4-FFF2-40B4-BE49-F238E27FC236}">
                <a16:creationId xmlns:a16="http://schemas.microsoft.com/office/drawing/2014/main" id="{C7A019F1-AEA3-4C54-8784-B38469B9B528}"/>
              </a:ext>
            </a:extLst>
          </p:cNvPr>
          <p:cNvSpPr/>
          <p:nvPr/>
        </p:nvSpPr>
        <p:spPr bwMode="auto">
          <a:xfrm>
            <a:off x="2229236" y="2912463"/>
            <a:ext cx="2088232" cy="461665"/>
          </a:xfrm>
          <a:prstGeom prst="wedgeRoundRectCallout">
            <a:avLst>
              <a:gd name="adj1" fmla="val -2637"/>
              <a:gd name="adj2" fmla="val 159905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9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到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摄氏度</a:t>
            </a:r>
          </a:p>
        </p:txBody>
      </p:sp>
      <p:sp>
        <p:nvSpPr>
          <p:cNvPr id="9" name="矩形标注 18">
            <a:extLst>
              <a:ext uri="{FF2B5EF4-FFF2-40B4-BE49-F238E27FC236}">
                <a16:creationId xmlns:a16="http://schemas.microsoft.com/office/drawing/2014/main" id="{7E5DF623-B6E1-459D-9261-9778B93C5C18}"/>
              </a:ext>
            </a:extLst>
          </p:cNvPr>
          <p:cNvSpPr/>
          <p:nvPr/>
        </p:nvSpPr>
        <p:spPr bwMode="auto">
          <a:xfrm>
            <a:off x="7680178" y="2751941"/>
            <a:ext cx="2316189" cy="461665"/>
          </a:xfrm>
          <a:prstGeom prst="wedgeRoundRectCallout">
            <a:avLst>
              <a:gd name="adj1" fmla="val -48730"/>
              <a:gd name="adj2" fmla="val 123419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零下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度到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度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F4BAA53D-032F-4A25-9BD6-36AC8107D076}"/>
              </a:ext>
            </a:extLst>
          </p:cNvPr>
          <p:cNvSpPr/>
          <p:nvPr/>
        </p:nvSpPr>
        <p:spPr>
          <a:xfrm>
            <a:off x="6588124" y="3528025"/>
            <a:ext cx="1452093" cy="4871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" name="矩形标注 18">
            <a:extLst>
              <a:ext uri="{FF2B5EF4-FFF2-40B4-BE49-F238E27FC236}">
                <a16:creationId xmlns:a16="http://schemas.microsoft.com/office/drawing/2014/main" id="{7BCB0CA1-30C3-4739-82B3-ADA481343202}"/>
              </a:ext>
            </a:extLst>
          </p:cNvPr>
          <p:cNvSpPr/>
          <p:nvPr/>
        </p:nvSpPr>
        <p:spPr bwMode="auto">
          <a:xfrm>
            <a:off x="3071663" y="5973616"/>
            <a:ext cx="5555501" cy="487150"/>
          </a:xfrm>
          <a:prstGeom prst="wedgeRoundRectCallout">
            <a:avLst>
              <a:gd name="adj1" fmla="val 10039"/>
              <a:gd name="adj2" fmla="val 48710"/>
              <a:gd name="adj3" fmla="val 16667"/>
            </a:avLst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“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℃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”读作“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摄氏度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”，简称“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度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”。</a:t>
            </a:r>
          </a:p>
        </p:txBody>
      </p:sp>
      <p:sp>
        <p:nvSpPr>
          <p:cNvPr id="12" name="文本占位符 1">
            <a:extLst>
              <a:ext uri="{FF2B5EF4-FFF2-40B4-BE49-F238E27FC236}">
                <a16:creationId xmlns:a16="http://schemas.microsoft.com/office/drawing/2014/main" id="{65FF0552-F519-455E-A189-B6618A0356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4239" y="397234"/>
            <a:ext cx="2655374" cy="424732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温故知新</a:t>
            </a:r>
          </a:p>
        </p:txBody>
      </p:sp>
    </p:spTree>
    <p:extLst>
      <p:ext uri="{BB962C8B-B14F-4D97-AF65-F5344CB8AC3E}">
        <p14:creationId xmlns:p14="http://schemas.microsoft.com/office/powerpoint/2010/main" val="1867066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8A3E1733-08BF-4D53-923E-37C2AA334B14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1026" name="Picture 2" descr="孩子，书本，男孩，学习，孤立，教育">
            <a:extLst>
              <a:ext uri="{FF2B5EF4-FFF2-40B4-BE49-F238E27FC236}">
                <a16:creationId xmlns:a16="http://schemas.microsoft.com/office/drawing/2014/main" id="{F14623E0-BB85-4FA5-845F-BFB99E70D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692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FF630BB-A457-4EF7-BD74-24C2134C42A2}"/>
              </a:ext>
            </a:extLst>
          </p:cNvPr>
          <p:cNvSpPr/>
          <p:nvPr/>
        </p:nvSpPr>
        <p:spPr>
          <a:xfrm>
            <a:off x="1131616" y="0"/>
            <a:ext cx="11060384" cy="6858000"/>
          </a:xfrm>
          <a:prstGeom prst="rect">
            <a:avLst/>
          </a:prstGeom>
          <a:gradFill flip="none" rotWithShape="1">
            <a:gsLst>
              <a:gs pos="74000">
                <a:schemeClr val="bg1"/>
              </a:gs>
              <a:gs pos="29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6" name="quotation-right-mark_32194">
            <a:extLst>
              <a:ext uri="{FF2B5EF4-FFF2-40B4-BE49-F238E27FC236}">
                <a16:creationId xmlns:a16="http://schemas.microsoft.com/office/drawing/2014/main" id="{9BF2BABB-3A10-487A-ADE7-C91B0982668D}"/>
              </a:ext>
            </a:extLst>
          </p:cNvPr>
          <p:cNvSpPr>
            <a:spLocks noChangeAspect="1"/>
          </p:cNvSpPr>
          <p:nvPr/>
        </p:nvSpPr>
        <p:spPr bwMode="auto">
          <a:xfrm>
            <a:off x="11030061" y="1289955"/>
            <a:ext cx="609685" cy="565862"/>
          </a:xfrm>
          <a:custGeom>
            <a:avLst/>
            <a:gdLst>
              <a:gd name="T0" fmla="*/ 2650 w 4654"/>
              <a:gd name="T1" fmla="*/ 4135 h 4326"/>
              <a:gd name="T2" fmla="*/ 2650 w 4654"/>
              <a:gd name="T3" fmla="*/ 3359 h 4326"/>
              <a:gd name="T4" fmla="*/ 2841 w 4654"/>
              <a:gd name="T5" fmla="*/ 3168 h 4326"/>
              <a:gd name="T6" fmla="*/ 3450 w 4654"/>
              <a:gd name="T7" fmla="*/ 2022 h 4326"/>
              <a:gd name="T8" fmla="*/ 2841 w 4654"/>
              <a:gd name="T9" fmla="*/ 2022 h 4326"/>
              <a:gd name="T10" fmla="*/ 2650 w 4654"/>
              <a:gd name="T11" fmla="*/ 1831 h 4326"/>
              <a:gd name="T12" fmla="*/ 2650 w 4654"/>
              <a:gd name="T13" fmla="*/ 191 h 4326"/>
              <a:gd name="T14" fmla="*/ 2841 w 4654"/>
              <a:gd name="T15" fmla="*/ 1 h 4326"/>
              <a:gd name="T16" fmla="*/ 4464 w 4654"/>
              <a:gd name="T17" fmla="*/ 1 h 4326"/>
              <a:gd name="T18" fmla="*/ 4654 w 4654"/>
              <a:gd name="T19" fmla="*/ 191 h 4326"/>
              <a:gd name="T20" fmla="*/ 4654 w 4654"/>
              <a:gd name="T21" fmla="*/ 1831 h 4326"/>
              <a:gd name="T22" fmla="*/ 4545 w 4654"/>
              <a:gd name="T23" fmla="*/ 2826 h 4326"/>
              <a:gd name="T24" fmla="*/ 4207 w 4654"/>
              <a:gd name="T25" fmla="*/ 3613 h 4326"/>
              <a:gd name="T26" fmla="*/ 3631 w 4654"/>
              <a:gd name="T27" fmla="*/ 4139 h 4326"/>
              <a:gd name="T28" fmla="*/ 2841 w 4654"/>
              <a:gd name="T29" fmla="*/ 4326 h 4326"/>
              <a:gd name="T30" fmla="*/ 2650 w 4654"/>
              <a:gd name="T31" fmla="*/ 4135 h 4326"/>
              <a:gd name="T32" fmla="*/ 191 w 4654"/>
              <a:gd name="T33" fmla="*/ 3168 h 4326"/>
              <a:gd name="T34" fmla="*/ 0 w 4654"/>
              <a:gd name="T35" fmla="*/ 3358 h 4326"/>
              <a:gd name="T36" fmla="*/ 0 w 4654"/>
              <a:gd name="T37" fmla="*/ 4135 h 4326"/>
              <a:gd name="T38" fmla="*/ 191 w 4654"/>
              <a:gd name="T39" fmla="*/ 4326 h 4326"/>
              <a:gd name="T40" fmla="*/ 981 w 4654"/>
              <a:gd name="T41" fmla="*/ 4139 h 4326"/>
              <a:gd name="T42" fmla="*/ 1556 w 4654"/>
              <a:gd name="T43" fmla="*/ 3613 h 4326"/>
              <a:gd name="T44" fmla="*/ 1895 w 4654"/>
              <a:gd name="T45" fmla="*/ 2826 h 4326"/>
              <a:gd name="T46" fmla="*/ 2004 w 4654"/>
              <a:gd name="T47" fmla="*/ 1831 h 4326"/>
              <a:gd name="T48" fmla="*/ 2004 w 4654"/>
              <a:gd name="T49" fmla="*/ 191 h 4326"/>
              <a:gd name="T50" fmla="*/ 1813 w 4654"/>
              <a:gd name="T51" fmla="*/ 0 h 4326"/>
              <a:gd name="T52" fmla="*/ 191 w 4654"/>
              <a:gd name="T53" fmla="*/ 0 h 4326"/>
              <a:gd name="T54" fmla="*/ 0 w 4654"/>
              <a:gd name="T55" fmla="*/ 191 h 4326"/>
              <a:gd name="T56" fmla="*/ 0 w 4654"/>
              <a:gd name="T57" fmla="*/ 1831 h 4326"/>
              <a:gd name="T58" fmla="*/ 191 w 4654"/>
              <a:gd name="T59" fmla="*/ 2022 h 4326"/>
              <a:gd name="T60" fmla="*/ 791 w 4654"/>
              <a:gd name="T61" fmla="*/ 2022 h 4326"/>
              <a:gd name="T62" fmla="*/ 191 w 4654"/>
              <a:gd name="T63" fmla="*/ 3168 h 4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54" h="4326">
                <a:moveTo>
                  <a:pt x="2650" y="4135"/>
                </a:moveTo>
                <a:lnTo>
                  <a:pt x="2650" y="3359"/>
                </a:lnTo>
                <a:cubicBezTo>
                  <a:pt x="2650" y="3253"/>
                  <a:pt x="2736" y="3168"/>
                  <a:pt x="2841" y="3168"/>
                </a:cubicBezTo>
                <a:cubicBezTo>
                  <a:pt x="3217" y="3168"/>
                  <a:pt x="3421" y="2783"/>
                  <a:pt x="3450" y="2022"/>
                </a:cubicBezTo>
                <a:lnTo>
                  <a:pt x="2841" y="2022"/>
                </a:lnTo>
                <a:cubicBezTo>
                  <a:pt x="2736" y="2022"/>
                  <a:pt x="2650" y="1936"/>
                  <a:pt x="2650" y="1831"/>
                </a:cubicBezTo>
                <a:lnTo>
                  <a:pt x="2650" y="191"/>
                </a:lnTo>
                <a:cubicBezTo>
                  <a:pt x="2650" y="86"/>
                  <a:pt x="2736" y="1"/>
                  <a:pt x="2841" y="1"/>
                </a:cubicBezTo>
                <a:lnTo>
                  <a:pt x="4464" y="1"/>
                </a:lnTo>
                <a:cubicBezTo>
                  <a:pt x="4569" y="1"/>
                  <a:pt x="4654" y="86"/>
                  <a:pt x="4654" y="191"/>
                </a:cubicBezTo>
                <a:lnTo>
                  <a:pt x="4654" y="1831"/>
                </a:lnTo>
                <a:cubicBezTo>
                  <a:pt x="4654" y="2196"/>
                  <a:pt x="4618" y="2530"/>
                  <a:pt x="4545" y="2826"/>
                </a:cubicBezTo>
                <a:cubicBezTo>
                  <a:pt x="4471" y="3129"/>
                  <a:pt x="4357" y="3394"/>
                  <a:pt x="4207" y="3613"/>
                </a:cubicBezTo>
                <a:cubicBezTo>
                  <a:pt x="4052" y="3839"/>
                  <a:pt x="3858" y="4016"/>
                  <a:pt x="3631" y="4139"/>
                </a:cubicBezTo>
                <a:cubicBezTo>
                  <a:pt x="3403" y="4263"/>
                  <a:pt x="3137" y="4326"/>
                  <a:pt x="2841" y="4326"/>
                </a:cubicBezTo>
                <a:cubicBezTo>
                  <a:pt x="2736" y="4326"/>
                  <a:pt x="2650" y="4241"/>
                  <a:pt x="2650" y="4135"/>
                </a:cubicBezTo>
                <a:close/>
                <a:moveTo>
                  <a:pt x="191" y="3168"/>
                </a:moveTo>
                <a:cubicBezTo>
                  <a:pt x="85" y="3168"/>
                  <a:pt x="0" y="3253"/>
                  <a:pt x="0" y="3358"/>
                </a:cubicBezTo>
                <a:lnTo>
                  <a:pt x="0" y="4135"/>
                </a:lnTo>
                <a:cubicBezTo>
                  <a:pt x="0" y="4241"/>
                  <a:pt x="85" y="4326"/>
                  <a:pt x="191" y="4326"/>
                </a:cubicBezTo>
                <a:cubicBezTo>
                  <a:pt x="486" y="4326"/>
                  <a:pt x="752" y="4263"/>
                  <a:pt x="981" y="4139"/>
                </a:cubicBezTo>
                <a:cubicBezTo>
                  <a:pt x="1208" y="4016"/>
                  <a:pt x="1402" y="3839"/>
                  <a:pt x="1556" y="3613"/>
                </a:cubicBezTo>
                <a:cubicBezTo>
                  <a:pt x="1707" y="3394"/>
                  <a:pt x="1821" y="3129"/>
                  <a:pt x="1895" y="2826"/>
                </a:cubicBezTo>
                <a:cubicBezTo>
                  <a:pt x="1967" y="2530"/>
                  <a:pt x="2004" y="2195"/>
                  <a:pt x="2004" y="1831"/>
                </a:cubicBezTo>
                <a:lnTo>
                  <a:pt x="2004" y="191"/>
                </a:lnTo>
                <a:cubicBezTo>
                  <a:pt x="2004" y="86"/>
                  <a:pt x="1919" y="0"/>
                  <a:pt x="1813" y="0"/>
                </a:cubicBezTo>
                <a:lnTo>
                  <a:pt x="191" y="0"/>
                </a:lnTo>
                <a:cubicBezTo>
                  <a:pt x="85" y="0"/>
                  <a:pt x="0" y="86"/>
                  <a:pt x="0" y="191"/>
                </a:cubicBezTo>
                <a:lnTo>
                  <a:pt x="0" y="1831"/>
                </a:lnTo>
                <a:cubicBezTo>
                  <a:pt x="0" y="1936"/>
                  <a:pt x="85" y="2022"/>
                  <a:pt x="191" y="2022"/>
                </a:cubicBezTo>
                <a:lnTo>
                  <a:pt x="791" y="2022"/>
                </a:lnTo>
                <a:cubicBezTo>
                  <a:pt x="763" y="2782"/>
                  <a:pt x="561" y="3168"/>
                  <a:pt x="191" y="3168"/>
                </a:cubicBezTo>
                <a:close/>
              </a:path>
            </a:pathLst>
          </a:custGeom>
          <a:gradFill flip="none" rotWithShape="1">
            <a:gsLst>
              <a:gs pos="0">
                <a:srgbClr val="F5AD14"/>
              </a:gs>
              <a:gs pos="100000">
                <a:srgbClr val="F01D0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7394C07-6ED0-4FBE-934B-87677D8289B5}"/>
              </a:ext>
            </a:extLst>
          </p:cNvPr>
          <p:cNvCxnSpPr>
            <a:cxnSpLocks/>
          </p:cNvCxnSpPr>
          <p:nvPr/>
        </p:nvCxnSpPr>
        <p:spPr>
          <a:xfrm>
            <a:off x="11334903" y="2257284"/>
            <a:ext cx="0" cy="1307970"/>
          </a:xfrm>
          <a:prstGeom prst="line">
            <a:avLst/>
          </a:prstGeom>
          <a:noFill/>
          <a:ln w="19050" cap="flat" cmpd="sng" algn="ctr">
            <a:solidFill>
              <a:srgbClr val="2F4D49"/>
            </a:solidFill>
            <a:prstDash val="solid"/>
            <a:miter lim="800000"/>
          </a:ln>
          <a:effectLst/>
        </p:spPr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84989C4C-3360-4839-9CDD-0DEFE7833FA8}"/>
              </a:ext>
            </a:extLst>
          </p:cNvPr>
          <p:cNvSpPr/>
          <p:nvPr/>
        </p:nvSpPr>
        <p:spPr>
          <a:xfrm rot="5400000">
            <a:off x="10635919" y="4373696"/>
            <a:ext cx="1397966" cy="183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500" dirty="0">
                <a:solidFill>
                  <a:srgbClr val="FFFFFF">
                    <a:lumMod val="65000"/>
                  </a:srgbClr>
                </a:solidFill>
                <a:latin typeface="思源黑体 CN Light" panose="020B0300000000000000" pitchFamily="34" charset="-122"/>
                <a:ea typeface="思源黑体 CN Bold" panose="020B0800000000000000" pitchFamily="34" charset="-122"/>
              </a:rPr>
              <a:t>FASHION TEMPLATE</a:t>
            </a:r>
            <a:endParaRPr lang="zh-CN" altLang="en-US" sz="500" dirty="0">
              <a:solidFill>
                <a:srgbClr val="FFFFFF">
                  <a:lumMod val="65000"/>
                </a:srgbClr>
              </a:solidFill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83F5989-9442-4442-B348-F6225E7E6BD0}"/>
              </a:ext>
            </a:extLst>
          </p:cNvPr>
          <p:cNvSpPr txBox="1"/>
          <p:nvPr/>
        </p:nvSpPr>
        <p:spPr>
          <a:xfrm>
            <a:off x="6513284" y="1790579"/>
            <a:ext cx="3304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gradFill>
                  <a:gsLst>
                    <a:gs pos="0">
                      <a:srgbClr val="F5A112"/>
                    </a:gs>
                    <a:gs pos="100000">
                      <a:srgbClr val="F13909"/>
                    </a:gs>
                  </a:gsLst>
                  <a:lin ang="27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六年级数学下册</a:t>
            </a:r>
            <a:endParaRPr lang="en-US" altLang="zh-CN" sz="3200" b="1" dirty="0">
              <a:gradFill>
                <a:gsLst>
                  <a:gs pos="0">
                    <a:srgbClr val="F5A112"/>
                  </a:gs>
                  <a:gs pos="100000">
                    <a:srgbClr val="F13909"/>
                  </a:gs>
                </a:gsLst>
                <a:lin ang="2700000" scaled="1"/>
              </a:gra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06356E8-A291-47B0-B755-AB1EC9D10CF8}"/>
              </a:ext>
            </a:extLst>
          </p:cNvPr>
          <p:cNvSpPr txBox="1"/>
          <p:nvPr/>
        </p:nvSpPr>
        <p:spPr>
          <a:xfrm>
            <a:off x="6426547" y="2364925"/>
            <a:ext cx="4633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gradFill>
                  <a:gsLst>
                    <a:gs pos="0">
                      <a:srgbClr val="F5A112"/>
                    </a:gs>
                    <a:gs pos="100000">
                      <a:srgbClr val="F13909"/>
                    </a:gs>
                  </a:gsLst>
                  <a:lin ang="27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谢谢倾听！</a:t>
            </a:r>
            <a:endParaRPr lang="en-US" altLang="zh-CN" sz="7200" b="1" dirty="0">
              <a:gradFill>
                <a:gsLst>
                  <a:gs pos="0">
                    <a:srgbClr val="F5A112"/>
                  </a:gs>
                  <a:gs pos="100000">
                    <a:srgbClr val="F13909"/>
                  </a:gs>
                </a:gsLst>
                <a:lin ang="2700000" scaled="1"/>
              </a:gra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A2FE8C05-BF5E-4597-9385-BED0719FD527}"/>
              </a:ext>
            </a:extLst>
          </p:cNvPr>
          <p:cNvGrpSpPr/>
          <p:nvPr/>
        </p:nvGrpSpPr>
        <p:grpSpPr>
          <a:xfrm>
            <a:off x="6596184" y="4941412"/>
            <a:ext cx="1332000" cy="396000"/>
            <a:chOff x="955752" y="5775327"/>
            <a:chExt cx="1332000" cy="396000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A46DA209-445F-4309-A087-C1AA3E640E29}"/>
                </a:ext>
              </a:extLst>
            </p:cNvPr>
            <p:cNvSpPr/>
            <p:nvPr/>
          </p:nvSpPr>
          <p:spPr>
            <a:xfrm>
              <a:off x="955752" y="5775327"/>
              <a:ext cx="1332000" cy="396000"/>
            </a:xfrm>
            <a:prstGeom prst="rect">
              <a:avLst/>
            </a:prstGeom>
            <a:gradFill flip="none" rotWithShape="1">
              <a:gsLst>
                <a:gs pos="0">
                  <a:srgbClr val="F5A112"/>
                </a:gs>
                <a:gs pos="100000">
                  <a:srgbClr val="F13909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Light" panose="020B03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1AD5C529-08D1-43F2-8AA7-E810E15B7D54}"/>
                </a:ext>
              </a:extLst>
            </p:cNvPr>
            <p:cNvSpPr txBox="1"/>
            <p:nvPr/>
          </p:nvSpPr>
          <p:spPr>
            <a:xfrm>
              <a:off x="955752" y="5804050"/>
              <a:ext cx="133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spc="200" dirty="0">
                  <a:solidFill>
                    <a:schemeClr val="bg1"/>
                  </a:solidFill>
                  <a:latin typeface="胡晓波真帅体" panose="02010600030101010101" pitchFamily="2" charset="-122"/>
                  <a:ea typeface="胡晓波真帅体" panose="02010600030101010101" pitchFamily="2" charset="-122"/>
                </a:rPr>
                <a:t>20XX.XX.XX</a:t>
              </a:r>
              <a:endParaRPr lang="zh-CN" altLang="en-US" sz="1600" spc="200" dirty="0">
                <a:solidFill>
                  <a:schemeClr val="bg1"/>
                </a:solidFill>
                <a:latin typeface="胡晓波真帅体" panose="02010600030101010101" pitchFamily="2" charset="-122"/>
                <a:ea typeface="胡晓波真帅体" panose="02010600030101010101" pitchFamily="2" charset="-122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6722D9E8-5A5E-47CF-935E-6ECB8A09A9AA}"/>
              </a:ext>
            </a:extLst>
          </p:cNvPr>
          <p:cNvGrpSpPr/>
          <p:nvPr/>
        </p:nvGrpSpPr>
        <p:grpSpPr>
          <a:xfrm>
            <a:off x="6498390" y="3558334"/>
            <a:ext cx="4122559" cy="741633"/>
            <a:chOff x="857958" y="3839216"/>
            <a:chExt cx="4122559" cy="741633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0BB0FD91-5E70-490B-B06A-22632365B3E4}"/>
                </a:ext>
              </a:extLst>
            </p:cNvPr>
            <p:cNvSpPr txBox="1"/>
            <p:nvPr/>
          </p:nvSpPr>
          <p:spPr>
            <a:xfrm>
              <a:off x="857958" y="3927156"/>
              <a:ext cx="41207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b="1" dirty="0">
                  <a:solidFill>
                    <a:srgbClr val="2E2E2E">
                      <a:lumMod val="75000"/>
                      <a:lumOff val="25000"/>
                    </a:srgb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THANK YOU FOR LISTENING!</a:t>
              </a:r>
              <a:endParaRPr lang="zh-CN" altLang="en-US" sz="1200" b="1" dirty="0">
                <a:solidFill>
                  <a:srgbClr val="2E2E2E">
                    <a:lumMod val="75000"/>
                    <a:lumOff val="2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BD25B7C-534F-4D5D-99CA-AA46703DBFA2}"/>
                </a:ext>
              </a:extLst>
            </p:cNvPr>
            <p:cNvSpPr/>
            <p:nvPr/>
          </p:nvSpPr>
          <p:spPr>
            <a:xfrm>
              <a:off x="955752" y="4303850"/>
              <a:ext cx="1589575" cy="276999"/>
            </a:xfrm>
            <a:prstGeom prst="rect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授课老师：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xippt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C4EFFA2E-7B9C-4C88-BCD6-C0091A851054}"/>
                </a:ext>
              </a:extLst>
            </p:cNvPr>
            <p:cNvSpPr txBox="1"/>
            <p:nvPr/>
          </p:nvSpPr>
          <p:spPr>
            <a:xfrm>
              <a:off x="2774579" y="4303850"/>
              <a:ext cx="1477450" cy="276999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某某实验小学</a:t>
              </a: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00EA7804-FDB3-4478-AFBC-426BA53B20BF}"/>
                </a:ext>
              </a:extLst>
            </p:cNvPr>
            <p:cNvCxnSpPr>
              <a:cxnSpLocks/>
            </p:cNvCxnSpPr>
            <p:nvPr/>
          </p:nvCxnSpPr>
          <p:spPr>
            <a:xfrm>
              <a:off x="959397" y="3839216"/>
              <a:ext cx="402112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B9609445-19A5-4F21-9F57-C9994B76D8AB}"/>
              </a:ext>
            </a:extLst>
          </p:cNvPr>
          <p:cNvSpPr txBox="1"/>
          <p:nvPr/>
        </p:nvSpPr>
        <p:spPr>
          <a:xfrm>
            <a:off x="9904213" y="1790579"/>
            <a:ext cx="851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gradFill>
                  <a:gsLst>
                    <a:gs pos="0">
                      <a:srgbClr val="F5A112"/>
                    </a:gs>
                    <a:gs pos="100000">
                      <a:srgbClr val="F13909"/>
                    </a:gs>
                  </a:gsLst>
                  <a:lin ang="27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1.1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86AF393-477B-43E4-8BA4-949CFDFACA94}"/>
              </a:ext>
            </a:extLst>
          </p:cNvPr>
          <p:cNvSpPr txBox="1"/>
          <p:nvPr/>
        </p:nvSpPr>
        <p:spPr>
          <a:xfrm>
            <a:off x="6564084" y="1335133"/>
            <a:ext cx="432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SIXTH GRADE MATHEMATICS</a:t>
            </a:r>
          </a:p>
        </p:txBody>
      </p:sp>
    </p:spTree>
    <p:extLst>
      <p:ext uri="{BB962C8B-B14F-4D97-AF65-F5344CB8AC3E}">
        <p14:creationId xmlns:p14="http://schemas.microsoft.com/office/powerpoint/2010/main" val="3217762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2350262" y="2349084"/>
            <a:ext cx="7491479" cy="3472153"/>
            <a:chOff x="1381070" y="1241559"/>
            <a:chExt cx="6061674" cy="2970331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/>
            <a:srcRect l="5977" t="1416" r="-368"/>
            <a:stretch>
              <a:fillRect/>
            </a:stretch>
          </p:blipFill>
          <p:spPr bwMode="auto">
            <a:xfrm>
              <a:off x="1900524" y="1287095"/>
              <a:ext cx="5427337" cy="2924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矩形标注 18"/>
            <p:cNvSpPr/>
            <p:nvPr/>
          </p:nvSpPr>
          <p:spPr bwMode="auto">
            <a:xfrm>
              <a:off x="1843402" y="1416433"/>
              <a:ext cx="1737845" cy="363391"/>
            </a:xfrm>
            <a:prstGeom prst="wedgeRectCallout">
              <a:avLst>
                <a:gd name="adj1" fmla="val 5269"/>
                <a:gd name="adj2" fmla="val 100416"/>
              </a:avLst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-27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℃～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-19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℃</a:t>
              </a:r>
            </a:p>
          </p:txBody>
        </p:sp>
        <p:sp>
          <p:nvSpPr>
            <p:cNvPr id="20" name="矩形标注 19"/>
            <p:cNvSpPr/>
            <p:nvPr/>
          </p:nvSpPr>
          <p:spPr bwMode="auto">
            <a:xfrm>
              <a:off x="1381070" y="3325740"/>
              <a:ext cx="1474203" cy="342150"/>
            </a:xfrm>
            <a:prstGeom prst="wedgeRectCallout">
              <a:avLst>
                <a:gd name="adj1" fmla="val 35332"/>
                <a:gd name="adj2" fmla="val -126406"/>
              </a:avLst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-3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℃～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2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℃</a:t>
              </a:r>
            </a:p>
          </p:txBody>
        </p:sp>
        <p:sp>
          <p:nvSpPr>
            <p:cNvPr id="22" name="矩形标注 21"/>
            <p:cNvSpPr/>
            <p:nvPr/>
          </p:nvSpPr>
          <p:spPr bwMode="auto">
            <a:xfrm>
              <a:off x="3793067" y="3380522"/>
              <a:ext cx="1375593" cy="342150"/>
            </a:xfrm>
            <a:prstGeom prst="wedgeRectCallout">
              <a:avLst>
                <a:gd name="adj1" fmla="val -44369"/>
                <a:gd name="adj2" fmla="val -114854"/>
              </a:avLst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0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℃～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3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℃</a:t>
              </a:r>
            </a:p>
          </p:txBody>
        </p:sp>
        <p:sp>
          <p:nvSpPr>
            <p:cNvPr id="23" name="矩形标注 22"/>
            <p:cNvSpPr/>
            <p:nvPr/>
          </p:nvSpPr>
          <p:spPr bwMode="auto">
            <a:xfrm>
              <a:off x="5165548" y="3127232"/>
              <a:ext cx="1584651" cy="342150"/>
            </a:xfrm>
            <a:prstGeom prst="wedgeRectCallout">
              <a:avLst>
                <a:gd name="adj1" fmla="val 34366"/>
                <a:gd name="adj2" fmla="val 105955"/>
              </a:avLst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20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℃～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23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℃</a:t>
              </a:r>
            </a:p>
          </p:txBody>
        </p:sp>
        <p:sp>
          <p:nvSpPr>
            <p:cNvPr id="24" name="矩形标注 23"/>
            <p:cNvSpPr/>
            <p:nvPr/>
          </p:nvSpPr>
          <p:spPr bwMode="auto">
            <a:xfrm>
              <a:off x="4233312" y="1612085"/>
              <a:ext cx="1584651" cy="342150"/>
            </a:xfrm>
            <a:prstGeom prst="wedgeRectCallout">
              <a:avLst>
                <a:gd name="adj1" fmla="val -34584"/>
                <a:gd name="adj2" fmla="val 117274"/>
              </a:avLst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-12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℃～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-4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℃</a:t>
              </a:r>
            </a:p>
          </p:txBody>
        </p:sp>
        <p:sp>
          <p:nvSpPr>
            <p:cNvPr id="25" name="矩形标注 24"/>
            <p:cNvSpPr/>
            <p:nvPr/>
          </p:nvSpPr>
          <p:spPr bwMode="auto">
            <a:xfrm>
              <a:off x="6123333" y="1241559"/>
              <a:ext cx="1319411" cy="342150"/>
            </a:xfrm>
            <a:prstGeom prst="wedgeRectCallout">
              <a:avLst>
                <a:gd name="adj1" fmla="val -44677"/>
                <a:gd name="adj2" fmla="val 129640"/>
              </a:avLst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1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℃～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4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℃</a:t>
              </a:r>
            </a:p>
          </p:txBody>
        </p:sp>
      </p:grp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FD8C1B72-A31E-41E7-8AB8-C9798662DC71}"/>
              </a:ext>
            </a:extLst>
          </p:cNvPr>
          <p:cNvSpPr/>
          <p:nvPr/>
        </p:nvSpPr>
        <p:spPr bwMode="auto">
          <a:xfrm>
            <a:off x="3695722" y="1611579"/>
            <a:ext cx="4800557" cy="309656"/>
          </a:xfrm>
          <a:custGeom>
            <a:avLst/>
            <a:gdLst/>
            <a:ahLst/>
            <a:cxnLst/>
            <a:rect l="l" t="t" r="r" b="b"/>
            <a:pathLst>
              <a:path w="4800557" h="309656">
                <a:moveTo>
                  <a:pt x="4707228" y="235273"/>
                </a:moveTo>
                <a:lnTo>
                  <a:pt x="4753281" y="235273"/>
                </a:lnTo>
                <a:lnTo>
                  <a:pt x="4753281" y="281305"/>
                </a:lnTo>
                <a:lnTo>
                  <a:pt x="4707228" y="281305"/>
                </a:lnTo>
                <a:close/>
                <a:moveTo>
                  <a:pt x="2357118" y="220739"/>
                </a:moveTo>
                <a:cubicBezTo>
                  <a:pt x="2362187" y="220817"/>
                  <a:pt x="2370869" y="224012"/>
                  <a:pt x="2383162" y="230326"/>
                </a:cubicBezTo>
                <a:cubicBezTo>
                  <a:pt x="2399553" y="238743"/>
                  <a:pt x="2411527" y="247713"/>
                  <a:pt x="2419084" y="257235"/>
                </a:cubicBezTo>
                <a:cubicBezTo>
                  <a:pt x="2426642" y="266757"/>
                  <a:pt x="2428950" y="276523"/>
                  <a:pt x="2426011" y="286532"/>
                </a:cubicBezTo>
                <a:cubicBezTo>
                  <a:pt x="2423071" y="296542"/>
                  <a:pt x="2416040" y="296405"/>
                  <a:pt x="2404920" y="286123"/>
                </a:cubicBezTo>
                <a:cubicBezTo>
                  <a:pt x="2393799" y="275841"/>
                  <a:pt x="2381420" y="263882"/>
                  <a:pt x="2367782" y="250244"/>
                </a:cubicBezTo>
                <a:cubicBezTo>
                  <a:pt x="2354546" y="233882"/>
                  <a:pt x="2349703" y="224367"/>
                  <a:pt x="2353252" y="221700"/>
                </a:cubicBezTo>
                <a:cubicBezTo>
                  <a:pt x="2354139" y="221033"/>
                  <a:pt x="2355428" y="220713"/>
                  <a:pt x="2357118" y="220739"/>
                </a:cubicBezTo>
                <a:close/>
                <a:moveTo>
                  <a:pt x="3035824" y="203008"/>
                </a:moveTo>
                <a:cubicBezTo>
                  <a:pt x="3024725" y="204743"/>
                  <a:pt x="3014256" y="206342"/>
                  <a:pt x="3004419" y="207804"/>
                </a:cubicBezTo>
                <a:cubicBezTo>
                  <a:pt x="3007072" y="226877"/>
                  <a:pt x="3009201" y="244121"/>
                  <a:pt x="3010807" y="259537"/>
                </a:cubicBezTo>
                <a:lnTo>
                  <a:pt x="3036663" y="256095"/>
                </a:lnTo>
                <a:lnTo>
                  <a:pt x="3036663" y="238112"/>
                </a:lnTo>
                <a:cubicBezTo>
                  <a:pt x="3027973" y="239016"/>
                  <a:pt x="3020849" y="237320"/>
                  <a:pt x="3015293" y="233025"/>
                </a:cubicBezTo>
                <a:cubicBezTo>
                  <a:pt x="3009735" y="228730"/>
                  <a:pt x="3010058" y="225601"/>
                  <a:pt x="3016261" y="223636"/>
                </a:cubicBezTo>
                <a:cubicBezTo>
                  <a:pt x="3022462" y="221671"/>
                  <a:pt x="3029263" y="219950"/>
                  <a:pt x="3036663" y="218473"/>
                </a:cubicBezTo>
                <a:cubicBezTo>
                  <a:pt x="3036663" y="212952"/>
                  <a:pt x="3036383" y="207797"/>
                  <a:pt x="3035824" y="203008"/>
                </a:cubicBezTo>
                <a:close/>
                <a:moveTo>
                  <a:pt x="3089382" y="194852"/>
                </a:moveTo>
                <a:cubicBezTo>
                  <a:pt x="3087677" y="194446"/>
                  <a:pt x="3085427" y="194468"/>
                  <a:pt x="3082630" y="194920"/>
                </a:cubicBezTo>
                <a:cubicBezTo>
                  <a:pt x="3077038" y="195823"/>
                  <a:pt x="3068512" y="197386"/>
                  <a:pt x="3057055" y="199609"/>
                </a:cubicBezTo>
                <a:lnTo>
                  <a:pt x="3057055" y="215010"/>
                </a:lnTo>
                <a:cubicBezTo>
                  <a:pt x="3068541" y="212300"/>
                  <a:pt x="3076812" y="213246"/>
                  <a:pt x="3081867" y="217850"/>
                </a:cubicBezTo>
                <a:cubicBezTo>
                  <a:pt x="3086922" y="222453"/>
                  <a:pt x="3085774" y="226296"/>
                  <a:pt x="3078425" y="229379"/>
                </a:cubicBezTo>
                <a:cubicBezTo>
                  <a:pt x="3071076" y="232462"/>
                  <a:pt x="3063952" y="234348"/>
                  <a:pt x="3057055" y="235036"/>
                </a:cubicBezTo>
                <a:lnTo>
                  <a:pt x="3057055" y="252804"/>
                </a:lnTo>
                <a:cubicBezTo>
                  <a:pt x="3074062" y="249205"/>
                  <a:pt x="3083663" y="248753"/>
                  <a:pt x="3085857" y="251449"/>
                </a:cubicBezTo>
                <a:cubicBezTo>
                  <a:pt x="3088051" y="254145"/>
                  <a:pt x="3089621" y="252779"/>
                  <a:pt x="3090568" y="247351"/>
                </a:cubicBezTo>
                <a:cubicBezTo>
                  <a:pt x="3091514" y="241923"/>
                  <a:pt x="3092439" y="232867"/>
                  <a:pt x="3093342" y="220184"/>
                </a:cubicBezTo>
                <a:cubicBezTo>
                  <a:pt x="3094246" y="207500"/>
                  <a:pt x="3094085" y="199892"/>
                  <a:pt x="3092859" y="197361"/>
                </a:cubicBezTo>
                <a:cubicBezTo>
                  <a:pt x="3092246" y="196096"/>
                  <a:pt x="3091087" y="195259"/>
                  <a:pt x="3089382" y="194852"/>
                </a:cubicBezTo>
                <a:close/>
                <a:moveTo>
                  <a:pt x="4500074" y="182940"/>
                </a:moveTo>
                <a:cubicBezTo>
                  <a:pt x="4508802" y="182412"/>
                  <a:pt x="4516392" y="185745"/>
                  <a:pt x="4522845" y="192941"/>
                </a:cubicBezTo>
                <a:cubicBezTo>
                  <a:pt x="4531450" y="202534"/>
                  <a:pt x="4530535" y="208174"/>
                  <a:pt x="4520103" y="209859"/>
                </a:cubicBezTo>
                <a:cubicBezTo>
                  <a:pt x="4509670" y="211544"/>
                  <a:pt x="4494663" y="213297"/>
                  <a:pt x="4475082" y="215118"/>
                </a:cubicBezTo>
                <a:cubicBezTo>
                  <a:pt x="4455500" y="216939"/>
                  <a:pt x="4438432" y="219169"/>
                  <a:pt x="4423876" y="221808"/>
                </a:cubicBezTo>
                <a:cubicBezTo>
                  <a:pt x="4409321" y="224446"/>
                  <a:pt x="4397852" y="226923"/>
                  <a:pt x="4389471" y="229239"/>
                </a:cubicBezTo>
                <a:cubicBezTo>
                  <a:pt x="4381089" y="231555"/>
                  <a:pt x="4371854" y="228193"/>
                  <a:pt x="4361765" y="219151"/>
                </a:cubicBezTo>
                <a:cubicBezTo>
                  <a:pt x="4351677" y="210110"/>
                  <a:pt x="4353853" y="205589"/>
                  <a:pt x="4368294" y="205589"/>
                </a:cubicBezTo>
                <a:cubicBezTo>
                  <a:pt x="4380655" y="205589"/>
                  <a:pt x="4401326" y="202878"/>
                  <a:pt x="4430308" y="197458"/>
                </a:cubicBezTo>
                <a:cubicBezTo>
                  <a:pt x="4458099" y="193127"/>
                  <a:pt x="4478319" y="188893"/>
                  <a:pt x="4490967" y="184756"/>
                </a:cubicBezTo>
                <a:cubicBezTo>
                  <a:pt x="4494129" y="183722"/>
                  <a:pt x="4497165" y="183117"/>
                  <a:pt x="4500074" y="182940"/>
                </a:cubicBezTo>
                <a:close/>
                <a:moveTo>
                  <a:pt x="3385191" y="182110"/>
                </a:moveTo>
                <a:lnTo>
                  <a:pt x="3384983" y="206946"/>
                </a:lnTo>
                <a:cubicBezTo>
                  <a:pt x="3384592" y="228344"/>
                  <a:pt x="3383811" y="245902"/>
                  <a:pt x="3382638" y="259619"/>
                </a:cubicBezTo>
                <a:lnTo>
                  <a:pt x="3382261" y="262873"/>
                </a:lnTo>
                <a:lnTo>
                  <a:pt x="3390320" y="255407"/>
                </a:lnTo>
                <a:cubicBezTo>
                  <a:pt x="3400997" y="248036"/>
                  <a:pt x="3411404" y="238335"/>
                  <a:pt x="3421542" y="226303"/>
                </a:cubicBezTo>
                <a:cubicBezTo>
                  <a:pt x="3413971" y="216882"/>
                  <a:pt x="3407805" y="208923"/>
                  <a:pt x="3403044" y="202427"/>
                </a:cubicBezTo>
                <a:cubicBezTo>
                  <a:pt x="3398283" y="195931"/>
                  <a:pt x="3392977" y="190342"/>
                  <a:pt x="3387126" y="185659"/>
                </a:cubicBezTo>
                <a:close/>
                <a:moveTo>
                  <a:pt x="2670817" y="182110"/>
                </a:moveTo>
                <a:lnTo>
                  <a:pt x="2670608" y="206946"/>
                </a:lnTo>
                <a:cubicBezTo>
                  <a:pt x="2670217" y="228344"/>
                  <a:pt x="2669436" y="245902"/>
                  <a:pt x="2668264" y="259619"/>
                </a:cubicBezTo>
                <a:lnTo>
                  <a:pt x="2667886" y="262873"/>
                </a:lnTo>
                <a:lnTo>
                  <a:pt x="2675946" y="255407"/>
                </a:lnTo>
                <a:cubicBezTo>
                  <a:pt x="2686622" y="248036"/>
                  <a:pt x="2697029" y="238335"/>
                  <a:pt x="2707168" y="226303"/>
                </a:cubicBezTo>
                <a:cubicBezTo>
                  <a:pt x="2699596" y="216882"/>
                  <a:pt x="2693430" y="208923"/>
                  <a:pt x="2688669" y="202427"/>
                </a:cubicBezTo>
                <a:cubicBezTo>
                  <a:pt x="2683908" y="195931"/>
                  <a:pt x="2678602" y="190342"/>
                  <a:pt x="2672751" y="185659"/>
                </a:cubicBezTo>
                <a:close/>
                <a:moveTo>
                  <a:pt x="240430" y="180145"/>
                </a:moveTo>
                <a:cubicBezTo>
                  <a:pt x="244169" y="180767"/>
                  <a:pt x="248971" y="182107"/>
                  <a:pt x="254836" y="184164"/>
                </a:cubicBezTo>
                <a:cubicBezTo>
                  <a:pt x="276002" y="191865"/>
                  <a:pt x="288729" y="200545"/>
                  <a:pt x="293017" y="210203"/>
                </a:cubicBezTo>
                <a:cubicBezTo>
                  <a:pt x="297305" y="219861"/>
                  <a:pt x="297699" y="229627"/>
                  <a:pt x="294200" y="239500"/>
                </a:cubicBezTo>
                <a:cubicBezTo>
                  <a:pt x="290701" y="249373"/>
                  <a:pt x="282681" y="247935"/>
                  <a:pt x="270141" y="235187"/>
                </a:cubicBezTo>
                <a:cubicBezTo>
                  <a:pt x="257600" y="222438"/>
                  <a:pt x="246049" y="208690"/>
                  <a:pt x="235488" y="193941"/>
                </a:cubicBezTo>
                <a:cubicBezTo>
                  <a:pt x="227566" y="182879"/>
                  <a:pt x="229214" y="178281"/>
                  <a:pt x="240430" y="180145"/>
                </a:cubicBezTo>
                <a:close/>
                <a:moveTo>
                  <a:pt x="143077" y="167338"/>
                </a:moveTo>
                <a:cubicBezTo>
                  <a:pt x="145549" y="168496"/>
                  <a:pt x="146948" y="173560"/>
                  <a:pt x="147274" y="182530"/>
                </a:cubicBezTo>
                <a:cubicBezTo>
                  <a:pt x="147926" y="200469"/>
                  <a:pt x="143108" y="217366"/>
                  <a:pt x="132819" y="233219"/>
                </a:cubicBezTo>
                <a:cubicBezTo>
                  <a:pt x="122530" y="249072"/>
                  <a:pt x="115306" y="251341"/>
                  <a:pt x="111147" y="240027"/>
                </a:cubicBezTo>
                <a:cubicBezTo>
                  <a:pt x="106989" y="228712"/>
                  <a:pt x="108301" y="218022"/>
                  <a:pt x="115084" y="207955"/>
                </a:cubicBezTo>
                <a:cubicBezTo>
                  <a:pt x="121867" y="197888"/>
                  <a:pt x="127653" y="187097"/>
                  <a:pt x="132442" y="175582"/>
                </a:cubicBezTo>
                <a:cubicBezTo>
                  <a:pt x="137060" y="168928"/>
                  <a:pt x="140605" y="166180"/>
                  <a:pt x="143077" y="167338"/>
                </a:cubicBezTo>
                <a:close/>
                <a:moveTo>
                  <a:pt x="3436471" y="161170"/>
                </a:moveTo>
                <a:cubicBezTo>
                  <a:pt x="3434377" y="161170"/>
                  <a:pt x="3430211" y="162625"/>
                  <a:pt x="3423973" y="165537"/>
                </a:cubicBezTo>
                <a:cubicBezTo>
                  <a:pt x="3417735" y="168448"/>
                  <a:pt x="3411522" y="171373"/>
                  <a:pt x="3405334" y="174313"/>
                </a:cubicBezTo>
                <a:cubicBezTo>
                  <a:pt x="3399147" y="177253"/>
                  <a:pt x="3392461" y="176471"/>
                  <a:pt x="3385276" y="171968"/>
                </a:cubicBezTo>
                <a:lnTo>
                  <a:pt x="3385217" y="179055"/>
                </a:lnTo>
                <a:lnTo>
                  <a:pt x="3391697" y="175894"/>
                </a:lnTo>
                <a:cubicBezTo>
                  <a:pt x="3400595" y="174065"/>
                  <a:pt x="3407518" y="176794"/>
                  <a:pt x="3412465" y="184078"/>
                </a:cubicBezTo>
                <a:cubicBezTo>
                  <a:pt x="3417413" y="191363"/>
                  <a:pt x="3423866" y="199874"/>
                  <a:pt x="3431824" y="209611"/>
                </a:cubicBezTo>
                <a:cubicBezTo>
                  <a:pt x="3433975" y="201409"/>
                  <a:pt x="3435725" y="192414"/>
                  <a:pt x="3437073" y="182627"/>
                </a:cubicBezTo>
                <a:cubicBezTo>
                  <a:pt x="3438421" y="172839"/>
                  <a:pt x="3438944" y="166816"/>
                  <a:pt x="3438643" y="164558"/>
                </a:cubicBezTo>
                <a:cubicBezTo>
                  <a:pt x="3438342" y="162299"/>
                  <a:pt x="3437618" y="161170"/>
                  <a:pt x="3436471" y="161170"/>
                </a:cubicBezTo>
                <a:close/>
                <a:moveTo>
                  <a:pt x="2722096" y="161170"/>
                </a:moveTo>
                <a:cubicBezTo>
                  <a:pt x="2720002" y="161170"/>
                  <a:pt x="2715836" y="162625"/>
                  <a:pt x="2709598" y="165537"/>
                </a:cubicBezTo>
                <a:cubicBezTo>
                  <a:pt x="2703360" y="168448"/>
                  <a:pt x="2697148" y="171373"/>
                  <a:pt x="2690960" y="174313"/>
                </a:cubicBezTo>
                <a:cubicBezTo>
                  <a:pt x="2684772" y="177253"/>
                  <a:pt x="2678086" y="176471"/>
                  <a:pt x="2670901" y="171968"/>
                </a:cubicBezTo>
                <a:lnTo>
                  <a:pt x="2670842" y="179055"/>
                </a:lnTo>
                <a:lnTo>
                  <a:pt x="2677322" y="175894"/>
                </a:lnTo>
                <a:cubicBezTo>
                  <a:pt x="2686221" y="174065"/>
                  <a:pt x="2693143" y="176794"/>
                  <a:pt x="2698090" y="184078"/>
                </a:cubicBezTo>
                <a:cubicBezTo>
                  <a:pt x="2703038" y="191363"/>
                  <a:pt x="2709491" y="199874"/>
                  <a:pt x="2717450" y="209611"/>
                </a:cubicBezTo>
                <a:cubicBezTo>
                  <a:pt x="2719601" y="201409"/>
                  <a:pt x="2721350" y="192414"/>
                  <a:pt x="2722698" y="182627"/>
                </a:cubicBezTo>
                <a:cubicBezTo>
                  <a:pt x="2724046" y="172839"/>
                  <a:pt x="2724570" y="166816"/>
                  <a:pt x="2724268" y="164558"/>
                </a:cubicBezTo>
                <a:cubicBezTo>
                  <a:pt x="2723967" y="162299"/>
                  <a:pt x="2723243" y="161170"/>
                  <a:pt x="2722096" y="161170"/>
                </a:cubicBezTo>
                <a:close/>
                <a:moveTo>
                  <a:pt x="522586" y="144568"/>
                </a:moveTo>
                <a:cubicBezTo>
                  <a:pt x="525071" y="144897"/>
                  <a:pt x="528121" y="145688"/>
                  <a:pt x="531735" y="146941"/>
                </a:cubicBezTo>
                <a:cubicBezTo>
                  <a:pt x="546189" y="151953"/>
                  <a:pt x="552040" y="157574"/>
                  <a:pt x="549287" y="163805"/>
                </a:cubicBezTo>
                <a:cubicBezTo>
                  <a:pt x="546533" y="170036"/>
                  <a:pt x="544311" y="181705"/>
                  <a:pt x="542619" y="198813"/>
                </a:cubicBezTo>
                <a:cubicBezTo>
                  <a:pt x="543565" y="198297"/>
                  <a:pt x="549685" y="193697"/>
                  <a:pt x="560978" y="185014"/>
                </a:cubicBezTo>
                <a:cubicBezTo>
                  <a:pt x="572271" y="176331"/>
                  <a:pt x="579695" y="168136"/>
                  <a:pt x="583252" y="160428"/>
                </a:cubicBezTo>
                <a:cubicBezTo>
                  <a:pt x="586808" y="152720"/>
                  <a:pt x="593297" y="155187"/>
                  <a:pt x="602719" y="167827"/>
                </a:cubicBezTo>
                <a:cubicBezTo>
                  <a:pt x="612140" y="180468"/>
                  <a:pt x="612570" y="187886"/>
                  <a:pt x="604009" y="190080"/>
                </a:cubicBezTo>
                <a:cubicBezTo>
                  <a:pt x="595448" y="192274"/>
                  <a:pt x="585905" y="196006"/>
                  <a:pt x="575379" y="201276"/>
                </a:cubicBezTo>
                <a:cubicBezTo>
                  <a:pt x="564853" y="206546"/>
                  <a:pt x="553868" y="211640"/>
                  <a:pt x="542425" y="216559"/>
                </a:cubicBezTo>
                <a:cubicBezTo>
                  <a:pt x="541622" y="231545"/>
                  <a:pt x="542676" y="242569"/>
                  <a:pt x="545587" y="249631"/>
                </a:cubicBezTo>
                <a:cubicBezTo>
                  <a:pt x="548498" y="256694"/>
                  <a:pt x="555475" y="261236"/>
                  <a:pt x="566517" y="263258"/>
                </a:cubicBezTo>
                <a:cubicBezTo>
                  <a:pt x="577559" y="265280"/>
                  <a:pt x="590157" y="265255"/>
                  <a:pt x="604310" y="263183"/>
                </a:cubicBezTo>
                <a:cubicBezTo>
                  <a:pt x="618464" y="261110"/>
                  <a:pt x="626774" y="256783"/>
                  <a:pt x="629241" y="250201"/>
                </a:cubicBezTo>
                <a:cubicBezTo>
                  <a:pt x="631707" y="243619"/>
                  <a:pt x="635343" y="232731"/>
                  <a:pt x="640146" y="217538"/>
                </a:cubicBezTo>
                <a:cubicBezTo>
                  <a:pt x="644950" y="202344"/>
                  <a:pt x="648105" y="203463"/>
                  <a:pt x="649611" y="220893"/>
                </a:cubicBezTo>
                <a:cubicBezTo>
                  <a:pt x="651117" y="238324"/>
                  <a:pt x="653906" y="251284"/>
                  <a:pt x="657979" y="259773"/>
                </a:cubicBezTo>
                <a:cubicBezTo>
                  <a:pt x="662051" y="268263"/>
                  <a:pt x="657258" y="275773"/>
                  <a:pt x="643599" y="282305"/>
                </a:cubicBezTo>
                <a:cubicBezTo>
                  <a:pt x="629940" y="288837"/>
                  <a:pt x="610767" y="291874"/>
                  <a:pt x="586080" y="291415"/>
                </a:cubicBezTo>
                <a:cubicBezTo>
                  <a:pt x="561394" y="290956"/>
                  <a:pt x="544372" y="286787"/>
                  <a:pt x="535015" y="278907"/>
                </a:cubicBezTo>
                <a:cubicBezTo>
                  <a:pt x="525658" y="271027"/>
                  <a:pt x="520510" y="260462"/>
                  <a:pt x="519570" y="247211"/>
                </a:cubicBezTo>
                <a:cubicBezTo>
                  <a:pt x="518631" y="233961"/>
                  <a:pt x="518609" y="217570"/>
                  <a:pt x="519506" y="198039"/>
                </a:cubicBezTo>
                <a:cubicBezTo>
                  <a:pt x="520402" y="178507"/>
                  <a:pt x="519050" y="163855"/>
                  <a:pt x="515451" y="154082"/>
                </a:cubicBezTo>
                <a:cubicBezTo>
                  <a:pt x="512752" y="146753"/>
                  <a:pt x="515130" y="143581"/>
                  <a:pt x="522586" y="144568"/>
                </a:cubicBezTo>
                <a:close/>
                <a:moveTo>
                  <a:pt x="3037996" y="130131"/>
                </a:moveTo>
                <a:cubicBezTo>
                  <a:pt x="3032877" y="143668"/>
                  <a:pt x="3024119" y="156405"/>
                  <a:pt x="3011722" y="168344"/>
                </a:cubicBezTo>
                <a:cubicBezTo>
                  <a:pt x="3005523" y="174313"/>
                  <a:pt x="2999369" y="179319"/>
                  <a:pt x="2993260" y="183363"/>
                </a:cubicBezTo>
                <a:lnTo>
                  <a:pt x="2978362" y="190933"/>
                </a:lnTo>
                <a:lnTo>
                  <a:pt x="2992578" y="192790"/>
                </a:lnTo>
                <a:cubicBezTo>
                  <a:pt x="2996815" y="193206"/>
                  <a:pt x="3013256" y="190987"/>
                  <a:pt x="3041901" y="186133"/>
                </a:cubicBezTo>
                <a:lnTo>
                  <a:pt x="3045574" y="185443"/>
                </a:lnTo>
                <a:lnTo>
                  <a:pt x="3044353" y="184638"/>
                </a:lnTo>
                <a:cubicBezTo>
                  <a:pt x="3036516" y="176880"/>
                  <a:pt x="3033278" y="168677"/>
                  <a:pt x="3034641" y="160030"/>
                </a:cubicBezTo>
                <a:cubicBezTo>
                  <a:pt x="3036003" y="151383"/>
                  <a:pt x="3037122" y="141416"/>
                  <a:pt x="3037996" y="130131"/>
                </a:cubicBezTo>
                <a:close/>
                <a:moveTo>
                  <a:pt x="462257" y="126600"/>
                </a:moveTo>
                <a:cubicBezTo>
                  <a:pt x="466936" y="126023"/>
                  <a:pt x="472812" y="128243"/>
                  <a:pt x="479884" y="133260"/>
                </a:cubicBezTo>
                <a:cubicBezTo>
                  <a:pt x="489312" y="139950"/>
                  <a:pt x="492883" y="145163"/>
                  <a:pt x="490596" y="148898"/>
                </a:cubicBezTo>
                <a:cubicBezTo>
                  <a:pt x="488309" y="152634"/>
                  <a:pt x="486946" y="162769"/>
                  <a:pt x="486509" y="179303"/>
                </a:cubicBezTo>
                <a:cubicBezTo>
                  <a:pt x="486071" y="195837"/>
                  <a:pt x="486315" y="210077"/>
                  <a:pt x="487240" y="222023"/>
                </a:cubicBezTo>
                <a:cubicBezTo>
                  <a:pt x="488165" y="233968"/>
                  <a:pt x="488628" y="245605"/>
                  <a:pt x="488628" y="256934"/>
                </a:cubicBezTo>
                <a:cubicBezTo>
                  <a:pt x="488628" y="269467"/>
                  <a:pt x="484602" y="280936"/>
                  <a:pt x="476550" y="291340"/>
                </a:cubicBezTo>
                <a:cubicBezTo>
                  <a:pt x="468498" y="301743"/>
                  <a:pt x="462278" y="301751"/>
                  <a:pt x="457890" y="291361"/>
                </a:cubicBezTo>
                <a:cubicBezTo>
                  <a:pt x="453501" y="280972"/>
                  <a:pt x="447378" y="271948"/>
                  <a:pt x="439520" y="264290"/>
                </a:cubicBezTo>
                <a:cubicBezTo>
                  <a:pt x="431661" y="256633"/>
                  <a:pt x="431819" y="253481"/>
                  <a:pt x="439993" y="254837"/>
                </a:cubicBezTo>
                <a:cubicBezTo>
                  <a:pt x="448167" y="256192"/>
                  <a:pt x="454455" y="256869"/>
                  <a:pt x="458858" y="256869"/>
                </a:cubicBezTo>
                <a:cubicBezTo>
                  <a:pt x="461496" y="256869"/>
                  <a:pt x="462815" y="249240"/>
                  <a:pt x="462815" y="233982"/>
                </a:cubicBezTo>
                <a:cubicBezTo>
                  <a:pt x="462815" y="216071"/>
                  <a:pt x="462600" y="197906"/>
                  <a:pt x="462170" y="179486"/>
                </a:cubicBezTo>
                <a:cubicBezTo>
                  <a:pt x="461740" y="161066"/>
                  <a:pt x="460353" y="151383"/>
                  <a:pt x="458008" y="150436"/>
                </a:cubicBezTo>
                <a:cubicBezTo>
                  <a:pt x="455663" y="149490"/>
                  <a:pt x="450927" y="149676"/>
                  <a:pt x="443800" y="150996"/>
                </a:cubicBezTo>
                <a:cubicBezTo>
                  <a:pt x="436673" y="152315"/>
                  <a:pt x="430471" y="153304"/>
                  <a:pt x="425194" y="153964"/>
                </a:cubicBezTo>
                <a:lnTo>
                  <a:pt x="425194" y="173151"/>
                </a:lnTo>
                <a:cubicBezTo>
                  <a:pt x="431819" y="173237"/>
                  <a:pt x="438021" y="172585"/>
                  <a:pt x="443800" y="171194"/>
                </a:cubicBezTo>
                <a:cubicBezTo>
                  <a:pt x="449579" y="169803"/>
                  <a:pt x="454222" y="171420"/>
                  <a:pt x="457728" y="176044"/>
                </a:cubicBezTo>
                <a:cubicBezTo>
                  <a:pt x="461234" y="180669"/>
                  <a:pt x="459933" y="184519"/>
                  <a:pt x="453824" y="187595"/>
                </a:cubicBezTo>
                <a:cubicBezTo>
                  <a:pt x="447715" y="190671"/>
                  <a:pt x="437527" y="191313"/>
                  <a:pt x="423258" y="189521"/>
                </a:cubicBezTo>
                <a:cubicBezTo>
                  <a:pt x="422684" y="194425"/>
                  <a:pt x="421974" y="202018"/>
                  <a:pt x="421128" y="212300"/>
                </a:cubicBezTo>
                <a:cubicBezTo>
                  <a:pt x="427510" y="212400"/>
                  <a:pt x="433873" y="211526"/>
                  <a:pt x="440219" y="209676"/>
                </a:cubicBezTo>
                <a:cubicBezTo>
                  <a:pt x="446564" y="207826"/>
                  <a:pt x="451945" y="210092"/>
                  <a:pt x="456362" y="216473"/>
                </a:cubicBezTo>
                <a:cubicBezTo>
                  <a:pt x="460779" y="222854"/>
                  <a:pt x="458707" y="226931"/>
                  <a:pt x="450146" y="228702"/>
                </a:cubicBezTo>
                <a:cubicBezTo>
                  <a:pt x="441585" y="230473"/>
                  <a:pt x="431303" y="230462"/>
                  <a:pt x="419300" y="228669"/>
                </a:cubicBezTo>
                <a:cubicBezTo>
                  <a:pt x="416819" y="252876"/>
                  <a:pt x="411797" y="270847"/>
                  <a:pt x="404232" y="282585"/>
                </a:cubicBezTo>
                <a:cubicBezTo>
                  <a:pt x="396668" y="294322"/>
                  <a:pt x="390817" y="294093"/>
                  <a:pt x="386680" y="281897"/>
                </a:cubicBezTo>
                <a:cubicBezTo>
                  <a:pt x="382543" y="269700"/>
                  <a:pt x="383177" y="258583"/>
                  <a:pt x="388583" y="248545"/>
                </a:cubicBezTo>
                <a:cubicBezTo>
                  <a:pt x="393989" y="238507"/>
                  <a:pt x="398267" y="222188"/>
                  <a:pt x="401414" y="199587"/>
                </a:cubicBezTo>
                <a:cubicBezTo>
                  <a:pt x="404562" y="176987"/>
                  <a:pt x="404336" y="160632"/>
                  <a:pt x="400736" y="150522"/>
                </a:cubicBezTo>
                <a:cubicBezTo>
                  <a:pt x="397137" y="140413"/>
                  <a:pt x="398732" y="135809"/>
                  <a:pt x="405523" y="136713"/>
                </a:cubicBezTo>
                <a:cubicBezTo>
                  <a:pt x="412313" y="137616"/>
                  <a:pt x="418687" y="137860"/>
                  <a:pt x="424645" y="137444"/>
                </a:cubicBezTo>
                <a:cubicBezTo>
                  <a:pt x="430604" y="137028"/>
                  <a:pt x="436354" y="136182"/>
                  <a:pt x="441897" y="134906"/>
                </a:cubicBezTo>
                <a:cubicBezTo>
                  <a:pt x="447439" y="133630"/>
                  <a:pt x="452799" y="131364"/>
                  <a:pt x="457976" y="128109"/>
                </a:cubicBezTo>
                <a:cubicBezTo>
                  <a:pt x="459270" y="127295"/>
                  <a:pt x="460697" y="126792"/>
                  <a:pt x="462257" y="126600"/>
                </a:cubicBezTo>
                <a:close/>
                <a:moveTo>
                  <a:pt x="185982" y="123247"/>
                </a:moveTo>
                <a:cubicBezTo>
                  <a:pt x="193080" y="123247"/>
                  <a:pt x="200716" y="125373"/>
                  <a:pt x="208890" y="129625"/>
                </a:cubicBezTo>
                <a:cubicBezTo>
                  <a:pt x="217064" y="133877"/>
                  <a:pt x="219803" y="138788"/>
                  <a:pt x="217107" y="144360"/>
                </a:cubicBezTo>
                <a:cubicBezTo>
                  <a:pt x="214411" y="149931"/>
                  <a:pt x="213063" y="164060"/>
                  <a:pt x="213063" y="186746"/>
                </a:cubicBezTo>
                <a:cubicBezTo>
                  <a:pt x="213063" y="209590"/>
                  <a:pt x="213737" y="228999"/>
                  <a:pt x="215085" y="244974"/>
                </a:cubicBezTo>
                <a:cubicBezTo>
                  <a:pt x="216433" y="260949"/>
                  <a:pt x="212271" y="275271"/>
                  <a:pt x="202598" y="287941"/>
                </a:cubicBezTo>
                <a:cubicBezTo>
                  <a:pt x="192926" y="300611"/>
                  <a:pt x="185401" y="302242"/>
                  <a:pt x="180023" y="292835"/>
                </a:cubicBezTo>
                <a:cubicBezTo>
                  <a:pt x="174646" y="283427"/>
                  <a:pt x="166407" y="274178"/>
                  <a:pt x="155308" y="265086"/>
                </a:cubicBezTo>
                <a:cubicBezTo>
                  <a:pt x="144209" y="255995"/>
                  <a:pt x="144567" y="252349"/>
                  <a:pt x="156384" y="254148"/>
                </a:cubicBezTo>
                <a:cubicBezTo>
                  <a:pt x="168200" y="255948"/>
                  <a:pt x="176083" y="256912"/>
                  <a:pt x="180034" y="257041"/>
                </a:cubicBezTo>
                <a:cubicBezTo>
                  <a:pt x="183985" y="257170"/>
                  <a:pt x="186175" y="248441"/>
                  <a:pt x="186605" y="230853"/>
                </a:cubicBezTo>
                <a:cubicBezTo>
                  <a:pt x="187036" y="213264"/>
                  <a:pt x="186810" y="194748"/>
                  <a:pt x="185928" y="175302"/>
                </a:cubicBezTo>
                <a:cubicBezTo>
                  <a:pt x="185046" y="155857"/>
                  <a:pt x="182798" y="142320"/>
                  <a:pt x="179184" y="134691"/>
                </a:cubicBezTo>
                <a:cubicBezTo>
                  <a:pt x="175571" y="127062"/>
                  <a:pt x="177837" y="123247"/>
                  <a:pt x="185982" y="123247"/>
                </a:cubicBezTo>
                <a:close/>
                <a:moveTo>
                  <a:pt x="3820830" y="122367"/>
                </a:moveTo>
                <a:cubicBezTo>
                  <a:pt x="3837010" y="121283"/>
                  <a:pt x="3850582" y="123656"/>
                  <a:pt x="3861547" y="129485"/>
                </a:cubicBezTo>
                <a:cubicBezTo>
                  <a:pt x="3876167" y="137258"/>
                  <a:pt x="3882605" y="144256"/>
                  <a:pt x="3880863" y="150479"/>
                </a:cubicBezTo>
                <a:cubicBezTo>
                  <a:pt x="3879121" y="156703"/>
                  <a:pt x="3872087" y="159367"/>
                  <a:pt x="3859761" y="158470"/>
                </a:cubicBezTo>
                <a:cubicBezTo>
                  <a:pt x="3847436" y="157574"/>
                  <a:pt x="3830117" y="157126"/>
                  <a:pt x="3807803" y="157126"/>
                </a:cubicBezTo>
                <a:cubicBezTo>
                  <a:pt x="3785519" y="157126"/>
                  <a:pt x="3761578" y="158248"/>
                  <a:pt x="3735980" y="160492"/>
                </a:cubicBezTo>
                <a:cubicBezTo>
                  <a:pt x="3710383" y="162737"/>
                  <a:pt x="3688959" y="165407"/>
                  <a:pt x="3671707" y="168505"/>
                </a:cubicBezTo>
                <a:cubicBezTo>
                  <a:pt x="3654456" y="171602"/>
                  <a:pt x="3639399" y="174528"/>
                  <a:pt x="3626536" y="177281"/>
                </a:cubicBezTo>
                <a:cubicBezTo>
                  <a:pt x="3613673" y="180035"/>
                  <a:pt x="3600286" y="177045"/>
                  <a:pt x="3586376" y="168311"/>
                </a:cubicBezTo>
                <a:cubicBezTo>
                  <a:pt x="3573771" y="154444"/>
                  <a:pt x="3572875" y="148196"/>
                  <a:pt x="3583687" y="149565"/>
                </a:cubicBezTo>
                <a:cubicBezTo>
                  <a:pt x="3594500" y="150935"/>
                  <a:pt x="3613024" y="150504"/>
                  <a:pt x="3639259" y="148275"/>
                </a:cubicBezTo>
                <a:cubicBezTo>
                  <a:pt x="3665495" y="146045"/>
                  <a:pt x="3693501" y="142671"/>
                  <a:pt x="3723278" y="138154"/>
                </a:cubicBezTo>
                <a:cubicBezTo>
                  <a:pt x="3753056" y="133637"/>
                  <a:pt x="3779890" y="129120"/>
                  <a:pt x="3803781" y="124602"/>
                </a:cubicBezTo>
                <a:cubicBezTo>
                  <a:pt x="3809753" y="123473"/>
                  <a:pt x="3815436" y="122728"/>
                  <a:pt x="3820830" y="122367"/>
                </a:cubicBezTo>
                <a:close/>
                <a:moveTo>
                  <a:pt x="2337266" y="118779"/>
                </a:moveTo>
                <a:cubicBezTo>
                  <a:pt x="2338835" y="118628"/>
                  <a:pt x="2340797" y="118784"/>
                  <a:pt x="2343153" y="119246"/>
                </a:cubicBezTo>
                <a:cubicBezTo>
                  <a:pt x="2350122" y="120236"/>
                  <a:pt x="2356511" y="122154"/>
                  <a:pt x="2362318" y="125000"/>
                </a:cubicBezTo>
                <a:cubicBezTo>
                  <a:pt x="2368126" y="127847"/>
                  <a:pt x="2370102" y="131005"/>
                  <a:pt x="2368245" y="134476"/>
                </a:cubicBezTo>
                <a:cubicBezTo>
                  <a:pt x="2366388" y="137946"/>
                  <a:pt x="2364573" y="147411"/>
                  <a:pt x="2362802" y="162869"/>
                </a:cubicBezTo>
                <a:cubicBezTo>
                  <a:pt x="2361031" y="178328"/>
                  <a:pt x="2357830" y="194866"/>
                  <a:pt x="2353198" y="212483"/>
                </a:cubicBezTo>
                <a:cubicBezTo>
                  <a:pt x="2348566" y="230100"/>
                  <a:pt x="2340647" y="244512"/>
                  <a:pt x="2329440" y="255719"/>
                </a:cubicBezTo>
                <a:cubicBezTo>
                  <a:pt x="2318233" y="266925"/>
                  <a:pt x="2305628" y="275565"/>
                  <a:pt x="2291625" y="281638"/>
                </a:cubicBezTo>
                <a:cubicBezTo>
                  <a:pt x="2277622" y="287712"/>
                  <a:pt x="2267623" y="290748"/>
                  <a:pt x="2261629" y="290748"/>
                </a:cubicBezTo>
                <a:cubicBezTo>
                  <a:pt x="2254373" y="290748"/>
                  <a:pt x="2257646" y="285951"/>
                  <a:pt x="2271448" y="276358"/>
                </a:cubicBezTo>
                <a:cubicBezTo>
                  <a:pt x="2285251" y="266764"/>
                  <a:pt x="2296981" y="256920"/>
                  <a:pt x="2306639" y="246824"/>
                </a:cubicBezTo>
                <a:cubicBezTo>
                  <a:pt x="2316297" y="236729"/>
                  <a:pt x="2323342" y="223912"/>
                  <a:pt x="2327773" y="208374"/>
                </a:cubicBezTo>
                <a:cubicBezTo>
                  <a:pt x="2332204" y="192837"/>
                  <a:pt x="2335097" y="177618"/>
                  <a:pt x="2336452" y="162719"/>
                </a:cubicBezTo>
                <a:cubicBezTo>
                  <a:pt x="2337807" y="147819"/>
                  <a:pt x="2336908" y="136387"/>
                  <a:pt x="2333753" y="128421"/>
                </a:cubicBezTo>
                <a:cubicBezTo>
                  <a:pt x="2331387" y="122446"/>
                  <a:pt x="2332557" y="119232"/>
                  <a:pt x="2337266" y="118779"/>
                </a:cubicBezTo>
                <a:close/>
                <a:moveTo>
                  <a:pt x="1973740" y="113374"/>
                </a:moveTo>
                <a:cubicBezTo>
                  <a:pt x="1977013" y="113033"/>
                  <a:pt x="1980453" y="113460"/>
                  <a:pt x="1984060" y="114654"/>
                </a:cubicBezTo>
                <a:cubicBezTo>
                  <a:pt x="1991273" y="117042"/>
                  <a:pt x="1997174" y="119612"/>
                  <a:pt x="2001763" y="122365"/>
                </a:cubicBezTo>
                <a:cubicBezTo>
                  <a:pt x="2007599" y="125764"/>
                  <a:pt x="2007674" y="129507"/>
                  <a:pt x="2001989" y="133594"/>
                </a:cubicBezTo>
                <a:cubicBezTo>
                  <a:pt x="1996303" y="137681"/>
                  <a:pt x="1991571" y="144765"/>
                  <a:pt x="1987792" y="154846"/>
                </a:cubicBezTo>
                <a:cubicBezTo>
                  <a:pt x="1984013" y="164927"/>
                  <a:pt x="1982343" y="179181"/>
                  <a:pt x="1982780" y="197608"/>
                </a:cubicBezTo>
                <a:cubicBezTo>
                  <a:pt x="1983217" y="216036"/>
                  <a:pt x="1988000" y="231333"/>
                  <a:pt x="1997127" y="243501"/>
                </a:cubicBezTo>
                <a:cubicBezTo>
                  <a:pt x="2006255" y="255668"/>
                  <a:pt x="2018330" y="264760"/>
                  <a:pt x="2033351" y="270776"/>
                </a:cubicBezTo>
                <a:cubicBezTo>
                  <a:pt x="2048372" y="276792"/>
                  <a:pt x="2057091" y="278114"/>
                  <a:pt x="2059507" y="274744"/>
                </a:cubicBezTo>
                <a:cubicBezTo>
                  <a:pt x="2061924" y="271374"/>
                  <a:pt x="2066376" y="261476"/>
                  <a:pt x="2072865" y="245049"/>
                </a:cubicBezTo>
                <a:cubicBezTo>
                  <a:pt x="2079354" y="228623"/>
                  <a:pt x="2082943" y="229788"/>
                  <a:pt x="2083631" y="248545"/>
                </a:cubicBezTo>
                <a:cubicBezTo>
                  <a:pt x="2084319" y="267302"/>
                  <a:pt x="2087152" y="281122"/>
                  <a:pt x="2092127" y="290006"/>
                </a:cubicBezTo>
                <a:cubicBezTo>
                  <a:pt x="2097104" y="298890"/>
                  <a:pt x="2094619" y="304160"/>
                  <a:pt x="2084674" y="305816"/>
                </a:cubicBezTo>
                <a:cubicBezTo>
                  <a:pt x="2074729" y="307472"/>
                  <a:pt x="2060679" y="306454"/>
                  <a:pt x="2042525" y="302762"/>
                </a:cubicBezTo>
                <a:cubicBezTo>
                  <a:pt x="2024370" y="299069"/>
                  <a:pt x="2008266" y="291368"/>
                  <a:pt x="1994213" y="279660"/>
                </a:cubicBezTo>
                <a:cubicBezTo>
                  <a:pt x="1980159" y="267951"/>
                  <a:pt x="1970336" y="254378"/>
                  <a:pt x="1964744" y="238941"/>
                </a:cubicBezTo>
                <a:cubicBezTo>
                  <a:pt x="1959151" y="223503"/>
                  <a:pt x="1957254" y="204861"/>
                  <a:pt x="1959054" y="183014"/>
                </a:cubicBezTo>
                <a:cubicBezTo>
                  <a:pt x="1960854" y="161166"/>
                  <a:pt x="1962205" y="148465"/>
                  <a:pt x="1963109" y="144908"/>
                </a:cubicBezTo>
                <a:cubicBezTo>
                  <a:pt x="1964012" y="141352"/>
                  <a:pt x="1960359" y="140907"/>
                  <a:pt x="1952149" y="143575"/>
                </a:cubicBezTo>
                <a:cubicBezTo>
                  <a:pt x="1943939" y="146242"/>
                  <a:pt x="1928656" y="149583"/>
                  <a:pt x="1906300" y="153598"/>
                </a:cubicBezTo>
                <a:cubicBezTo>
                  <a:pt x="1883944" y="157614"/>
                  <a:pt x="1868585" y="160779"/>
                  <a:pt x="1860225" y="163095"/>
                </a:cubicBezTo>
                <a:cubicBezTo>
                  <a:pt x="1851865" y="165411"/>
                  <a:pt x="1843074" y="162267"/>
                  <a:pt x="1833853" y="153663"/>
                </a:cubicBezTo>
                <a:cubicBezTo>
                  <a:pt x="1824632" y="145059"/>
                  <a:pt x="1825625" y="141208"/>
                  <a:pt x="1836832" y="142112"/>
                </a:cubicBezTo>
                <a:cubicBezTo>
                  <a:pt x="1848039" y="143015"/>
                  <a:pt x="1863355" y="141929"/>
                  <a:pt x="1882778" y="138853"/>
                </a:cubicBezTo>
                <a:cubicBezTo>
                  <a:pt x="1902202" y="135777"/>
                  <a:pt x="1919195" y="132253"/>
                  <a:pt x="1933758" y="128281"/>
                </a:cubicBezTo>
                <a:cubicBezTo>
                  <a:pt x="1948320" y="124308"/>
                  <a:pt x="1958541" y="120447"/>
                  <a:pt x="1964421" y="116697"/>
                </a:cubicBezTo>
                <a:cubicBezTo>
                  <a:pt x="1967361" y="114822"/>
                  <a:pt x="1970467" y="113715"/>
                  <a:pt x="1973740" y="113374"/>
                </a:cubicBezTo>
                <a:close/>
                <a:moveTo>
                  <a:pt x="932547" y="105136"/>
                </a:moveTo>
                <a:cubicBezTo>
                  <a:pt x="926029" y="105566"/>
                  <a:pt x="906329" y="108290"/>
                  <a:pt x="873447" y="113310"/>
                </a:cubicBezTo>
                <a:cubicBezTo>
                  <a:pt x="874308" y="117956"/>
                  <a:pt x="875017" y="122157"/>
                  <a:pt x="875577" y="125915"/>
                </a:cubicBezTo>
                <a:cubicBezTo>
                  <a:pt x="886189" y="123262"/>
                  <a:pt x="895542" y="121025"/>
                  <a:pt x="903637" y="119203"/>
                </a:cubicBezTo>
                <a:cubicBezTo>
                  <a:pt x="911732" y="117382"/>
                  <a:pt x="918397" y="117902"/>
                  <a:pt x="923631" y="120763"/>
                </a:cubicBezTo>
                <a:cubicBezTo>
                  <a:pt x="928865" y="123624"/>
                  <a:pt x="930797" y="126753"/>
                  <a:pt x="929428" y="130152"/>
                </a:cubicBezTo>
                <a:cubicBezTo>
                  <a:pt x="928058" y="133551"/>
                  <a:pt x="921828" y="135971"/>
                  <a:pt x="910735" y="137412"/>
                </a:cubicBezTo>
                <a:cubicBezTo>
                  <a:pt x="899643" y="138853"/>
                  <a:pt x="888562" y="139574"/>
                  <a:pt x="877491" y="139574"/>
                </a:cubicBezTo>
                <a:cubicBezTo>
                  <a:pt x="878352" y="144693"/>
                  <a:pt x="879090" y="149139"/>
                  <a:pt x="879707" y="152910"/>
                </a:cubicBezTo>
                <a:cubicBezTo>
                  <a:pt x="910295" y="148436"/>
                  <a:pt x="928234" y="146199"/>
                  <a:pt x="933526" y="146199"/>
                </a:cubicBezTo>
                <a:cubicBezTo>
                  <a:pt x="937799" y="134239"/>
                  <a:pt x="941201" y="124814"/>
                  <a:pt x="943732" y="117923"/>
                </a:cubicBezTo>
                <a:cubicBezTo>
                  <a:pt x="946263" y="111033"/>
                  <a:pt x="946661" y="107072"/>
                  <a:pt x="944926" y="106039"/>
                </a:cubicBezTo>
                <a:cubicBezTo>
                  <a:pt x="943191" y="105007"/>
                  <a:pt x="939064" y="104705"/>
                  <a:pt x="932547" y="105136"/>
                </a:cubicBezTo>
                <a:close/>
                <a:moveTo>
                  <a:pt x="4353819" y="91569"/>
                </a:moveTo>
                <a:cubicBezTo>
                  <a:pt x="4352640" y="91291"/>
                  <a:pt x="4351281" y="91321"/>
                  <a:pt x="4349741" y="91659"/>
                </a:cubicBezTo>
                <a:cubicBezTo>
                  <a:pt x="4343582" y="93015"/>
                  <a:pt x="4334049" y="95183"/>
                  <a:pt x="4321143" y="98166"/>
                </a:cubicBezTo>
                <a:cubicBezTo>
                  <a:pt x="4323782" y="117239"/>
                  <a:pt x="4325481" y="131887"/>
                  <a:pt x="4326241" y="142112"/>
                </a:cubicBezTo>
                <a:cubicBezTo>
                  <a:pt x="4340051" y="139516"/>
                  <a:pt x="4350928" y="137136"/>
                  <a:pt x="4358872" y="134970"/>
                </a:cubicBezTo>
                <a:cubicBezTo>
                  <a:pt x="4359704" y="121792"/>
                  <a:pt x="4359930" y="110940"/>
                  <a:pt x="4359550" y="102415"/>
                </a:cubicBezTo>
                <a:cubicBezTo>
                  <a:pt x="4359265" y="96021"/>
                  <a:pt x="4357355" y="92406"/>
                  <a:pt x="4353819" y="91569"/>
                </a:cubicBezTo>
                <a:close/>
                <a:moveTo>
                  <a:pt x="954334" y="82991"/>
                </a:moveTo>
                <a:cubicBezTo>
                  <a:pt x="957365" y="83127"/>
                  <a:pt x="960277" y="84249"/>
                  <a:pt x="963070" y="86357"/>
                </a:cubicBezTo>
                <a:cubicBezTo>
                  <a:pt x="968656" y="90573"/>
                  <a:pt x="974460" y="94925"/>
                  <a:pt x="980483" y="99414"/>
                </a:cubicBezTo>
                <a:cubicBezTo>
                  <a:pt x="986506" y="103902"/>
                  <a:pt x="986459" y="108778"/>
                  <a:pt x="980343" y="114041"/>
                </a:cubicBezTo>
                <a:cubicBezTo>
                  <a:pt x="974227" y="119304"/>
                  <a:pt x="968279" y="128155"/>
                  <a:pt x="962500" y="140595"/>
                </a:cubicBezTo>
                <a:cubicBezTo>
                  <a:pt x="956721" y="153036"/>
                  <a:pt x="951275" y="161600"/>
                  <a:pt x="946163" y="166289"/>
                </a:cubicBezTo>
                <a:cubicBezTo>
                  <a:pt x="941051" y="170979"/>
                  <a:pt x="936207" y="169724"/>
                  <a:pt x="931633" y="162525"/>
                </a:cubicBezTo>
                <a:cubicBezTo>
                  <a:pt x="924577" y="163414"/>
                  <a:pt x="917328" y="164282"/>
                  <a:pt x="909886" y="165128"/>
                </a:cubicBezTo>
                <a:cubicBezTo>
                  <a:pt x="915034" y="167078"/>
                  <a:pt x="918121" y="169423"/>
                  <a:pt x="919146" y="172162"/>
                </a:cubicBezTo>
                <a:cubicBezTo>
                  <a:pt x="920171" y="174901"/>
                  <a:pt x="920010" y="177916"/>
                  <a:pt x="918662" y="181207"/>
                </a:cubicBezTo>
                <a:lnTo>
                  <a:pt x="917395" y="183842"/>
                </a:lnTo>
                <a:lnTo>
                  <a:pt x="973169" y="175894"/>
                </a:lnTo>
                <a:cubicBezTo>
                  <a:pt x="988843" y="173176"/>
                  <a:pt x="1000211" y="176568"/>
                  <a:pt x="1007274" y="186068"/>
                </a:cubicBezTo>
                <a:cubicBezTo>
                  <a:pt x="1014336" y="195569"/>
                  <a:pt x="1012429" y="199867"/>
                  <a:pt x="1001552" y="198964"/>
                </a:cubicBezTo>
                <a:cubicBezTo>
                  <a:pt x="990675" y="198060"/>
                  <a:pt x="978342" y="198060"/>
                  <a:pt x="964554" y="198964"/>
                </a:cubicBezTo>
                <a:cubicBezTo>
                  <a:pt x="950766" y="199867"/>
                  <a:pt x="934142" y="201129"/>
                  <a:pt x="914682" y="202749"/>
                </a:cubicBezTo>
                <a:lnTo>
                  <a:pt x="913930" y="206428"/>
                </a:lnTo>
                <a:cubicBezTo>
                  <a:pt x="935712" y="228110"/>
                  <a:pt x="954358" y="243827"/>
                  <a:pt x="969867" y="253578"/>
                </a:cubicBezTo>
                <a:cubicBezTo>
                  <a:pt x="985376" y="263330"/>
                  <a:pt x="1000627" y="271539"/>
                  <a:pt x="1015620" y="278208"/>
                </a:cubicBezTo>
                <a:cubicBezTo>
                  <a:pt x="1030612" y="284876"/>
                  <a:pt x="1030949" y="288859"/>
                  <a:pt x="1016631" y="290157"/>
                </a:cubicBezTo>
                <a:cubicBezTo>
                  <a:pt x="1002312" y="291454"/>
                  <a:pt x="989653" y="292103"/>
                  <a:pt x="978654" y="292103"/>
                </a:cubicBezTo>
                <a:cubicBezTo>
                  <a:pt x="966465" y="292103"/>
                  <a:pt x="956043" y="286575"/>
                  <a:pt x="947389" y="275519"/>
                </a:cubicBezTo>
                <a:cubicBezTo>
                  <a:pt x="938735" y="264462"/>
                  <a:pt x="925760" y="245691"/>
                  <a:pt x="908466" y="219205"/>
                </a:cubicBezTo>
                <a:cubicBezTo>
                  <a:pt x="902658" y="239797"/>
                  <a:pt x="892685" y="255045"/>
                  <a:pt x="878545" y="264946"/>
                </a:cubicBezTo>
                <a:cubicBezTo>
                  <a:pt x="864406" y="274848"/>
                  <a:pt x="848295" y="281176"/>
                  <a:pt x="830211" y="283929"/>
                </a:cubicBezTo>
                <a:cubicBezTo>
                  <a:pt x="812128" y="286683"/>
                  <a:pt x="811383" y="283449"/>
                  <a:pt x="827975" y="274228"/>
                </a:cubicBezTo>
                <a:cubicBezTo>
                  <a:pt x="844566" y="265007"/>
                  <a:pt x="857863" y="255615"/>
                  <a:pt x="867865" y="246050"/>
                </a:cubicBezTo>
                <a:cubicBezTo>
                  <a:pt x="877868" y="236485"/>
                  <a:pt x="885070" y="223493"/>
                  <a:pt x="889473" y="207073"/>
                </a:cubicBezTo>
                <a:cubicBezTo>
                  <a:pt x="866872" y="210615"/>
                  <a:pt x="851668" y="213522"/>
                  <a:pt x="843860" y="215795"/>
                </a:cubicBezTo>
                <a:cubicBezTo>
                  <a:pt x="836051" y="218068"/>
                  <a:pt x="827530" y="214906"/>
                  <a:pt x="818295" y="206309"/>
                </a:cubicBezTo>
                <a:cubicBezTo>
                  <a:pt x="809060" y="197712"/>
                  <a:pt x="808909" y="193869"/>
                  <a:pt x="817843" y="194780"/>
                </a:cubicBezTo>
                <a:cubicBezTo>
                  <a:pt x="826777" y="195690"/>
                  <a:pt x="851629" y="193600"/>
                  <a:pt x="892398" y="188510"/>
                </a:cubicBezTo>
                <a:cubicBezTo>
                  <a:pt x="893158" y="182071"/>
                  <a:pt x="892878" y="175661"/>
                  <a:pt x="891559" y="169279"/>
                </a:cubicBezTo>
                <a:cubicBezTo>
                  <a:pt x="887874" y="169279"/>
                  <a:pt x="883772" y="169602"/>
                  <a:pt x="879255" y="170247"/>
                </a:cubicBezTo>
                <a:cubicBezTo>
                  <a:pt x="876215" y="176801"/>
                  <a:pt x="872465" y="177382"/>
                  <a:pt x="868005" y="171990"/>
                </a:cubicBezTo>
                <a:cubicBezTo>
                  <a:pt x="863545" y="166598"/>
                  <a:pt x="859519" y="156495"/>
                  <a:pt x="855927" y="141682"/>
                </a:cubicBezTo>
                <a:cubicBezTo>
                  <a:pt x="852335" y="126868"/>
                  <a:pt x="848707" y="115590"/>
                  <a:pt x="845043" y="107846"/>
                </a:cubicBezTo>
                <a:cubicBezTo>
                  <a:pt x="841379" y="100102"/>
                  <a:pt x="843204" y="96908"/>
                  <a:pt x="850517" y="98263"/>
                </a:cubicBezTo>
                <a:cubicBezTo>
                  <a:pt x="857831" y="99618"/>
                  <a:pt x="862749" y="100296"/>
                  <a:pt x="865273" y="100296"/>
                </a:cubicBezTo>
                <a:cubicBezTo>
                  <a:pt x="867783" y="100296"/>
                  <a:pt x="880044" y="98754"/>
                  <a:pt x="902056" y="95671"/>
                </a:cubicBezTo>
                <a:cubicBezTo>
                  <a:pt x="924068" y="92588"/>
                  <a:pt x="938344" y="89211"/>
                  <a:pt x="944883" y="85540"/>
                </a:cubicBezTo>
                <a:cubicBezTo>
                  <a:pt x="948153" y="83704"/>
                  <a:pt x="951303" y="82854"/>
                  <a:pt x="954334" y="82991"/>
                </a:cubicBezTo>
                <a:close/>
                <a:moveTo>
                  <a:pt x="1353035" y="80625"/>
                </a:moveTo>
                <a:cubicBezTo>
                  <a:pt x="1358650" y="80775"/>
                  <a:pt x="1363800" y="82026"/>
                  <a:pt x="1368482" y="84378"/>
                </a:cubicBezTo>
                <a:cubicBezTo>
                  <a:pt x="1377846" y="89082"/>
                  <a:pt x="1381115" y="94026"/>
                  <a:pt x="1378290" y="99209"/>
                </a:cubicBezTo>
                <a:cubicBezTo>
                  <a:pt x="1375465" y="104393"/>
                  <a:pt x="1368854" y="107462"/>
                  <a:pt x="1358458" y="108416"/>
                </a:cubicBezTo>
                <a:cubicBezTo>
                  <a:pt x="1348061" y="109370"/>
                  <a:pt x="1337055" y="110739"/>
                  <a:pt x="1325440" y="112524"/>
                </a:cubicBezTo>
                <a:cubicBezTo>
                  <a:pt x="1313824" y="114310"/>
                  <a:pt x="1301807" y="115855"/>
                  <a:pt x="1289388" y="117160"/>
                </a:cubicBezTo>
                <a:cubicBezTo>
                  <a:pt x="1294780" y="122552"/>
                  <a:pt x="1295572" y="127546"/>
                  <a:pt x="1291765" y="132142"/>
                </a:cubicBezTo>
                <a:cubicBezTo>
                  <a:pt x="1287958" y="136738"/>
                  <a:pt x="1284914" y="140742"/>
                  <a:pt x="1282634" y="144155"/>
                </a:cubicBezTo>
                <a:cubicBezTo>
                  <a:pt x="1294092" y="144600"/>
                  <a:pt x="1302022" y="144370"/>
                  <a:pt x="1306424" y="143467"/>
                </a:cubicBezTo>
                <a:cubicBezTo>
                  <a:pt x="1310827" y="142564"/>
                  <a:pt x="1316821" y="144317"/>
                  <a:pt x="1324407" y="148726"/>
                </a:cubicBezTo>
                <a:cubicBezTo>
                  <a:pt x="1331993" y="153136"/>
                  <a:pt x="1337051" y="157234"/>
                  <a:pt x="1339583" y="161019"/>
                </a:cubicBezTo>
                <a:cubicBezTo>
                  <a:pt x="1342114" y="164805"/>
                  <a:pt x="1341744" y="169656"/>
                  <a:pt x="1338475" y="175571"/>
                </a:cubicBezTo>
                <a:cubicBezTo>
                  <a:pt x="1335205" y="181486"/>
                  <a:pt x="1331563" y="192027"/>
                  <a:pt x="1327548" y="207191"/>
                </a:cubicBezTo>
                <a:cubicBezTo>
                  <a:pt x="1323532" y="222356"/>
                  <a:pt x="1319460" y="236130"/>
                  <a:pt x="1315330" y="248513"/>
                </a:cubicBezTo>
                <a:cubicBezTo>
                  <a:pt x="1311200" y="260895"/>
                  <a:pt x="1305768" y="271177"/>
                  <a:pt x="1299036" y="279358"/>
                </a:cubicBezTo>
                <a:cubicBezTo>
                  <a:pt x="1292303" y="287540"/>
                  <a:pt x="1284262" y="292835"/>
                  <a:pt x="1274912" y="295244"/>
                </a:cubicBezTo>
                <a:cubicBezTo>
                  <a:pt x="1265562" y="297653"/>
                  <a:pt x="1260887" y="292978"/>
                  <a:pt x="1260887" y="281219"/>
                </a:cubicBezTo>
                <a:cubicBezTo>
                  <a:pt x="1260887" y="274393"/>
                  <a:pt x="1255710" y="265251"/>
                  <a:pt x="1245357" y="253793"/>
                </a:cubicBezTo>
                <a:cubicBezTo>
                  <a:pt x="1235003" y="242336"/>
                  <a:pt x="1235530" y="238912"/>
                  <a:pt x="1246937" y="243522"/>
                </a:cubicBezTo>
                <a:cubicBezTo>
                  <a:pt x="1258345" y="248133"/>
                  <a:pt x="1266727" y="251280"/>
                  <a:pt x="1272083" y="252965"/>
                </a:cubicBezTo>
                <a:cubicBezTo>
                  <a:pt x="1277439" y="254650"/>
                  <a:pt x="1282322" y="251140"/>
                  <a:pt x="1286732" y="242436"/>
                </a:cubicBezTo>
                <a:cubicBezTo>
                  <a:pt x="1291141" y="233731"/>
                  <a:pt x="1295135" y="221377"/>
                  <a:pt x="1298713" y="205374"/>
                </a:cubicBezTo>
                <a:cubicBezTo>
                  <a:pt x="1302291" y="189370"/>
                  <a:pt x="1303703" y="178453"/>
                  <a:pt x="1302951" y="172624"/>
                </a:cubicBezTo>
                <a:cubicBezTo>
                  <a:pt x="1302198" y="166795"/>
                  <a:pt x="1299448" y="163880"/>
                  <a:pt x="1294701" y="163880"/>
                </a:cubicBezTo>
                <a:cubicBezTo>
                  <a:pt x="1286657" y="163880"/>
                  <a:pt x="1279931" y="161629"/>
                  <a:pt x="1274525" y="157126"/>
                </a:cubicBezTo>
                <a:cubicBezTo>
                  <a:pt x="1260399" y="183182"/>
                  <a:pt x="1244658" y="204209"/>
                  <a:pt x="1227299" y="220205"/>
                </a:cubicBezTo>
                <a:cubicBezTo>
                  <a:pt x="1209940" y="236202"/>
                  <a:pt x="1194101" y="247010"/>
                  <a:pt x="1179782" y="252632"/>
                </a:cubicBezTo>
                <a:cubicBezTo>
                  <a:pt x="1165464" y="258253"/>
                  <a:pt x="1162900" y="256324"/>
                  <a:pt x="1172092" y="246846"/>
                </a:cubicBezTo>
                <a:cubicBezTo>
                  <a:pt x="1181285" y="237367"/>
                  <a:pt x="1191280" y="226776"/>
                  <a:pt x="1202078" y="215075"/>
                </a:cubicBezTo>
                <a:cubicBezTo>
                  <a:pt x="1212876" y="203373"/>
                  <a:pt x="1224714" y="188194"/>
                  <a:pt x="1237592" y="169537"/>
                </a:cubicBezTo>
                <a:cubicBezTo>
                  <a:pt x="1250469" y="150881"/>
                  <a:pt x="1258679" y="135042"/>
                  <a:pt x="1262221" y="122021"/>
                </a:cubicBezTo>
                <a:cubicBezTo>
                  <a:pt x="1244740" y="125606"/>
                  <a:pt x="1231712" y="128528"/>
                  <a:pt x="1223136" y="130787"/>
                </a:cubicBezTo>
                <a:cubicBezTo>
                  <a:pt x="1214561" y="133045"/>
                  <a:pt x="1205433" y="130417"/>
                  <a:pt x="1195754" y="122903"/>
                </a:cubicBezTo>
                <a:cubicBezTo>
                  <a:pt x="1186074" y="115389"/>
                  <a:pt x="1186996" y="111327"/>
                  <a:pt x="1198518" y="110718"/>
                </a:cubicBezTo>
                <a:cubicBezTo>
                  <a:pt x="1210040" y="110108"/>
                  <a:pt x="1232938" y="106727"/>
                  <a:pt x="1267211" y="100575"/>
                </a:cubicBezTo>
                <a:cubicBezTo>
                  <a:pt x="1299161" y="93276"/>
                  <a:pt x="1321686" y="87576"/>
                  <a:pt x="1334786" y="83475"/>
                </a:cubicBezTo>
                <a:cubicBezTo>
                  <a:pt x="1341336" y="81424"/>
                  <a:pt x="1347419" y="80474"/>
                  <a:pt x="1353035" y="80625"/>
                </a:cubicBezTo>
                <a:close/>
                <a:moveTo>
                  <a:pt x="1969150" y="74932"/>
                </a:moveTo>
                <a:cubicBezTo>
                  <a:pt x="1974738" y="74624"/>
                  <a:pt x="1979736" y="77016"/>
                  <a:pt x="1984146" y="82109"/>
                </a:cubicBezTo>
                <a:cubicBezTo>
                  <a:pt x="1990025" y="88899"/>
                  <a:pt x="1986218" y="93649"/>
                  <a:pt x="1972724" y="96359"/>
                </a:cubicBezTo>
                <a:cubicBezTo>
                  <a:pt x="1959230" y="99070"/>
                  <a:pt x="1945187" y="101325"/>
                  <a:pt x="1930596" y="103124"/>
                </a:cubicBezTo>
                <a:cubicBezTo>
                  <a:pt x="1916005" y="104924"/>
                  <a:pt x="1904504" y="103676"/>
                  <a:pt x="1896093" y="99382"/>
                </a:cubicBezTo>
                <a:cubicBezTo>
                  <a:pt x="1887683" y="95087"/>
                  <a:pt x="1888278" y="91932"/>
                  <a:pt x="1897879" y="89917"/>
                </a:cubicBezTo>
                <a:cubicBezTo>
                  <a:pt x="1907480" y="87902"/>
                  <a:pt x="1919231" y="85321"/>
                  <a:pt x="1933134" y="82173"/>
                </a:cubicBezTo>
                <a:cubicBezTo>
                  <a:pt x="1947037" y="79026"/>
                  <a:pt x="1957114" y="77014"/>
                  <a:pt x="1963367" y="76140"/>
                </a:cubicBezTo>
                <a:cubicBezTo>
                  <a:pt x="1965360" y="75437"/>
                  <a:pt x="1967288" y="75034"/>
                  <a:pt x="1969150" y="74932"/>
                </a:cubicBezTo>
                <a:close/>
                <a:moveTo>
                  <a:pt x="4366274" y="64790"/>
                </a:moveTo>
                <a:cubicBezTo>
                  <a:pt x="4369575" y="64681"/>
                  <a:pt x="4373399" y="65342"/>
                  <a:pt x="4377748" y="66772"/>
                </a:cubicBezTo>
                <a:cubicBezTo>
                  <a:pt x="4386445" y="69633"/>
                  <a:pt x="4393583" y="73264"/>
                  <a:pt x="4399161" y="77667"/>
                </a:cubicBezTo>
                <a:cubicBezTo>
                  <a:pt x="4404740" y="82069"/>
                  <a:pt x="4404732" y="87554"/>
                  <a:pt x="4399140" y="94122"/>
                </a:cubicBezTo>
                <a:cubicBezTo>
                  <a:pt x="4393547" y="100690"/>
                  <a:pt x="4387796" y="112980"/>
                  <a:pt x="4381888" y="130991"/>
                </a:cubicBezTo>
                <a:cubicBezTo>
                  <a:pt x="4392687" y="144356"/>
                  <a:pt x="4392382" y="151591"/>
                  <a:pt x="4380974" y="152695"/>
                </a:cubicBezTo>
                <a:cubicBezTo>
                  <a:pt x="4369566" y="153799"/>
                  <a:pt x="4352190" y="156022"/>
                  <a:pt x="4328844" y="159363"/>
                </a:cubicBezTo>
                <a:cubicBezTo>
                  <a:pt x="4328098" y="166992"/>
                  <a:pt x="4325689" y="172800"/>
                  <a:pt x="4321616" y="176786"/>
                </a:cubicBezTo>
                <a:cubicBezTo>
                  <a:pt x="4317544" y="180773"/>
                  <a:pt x="4313977" y="178733"/>
                  <a:pt x="4310915" y="170667"/>
                </a:cubicBezTo>
                <a:cubicBezTo>
                  <a:pt x="4307853" y="162600"/>
                  <a:pt x="4304530" y="150053"/>
                  <a:pt x="4300945" y="133024"/>
                </a:cubicBezTo>
                <a:cubicBezTo>
                  <a:pt x="4297360" y="115995"/>
                  <a:pt x="4293054" y="103447"/>
                  <a:pt x="4288028" y="95381"/>
                </a:cubicBezTo>
                <a:cubicBezTo>
                  <a:pt x="4283002" y="87314"/>
                  <a:pt x="4284124" y="82969"/>
                  <a:pt x="4291394" y="82345"/>
                </a:cubicBezTo>
                <a:cubicBezTo>
                  <a:pt x="4298665" y="81722"/>
                  <a:pt x="4304014" y="81403"/>
                  <a:pt x="4307441" y="81388"/>
                </a:cubicBezTo>
                <a:cubicBezTo>
                  <a:pt x="4310869" y="81374"/>
                  <a:pt x="4319017" y="79868"/>
                  <a:pt x="4331888" y="76871"/>
                </a:cubicBezTo>
                <a:cubicBezTo>
                  <a:pt x="4344758" y="73874"/>
                  <a:pt x="4353444" y="70726"/>
                  <a:pt x="4357947" y="67428"/>
                </a:cubicBezTo>
                <a:cubicBezTo>
                  <a:pt x="4360199" y="65779"/>
                  <a:pt x="4362974" y="64900"/>
                  <a:pt x="4366274" y="64790"/>
                </a:cubicBezTo>
                <a:close/>
                <a:moveTo>
                  <a:pt x="2991838" y="60243"/>
                </a:moveTo>
                <a:cubicBezTo>
                  <a:pt x="2993713" y="60544"/>
                  <a:pt x="2995982" y="61247"/>
                  <a:pt x="2998644" y="62352"/>
                </a:cubicBezTo>
                <a:cubicBezTo>
                  <a:pt x="3009291" y="66768"/>
                  <a:pt x="3015615" y="71554"/>
                  <a:pt x="3017616" y="76710"/>
                </a:cubicBezTo>
                <a:cubicBezTo>
                  <a:pt x="3019616" y="81865"/>
                  <a:pt x="3019272" y="87332"/>
                  <a:pt x="3016583" y="93111"/>
                </a:cubicBezTo>
                <a:cubicBezTo>
                  <a:pt x="3013894" y="98890"/>
                  <a:pt x="3007925" y="98245"/>
                  <a:pt x="2998676" y="91175"/>
                </a:cubicBezTo>
                <a:cubicBezTo>
                  <a:pt x="2991893" y="84392"/>
                  <a:pt x="2987530" y="76789"/>
                  <a:pt x="2985587" y="68364"/>
                </a:cubicBezTo>
                <a:cubicBezTo>
                  <a:pt x="2984129" y="62045"/>
                  <a:pt x="2986213" y="59338"/>
                  <a:pt x="2991838" y="60243"/>
                </a:cubicBezTo>
                <a:close/>
                <a:moveTo>
                  <a:pt x="2406135" y="30807"/>
                </a:moveTo>
                <a:cubicBezTo>
                  <a:pt x="2414897" y="28519"/>
                  <a:pt x="2423386" y="30975"/>
                  <a:pt x="2431603" y="38174"/>
                </a:cubicBezTo>
                <a:cubicBezTo>
                  <a:pt x="2439820" y="45373"/>
                  <a:pt x="2432076" y="51216"/>
                  <a:pt x="2408372" y="55705"/>
                </a:cubicBezTo>
                <a:cubicBezTo>
                  <a:pt x="2384668" y="60193"/>
                  <a:pt x="2365022" y="63506"/>
                  <a:pt x="2349434" y="65643"/>
                </a:cubicBezTo>
                <a:cubicBezTo>
                  <a:pt x="2354840" y="70418"/>
                  <a:pt x="2355367" y="74910"/>
                  <a:pt x="2351015" y="79119"/>
                </a:cubicBezTo>
                <a:cubicBezTo>
                  <a:pt x="2346662" y="83328"/>
                  <a:pt x="2340285" y="89476"/>
                  <a:pt x="2331881" y="97564"/>
                </a:cubicBezTo>
                <a:cubicBezTo>
                  <a:pt x="2353937" y="93291"/>
                  <a:pt x="2368599" y="89075"/>
                  <a:pt x="2375870" y="84916"/>
                </a:cubicBezTo>
                <a:cubicBezTo>
                  <a:pt x="2383140" y="80757"/>
                  <a:pt x="2393150" y="81428"/>
                  <a:pt x="2405898" y="86927"/>
                </a:cubicBezTo>
                <a:cubicBezTo>
                  <a:pt x="2418647" y="92427"/>
                  <a:pt x="2423673" y="98435"/>
                  <a:pt x="2420977" y="104953"/>
                </a:cubicBezTo>
                <a:cubicBezTo>
                  <a:pt x="2418281" y="111470"/>
                  <a:pt x="2416933" y="118035"/>
                  <a:pt x="2416933" y="124645"/>
                </a:cubicBezTo>
                <a:cubicBezTo>
                  <a:pt x="2416933" y="133092"/>
                  <a:pt x="2417145" y="148160"/>
                  <a:pt x="2417568" y="169849"/>
                </a:cubicBezTo>
                <a:cubicBezTo>
                  <a:pt x="2417991" y="191539"/>
                  <a:pt x="2415775" y="207665"/>
                  <a:pt x="2410921" y="218226"/>
                </a:cubicBezTo>
                <a:cubicBezTo>
                  <a:pt x="2406067" y="228788"/>
                  <a:pt x="2401327" y="230186"/>
                  <a:pt x="2396703" y="222421"/>
                </a:cubicBezTo>
                <a:cubicBezTo>
                  <a:pt x="2392078" y="214655"/>
                  <a:pt x="2389766" y="207259"/>
                  <a:pt x="2389766" y="200233"/>
                </a:cubicBezTo>
                <a:lnTo>
                  <a:pt x="2389766" y="150286"/>
                </a:lnTo>
                <a:cubicBezTo>
                  <a:pt x="2389766" y="125119"/>
                  <a:pt x="2388579" y="110743"/>
                  <a:pt x="2386206" y="107158"/>
                </a:cubicBezTo>
                <a:cubicBezTo>
                  <a:pt x="2383832" y="103572"/>
                  <a:pt x="2374095" y="103795"/>
                  <a:pt x="2356995" y="107824"/>
                </a:cubicBezTo>
                <a:cubicBezTo>
                  <a:pt x="2339894" y="111854"/>
                  <a:pt x="2327027" y="115310"/>
                  <a:pt x="2318394" y="118192"/>
                </a:cubicBezTo>
                <a:cubicBezTo>
                  <a:pt x="2318394" y="162202"/>
                  <a:pt x="2316509" y="192966"/>
                  <a:pt x="2312737" y="210482"/>
                </a:cubicBezTo>
                <a:cubicBezTo>
                  <a:pt x="2308966" y="227999"/>
                  <a:pt x="2303764" y="233341"/>
                  <a:pt x="2297132" y="226508"/>
                </a:cubicBezTo>
                <a:cubicBezTo>
                  <a:pt x="2290499" y="219674"/>
                  <a:pt x="2288083" y="210145"/>
                  <a:pt x="2289883" y="197920"/>
                </a:cubicBezTo>
                <a:cubicBezTo>
                  <a:pt x="2291682" y="185695"/>
                  <a:pt x="2292582" y="170269"/>
                  <a:pt x="2292582" y="151641"/>
                </a:cubicBezTo>
                <a:lnTo>
                  <a:pt x="2292376" y="138752"/>
                </a:lnTo>
                <a:lnTo>
                  <a:pt x="2290947" y="141316"/>
                </a:lnTo>
                <a:cubicBezTo>
                  <a:pt x="2285254" y="144385"/>
                  <a:pt x="2279755" y="147464"/>
                  <a:pt x="2274449" y="150555"/>
                </a:cubicBezTo>
                <a:cubicBezTo>
                  <a:pt x="2269143" y="153645"/>
                  <a:pt x="2262514" y="157538"/>
                  <a:pt x="2254563" y="162235"/>
                </a:cubicBezTo>
                <a:cubicBezTo>
                  <a:pt x="2246611" y="166931"/>
                  <a:pt x="2244223" y="165135"/>
                  <a:pt x="2247400" y="156846"/>
                </a:cubicBezTo>
                <a:cubicBezTo>
                  <a:pt x="2250576" y="148558"/>
                  <a:pt x="2252602" y="142707"/>
                  <a:pt x="2253476" y="139294"/>
                </a:cubicBezTo>
                <a:cubicBezTo>
                  <a:pt x="2254351" y="135881"/>
                  <a:pt x="2251537" y="135300"/>
                  <a:pt x="2245034" y="137552"/>
                </a:cubicBezTo>
                <a:cubicBezTo>
                  <a:pt x="2238530" y="139803"/>
                  <a:pt x="2228338" y="141839"/>
                  <a:pt x="2214457" y="143661"/>
                </a:cubicBezTo>
                <a:cubicBezTo>
                  <a:pt x="2218701" y="144636"/>
                  <a:pt x="2222462" y="146532"/>
                  <a:pt x="2225739" y="149350"/>
                </a:cubicBezTo>
                <a:cubicBezTo>
                  <a:pt x="2229015" y="152168"/>
                  <a:pt x="2230421" y="156635"/>
                  <a:pt x="2229955" y="162751"/>
                </a:cubicBezTo>
                <a:cubicBezTo>
                  <a:pt x="2229489" y="168867"/>
                  <a:pt x="2230159" y="182336"/>
                  <a:pt x="2231966" y="203158"/>
                </a:cubicBezTo>
                <a:cubicBezTo>
                  <a:pt x="2233773" y="223980"/>
                  <a:pt x="2233271" y="239797"/>
                  <a:pt x="2230460" y="250610"/>
                </a:cubicBezTo>
                <a:cubicBezTo>
                  <a:pt x="2227650" y="261422"/>
                  <a:pt x="2222516" y="271267"/>
                  <a:pt x="2215059" y="280144"/>
                </a:cubicBezTo>
                <a:cubicBezTo>
                  <a:pt x="2207602" y="289020"/>
                  <a:pt x="2201931" y="289450"/>
                  <a:pt x="2198044" y="281434"/>
                </a:cubicBezTo>
                <a:cubicBezTo>
                  <a:pt x="2194158" y="273418"/>
                  <a:pt x="2186221" y="265291"/>
                  <a:pt x="2174232" y="257052"/>
                </a:cubicBezTo>
                <a:cubicBezTo>
                  <a:pt x="2162244" y="248814"/>
                  <a:pt x="2163789" y="245820"/>
                  <a:pt x="2178868" y="248072"/>
                </a:cubicBezTo>
                <a:cubicBezTo>
                  <a:pt x="2193947" y="250323"/>
                  <a:pt x="2202497" y="247136"/>
                  <a:pt x="2204519" y="238510"/>
                </a:cubicBezTo>
                <a:cubicBezTo>
                  <a:pt x="2206541" y="229885"/>
                  <a:pt x="2207326" y="216509"/>
                  <a:pt x="2206874" y="198383"/>
                </a:cubicBezTo>
                <a:cubicBezTo>
                  <a:pt x="2206423" y="180257"/>
                  <a:pt x="2205358" y="168039"/>
                  <a:pt x="2203680" y="161729"/>
                </a:cubicBezTo>
                <a:cubicBezTo>
                  <a:pt x="2202002" y="155420"/>
                  <a:pt x="2200453" y="151182"/>
                  <a:pt x="2199034" y="149017"/>
                </a:cubicBezTo>
                <a:cubicBezTo>
                  <a:pt x="2189856" y="150824"/>
                  <a:pt x="2181223" y="152627"/>
                  <a:pt x="2173135" y="154426"/>
                </a:cubicBezTo>
                <a:cubicBezTo>
                  <a:pt x="2165047" y="156226"/>
                  <a:pt x="2157512" y="154695"/>
                  <a:pt x="2150528" y="149834"/>
                </a:cubicBezTo>
                <a:cubicBezTo>
                  <a:pt x="2143544" y="144973"/>
                  <a:pt x="2141379" y="141599"/>
                  <a:pt x="2144032" y="139713"/>
                </a:cubicBezTo>
                <a:cubicBezTo>
                  <a:pt x="2146685" y="137828"/>
                  <a:pt x="2153321" y="136426"/>
                  <a:pt x="2163940" y="135508"/>
                </a:cubicBezTo>
                <a:cubicBezTo>
                  <a:pt x="2174559" y="134590"/>
                  <a:pt x="2188038" y="132586"/>
                  <a:pt x="2204379" y="129496"/>
                </a:cubicBezTo>
                <a:lnTo>
                  <a:pt x="2220386" y="124806"/>
                </a:lnTo>
                <a:lnTo>
                  <a:pt x="2218409" y="124277"/>
                </a:lnTo>
                <a:cubicBezTo>
                  <a:pt x="2215702" y="123071"/>
                  <a:pt x="2212542" y="121261"/>
                  <a:pt x="2208928" y="118848"/>
                </a:cubicBezTo>
                <a:cubicBezTo>
                  <a:pt x="2201701" y="114023"/>
                  <a:pt x="2195614" y="108151"/>
                  <a:pt x="2190666" y="101231"/>
                </a:cubicBezTo>
                <a:cubicBezTo>
                  <a:pt x="2185719" y="94312"/>
                  <a:pt x="2187777" y="90853"/>
                  <a:pt x="2196840" y="90853"/>
                </a:cubicBezTo>
                <a:cubicBezTo>
                  <a:pt x="2203766" y="90853"/>
                  <a:pt x="2210714" y="92194"/>
                  <a:pt x="2217683" y="94875"/>
                </a:cubicBezTo>
                <a:cubicBezTo>
                  <a:pt x="2222975" y="85913"/>
                  <a:pt x="2227782" y="77749"/>
                  <a:pt x="2232106" y="70386"/>
                </a:cubicBezTo>
                <a:cubicBezTo>
                  <a:pt x="2236430" y="63022"/>
                  <a:pt x="2238591" y="58616"/>
                  <a:pt x="2238591" y="57168"/>
                </a:cubicBezTo>
                <a:cubicBezTo>
                  <a:pt x="2238591" y="57211"/>
                  <a:pt x="2232454" y="58799"/>
                  <a:pt x="2220178" y="61932"/>
                </a:cubicBezTo>
                <a:cubicBezTo>
                  <a:pt x="2207903" y="65065"/>
                  <a:pt x="2198808" y="67543"/>
                  <a:pt x="2192893" y="69364"/>
                </a:cubicBezTo>
                <a:cubicBezTo>
                  <a:pt x="2186977" y="71185"/>
                  <a:pt x="2180069" y="68697"/>
                  <a:pt x="2172167" y="61900"/>
                </a:cubicBezTo>
                <a:cubicBezTo>
                  <a:pt x="2164266" y="55103"/>
                  <a:pt x="2166187" y="51704"/>
                  <a:pt x="2177932" y="51704"/>
                </a:cubicBezTo>
                <a:cubicBezTo>
                  <a:pt x="2186536" y="51704"/>
                  <a:pt x="2198112" y="49775"/>
                  <a:pt x="2212661" y="45918"/>
                </a:cubicBezTo>
                <a:cubicBezTo>
                  <a:pt x="2227209" y="42060"/>
                  <a:pt x="2236340" y="38005"/>
                  <a:pt x="2240054" y="33754"/>
                </a:cubicBezTo>
                <a:cubicBezTo>
                  <a:pt x="2243768" y="29502"/>
                  <a:pt x="2252128" y="31284"/>
                  <a:pt x="2265135" y="39099"/>
                </a:cubicBezTo>
                <a:cubicBezTo>
                  <a:pt x="2278142" y="46914"/>
                  <a:pt x="2281264" y="53303"/>
                  <a:pt x="2274503" y="58265"/>
                </a:cubicBezTo>
                <a:cubicBezTo>
                  <a:pt x="2267741" y="63226"/>
                  <a:pt x="2260614" y="69450"/>
                  <a:pt x="2253122" y="76936"/>
                </a:cubicBezTo>
                <a:cubicBezTo>
                  <a:pt x="2245629" y="84421"/>
                  <a:pt x="2237688" y="93628"/>
                  <a:pt x="2229299" y="104555"/>
                </a:cubicBezTo>
                <a:cubicBezTo>
                  <a:pt x="2232898" y="107624"/>
                  <a:pt x="2234397" y="111979"/>
                  <a:pt x="2233794" y="117622"/>
                </a:cubicBezTo>
                <a:lnTo>
                  <a:pt x="2232274" y="121324"/>
                </a:lnTo>
                <a:lnTo>
                  <a:pt x="2243732" y="117966"/>
                </a:lnTo>
                <a:cubicBezTo>
                  <a:pt x="2253627" y="113370"/>
                  <a:pt x="2261252" y="112051"/>
                  <a:pt x="2266608" y="114009"/>
                </a:cubicBezTo>
                <a:cubicBezTo>
                  <a:pt x="2271965" y="115966"/>
                  <a:pt x="2278783" y="120239"/>
                  <a:pt x="2287065" y="126829"/>
                </a:cubicBezTo>
                <a:lnTo>
                  <a:pt x="2292038" y="132759"/>
                </a:lnTo>
                <a:lnTo>
                  <a:pt x="2291738" y="127627"/>
                </a:lnTo>
                <a:cubicBezTo>
                  <a:pt x="2291175" y="121183"/>
                  <a:pt x="2290331" y="116299"/>
                  <a:pt x="2289205" y="112976"/>
                </a:cubicBezTo>
                <a:cubicBezTo>
                  <a:pt x="2286954" y="106329"/>
                  <a:pt x="2289004" y="103006"/>
                  <a:pt x="2295357" y="103006"/>
                </a:cubicBezTo>
                <a:lnTo>
                  <a:pt x="2311296" y="103006"/>
                </a:lnTo>
                <a:cubicBezTo>
                  <a:pt x="2315957" y="93671"/>
                  <a:pt x="2319176" y="86232"/>
                  <a:pt x="2320954" y="80689"/>
                </a:cubicBezTo>
                <a:cubicBezTo>
                  <a:pt x="2322732" y="75147"/>
                  <a:pt x="2323155" y="71379"/>
                  <a:pt x="2322223" y="69385"/>
                </a:cubicBezTo>
                <a:cubicBezTo>
                  <a:pt x="2310909" y="69385"/>
                  <a:pt x="2301341" y="67177"/>
                  <a:pt x="2293518" y="62760"/>
                </a:cubicBezTo>
                <a:cubicBezTo>
                  <a:pt x="2285695" y="58343"/>
                  <a:pt x="2287721" y="55185"/>
                  <a:pt x="2299594" y="53285"/>
                </a:cubicBezTo>
                <a:cubicBezTo>
                  <a:pt x="2311468" y="51385"/>
                  <a:pt x="2330003" y="47735"/>
                  <a:pt x="2355199" y="42336"/>
                </a:cubicBezTo>
                <a:cubicBezTo>
                  <a:pt x="2380394" y="36937"/>
                  <a:pt x="2397373" y="33094"/>
                  <a:pt x="2406135" y="30807"/>
                </a:cubicBezTo>
                <a:close/>
                <a:moveTo>
                  <a:pt x="1248929" y="26745"/>
                </a:moveTo>
                <a:cubicBezTo>
                  <a:pt x="1251767" y="26599"/>
                  <a:pt x="1255330" y="26881"/>
                  <a:pt x="1259618" y="27591"/>
                </a:cubicBezTo>
                <a:cubicBezTo>
                  <a:pt x="1276769" y="30430"/>
                  <a:pt x="1287818" y="35345"/>
                  <a:pt x="1292765" y="42336"/>
                </a:cubicBezTo>
                <a:cubicBezTo>
                  <a:pt x="1297713" y="49327"/>
                  <a:pt x="1299036" y="57383"/>
                  <a:pt x="1296734" y="66503"/>
                </a:cubicBezTo>
                <a:cubicBezTo>
                  <a:pt x="1294432" y="75623"/>
                  <a:pt x="1288112" y="77097"/>
                  <a:pt x="1277773" y="70923"/>
                </a:cubicBezTo>
                <a:cubicBezTo>
                  <a:pt x="1267433" y="64750"/>
                  <a:pt x="1260399" y="59573"/>
                  <a:pt x="1256671" y="55393"/>
                </a:cubicBezTo>
                <a:cubicBezTo>
                  <a:pt x="1252943" y="51213"/>
                  <a:pt x="1248368" y="45954"/>
                  <a:pt x="1242947" y="39615"/>
                </a:cubicBezTo>
                <a:cubicBezTo>
                  <a:pt x="1238419" y="31474"/>
                  <a:pt x="1240413" y="27184"/>
                  <a:pt x="1248929" y="26745"/>
                </a:cubicBezTo>
                <a:close/>
                <a:moveTo>
                  <a:pt x="4187264" y="26608"/>
                </a:moveTo>
                <a:cubicBezTo>
                  <a:pt x="4204183" y="25691"/>
                  <a:pt x="4216361" y="28489"/>
                  <a:pt x="4223798" y="35001"/>
                </a:cubicBezTo>
                <a:cubicBezTo>
                  <a:pt x="4233715" y="43684"/>
                  <a:pt x="4236905" y="50012"/>
                  <a:pt x="4233370" y="53984"/>
                </a:cubicBezTo>
                <a:cubicBezTo>
                  <a:pt x="4229835" y="57956"/>
                  <a:pt x="4219937" y="59491"/>
                  <a:pt x="4203675" y="58587"/>
                </a:cubicBezTo>
                <a:cubicBezTo>
                  <a:pt x="4187414" y="57684"/>
                  <a:pt x="4172123" y="57684"/>
                  <a:pt x="4157805" y="58587"/>
                </a:cubicBezTo>
                <a:cubicBezTo>
                  <a:pt x="4143486" y="59491"/>
                  <a:pt x="4122302" y="61090"/>
                  <a:pt x="4094252" y="63384"/>
                </a:cubicBezTo>
                <a:cubicBezTo>
                  <a:pt x="4102340" y="72103"/>
                  <a:pt x="4105262" y="78194"/>
                  <a:pt x="4103018" y="81657"/>
                </a:cubicBezTo>
                <a:cubicBezTo>
                  <a:pt x="4100774" y="85120"/>
                  <a:pt x="4099652" y="99435"/>
                  <a:pt x="4099652" y="124602"/>
                </a:cubicBezTo>
                <a:cubicBezTo>
                  <a:pt x="4119842" y="124602"/>
                  <a:pt x="4137442" y="127022"/>
                  <a:pt x="4152449" y="131862"/>
                </a:cubicBezTo>
                <a:cubicBezTo>
                  <a:pt x="4167456" y="136702"/>
                  <a:pt x="4176128" y="146396"/>
                  <a:pt x="4178465" y="160944"/>
                </a:cubicBezTo>
                <a:cubicBezTo>
                  <a:pt x="4180803" y="175492"/>
                  <a:pt x="4170456" y="177106"/>
                  <a:pt x="4147426" y="165784"/>
                </a:cubicBezTo>
                <a:cubicBezTo>
                  <a:pt x="4124396" y="154462"/>
                  <a:pt x="4108471" y="145274"/>
                  <a:pt x="4099652" y="138218"/>
                </a:cubicBezTo>
                <a:cubicBezTo>
                  <a:pt x="4100498" y="206005"/>
                  <a:pt x="4099497" y="251524"/>
                  <a:pt x="4096651" y="274777"/>
                </a:cubicBezTo>
                <a:cubicBezTo>
                  <a:pt x="4093804" y="298029"/>
                  <a:pt x="4089377" y="309656"/>
                  <a:pt x="4083368" y="309656"/>
                </a:cubicBezTo>
                <a:cubicBezTo>
                  <a:pt x="4078908" y="309656"/>
                  <a:pt x="4074180" y="304328"/>
                  <a:pt x="4069182" y="293674"/>
                </a:cubicBezTo>
                <a:cubicBezTo>
                  <a:pt x="4064184" y="283019"/>
                  <a:pt x="4062611" y="273848"/>
                  <a:pt x="4064461" y="266162"/>
                </a:cubicBezTo>
                <a:cubicBezTo>
                  <a:pt x="4066310" y="258475"/>
                  <a:pt x="4068110" y="250266"/>
                  <a:pt x="4069860" y="241532"/>
                </a:cubicBezTo>
                <a:cubicBezTo>
                  <a:pt x="4071609" y="232799"/>
                  <a:pt x="4072936" y="203108"/>
                  <a:pt x="4073839" y="152458"/>
                </a:cubicBezTo>
                <a:cubicBezTo>
                  <a:pt x="4074742" y="101809"/>
                  <a:pt x="4072025" y="73221"/>
                  <a:pt x="4065687" y="66697"/>
                </a:cubicBezTo>
                <a:cubicBezTo>
                  <a:pt x="4021060" y="73895"/>
                  <a:pt x="3993086" y="78617"/>
                  <a:pt x="3981764" y="80861"/>
                </a:cubicBezTo>
                <a:cubicBezTo>
                  <a:pt x="3970442" y="83105"/>
                  <a:pt x="3959788" y="79029"/>
                  <a:pt x="3949800" y="68633"/>
                </a:cubicBezTo>
                <a:cubicBezTo>
                  <a:pt x="3939812" y="58236"/>
                  <a:pt x="3940177" y="53493"/>
                  <a:pt x="3950897" y="54404"/>
                </a:cubicBezTo>
                <a:cubicBezTo>
                  <a:pt x="3961616" y="55314"/>
                  <a:pt x="3980115" y="54436"/>
                  <a:pt x="4006393" y="51768"/>
                </a:cubicBezTo>
                <a:cubicBezTo>
                  <a:pt x="4032672" y="49101"/>
                  <a:pt x="4059610" y="45731"/>
                  <a:pt x="4087208" y="41659"/>
                </a:cubicBezTo>
                <a:cubicBezTo>
                  <a:pt x="4114806" y="37586"/>
                  <a:pt x="4141991" y="33288"/>
                  <a:pt x="4168764" y="28763"/>
                </a:cubicBezTo>
                <a:cubicBezTo>
                  <a:pt x="4175457" y="27632"/>
                  <a:pt x="4181624" y="26914"/>
                  <a:pt x="4187264" y="26608"/>
                </a:cubicBezTo>
                <a:close/>
                <a:moveTo>
                  <a:pt x="4735793" y="26193"/>
                </a:moveTo>
                <a:cubicBezTo>
                  <a:pt x="4761778" y="22493"/>
                  <a:pt x="4782406" y="35313"/>
                  <a:pt x="4797678" y="64653"/>
                </a:cubicBezTo>
                <a:cubicBezTo>
                  <a:pt x="4806770" y="96617"/>
                  <a:pt x="4794330" y="128338"/>
                  <a:pt x="4760358" y="159815"/>
                </a:cubicBezTo>
                <a:cubicBezTo>
                  <a:pt x="4750234" y="175015"/>
                  <a:pt x="4745172" y="193012"/>
                  <a:pt x="4745172" y="213806"/>
                </a:cubicBezTo>
                <a:lnTo>
                  <a:pt x="4712734" y="213806"/>
                </a:lnTo>
                <a:cubicBezTo>
                  <a:pt x="4711759" y="177296"/>
                  <a:pt x="4726709" y="144048"/>
                  <a:pt x="4757583" y="114062"/>
                </a:cubicBezTo>
                <a:cubicBezTo>
                  <a:pt x="4764509" y="103709"/>
                  <a:pt x="4767535" y="92703"/>
                  <a:pt x="4766661" y="81044"/>
                </a:cubicBezTo>
                <a:cubicBezTo>
                  <a:pt x="4761943" y="65169"/>
                  <a:pt x="4752988" y="57684"/>
                  <a:pt x="4739794" y="58587"/>
                </a:cubicBezTo>
                <a:lnTo>
                  <a:pt x="4734503" y="58587"/>
                </a:lnTo>
                <a:cubicBezTo>
                  <a:pt x="4718227" y="59362"/>
                  <a:pt x="4710540" y="73307"/>
                  <a:pt x="4711444" y="100425"/>
                </a:cubicBezTo>
                <a:lnTo>
                  <a:pt x="4677630" y="100425"/>
                </a:lnTo>
                <a:cubicBezTo>
                  <a:pt x="4676669" y="63312"/>
                  <a:pt x="4688406" y="40526"/>
                  <a:pt x="4712842" y="32065"/>
                </a:cubicBezTo>
                <a:cubicBezTo>
                  <a:pt x="4716814" y="29082"/>
                  <a:pt x="4724465" y="27125"/>
                  <a:pt x="4735793" y="26193"/>
                </a:cubicBezTo>
                <a:close/>
                <a:moveTo>
                  <a:pt x="1629834" y="25745"/>
                </a:moveTo>
                <a:cubicBezTo>
                  <a:pt x="1637824" y="24957"/>
                  <a:pt x="1645287" y="27150"/>
                  <a:pt x="1652224" y="32323"/>
                </a:cubicBezTo>
                <a:cubicBezTo>
                  <a:pt x="1661474" y="39221"/>
                  <a:pt x="1660370" y="44645"/>
                  <a:pt x="1648912" y="48596"/>
                </a:cubicBezTo>
                <a:cubicBezTo>
                  <a:pt x="1637454" y="52546"/>
                  <a:pt x="1613491" y="57311"/>
                  <a:pt x="1577024" y="62889"/>
                </a:cubicBezTo>
                <a:cubicBezTo>
                  <a:pt x="1585126" y="69801"/>
                  <a:pt x="1588256" y="75484"/>
                  <a:pt x="1586413" y="79936"/>
                </a:cubicBezTo>
                <a:cubicBezTo>
                  <a:pt x="1584571" y="84389"/>
                  <a:pt x="1582789" y="97464"/>
                  <a:pt x="1581068" y="119160"/>
                </a:cubicBezTo>
                <a:cubicBezTo>
                  <a:pt x="1606952" y="113940"/>
                  <a:pt x="1626649" y="109488"/>
                  <a:pt x="1640157" y="105802"/>
                </a:cubicBezTo>
                <a:cubicBezTo>
                  <a:pt x="1653666" y="102117"/>
                  <a:pt x="1665417" y="105132"/>
                  <a:pt x="1675412" y="114847"/>
                </a:cubicBezTo>
                <a:cubicBezTo>
                  <a:pt x="1685408" y="124563"/>
                  <a:pt x="1681321" y="130206"/>
                  <a:pt x="1663152" y="131776"/>
                </a:cubicBezTo>
                <a:cubicBezTo>
                  <a:pt x="1644982" y="133346"/>
                  <a:pt x="1629402" y="135039"/>
                  <a:pt x="1616410" y="136853"/>
                </a:cubicBezTo>
                <a:cubicBezTo>
                  <a:pt x="1603417" y="138667"/>
                  <a:pt x="1591049" y="140714"/>
                  <a:pt x="1579304" y="142994"/>
                </a:cubicBezTo>
                <a:cubicBezTo>
                  <a:pt x="1578645" y="149131"/>
                  <a:pt x="1577885" y="155011"/>
                  <a:pt x="1577024" y="160632"/>
                </a:cubicBezTo>
                <a:cubicBezTo>
                  <a:pt x="1597144" y="184208"/>
                  <a:pt x="1615492" y="202714"/>
                  <a:pt x="1632069" y="216150"/>
                </a:cubicBezTo>
                <a:cubicBezTo>
                  <a:pt x="1648646" y="229587"/>
                  <a:pt x="1661746" y="239367"/>
                  <a:pt x="1671368" y="245490"/>
                </a:cubicBezTo>
                <a:cubicBezTo>
                  <a:pt x="1680991" y="251614"/>
                  <a:pt x="1690419" y="255937"/>
                  <a:pt x="1699654" y="258461"/>
                </a:cubicBezTo>
                <a:cubicBezTo>
                  <a:pt x="1708890" y="260985"/>
                  <a:pt x="1717981" y="263771"/>
                  <a:pt x="1726930" y="266818"/>
                </a:cubicBezTo>
                <a:cubicBezTo>
                  <a:pt x="1735878" y="269865"/>
                  <a:pt x="1740352" y="273318"/>
                  <a:pt x="1740352" y="277175"/>
                </a:cubicBezTo>
                <a:cubicBezTo>
                  <a:pt x="1740352" y="281463"/>
                  <a:pt x="1730869" y="284571"/>
                  <a:pt x="1711905" y="286500"/>
                </a:cubicBezTo>
                <a:cubicBezTo>
                  <a:pt x="1692940" y="288429"/>
                  <a:pt x="1679521" y="288665"/>
                  <a:pt x="1671648" y="287210"/>
                </a:cubicBezTo>
                <a:cubicBezTo>
                  <a:pt x="1663775" y="285754"/>
                  <a:pt x="1656562" y="281750"/>
                  <a:pt x="1650009" y="275196"/>
                </a:cubicBezTo>
                <a:cubicBezTo>
                  <a:pt x="1643455" y="268643"/>
                  <a:pt x="1633324" y="257142"/>
                  <a:pt x="1619615" y="240694"/>
                </a:cubicBezTo>
                <a:cubicBezTo>
                  <a:pt x="1605905" y="224245"/>
                  <a:pt x="1590332" y="202685"/>
                  <a:pt x="1572894" y="176012"/>
                </a:cubicBezTo>
                <a:cubicBezTo>
                  <a:pt x="1563516" y="207345"/>
                  <a:pt x="1548164" y="231358"/>
                  <a:pt x="1526841" y="248050"/>
                </a:cubicBezTo>
                <a:cubicBezTo>
                  <a:pt x="1505517" y="264742"/>
                  <a:pt x="1483777" y="274006"/>
                  <a:pt x="1461621" y="275841"/>
                </a:cubicBezTo>
                <a:cubicBezTo>
                  <a:pt x="1439466" y="277677"/>
                  <a:pt x="1435221" y="275060"/>
                  <a:pt x="1448887" y="267990"/>
                </a:cubicBezTo>
                <a:cubicBezTo>
                  <a:pt x="1462553" y="260920"/>
                  <a:pt x="1475080" y="254102"/>
                  <a:pt x="1486466" y="247534"/>
                </a:cubicBezTo>
                <a:cubicBezTo>
                  <a:pt x="1497852" y="240966"/>
                  <a:pt x="1508170" y="232835"/>
                  <a:pt x="1517419" y="223141"/>
                </a:cubicBezTo>
                <a:cubicBezTo>
                  <a:pt x="1526668" y="213447"/>
                  <a:pt x="1534165" y="201979"/>
                  <a:pt x="1539908" y="188735"/>
                </a:cubicBezTo>
                <a:cubicBezTo>
                  <a:pt x="1545651" y="175492"/>
                  <a:pt x="1549419" y="161808"/>
                  <a:pt x="1551212" y="147683"/>
                </a:cubicBezTo>
                <a:cubicBezTo>
                  <a:pt x="1529214" y="152171"/>
                  <a:pt x="1515293" y="155093"/>
                  <a:pt x="1509449" y="156448"/>
                </a:cubicBezTo>
                <a:cubicBezTo>
                  <a:pt x="1503606" y="157804"/>
                  <a:pt x="1495159" y="154484"/>
                  <a:pt x="1484110" y="146489"/>
                </a:cubicBezTo>
                <a:cubicBezTo>
                  <a:pt x="1473061" y="138495"/>
                  <a:pt x="1474628" y="134207"/>
                  <a:pt x="1488810" y="133626"/>
                </a:cubicBezTo>
                <a:cubicBezTo>
                  <a:pt x="1502993" y="133045"/>
                  <a:pt x="1524310" y="129822"/>
                  <a:pt x="1552761" y="123957"/>
                </a:cubicBezTo>
                <a:cubicBezTo>
                  <a:pt x="1553535" y="116959"/>
                  <a:pt x="1553922" y="107738"/>
                  <a:pt x="1553922" y="96295"/>
                </a:cubicBezTo>
                <a:cubicBezTo>
                  <a:pt x="1553922" y="83962"/>
                  <a:pt x="1553585" y="74096"/>
                  <a:pt x="1552911" y="66697"/>
                </a:cubicBezTo>
                <a:cubicBezTo>
                  <a:pt x="1554015" y="66697"/>
                  <a:pt x="1550050" y="67371"/>
                  <a:pt x="1541016" y="68719"/>
                </a:cubicBezTo>
                <a:cubicBezTo>
                  <a:pt x="1531982" y="70067"/>
                  <a:pt x="1522876" y="67260"/>
                  <a:pt x="1513698" y="60297"/>
                </a:cubicBezTo>
                <a:cubicBezTo>
                  <a:pt x="1504520" y="53335"/>
                  <a:pt x="1506553" y="49277"/>
                  <a:pt x="1519796" y="48122"/>
                </a:cubicBezTo>
                <a:cubicBezTo>
                  <a:pt x="1533039" y="46968"/>
                  <a:pt x="1550548" y="44172"/>
                  <a:pt x="1572324" y="39733"/>
                </a:cubicBezTo>
                <a:cubicBezTo>
                  <a:pt x="1594100" y="35295"/>
                  <a:pt x="1610548" y="31226"/>
                  <a:pt x="1621669" y="27526"/>
                </a:cubicBezTo>
                <a:cubicBezTo>
                  <a:pt x="1624449" y="26601"/>
                  <a:pt x="1627171" y="26008"/>
                  <a:pt x="1629834" y="25745"/>
                </a:cubicBezTo>
                <a:close/>
                <a:moveTo>
                  <a:pt x="3441354" y="23797"/>
                </a:moveTo>
                <a:cubicBezTo>
                  <a:pt x="3444777" y="23118"/>
                  <a:pt x="3448459" y="23490"/>
                  <a:pt x="3452399" y="24913"/>
                </a:cubicBezTo>
                <a:cubicBezTo>
                  <a:pt x="3460279" y="27759"/>
                  <a:pt x="3467707" y="31391"/>
                  <a:pt x="3474684" y="35808"/>
                </a:cubicBezTo>
                <a:cubicBezTo>
                  <a:pt x="3481661" y="40225"/>
                  <a:pt x="3482571" y="44849"/>
                  <a:pt x="3477416" y="49682"/>
                </a:cubicBezTo>
                <a:cubicBezTo>
                  <a:pt x="3472261" y="54515"/>
                  <a:pt x="3468456" y="60609"/>
                  <a:pt x="3466004" y="67966"/>
                </a:cubicBezTo>
                <a:lnTo>
                  <a:pt x="3456540" y="96316"/>
                </a:lnTo>
                <a:cubicBezTo>
                  <a:pt x="3452725" y="107760"/>
                  <a:pt x="3447051" y="116705"/>
                  <a:pt x="3439514" y="123150"/>
                </a:cubicBezTo>
                <a:cubicBezTo>
                  <a:pt x="3431979" y="129596"/>
                  <a:pt x="3426533" y="129173"/>
                  <a:pt x="3423177" y="121881"/>
                </a:cubicBezTo>
                <a:cubicBezTo>
                  <a:pt x="3419822" y="114589"/>
                  <a:pt x="3413537" y="106014"/>
                  <a:pt x="3404323" y="96155"/>
                </a:cubicBezTo>
                <a:cubicBezTo>
                  <a:pt x="3395110" y="86296"/>
                  <a:pt x="3397200" y="83392"/>
                  <a:pt x="3410594" y="87443"/>
                </a:cubicBezTo>
                <a:cubicBezTo>
                  <a:pt x="3423988" y="91494"/>
                  <a:pt x="3432086" y="88591"/>
                  <a:pt x="3434890" y="78732"/>
                </a:cubicBezTo>
                <a:cubicBezTo>
                  <a:pt x="3437694" y="68873"/>
                  <a:pt x="3438755" y="61703"/>
                  <a:pt x="3438073" y="57221"/>
                </a:cubicBezTo>
                <a:cubicBezTo>
                  <a:pt x="3437392" y="52740"/>
                  <a:pt x="3433431" y="51173"/>
                  <a:pt x="3426189" y="52521"/>
                </a:cubicBezTo>
                <a:cubicBezTo>
                  <a:pt x="3418947" y="53869"/>
                  <a:pt x="3404858" y="57368"/>
                  <a:pt x="3383921" y="63018"/>
                </a:cubicBezTo>
                <a:cubicBezTo>
                  <a:pt x="3384824" y="97679"/>
                  <a:pt x="3385276" y="129894"/>
                  <a:pt x="3385276" y="159664"/>
                </a:cubicBezTo>
                <a:cubicBezTo>
                  <a:pt x="3402642" y="156323"/>
                  <a:pt x="3416305" y="150763"/>
                  <a:pt x="3426264" y="142983"/>
                </a:cubicBezTo>
                <a:cubicBezTo>
                  <a:pt x="3436223" y="135203"/>
                  <a:pt x="3444638" y="132991"/>
                  <a:pt x="3451506" y="136347"/>
                </a:cubicBezTo>
                <a:cubicBezTo>
                  <a:pt x="3458376" y="139703"/>
                  <a:pt x="3464800" y="143019"/>
                  <a:pt x="3470780" y="146296"/>
                </a:cubicBezTo>
                <a:cubicBezTo>
                  <a:pt x="3476759" y="149572"/>
                  <a:pt x="3477875" y="153652"/>
                  <a:pt x="3474124" y="158535"/>
                </a:cubicBezTo>
                <a:cubicBezTo>
                  <a:pt x="3470375" y="163418"/>
                  <a:pt x="3466707" y="172796"/>
                  <a:pt x="3463122" y="186670"/>
                </a:cubicBezTo>
                <a:cubicBezTo>
                  <a:pt x="3459537" y="200545"/>
                  <a:pt x="3455629" y="213017"/>
                  <a:pt x="3451399" y="224088"/>
                </a:cubicBezTo>
                <a:cubicBezTo>
                  <a:pt x="3462168" y="232964"/>
                  <a:pt x="3474175" y="240712"/>
                  <a:pt x="3487418" y="247330"/>
                </a:cubicBezTo>
                <a:cubicBezTo>
                  <a:pt x="3500661" y="253948"/>
                  <a:pt x="3513492" y="259336"/>
                  <a:pt x="3525911" y="263495"/>
                </a:cubicBezTo>
                <a:cubicBezTo>
                  <a:pt x="3538330" y="267653"/>
                  <a:pt x="3539018" y="271654"/>
                  <a:pt x="3527976" y="275497"/>
                </a:cubicBezTo>
                <a:cubicBezTo>
                  <a:pt x="3516934" y="279340"/>
                  <a:pt x="3505110" y="281717"/>
                  <a:pt x="3492505" y="282628"/>
                </a:cubicBezTo>
                <a:cubicBezTo>
                  <a:pt x="3479900" y="283539"/>
                  <a:pt x="3471386" y="281072"/>
                  <a:pt x="3466962" y="275228"/>
                </a:cubicBezTo>
                <a:cubicBezTo>
                  <a:pt x="3462538" y="269385"/>
                  <a:pt x="3452725" y="258361"/>
                  <a:pt x="3437525" y="242156"/>
                </a:cubicBezTo>
                <a:cubicBezTo>
                  <a:pt x="3427329" y="251793"/>
                  <a:pt x="3417778" y="258253"/>
                  <a:pt x="3408873" y="261537"/>
                </a:cubicBezTo>
                <a:cubicBezTo>
                  <a:pt x="3399968" y="264821"/>
                  <a:pt x="3392525" y="266463"/>
                  <a:pt x="3386545" y="266463"/>
                </a:cubicBezTo>
                <a:lnTo>
                  <a:pt x="3382119" y="264099"/>
                </a:lnTo>
                <a:lnTo>
                  <a:pt x="3380587" y="277315"/>
                </a:lnTo>
                <a:cubicBezTo>
                  <a:pt x="3377461" y="297069"/>
                  <a:pt x="3373004" y="304830"/>
                  <a:pt x="3367218" y="300600"/>
                </a:cubicBezTo>
                <a:cubicBezTo>
                  <a:pt x="3361432" y="296369"/>
                  <a:pt x="3357119" y="289658"/>
                  <a:pt x="3354280" y="280466"/>
                </a:cubicBezTo>
                <a:cubicBezTo>
                  <a:pt x="3351440" y="271274"/>
                  <a:pt x="3351595" y="261849"/>
                  <a:pt x="3354742" y="252191"/>
                </a:cubicBezTo>
                <a:cubicBezTo>
                  <a:pt x="3357890" y="242533"/>
                  <a:pt x="3359912" y="230727"/>
                  <a:pt x="3360808" y="216774"/>
                </a:cubicBezTo>
                <a:cubicBezTo>
                  <a:pt x="3361705" y="202821"/>
                  <a:pt x="3362153" y="176614"/>
                  <a:pt x="3362153" y="138154"/>
                </a:cubicBezTo>
                <a:cubicBezTo>
                  <a:pt x="3362153" y="99736"/>
                  <a:pt x="3361518" y="77144"/>
                  <a:pt x="3360249" y="70375"/>
                </a:cubicBezTo>
                <a:cubicBezTo>
                  <a:pt x="3358980" y="63606"/>
                  <a:pt x="3356732" y="57229"/>
                  <a:pt x="3353505" y="51241"/>
                </a:cubicBezTo>
                <a:cubicBezTo>
                  <a:pt x="3350279" y="45254"/>
                  <a:pt x="3352739" y="42261"/>
                  <a:pt x="3360883" y="42261"/>
                </a:cubicBezTo>
                <a:cubicBezTo>
                  <a:pt x="3366849" y="42261"/>
                  <a:pt x="3371606" y="42705"/>
                  <a:pt x="3375155" y="43595"/>
                </a:cubicBezTo>
                <a:cubicBezTo>
                  <a:pt x="3378705" y="44484"/>
                  <a:pt x="3382415" y="44953"/>
                  <a:pt x="3386287" y="45003"/>
                </a:cubicBezTo>
                <a:cubicBezTo>
                  <a:pt x="3390159" y="45054"/>
                  <a:pt x="3397268" y="43788"/>
                  <a:pt x="3407615" y="41207"/>
                </a:cubicBezTo>
                <a:cubicBezTo>
                  <a:pt x="3417961" y="38626"/>
                  <a:pt x="3426042" y="34553"/>
                  <a:pt x="3431857" y="28989"/>
                </a:cubicBezTo>
                <a:cubicBezTo>
                  <a:pt x="3434764" y="26207"/>
                  <a:pt x="3437930" y="24476"/>
                  <a:pt x="3441354" y="23797"/>
                </a:cubicBezTo>
                <a:close/>
                <a:moveTo>
                  <a:pt x="2726979" y="23797"/>
                </a:moveTo>
                <a:cubicBezTo>
                  <a:pt x="2730403" y="23118"/>
                  <a:pt x="2734084" y="23490"/>
                  <a:pt x="2738024" y="24913"/>
                </a:cubicBezTo>
                <a:cubicBezTo>
                  <a:pt x="2745904" y="27759"/>
                  <a:pt x="2753333" y="31391"/>
                  <a:pt x="2760309" y="35808"/>
                </a:cubicBezTo>
                <a:cubicBezTo>
                  <a:pt x="2767286" y="40225"/>
                  <a:pt x="2768196" y="44849"/>
                  <a:pt x="2763041" y="49682"/>
                </a:cubicBezTo>
                <a:cubicBezTo>
                  <a:pt x="2757886" y="54515"/>
                  <a:pt x="2754082" y="60609"/>
                  <a:pt x="2751630" y="67966"/>
                </a:cubicBezTo>
                <a:lnTo>
                  <a:pt x="2742165" y="96316"/>
                </a:lnTo>
                <a:cubicBezTo>
                  <a:pt x="2738351" y="107760"/>
                  <a:pt x="2732676" y="116705"/>
                  <a:pt x="2725140" y="123150"/>
                </a:cubicBezTo>
                <a:cubicBezTo>
                  <a:pt x="2717604" y="129596"/>
                  <a:pt x="2712158" y="129173"/>
                  <a:pt x="2708803" y="121881"/>
                </a:cubicBezTo>
                <a:cubicBezTo>
                  <a:pt x="2705447" y="114589"/>
                  <a:pt x="2699162" y="106014"/>
                  <a:pt x="2689949" y="96155"/>
                </a:cubicBezTo>
                <a:cubicBezTo>
                  <a:pt x="2680735" y="86296"/>
                  <a:pt x="2682825" y="83392"/>
                  <a:pt x="2696219" y="87443"/>
                </a:cubicBezTo>
                <a:cubicBezTo>
                  <a:pt x="2709613" y="91494"/>
                  <a:pt x="2717712" y="88591"/>
                  <a:pt x="2720515" y="78732"/>
                </a:cubicBezTo>
                <a:cubicBezTo>
                  <a:pt x="2723319" y="68873"/>
                  <a:pt x="2724380" y="61703"/>
                  <a:pt x="2723698" y="57221"/>
                </a:cubicBezTo>
                <a:cubicBezTo>
                  <a:pt x="2723017" y="52740"/>
                  <a:pt x="2719056" y="51173"/>
                  <a:pt x="2711814" y="52521"/>
                </a:cubicBezTo>
                <a:cubicBezTo>
                  <a:pt x="2704572" y="53869"/>
                  <a:pt x="2690483" y="57368"/>
                  <a:pt x="2669546" y="63018"/>
                </a:cubicBezTo>
                <a:cubicBezTo>
                  <a:pt x="2670450" y="97679"/>
                  <a:pt x="2670901" y="129894"/>
                  <a:pt x="2670901" y="159664"/>
                </a:cubicBezTo>
                <a:cubicBezTo>
                  <a:pt x="2688267" y="156323"/>
                  <a:pt x="2701930" y="150763"/>
                  <a:pt x="2711889" y="142983"/>
                </a:cubicBezTo>
                <a:cubicBezTo>
                  <a:pt x="2721849" y="135203"/>
                  <a:pt x="2730263" y="132991"/>
                  <a:pt x="2737132" y="136347"/>
                </a:cubicBezTo>
                <a:cubicBezTo>
                  <a:pt x="2744001" y="139703"/>
                  <a:pt x="2750425" y="143019"/>
                  <a:pt x="2756405" y="146296"/>
                </a:cubicBezTo>
                <a:cubicBezTo>
                  <a:pt x="2762385" y="149572"/>
                  <a:pt x="2763500" y="153652"/>
                  <a:pt x="2759750" y="158535"/>
                </a:cubicBezTo>
                <a:cubicBezTo>
                  <a:pt x="2756000" y="163418"/>
                  <a:pt x="2752332" y="172796"/>
                  <a:pt x="2748747" y="186670"/>
                </a:cubicBezTo>
                <a:cubicBezTo>
                  <a:pt x="2745162" y="200545"/>
                  <a:pt x="2741255" y="213017"/>
                  <a:pt x="2737024" y="224088"/>
                </a:cubicBezTo>
                <a:cubicBezTo>
                  <a:pt x="2747794" y="232964"/>
                  <a:pt x="2759800" y="240712"/>
                  <a:pt x="2773043" y="247330"/>
                </a:cubicBezTo>
                <a:cubicBezTo>
                  <a:pt x="2786286" y="253948"/>
                  <a:pt x="2799117" y="259336"/>
                  <a:pt x="2811536" y="263495"/>
                </a:cubicBezTo>
                <a:cubicBezTo>
                  <a:pt x="2823955" y="267653"/>
                  <a:pt x="2824643" y="271654"/>
                  <a:pt x="2813601" y="275497"/>
                </a:cubicBezTo>
                <a:cubicBezTo>
                  <a:pt x="2802559" y="279340"/>
                  <a:pt x="2790735" y="281717"/>
                  <a:pt x="2778130" y="282628"/>
                </a:cubicBezTo>
                <a:cubicBezTo>
                  <a:pt x="2765525" y="283539"/>
                  <a:pt x="2757011" y="281072"/>
                  <a:pt x="2752587" y="275228"/>
                </a:cubicBezTo>
                <a:cubicBezTo>
                  <a:pt x="2748163" y="269385"/>
                  <a:pt x="2738351" y="258361"/>
                  <a:pt x="2723150" y="242156"/>
                </a:cubicBezTo>
                <a:cubicBezTo>
                  <a:pt x="2712954" y="251793"/>
                  <a:pt x="2703403" y="258253"/>
                  <a:pt x="2694498" y="261537"/>
                </a:cubicBezTo>
                <a:cubicBezTo>
                  <a:pt x="2685593" y="264821"/>
                  <a:pt x="2678150" y="266463"/>
                  <a:pt x="2672170" y="266463"/>
                </a:cubicBezTo>
                <a:lnTo>
                  <a:pt x="2667744" y="264099"/>
                </a:lnTo>
                <a:lnTo>
                  <a:pt x="2666212" y="277315"/>
                </a:lnTo>
                <a:cubicBezTo>
                  <a:pt x="2663086" y="297069"/>
                  <a:pt x="2658630" y="304830"/>
                  <a:pt x="2652843" y="300600"/>
                </a:cubicBezTo>
                <a:cubicBezTo>
                  <a:pt x="2647057" y="296369"/>
                  <a:pt x="2642744" y="289658"/>
                  <a:pt x="2639905" y="280466"/>
                </a:cubicBezTo>
                <a:cubicBezTo>
                  <a:pt x="2637066" y="271274"/>
                  <a:pt x="2637220" y="261849"/>
                  <a:pt x="2640367" y="252191"/>
                </a:cubicBezTo>
                <a:cubicBezTo>
                  <a:pt x="2643515" y="242533"/>
                  <a:pt x="2645537" y="230727"/>
                  <a:pt x="2646433" y="216774"/>
                </a:cubicBezTo>
                <a:cubicBezTo>
                  <a:pt x="2647330" y="202821"/>
                  <a:pt x="2647778" y="176614"/>
                  <a:pt x="2647778" y="138154"/>
                </a:cubicBezTo>
                <a:cubicBezTo>
                  <a:pt x="2647778" y="99736"/>
                  <a:pt x="2647143" y="77144"/>
                  <a:pt x="2645874" y="70375"/>
                </a:cubicBezTo>
                <a:cubicBezTo>
                  <a:pt x="2644605" y="63606"/>
                  <a:pt x="2642357" y="57229"/>
                  <a:pt x="2639131" y="51241"/>
                </a:cubicBezTo>
                <a:cubicBezTo>
                  <a:pt x="2635904" y="45254"/>
                  <a:pt x="2638364" y="42261"/>
                  <a:pt x="2646509" y="42261"/>
                </a:cubicBezTo>
                <a:cubicBezTo>
                  <a:pt x="2652474" y="42261"/>
                  <a:pt x="2657232" y="42705"/>
                  <a:pt x="2660781" y="43595"/>
                </a:cubicBezTo>
                <a:cubicBezTo>
                  <a:pt x="2664330" y="44484"/>
                  <a:pt x="2668041" y="44953"/>
                  <a:pt x="2671912" y="45003"/>
                </a:cubicBezTo>
                <a:cubicBezTo>
                  <a:pt x="2675784" y="45054"/>
                  <a:pt x="2682893" y="43788"/>
                  <a:pt x="2693240" y="41207"/>
                </a:cubicBezTo>
                <a:cubicBezTo>
                  <a:pt x="2703586" y="38626"/>
                  <a:pt x="2711667" y="34553"/>
                  <a:pt x="2717482" y="28989"/>
                </a:cubicBezTo>
                <a:cubicBezTo>
                  <a:pt x="2720390" y="26207"/>
                  <a:pt x="2723555" y="24476"/>
                  <a:pt x="2726979" y="23797"/>
                </a:cubicBezTo>
                <a:close/>
                <a:moveTo>
                  <a:pt x="4495167" y="13671"/>
                </a:moveTo>
                <a:cubicBezTo>
                  <a:pt x="4498143" y="13468"/>
                  <a:pt x="4501364" y="14097"/>
                  <a:pt x="4504831" y="15556"/>
                </a:cubicBezTo>
                <a:cubicBezTo>
                  <a:pt x="4511764" y="18474"/>
                  <a:pt x="4518203" y="22066"/>
                  <a:pt x="4524147" y="26333"/>
                </a:cubicBezTo>
                <a:cubicBezTo>
                  <a:pt x="4530091" y="30599"/>
                  <a:pt x="4530557" y="35958"/>
                  <a:pt x="4525545" y="42412"/>
                </a:cubicBezTo>
                <a:cubicBezTo>
                  <a:pt x="4520533" y="48865"/>
                  <a:pt x="4517364" y="60971"/>
                  <a:pt x="4516037" y="78732"/>
                </a:cubicBezTo>
                <a:cubicBezTo>
                  <a:pt x="4514711" y="96492"/>
                  <a:pt x="4512736" y="114019"/>
                  <a:pt x="4510111" y="131314"/>
                </a:cubicBezTo>
                <a:cubicBezTo>
                  <a:pt x="4520465" y="128847"/>
                  <a:pt x="4528148" y="125983"/>
                  <a:pt x="4533160" y="122720"/>
                </a:cubicBezTo>
                <a:cubicBezTo>
                  <a:pt x="4538172" y="119458"/>
                  <a:pt x="4545973" y="120221"/>
                  <a:pt x="4556563" y="125011"/>
                </a:cubicBezTo>
                <a:cubicBezTo>
                  <a:pt x="4567153" y="129801"/>
                  <a:pt x="4574657" y="135067"/>
                  <a:pt x="4579073" y="140810"/>
                </a:cubicBezTo>
                <a:cubicBezTo>
                  <a:pt x="4583490" y="146554"/>
                  <a:pt x="4583637" y="152107"/>
                  <a:pt x="4579514" y="157470"/>
                </a:cubicBezTo>
                <a:cubicBezTo>
                  <a:pt x="4575392" y="162833"/>
                  <a:pt x="4571538" y="179637"/>
                  <a:pt x="4567953" y="207880"/>
                </a:cubicBezTo>
                <a:cubicBezTo>
                  <a:pt x="4564368" y="236123"/>
                  <a:pt x="4558355" y="257511"/>
                  <a:pt x="4549916" y="272045"/>
                </a:cubicBezTo>
                <a:cubicBezTo>
                  <a:pt x="4541477" y="286579"/>
                  <a:pt x="4531292" y="296481"/>
                  <a:pt x="4519361" y="301751"/>
                </a:cubicBezTo>
                <a:cubicBezTo>
                  <a:pt x="4507430" y="307021"/>
                  <a:pt x="4500446" y="304149"/>
                  <a:pt x="4498410" y="293136"/>
                </a:cubicBezTo>
                <a:cubicBezTo>
                  <a:pt x="4496374" y="282122"/>
                  <a:pt x="4490365" y="271296"/>
                  <a:pt x="4480384" y="260655"/>
                </a:cubicBezTo>
                <a:cubicBezTo>
                  <a:pt x="4470403" y="250015"/>
                  <a:pt x="4472766" y="247398"/>
                  <a:pt x="4487472" y="252804"/>
                </a:cubicBezTo>
                <a:cubicBezTo>
                  <a:pt x="4502178" y="258210"/>
                  <a:pt x="4511947" y="260913"/>
                  <a:pt x="4516780" y="260913"/>
                </a:cubicBezTo>
                <a:cubicBezTo>
                  <a:pt x="4520178" y="260913"/>
                  <a:pt x="4523713" y="257045"/>
                  <a:pt x="4527384" y="249308"/>
                </a:cubicBezTo>
                <a:cubicBezTo>
                  <a:pt x="4531055" y="241572"/>
                  <a:pt x="4534690" y="230064"/>
                  <a:pt x="4538290" y="214784"/>
                </a:cubicBezTo>
                <a:cubicBezTo>
                  <a:pt x="4541889" y="199505"/>
                  <a:pt x="4543467" y="186445"/>
                  <a:pt x="4543022" y="175603"/>
                </a:cubicBezTo>
                <a:cubicBezTo>
                  <a:pt x="4542578" y="164762"/>
                  <a:pt x="4541667" y="157398"/>
                  <a:pt x="4540290" y="153512"/>
                </a:cubicBezTo>
                <a:cubicBezTo>
                  <a:pt x="4538914" y="149626"/>
                  <a:pt x="4534292" y="148128"/>
                  <a:pt x="4526427" y="149017"/>
                </a:cubicBezTo>
                <a:cubicBezTo>
                  <a:pt x="4518561" y="149906"/>
                  <a:pt x="4501582" y="153003"/>
                  <a:pt x="4475490" y="158309"/>
                </a:cubicBezTo>
                <a:cubicBezTo>
                  <a:pt x="4449398" y="163615"/>
                  <a:pt x="4432674" y="169244"/>
                  <a:pt x="4425318" y="175195"/>
                </a:cubicBezTo>
                <a:cubicBezTo>
                  <a:pt x="4417961" y="181146"/>
                  <a:pt x="4412006" y="179823"/>
                  <a:pt x="4407453" y="171226"/>
                </a:cubicBezTo>
                <a:cubicBezTo>
                  <a:pt x="4402900" y="162629"/>
                  <a:pt x="4403119" y="155498"/>
                  <a:pt x="4408109" y="149834"/>
                </a:cubicBezTo>
                <a:cubicBezTo>
                  <a:pt x="4413100" y="144170"/>
                  <a:pt x="4416473" y="137394"/>
                  <a:pt x="4418230" y="129507"/>
                </a:cubicBezTo>
                <a:cubicBezTo>
                  <a:pt x="4419987" y="121620"/>
                  <a:pt x="4420646" y="111829"/>
                  <a:pt x="4420209" y="100134"/>
                </a:cubicBezTo>
                <a:cubicBezTo>
                  <a:pt x="4419772" y="88440"/>
                  <a:pt x="4417520" y="77889"/>
                  <a:pt x="4413455" y="68482"/>
                </a:cubicBezTo>
                <a:cubicBezTo>
                  <a:pt x="4409389" y="59075"/>
                  <a:pt x="4412221" y="55561"/>
                  <a:pt x="4421951" y="57942"/>
                </a:cubicBezTo>
                <a:cubicBezTo>
                  <a:pt x="4431681" y="60322"/>
                  <a:pt x="4439583" y="63657"/>
                  <a:pt x="4445656" y="67944"/>
                </a:cubicBezTo>
                <a:cubicBezTo>
                  <a:pt x="4451729" y="72232"/>
                  <a:pt x="4452933" y="77384"/>
                  <a:pt x="4449269" y="83399"/>
                </a:cubicBezTo>
                <a:cubicBezTo>
                  <a:pt x="4445605" y="89415"/>
                  <a:pt x="4442895" y="99905"/>
                  <a:pt x="4441139" y="114869"/>
                </a:cubicBezTo>
                <a:cubicBezTo>
                  <a:pt x="4439382" y="129833"/>
                  <a:pt x="4438288" y="138566"/>
                  <a:pt x="4437858" y="141069"/>
                </a:cubicBezTo>
                <a:cubicBezTo>
                  <a:pt x="4437428" y="143571"/>
                  <a:pt x="4438625" y="144840"/>
                  <a:pt x="4441450" y="144876"/>
                </a:cubicBezTo>
                <a:cubicBezTo>
                  <a:pt x="4444276" y="144912"/>
                  <a:pt x="4460810" y="141689"/>
                  <a:pt x="4491053" y="135207"/>
                </a:cubicBezTo>
                <a:cubicBezTo>
                  <a:pt x="4485647" y="127678"/>
                  <a:pt x="4483621" y="121759"/>
                  <a:pt x="4484977" y="117450"/>
                </a:cubicBezTo>
                <a:cubicBezTo>
                  <a:pt x="4486332" y="113141"/>
                  <a:pt x="4487687" y="106211"/>
                  <a:pt x="4489042" y="96661"/>
                </a:cubicBezTo>
                <a:cubicBezTo>
                  <a:pt x="4490397" y="87110"/>
                  <a:pt x="4491297" y="75613"/>
                  <a:pt x="4491742" y="62169"/>
                </a:cubicBezTo>
                <a:cubicBezTo>
                  <a:pt x="4492186" y="48725"/>
                  <a:pt x="4491433" y="41393"/>
                  <a:pt x="4489483" y="40174"/>
                </a:cubicBezTo>
                <a:cubicBezTo>
                  <a:pt x="4487533" y="38956"/>
                  <a:pt x="4481667" y="39898"/>
                  <a:pt x="4471888" y="43003"/>
                </a:cubicBezTo>
                <a:cubicBezTo>
                  <a:pt x="4462108" y="46108"/>
                  <a:pt x="4452643" y="49033"/>
                  <a:pt x="4443494" y="51779"/>
                </a:cubicBezTo>
                <a:cubicBezTo>
                  <a:pt x="4434345" y="54525"/>
                  <a:pt x="4424912" y="52052"/>
                  <a:pt x="4415197" y="44358"/>
                </a:cubicBezTo>
                <a:cubicBezTo>
                  <a:pt x="4405482" y="36665"/>
                  <a:pt x="4407400" y="32818"/>
                  <a:pt x="4420951" y="32818"/>
                </a:cubicBezTo>
                <a:cubicBezTo>
                  <a:pt x="4431290" y="32818"/>
                  <a:pt x="4443637" y="31076"/>
                  <a:pt x="4457992" y="27591"/>
                </a:cubicBezTo>
                <a:cubicBezTo>
                  <a:pt x="4472346" y="24106"/>
                  <a:pt x="4482008" y="20500"/>
                  <a:pt x="4486977" y="16771"/>
                </a:cubicBezTo>
                <a:cubicBezTo>
                  <a:pt x="4489461" y="14907"/>
                  <a:pt x="4492192" y="13874"/>
                  <a:pt x="4495167" y="13671"/>
                </a:cubicBezTo>
                <a:close/>
                <a:moveTo>
                  <a:pt x="3061978" y="13386"/>
                </a:moveTo>
                <a:cubicBezTo>
                  <a:pt x="3066339" y="13442"/>
                  <a:pt x="3072607" y="15129"/>
                  <a:pt x="3080780" y="18449"/>
                </a:cubicBezTo>
                <a:cubicBezTo>
                  <a:pt x="3088173" y="24078"/>
                  <a:pt x="3092636" y="28533"/>
                  <a:pt x="3094171" y="31815"/>
                </a:cubicBezTo>
                <a:lnTo>
                  <a:pt x="3090903" y="36756"/>
                </a:lnTo>
                <a:lnTo>
                  <a:pt x="3094719" y="37131"/>
                </a:lnTo>
                <a:cubicBezTo>
                  <a:pt x="3101932" y="39131"/>
                  <a:pt x="3107955" y="42548"/>
                  <a:pt x="3112788" y="47380"/>
                </a:cubicBezTo>
                <a:cubicBezTo>
                  <a:pt x="3118825" y="53016"/>
                  <a:pt x="3119255" y="57110"/>
                  <a:pt x="3114078" y="59663"/>
                </a:cubicBezTo>
                <a:cubicBezTo>
                  <a:pt x="3108902" y="62215"/>
                  <a:pt x="3103675" y="65471"/>
                  <a:pt x="3098397" y="69428"/>
                </a:cubicBezTo>
                <a:cubicBezTo>
                  <a:pt x="3093120" y="73386"/>
                  <a:pt x="3085785" y="77520"/>
                  <a:pt x="3076392" y="81829"/>
                </a:cubicBezTo>
                <a:cubicBezTo>
                  <a:pt x="3067000" y="86138"/>
                  <a:pt x="3065903" y="83016"/>
                  <a:pt x="3073101" y="72461"/>
                </a:cubicBezTo>
                <a:cubicBezTo>
                  <a:pt x="3080300" y="61907"/>
                  <a:pt x="3083899" y="53654"/>
                  <a:pt x="3083899" y="47703"/>
                </a:cubicBezTo>
                <a:cubicBezTo>
                  <a:pt x="3083899" y="45441"/>
                  <a:pt x="3084125" y="43524"/>
                  <a:pt x="3084576" y="41952"/>
                </a:cubicBezTo>
                <a:lnTo>
                  <a:pt x="3086056" y="39267"/>
                </a:lnTo>
                <a:lnTo>
                  <a:pt x="3073585" y="42839"/>
                </a:lnTo>
                <a:cubicBezTo>
                  <a:pt x="3066975" y="45035"/>
                  <a:pt x="3059220" y="47861"/>
                  <a:pt x="3050322" y="51317"/>
                </a:cubicBezTo>
                <a:cubicBezTo>
                  <a:pt x="3062009" y="56508"/>
                  <a:pt x="3066505" y="62086"/>
                  <a:pt x="3063809" y="68052"/>
                </a:cubicBezTo>
                <a:cubicBezTo>
                  <a:pt x="3061113" y="74017"/>
                  <a:pt x="3059765" y="82507"/>
                  <a:pt x="3059765" y="93520"/>
                </a:cubicBezTo>
                <a:cubicBezTo>
                  <a:pt x="3073890" y="91010"/>
                  <a:pt x="3085172" y="88358"/>
                  <a:pt x="3093612" y="85561"/>
                </a:cubicBezTo>
                <a:cubicBezTo>
                  <a:pt x="3102051" y="82765"/>
                  <a:pt x="3111791" y="85525"/>
                  <a:pt x="3122833" y="93843"/>
                </a:cubicBezTo>
                <a:cubicBezTo>
                  <a:pt x="3133875" y="102160"/>
                  <a:pt x="3129900" y="107125"/>
                  <a:pt x="3110906" y="108739"/>
                </a:cubicBezTo>
                <a:cubicBezTo>
                  <a:pt x="3091912" y="110352"/>
                  <a:pt x="3075761" y="112062"/>
                  <a:pt x="3062454" y="113869"/>
                </a:cubicBezTo>
                <a:cubicBezTo>
                  <a:pt x="3074284" y="120766"/>
                  <a:pt x="3089463" y="129729"/>
                  <a:pt x="3107991" y="140757"/>
                </a:cubicBezTo>
                <a:cubicBezTo>
                  <a:pt x="3126519" y="151784"/>
                  <a:pt x="3144035" y="159259"/>
                  <a:pt x="3160541" y="163181"/>
                </a:cubicBezTo>
                <a:cubicBezTo>
                  <a:pt x="3177046" y="167103"/>
                  <a:pt x="3181377" y="170893"/>
                  <a:pt x="3173533" y="174549"/>
                </a:cubicBezTo>
                <a:cubicBezTo>
                  <a:pt x="3165689" y="178206"/>
                  <a:pt x="3154851" y="180716"/>
                  <a:pt x="3141020" y="182078"/>
                </a:cubicBezTo>
                <a:cubicBezTo>
                  <a:pt x="3127189" y="183440"/>
                  <a:pt x="3116910" y="180902"/>
                  <a:pt x="3110185" y="174463"/>
                </a:cubicBezTo>
                <a:cubicBezTo>
                  <a:pt x="3103460" y="168025"/>
                  <a:pt x="3096039" y="161317"/>
                  <a:pt x="3087922" y="154340"/>
                </a:cubicBezTo>
                <a:cubicBezTo>
                  <a:pt x="3079805" y="147364"/>
                  <a:pt x="3070420" y="137043"/>
                  <a:pt x="3059765" y="123376"/>
                </a:cubicBezTo>
                <a:cubicBezTo>
                  <a:pt x="3060640" y="137874"/>
                  <a:pt x="3060249" y="153649"/>
                  <a:pt x="3058593" y="170699"/>
                </a:cubicBezTo>
                <a:cubicBezTo>
                  <a:pt x="3058179" y="174962"/>
                  <a:pt x="3057571" y="178449"/>
                  <a:pt x="3056771" y="181161"/>
                </a:cubicBezTo>
                <a:lnTo>
                  <a:pt x="3055534" y="183573"/>
                </a:lnTo>
                <a:lnTo>
                  <a:pt x="3075672" y="179793"/>
                </a:lnTo>
                <a:cubicBezTo>
                  <a:pt x="3083864" y="177993"/>
                  <a:pt x="3088990" y="176507"/>
                  <a:pt x="3091052" y="175335"/>
                </a:cubicBezTo>
                <a:cubicBezTo>
                  <a:pt x="3095174" y="172990"/>
                  <a:pt x="3100394" y="173270"/>
                  <a:pt x="3106711" y="176173"/>
                </a:cubicBezTo>
                <a:cubicBezTo>
                  <a:pt x="3113028" y="179077"/>
                  <a:pt x="3119155" y="182978"/>
                  <a:pt x="3125092" y="187875"/>
                </a:cubicBezTo>
                <a:cubicBezTo>
                  <a:pt x="3131029" y="192772"/>
                  <a:pt x="3132352" y="196884"/>
                  <a:pt x="3129061" y="200211"/>
                </a:cubicBezTo>
                <a:cubicBezTo>
                  <a:pt x="3125770" y="203538"/>
                  <a:pt x="3123503" y="207887"/>
                  <a:pt x="3122263" y="213257"/>
                </a:cubicBezTo>
                <a:cubicBezTo>
                  <a:pt x="3121023" y="218628"/>
                  <a:pt x="3119721" y="228788"/>
                  <a:pt x="3118359" y="243737"/>
                </a:cubicBezTo>
                <a:cubicBezTo>
                  <a:pt x="3116997" y="258687"/>
                  <a:pt x="3113096" y="272733"/>
                  <a:pt x="3106657" y="285876"/>
                </a:cubicBezTo>
                <a:cubicBezTo>
                  <a:pt x="3100218" y="299019"/>
                  <a:pt x="3094816" y="300073"/>
                  <a:pt x="3090450" y="289038"/>
                </a:cubicBezTo>
                <a:cubicBezTo>
                  <a:pt x="3086083" y="278003"/>
                  <a:pt x="3083778" y="271704"/>
                  <a:pt x="3083534" y="270141"/>
                </a:cubicBezTo>
                <a:cubicBezTo>
                  <a:pt x="3083290" y="268578"/>
                  <a:pt x="3078060" y="268241"/>
                  <a:pt x="3067842" y="269130"/>
                </a:cubicBezTo>
                <a:cubicBezTo>
                  <a:pt x="3057625" y="270019"/>
                  <a:pt x="3039309" y="272163"/>
                  <a:pt x="3012894" y="275562"/>
                </a:cubicBezTo>
                <a:cubicBezTo>
                  <a:pt x="3007774" y="287493"/>
                  <a:pt x="3003282" y="290748"/>
                  <a:pt x="2999418" y="285327"/>
                </a:cubicBezTo>
                <a:cubicBezTo>
                  <a:pt x="2995553" y="279907"/>
                  <a:pt x="2992757" y="273751"/>
                  <a:pt x="2991029" y="266861"/>
                </a:cubicBezTo>
                <a:cubicBezTo>
                  <a:pt x="2989301" y="259970"/>
                  <a:pt x="2986834" y="249208"/>
                  <a:pt x="2983629" y="234574"/>
                </a:cubicBezTo>
                <a:cubicBezTo>
                  <a:pt x="2980424" y="219940"/>
                  <a:pt x="2976986" y="208744"/>
                  <a:pt x="2973315" y="200986"/>
                </a:cubicBezTo>
                <a:lnTo>
                  <a:pt x="2971696" y="193568"/>
                </a:lnTo>
                <a:lnTo>
                  <a:pt x="2967816" y="194672"/>
                </a:lnTo>
                <a:cubicBezTo>
                  <a:pt x="2962340" y="195624"/>
                  <a:pt x="2962194" y="193236"/>
                  <a:pt x="2967378" y="187509"/>
                </a:cubicBezTo>
                <a:cubicBezTo>
                  <a:pt x="2974290" y="179873"/>
                  <a:pt x="2982486" y="170860"/>
                  <a:pt x="2991964" y="160471"/>
                </a:cubicBezTo>
                <a:cubicBezTo>
                  <a:pt x="3001443" y="150081"/>
                  <a:pt x="3012743" y="136820"/>
                  <a:pt x="3025865" y="120688"/>
                </a:cubicBezTo>
                <a:cubicBezTo>
                  <a:pt x="3012514" y="124158"/>
                  <a:pt x="3002755" y="126599"/>
                  <a:pt x="2996589" y="128012"/>
                </a:cubicBezTo>
                <a:cubicBezTo>
                  <a:pt x="2990423" y="129424"/>
                  <a:pt x="2983411" y="126868"/>
                  <a:pt x="2975552" y="120343"/>
                </a:cubicBezTo>
                <a:cubicBezTo>
                  <a:pt x="2967693" y="113819"/>
                  <a:pt x="2970164" y="109986"/>
                  <a:pt x="2982963" y="108846"/>
                </a:cubicBezTo>
                <a:cubicBezTo>
                  <a:pt x="2995761" y="107706"/>
                  <a:pt x="3014106" y="104662"/>
                  <a:pt x="3037996" y="99715"/>
                </a:cubicBezTo>
                <a:cubicBezTo>
                  <a:pt x="3037996" y="91312"/>
                  <a:pt x="3037785" y="82829"/>
                  <a:pt x="3037362" y="74268"/>
                </a:cubicBezTo>
                <a:cubicBezTo>
                  <a:pt x="3036939" y="65707"/>
                  <a:pt x="3036204" y="60480"/>
                  <a:pt x="3035157" y="58587"/>
                </a:cubicBezTo>
                <a:cubicBezTo>
                  <a:pt x="3023183" y="63090"/>
                  <a:pt x="3015160" y="65342"/>
                  <a:pt x="3011087" y="65342"/>
                </a:cubicBezTo>
                <a:cubicBezTo>
                  <a:pt x="3004734" y="65342"/>
                  <a:pt x="3005835" y="62294"/>
                  <a:pt x="3014389" y="56200"/>
                </a:cubicBezTo>
                <a:cubicBezTo>
                  <a:pt x="3022943" y="50105"/>
                  <a:pt x="3031511" y="43838"/>
                  <a:pt x="3040094" y="37400"/>
                </a:cubicBezTo>
                <a:cubicBezTo>
                  <a:pt x="3048677" y="30961"/>
                  <a:pt x="3053516" y="24533"/>
                  <a:pt x="3054613" y="18116"/>
                </a:cubicBezTo>
                <a:cubicBezTo>
                  <a:pt x="3055162" y="14907"/>
                  <a:pt x="3057617" y="13330"/>
                  <a:pt x="3061978" y="13386"/>
                </a:cubicBezTo>
                <a:close/>
                <a:moveTo>
                  <a:pt x="1163738" y="11966"/>
                </a:moveTo>
                <a:cubicBezTo>
                  <a:pt x="1167816" y="12058"/>
                  <a:pt x="1174157" y="14656"/>
                  <a:pt x="1182761" y="19761"/>
                </a:cubicBezTo>
                <a:cubicBezTo>
                  <a:pt x="1195352" y="29498"/>
                  <a:pt x="1199690" y="36589"/>
                  <a:pt x="1195775" y="41035"/>
                </a:cubicBezTo>
                <a:cubicBezTo>
                  <a:pt x="1191860" y="45480"/>
                  <a:pt x="1188243" y="50403"/>
                  <a:pt x="1184923" y="55802"/>
                </a:cubicBezTo>
                <a:cubicBezTo>
                  <a:pt x="1181604" y="61201"/>
                  <a:pt x="1170981" y="78699"/>
                  <a:pt x="1153056" y="108298"/>
                </a:cubicBezTo>
                <a:cubicBezTo>
                  <a:pt x="1164757" y="117949"/>
                  <a:pt x="1169246" y="127485"/>
                  <a:pt x="1166521" y="136906"/>
                </a:cubicBezTo>
                <a:cubicBezTo>
                  <a:pt x="1163797" y="146328"/>
                  <a:pt x="1162664" y="170889"/>
                  <a:pt x="1163123" y="210590"/>
                </a:cubicBezTo>
                <a:cubicBezTo>
                  <a:pt x="1163582" y="250291"/>
                  <a:pt x="1161033" y="274701"/>
                  <a:pt x="1155476" y="283822"/>
                </a:cubicBezTo>
                <a:cubicBezTo>
                  <a:pt x="1149919" y="292942"/>
                  <a:pt x="1144050" y="290802"/>
                  <a:pt x="1137869" y="277401"/>
                </a:cubicBezTo>
                <a:cubicBezTo>
                  <a:pt x="1131689" y="264000"/>
                  <a:pt x="1130176" y="252671"/>
                  <a:pt x="1133331" y="243415"/>
                </a:cubicBezTo>
                <a:cubicBezTo>
                  <a:pt x="1136486" y="234158"/>
                  <a:pt x="1138959" y="217950"/>
                  <a:pt x="1140752" y="194791"/>
                </a:cubicBezTo>
                <a:cubicBezTo>
                  <a:pt x="1142545" y="171631"/>
                  <a:pt x="1142035" y="146930"/>
                  <a:pt x="1139225" y="120688"/>
                </a:cubicBezTo>
                <a:cubicBezTo>
                  <a:pt x="1133316" y="131471"/>
                  <a:pt x="1126250" y="141431"/>
                  <a:pt x="1118026" y="150565"/>
                </a:cubicBezTo>
                <a:cubicBezTo>
                  <a:pt x="1109802" y="159700"/>
                  <a:pt x="1098262" y="168476"/>
                  <a:pt x="1083405" y="176894"/>
                </a:cubicBezTo>
                <a:cubicBezTo>
                  <a:pt x="1068549" y="185312"/>
                  <a:pt x="1068617" y="180533"/>
                  <a:pt x="1083610" y="162557"/>
                </a:cubicBezTo>
                <a:cubicBezTo>
                  <a:pt x="1098602" y="144582"/>
                  <a:pt x="1112778" y="124688"/>
                  <a:pt x="1126136" y="102877"/>
                </a:cubicBezTo>
                <a:cubicBezTo>
                  <a:pt x="1139494" y="81066"/>
                  <a:pt x="1148417" y="64130"/>
                  <a:pt x="1152905" y="52070"/>
                </a:cubicBezTo>
                <a:cubicBezTo>
                  <a:pt x="1157394" y="40010"/>
                  <a:pt x="1159190" y="29057"/>
                  <a:pt x="1158293" y="19213"/>
                </a:cubicBezTo>
                <a:cubicBezTo>
                  <a:pt x="1157845" y="14290"/>
                  <a:pt x="1159660" y="11875"/>
                  <a:pt x="1163738" y="11966"/>
                </a:cubicBezTo>
                <a:close/>
                <a:moveTo>
                  <a:pt x="89578" y="11203"/>
                </a:moveTo>
                <a:cubicBezTo>
                  <a:pt x="93077" y="11007"/>
                  <a:pt x="98664" y="13516"/>
                  <a:pt x="106340" y="18729"/>
                </a:cubicBezTo>
                <a:cubicBezTo>
                  <a:pt x="121691" y="29154"/>
                  <a:pt x="127409" y="36589"/>
                  <a:pt x="123494" y="41035"/>
                </a:cubicBezTo>
                <a:cubicBezTo>
                  <a:pt x="119579" y="45480"/>
                  <a:pt x="114822" y="51991"/>
                  <a:pt x="109222" y="60566"/>
                </a:cubicBezTo>
                <a:cubicBezTo>
                  <a:pt x="103622" y="69142"/>
                  <a:pt x="95043" y="83260"/>
                  <a:pt x="83485" y="102920"/>
                </a:cubicBezTo>
                <a:cubicBezTo>
                  <a:pt x="94283" y="112628"/>
                  <a:pt x="98556" y="120824"/>
                  <a:pt x="96305" y="127506"/>
                </a:cubicBezTo>
                <a:cubicBezTo>
                  <a:pt x="94054" y="134189"/>
                  <a:pt x="92928" y="145833"/>
                  <a:pt x="92928" y="162439"/>
                </a:cubicBezTo>
                <a:cubicBezTo>
                  <a:pt x="92928" y="177654"/>
                  <a:pt x="92466" y="197361"/>
                  <a:pt x="91540" y="221560"/>
                </a:cubicBezTo>
                <a:cubicBezTo>
                  <a:pt x="90616" y="245759"/>
                  <a:pt x="87741" y="263566"/>
                  <a:pt x="82915" y="274981"/>
                </a:cubicBezTo>
                <a:cubicBezTo>
                  <a:pt x="78089" y="286396"/>
                  <a:pt x="72450" y="285611"/>
                  <a:pt x="65997" y="272626"/>
                </a:cubicBezTo>
                <a:cubicBezTo>
                  <a:pt x="59544" y="259641"/>
                  <a:pt x="57899" y="248997"/>
                  <a:pt x="61060" y="240694"/>
                </a:cubicBezTo>
                <a:cubicBezTo>
                  <a:pt x="64223" y="232391"/>
                  <a:pt x="66474" y="219929"/>
                  <a:pt x="67815" y="203309"/>
                </a:cubicBezTo>
                <a:cubicBezTo>
                  <a:pt x="69155" y="186688"/>
                  <a:pt x="69826" y="169918"/>
                  <a:pt x="69826" y="152996"/>
                </a:cubicBezTo>
                <a:cubicBezTo>
                  <a:pt x="69826" y="135515"/>
                  <a:pt x="69618" y="124294"/>
                  <a:pt x="69202" y="119332"/>
                </a:cubicBezTo>
                <a:cubicBezTo>
                  <a:pt x="61674" y="132052"/>
                  <a:pt x="53561" y="142305"/>
                  <a:pt x="44863" y="150092"/>
                </a:cubicBezTo>
                <a:cubicBezTo>
                  <a:pt x="36166" y="157879"/>
                  <a:pt x="24880" y="165271"/>
                  <a:pt x="11006" y="172269"/>
                </a:cubicBezTo>
                <a:cubicBezTo>
                  <a:pt x="-2868" y="179267"/>
                  <a:pt x="-3624" y="175768"/>
                  <a:pt x="8737" y="161772"/>
                </a:cubicBezTo>
                <a:cubicBezTo>
                  <a:pt x="21098" y="147776"/>
                  <a:pt x="32821" y="133242"/>
                  <a:pt x="43906" y="118171"/>
                </a:cubicBezTo>
                <a:cubicBezTo>
                  <a:pt x="54991" y="103099"/>
                  <a:pt x="65008" y="85755"/>
                  <a:pt x="73956" y="66137"/>
                </a:cubicBezTo>
                <a:cubicBezTo>
                  <a:pt x="82904" y="46520"/>
                  <a:pt x="86701" y="31108"/>
                  <a:pt x="85346" y="19901"/>
                </a:cubicBezTo>
                <a:cubicBezTo>
                  <a:pt x="84668" y="14298"/>
                  <a:pt x="86079" y="11398"/>
                  <a:pt x="89578" y="11203"/>
                </a:cubicBezTo>
                <a:close/>
                <a:moveTo>
                  <a:pt x="2917915" y="9909"/>
                </a:moveTo>
                <a:cubicBezTo>
                  <a:pt x="2921084" y="9042"/>
                  <a:pt x="2926967" y="9995"/>
                  <a:pt x="2935564" y="12770"/>
                </a:cubicBezTo>
                <a:cubicBezTo>
                  <a:pt x="2951769" y="19209"/>
                  <a:pt x="2957835" y="25960"/>
                  <a:pt x="2953762" y="33022"/>
                </a:cubicBezTo>
                <a:cubicBezTo>
                  <a:pt x="2949689" y="40085"/>
                  <a:pt x="2947230" y="59799"/>
                  <a:pt x="2946384" y="92165"/>
                </a:cubicBezTo>
                <a:cubicBezTo>
                  <a:pt x="2947244" y="91376"/>
                  <a:pt x="2950306" y="90505"/>
                  <a:pt x="2955569" y="89551"/>
                </a:cubicBezTo>
                <a:cubicBezTo>
                  <a:pt x="2960832" y="88598"/>
                  <a:pt x="2964890" y="90559"/>
                  <a:pt x="2967744" y="95434"/>
                </a:cubicBezTo>
                <a:cubicBezTo>
                  <a:pt x="2970597" y="100310"/>
                  <a:pt x="2970368" y="104290"/>
                  <a:pt x="2967055" y="107373"/>
                </a:cubicBezTo>
                <a:cubicBezTo>
                  <a:pt x="2963743" y="110456"/>
                  <a:pt x="2956852" y="114012"/>
                  <a:pt x="2946384" y="118042"/>
                </a:cubicBezTo>
                <a:lnTo>
                  <a:pt x="2946384" y="140757"/>
                </a:lnTo>
                <a:cubicBezTo>
                  <a:pt x="2963477" y="129958"/>
                  <a:pt x="2970748" y="127718"/>
                  <a:pt x="2968195" y="134035"/>
                </a:cubicBezTo>
                <a:cubicBezTo>
                  <a:pt x="2965643" y="140352"/>
                  <a:pt x="2958372" y="148651"/>
                  <a:pt x="2946384" y="158933"/>
                </a:cubicBezTo>
                <a:lnTo>
                  <a:pt x="2946384" y="231272"/>
                </a:lnTo>
                <a:cubicBezTo>
                  <a:pt x="2946384" y="243949"/>
                  <a:pt x="2945900" y="253887"/>
                  <a:pt x="2944932" y="261085"/>
                </a:cubicBezTo>
                <a:cubicBezTo>
                  <a:pt x="2943964" y="268284"/>
                  <a:pt x="2940179" y="276601"/>
                  <a:pt x="2933575" y="286037"/>
                </a:cubicBezTo>
                <a:cubicBezTo>
                  <a:pt x="2926971" y="295473"/>
                  <a:pt x="2921669" y="295183"/>
                  <a:pt x="2917668" y="285166"/>
                </a:cubicBezTo>
                <a:cubicBezTo>
                  <a:pt x="2913667" y="275150"/>
                  <a:pt x="2906852" y="265000"/>
                  <a:pt x="2897222" y="254718"/>
                </a:cubicBezTo>
                <a:cubicBezTo>
                  <a:pt x="2887593" y="244436"/>
                  <a:pt x="2887804" y="240647"/>
                  <a:pt x="2897857" y="243350"/>
                </a:cubicBezTo>
                <a:cubicBezTo>
                  <a:pt x="2907909" y="246053"/>
                  <a:pt x="2914667" y="247297"/>
                  <a:pt x="2918130" y="247082"/>
                </a:cubicBezTo>
                <a:cubicBezTo>
                  <a:pt x="2921594" y="246867"/>
                  <a:pt x="2923540" y="238557"/>
                  <a:pt x="2923970" y="222152"/>
                </a:cubicBezTo>
                <a:cubicBezTo>
                  <a:pt x="2924400" y="205746"/>
                  <a:pt x="2924616" y="188567"/>
                  <a:pt x="2924616" y="170613"/>
                </a:cubicBezTo>
                <a:cubicBezTo>
                  <a:pt x="2901155" y="193486"/>
                  <a:pt x="2886126" y="208202"/>
                  <a:pt x="2879530" y="214763"/>
                </a:cubicBezTo>
                <a:cubicBezTo>
                  <a:pt x="2872934" y="221324"/>
                  <a:pt x="2865878" y="221646"/>
                  <a:pt x="2858364" y="215731"/>
                </a:cubicBezTo>
                <a:cubicBezTo>
                  <a:pt x="2850849" y="209816"/>
                  <a:pt x="2846515" y="205241"/>
                  <a:pt x="2845361" y="202007"/>
                </a:cubicBezTo>
                <a:cubicBezTo>
                  <a:pt x="2844207" y="198774"/>
                  <a:pt x="2847354" y="196368"/>
                  <a:pt x="2854804" y="194791"/>
                </a:cubicBezTo>
                <a:cubicBezTo>
                  <a:pt x="2862254" y="193213"/>
                  <a:pt x="2871729" y="188882"/>
                  <a:pt x="2883230" y="181798"/>
                </a:cubicBezTo>
                <a:cubicBezTo>
                  <a:pt x="2894730" y="174714"/>
                  <a:pt x="2908526" y="165243"/>
                  <a:pt x="2924616" y="153383"/>
                </a:cubicBezTo>
                <a:lnTo>
                  <a:pt x="2924616" y="124731"/>
                </a:lnTo>
                <a:cubicBezTo>
                  <a:pt x="2918966" y="127399"/>
                  <a:pt x="2911656" y="129414"/>
                  <a:pt x="2902686" y="130776"/>
                </a:cubicBezTo>
                <a:cubicBezTo>
                  <a:pt x="2893716" y="132138"/>
                  <a:pt x="2885008" y="130733"/>
                  <a:pt x="2876562" y="126560"/>
                </a:cubicBezTo>
                <a:cubicBezTo>
                  <a:pt x="2868115" y="122387"/>
                  <a:pt x="2868804" y="119035"/>
                  <a:pt x="2878626" y="116504"/>
                </a:cubicBezTo>
                <a:cubicBezTo>
                  <a:pt x="2888449" y="113973"/>
                  <a:pt x="2903779" y="108534"/>
                  <a:pt x="2924616" y="100188"/>
                </a:cubicBezTo>
                <a:cubicBezTo>
                  <a:pt x="2924616" y="83281"/>
                  <a:pt x="2924400" y="67607"/>
                  <a:pt x="2923970" y="53167"/>
                </a:cubicBezTo>
                <a:cubicBezTo>
                  <a:pt x="2923540" y="38726"/>
                  <a:pt x="2921066" y="26996"/>
                  <a:pt x="2916549" y="17976"/>
                </a:cubicBezTo>
                <a:cubicBezTo>
                  <a:pt x="2914291" y="13466"/>
                  <a:pt x="2914746" y="10777"/>
                  <a:pt x="2917915" y="9909"/>
                </a:cubicBezTo>
                <a:close/>
                <a:moveTo>
                  <a:pt x="3282145" y="7468"/>
                </a:moveTo>
                <a:cubicBezTo>
                  <a:pt x="3288189" y="6342"/>
                  <a:pt x="3296765" y="7844"/>
                  <a:pt x="3307871" y="11974"/>
                </a:cubicBezTo>
                <a:cubicBezTo>
                  <a:pt x="3318978" y="16104"/>
                  <a:pt x="3322280" y="22163"/>
                  <a:pt x="3317777" y="30151"/>
                </a:cubicBezTo>
                <a:cubicBezTo>
                  <a:pt x="3313274" y="38138"/>
                  <a:pt x="3311022" y="56565"/>
                  <a:pt x="3311022" y="85432"/>
                </a:cubicBezTo>
                <a:cubicBezTo>
                  <a:pt x="3336219" y="79122"/>
                  <a:pt x="3348551" y="80578"/>
                  <a:pt x="3348020" y="89799"/>
                </a:cubicBezTo>
                <a:cubicBezTo>
                  <a:pt x="3347490" y="99019"/>
                  <a:pt x="3335157" y="106756"/>
                  <a:pt x="3311022" y="113008"/>
                </a:cubicBezTo>
                <a:lnTo>
                  <a:pt x="3311022" y="148866"/>
                </a:lnTo>
                <a:cubicBezTo>
                  <a:pt x="3317505" y="144736"/>
                  <a:pt x="3325424" y="141004"/>
                  <a:pt x="3334781" y="137670"/>
                </a:cubicBezTo>
                <a:cubicBezTo>
                  <a:pt x="3344138" y="134336"/>
                  <a:pt x="3345192" y="137272"/>
                  <a:pt x="3337943" y="146478"/>
                </a:cubicBezTo>
                <a:cubicBezTo>
                  <a:pt x="3330694" y="155685"/>
                  <a:pt x="3321713" y="163586"/>
                  <a:pt x="3311001" y="170183"/>
                </a:cubicBezTo>
                <a:cubicBezTo>
                  <a:pt x="3311890" y="210895"/>
                  <a:pt x="3312349" y="236657"/>
                  <a:pt x="3312378" y="247469"/>
                </a:cubicBezTo>
                <a:cubicBezTo>
                  <a:pt x="3312378" y="257823"/>
                  <a:pt x="3310944" y="267549"/>
                  <a:pt x="3308076" y="276648"/>
                </a:cubicBezTo>
                <a:cubicBezTo>
                  <a:pt x="3305208" y="285747"/>
                  <a:pt x="3300393" y="292845"/>
                  <a:pt x="3293631" y="297943"/>
                </a:cubicBezTo>
                <a:cubicBezTo>
                  <a:pt x="3286870" y="303041"/>
                  <a:pt x="3281392" y="300349"/>
                  <a:pt x="3277198" y="289866"/>
                </a:cubicBezTo>
                <a:cubicBezTo>
                  <a:pt x="3273003" y="279383"/>
                  <a:pt x="3266995" y="269686"/>
                  <a:pt x="3259172" y="260773"/>
                </a:cubicBezTo>
                <a:cubicBezTo>
                  <a:pt x="3251350" y="251861"/>
                  <a:pt x="3252712" y="248753"/>
                  <a:pt x="3263259" y="251449"/>
                </a:cubicBezTo>
                <a:cubicBezTo>
                  <a:pt x="3273806" y="254145"/>
                  <a:pt x="3280335" y="254865"/>
                  <a:pt x="3282844" y="253611"/>
                </a:cubicBezTo>
                <a:cubicBezTo>
                  <a:pt x="3285354" y="252356"/>
                  <a:pt x="3286827" y="244497"/>
                  <a:pt x="3287264" y="230035"/>
                </a:cubicBezTo>
                <a:cubicBezTo>
                  <a:pt x="3287702" y="215573"/>
                  <a:pt x="3287920" y="199817"/>
                  <a:pt x="3287920" y="182766"/>
                </a:cubicBezTo>
                <a:cubicBezTo>
                  <a:pt x="3261850" y="201064"/>
                  <a:pt x="3246700" y="212612"/>
                  <a:pt x="3242469" y="217409"/>
                </a:cubicBezTo>
                <a:cubicBezTo>
                  <a:pt x="3238239" y="222205"/>
                  <a:pt x="3233273" y="222862"/>
                  <a:pt x="3227573" y="219377"/>
                </a:cubicBezTo>
                <a:cubicBezTo>
                  <a:pt x="3221873" y="215892"/>
                  <a:pt x="3216560" y="210568"/>
                  <a:pt x="3211634" y="203405"/>
                </a:cubicBezTo>
                <a:cubicBezTo>
                  <a:pt x="3206708" y="196243"/>
                  <a:pt x="3207641" y="192356"/>
                  <a:pt x="3214430" y="191747"/>
                </a:cubicBezTo>
                <a:cubicBezTo>
                  <a:pt x="3221221" y="191137"/>
                  <a:pt x="3226803" y="189958"/>
                  <a:pt x="3231176" y="188208"/>
                </a:cubicBezTo>
                <a:cubicBezTo>
                  <a:pt x="3235550" y="186459"/>
                  <a:pt x="3242789" y="183390"/>
                  <a:pt x="3252891" y="179002"/>
                </a:cubicBezTo>
                <a:cubicBezTo>
                  <a:pt x="3262994" y="174614"/>
                  <a:pt x="3274670" y="168268"/>
                  <a:pt x="3287920" y="159965"/>
                </a:cubicBezTo>
                <a:lnTo>
                  <a:pt x="3287920" y="117977"/>
                </a:lnTo>
                <a:cubicBezTo>
                  <a:pt x="3279345" y="119784"/>
                  <a:pt x="3271723" y="120688"/>
                  <a:pt x="3265055" y="120688"/>
                </a:cubicBezTo>
                <a:cubicBezTo>
                  <a:pt x="3258029" y="120688"/>
                  <a:pt x="3251310" y="118569"/>
                  <a:pt x="3244900" y="114331"/>
                </a:cubicBezTo>
                <a:cubicBezTo>
                  <a:pt x="3238490" y="110094"/>
                  <a:pt x="3239584" y="106724"/>
                  <a:pt x="3248180" y="104221"/>
                </a:cubicBezTo>
                <a:cubicBezTo>
                  <a:pt x="3256777" y="101719"/>
                  <a:pt x="3270024" y="97621"/>
                  <a:pt x="3287920" y="91928"/>
                </a:cubicBezTo>
                <a:cubicBezTo>
                  <a:pt x="3287920" y="79682"/>
                  <a:pt x="3287702" y="66783"/>
                  <a:pt x="3287264" y="53231"/>
                </a:cubicBezTo>
                <a:cubicBezTo>
                  <a:pt x="3286827" y="39680"/>
                  <a:pt x="3284353" y="28946"/>
                  <a:pt x="3279843" y="21030"/>
                </a:cubicBezTo>
                <a:cubicBezTo>
                  <a:pt x="3275334" y="13114"/>
                  <a:pt x="3276100" y="8594"/>
                  <a:pt x="3282145" y="7468"/>
                </a:cubicBezTo>
                <a:close/>
                <a:moveTo>
                  <a:pt x="2567770" y="7468"/>
                </a:moveTo>
                <a:cubicBezTo>
                  <a:pt x="2573815" y="6342"/>
                  <a:pt x="2582390" y="7844"/>
                  <a:pt x="2593497" y="11974"/>
                </a:cubicBezTo>
                <a:cubicBezTo>
                  <a:pt x="2604603" y="16104"/>
                  <a:pt x="2607905" y="22163"/>
                  <a:pt x="2603402" y="30151"/>
                </a:cubicBezTo>
                <a:cubicBezTo>
                  <a:pt x="2598899" y="38138"/>
                  <a:pt x="2596648" y="56565"/>
                  <a:pt x="2596648" y="85432"/>
                </a:cubicBezTo>
                <a:cubicBezTo>
                  <a:pt x="2621844" y="79122"/>
                  <a:pt x="2634176" y="80578"/>
                  <a:pt x="2633646" y="89799"/>
                </a:cubicBezTo>
                <a:cubicBezTo>
                  <a:pt x="2633115" y="99019"/>
                  <a:pt x="2620782" y="106756"/>
                  <a:pt x="2596648" y="113008"/>
                </a:cubicBezTo>
                <a:lnTo>
                  <a:pt x="2596648" y="148866"/>
                </a:lnTo>
                <a:cubicBezTo>
                  <a:pt x="2603130" y="144736"/>
                  <a:pt x="2611049" y="141004"/>
                  <a:pt x="2620406" y="137670"/>
                </a:cubicBezTo>
                <a:cubicBezTo>
                  <a:pt x="2629763" y="134336"/>
                  <a:pt x="2630817" y="137272"/>
                  <a:pt x="2623568" y="146478"/>
                </a:cubicBezTo>
                <a:cubicBezTo>
                  <a:pt x="2616319" y="155685"/>
                  <a:pt x="2607338" y="163586"/>
                  <a:pt x="2596626" y="170183"/>
                </a:cubicBezTo>
                <a:cubicBezTo>
                  <a:pt x="2597515" y="210895"/>
                  <a:pt x="2597974" y="236657"/>
                  <a:pt x="2598003" y="247469"/>
                </a:cubicBezTo>
                <a:cubicBezTo>
                  <a:pt x="2598003" y="257823"/>
                  <a:pt x="2596569" y="267549"/>
                  <a:pt x="2593701" y="276648"/>
                </a:cubicBezTo>
                <a:cubicBezTo>
                  <a:pt x="2590833" y="285747"/>
                  <a:pt x="2586018" y="292845"/>
                  <a:pt x="2579257" y="297943"/>
                </a:cubicBezTo>
                <a:cubicBezTo>
                  <a:pt x="2572495" y="303041"/>
                  <a:pt x="2567017" y="300349"/>
                  <a:pt x="2562823" y="289866"/>
                </a:cubicBezTo>
                <a:cubicBezTo>
                  <a:pt x="2558628" y="279383"/>
                  <a:pt x="2552620" y="269686"/>
                  <a:pt x="2544797" y="260773"/>
                </a:cubicBezTo>
                <a:cubicBezTo>
                  <a:pt x="2536975" y="251861"/>
                  <a:pt x="2538337" y="248753"/>
                  <a:pt x="2548884" y="251449"/>
                </a:cubicBezTo>
                <a:cubicBezTo>
                  <a:pt x="2559431" y="254145"/>
                  <a:pt x="2565960" y="254865"/>
                  <a:pt x="2568469" y="253611"/>
                </a:cubicBezTo>
                <a:cubicBezTo>
                  <a:pt x="2570979" y="252356"/>
                  <a:pt x="2572452" y="244497"/>
                  <a:pt x="2572890" y="230035"/>
                </a:cubicBezTo>
                <a:cubicBezTo>
                  <a:pt x="2573327" y="215573"/>
                  <a:pt x="2573546" y="199817"/>
                  <a:pt x="2573546" y="182766"/>
                </a:cubicBezTo>
                <a:cubicBezTo>
                  <a:pt x="2547475" y="201064"/>
                  <a:pt x="2532325" y="212612"/>
                  <a:pt x="2528094" y="217409"/>
                </a:cubicBezTo>
                <a:cubicBezTo>
                  <a:pt x="2523864" y="222205"/>
                  <a:pt x="2518899" y="222862"/>
                  <a:pt x="2513199" y="219377"/>
                </a:cubicBezTo>
                <a:cubicBezTo>
                  <a:pt x="2507498" y="215892"/>
                  <a:pt x="2502185" y="210568"/>
                  <a:pt x="2497259" y="203405"/>
                </a:cubicBezTo>
                <a:cubicBezTo>
                  <a:pt x="2492334" y="196243"/>
                  <a:pt x="2493266" y="192356"/>
                  <a:pt x="2500056" y="191747"/>
                </a:cubicBezTo>
                <a:cubicBezTo>
                  <a:pt x="2506846" y="191137"/>
                  <a:pt x="2512428" y="189958"/>
                  <a:pt x="2516801" y="188208"/>
                </a:cubicBezTo>
                <a:cubicBezTo>
                  <a:pt x="2521175" y="186459"/>
                  <a:pt x="2528414" y="183390"/>
                  <a:pt x="2538516" y="179002"/>
                </a:cubicBezTo>
                <a:cubicBezTo>
                  <a:pt x="2548619" y="174614"/>
                  <a:pt x="2560295" y="168268"/>
                  <a:pt x="2573546" y="159965"/>
                </a:cubicBezTo>
                <a:lnTo>
                  <a:pt x="2573546" y="117977"/>
                </a:lnTo>
                <a:cubicBezTo>
                  <a:pt x="2564970" y="119784"/>
                  <a:pt x="2557348" y="120688"/>
                  <a:pt x="2550680" y="120688"/>
                </a:cubicBezTo>
                <a:cubicBezTo>
                  <a:pt x="2543654" y="120688"/>
                  <a:pt x="2536935" y="118569"/>
                  <a:pt x="2530525" y="114331"/>
                </a:cubicBezTo>
                <a:cubicBezTo>
                  <a:pt x="2524115" y="110094"/>
                  <a:pt x="2525209" y="106724"/>
                  <a:pt x="2533805" y="104221"/>
                </a:cubicBezTo>
                <a:cubicBezTo>
                  <a:pt x="2542402" y="101719"/>
                  <a:pt x="2555649" y="97621"/>
                  <a:pt x="2573546" y="91928"/>
                </a:cubicBezTo>
                <a:cubicBezTo>
                  <a:pt x="2573546" y="79682"/>
                  <a:pt x="2573327" y="66783"/>
                  <a:pt x="2572890" y="53231"/>
                </a:cubicBezTo>
                <a:cubicBezTo>
                  <a:pt x="2572452" y="39680"/>
                  <a:pt x="2569978" y="28946"/>
                  <a:pt x="2565469" y="21030"/>
                </a:cubicBezTo>
                <a:cubicBezTo>
                  <a:pt x="2560959" y="13114"/>
                  <a:pt x="2561726" y="8594"/>
                  <a:pt x="2567770" y="7468"/>
                </a:cubicBezTo>
                <a:close/>
                <a:moveTo>
                  <a:pt x="435005" y="4785"/>
                </a:moveTo>
                <a:cubicBezTo>
                  <a:pt x="438506" y="4544"/>
                  <a:pt x="444431" y="6669"/>
                  <a:pt x="452781" y="11157"/>
                </a:cubicBezTo>
                <a:cubicBezTo>
                  <a:pt x="469480" y="20134"/>
                  <a:pt x="474431" y="28333"/>
                  <a:pt x="467634" y="35754"/>
                </a:cubicBezTo>
                <a:cubicBezTo>
                  <a:pt x="460836" y="43175"/>
                  <a:pt x="452702" y="52661"/>
                  <a:pt x="443230" y="64212"/>
                </a:cubicBezTo>
                <a:cubicBezTo>
                  <a:pt x="433759" y="75763"/>
                  <a:pt x="425459" y="85109"/>
                  <a:pt x="418332" y="92251"/>
                </a:cubicBezTo>
                <a:cubicBezTo>
                  <a:pt x="411205" y="99392"/>
                  <a:pt x="409817" y="102515"/>
                  <a:pt x="414170" y="101619"/>
                </a:cubicBezTo>
                <a:cubicBezTo>
                  <a:pt x="418522" y="100722"/>
                  <a:pt x="424947" y="99654"/>
                  <a:pt x="433443" y="98414"/>
                </a:cubicBezTo>
                <a:cubicBezTo>
                  <a:pt x="441940" y="97173"/>
                  <a:pt x="454878" y="94574"/>
                  <a:pt x="472258" y="90616"/>
                </a:cubicBezTo>
                <a:cubicBezTo>
                  <a:pt x="467884" y="82772"/>
                  <a:pt x="464318" y="73648"/>
                  <a:pt x="461557" y="63244"/>
                </a:cubicBezTo>
                <a:cubicBezTo>
                  <a:pt x="458797" y="52840"/>
                  <a:pt x="464576" y="52622"/>
                  <a:pt x="478894" y="62588"/>
                </a:cubicBezTo>
                <a:cubicBezTo>
                  <a:pt x="493213" y="72555"/>
                  <a:pt x="502014" y="81621"/>
                  <a:pt x="505298" y="89788"/>
                </a:cubicBezTo>
                <a:cubicBezTo>
                  <a:pt x="508582" y="97955"/>
                  <a:pt x="507862" y="106494"/>
                  <a:pt x="503137" y="115407"/>
                </a:cubicBezTo>
                <a:cubicBezTo>
                  <a:pt x="498411" y="124319"/>
                  <a:pt x="493303" y="125757"/>
                  <a:pt x="487810" y="119720"/>
                </a:cubicBezTo>
                <a:cubicBezTo>
                  <a:pt x="482318" y="113682"/>
                  <a:pt x="478647" y="108154"/>
                  <a:pt x="476797" y="103135"/>
                </a:cubicBezTo>
                <a:cubicBezTo>
                  <a:pt x="460406" y="109430"/>
                  <a:pt x="444822" y="115446"/>
                  <a:pt x="430044" y="121182"/>
                </a:cubicBezTo>
                <a:cubicBezTo>
                  <a:pt x="415267" y="126918"/>
                  <a:pt x="405117" y="131192"/>
                  <a:pt x="399596" y="134002"/>
                </a:cubicBezTo>
                <a:cubicBezTo>
                  <a:pt x="394076" y="136813"/>
                  <a:pt x="389770" y="135996"/>
                  <a:pt x="386680" y="131550"/>
                </a:cubicBezTo>
                <a:cubicBezTo>
                  <a:pt x="383589" y="127105"/>
                  <a:pt x="381560" y="122229"/>
                  <a:pt x="380592" y="116923"/>
                </a:cubicBezTo>
                <a:cubicBezTo>
                  <a:pt x="379624" y="111617"/>
                  <a:pt x="380858" y="107702"/>
                  <a:pt x="384292" y="105179"/>
                </a:cubicBezTo>
                <a:cubicBezTo>
                  <a:pt x="387727" y="102655"/>
                  <a:pt x="392272" y="98134"/>
                  <a:pt x="397930" y="91616"/>
                </a:cubicBezTo>
                <a:cubicBezTo>
                  <a:pt x="403587" y="85099"/>
                  <a:pt x="411316" y="72784"/>
                  <a:pt x="421117" y="54672"/>
                </a:cubicBezTo>
                <a:cubicBezTo>
                  <a:pt x="430919" y="36561"/>
                  <a:pt x="434472" y="22536"/>
                  <a:pt x="431776" y="12598"/>
                </a:cubicBezTo>
                <a:cubicBezTo>
                  <a:pt x="430428" y="7629"/>
                  <a:pt x="431504" y="5025"/>
                  <a:pt x="435005" y="4785"/>
                </a:cubicBezTo>
                <a:close/>
                <a:moveTo>
                  <a:pt x="1900651" y="4301"/>
                </a:moveTo>
                <a:cubicBezTo>
                  <a:pt x="1904037" y="4276"/>
                  <a:pt x="1908975" y="6002"/>
                  <a:pt x="1915463" y="9479"/>
                </a:cubicBezTo>
                <a:cubicBezTo>
                  <a:pt x="1928441" y="16434"/>
                  <a:pt x="1932693" y="21464"/>
                  <a:pt x="1928219" y="24569"/>
                </a:cubicBezTo>
                <a:cubicBezTo>
                  <a:pt x="1923745" y="27673"/>
                  <a:pt x="1917880" y="33112"/>
                  <a:pt x="1910624" y="40884"/>
                </a:cubicBezTo>
                <a:cubicBezTo>
                  <a:pt x="1934959" y="40053"/>
                  <a:pt x="1954838" y="36693"/>
                  <a:pt x="1970261" y="30807"/>
                </a:cubicBezTo>
                <a:cubicBezTo>
                  <a:pt x="1985684" y="24920"/>
                  <a:pt x="1997823" y="25142"/>
                  <a:pt x="2006678" y="31474"/>
                </a:cubicBezTo>
                <a:cubicBezTo>
                  <a:pt x="2015533" y="37805"/>
                  <a:pt x="2015178" y="42992"/>
                  <a:pt x="2005613" y="47036"/>
                </a:cubicBezTo>
                <a:cubicBezTo>
                  <a:pt x="1996048" y="51080"/>
                  <a:pt x="1984691" y="54239"/>
                  <a:pt x="1971541" y="56512"/>
                </a:cubicBezTo>
                <a:cubicBezTo>
                  <a:pt x="1958391" y="58784"/>
                  <a:pt x="1945746" y="60150"/>
                  <a:pt x="1933607" y="60609"/>
                </a:cubicBezTo>
                <a:cubicBezTo>
                  <a:pt x="1921469" y="61068"/>
                  <a:pt x="1910982" y="59942"/>
                  <a:pt x="1902148" y="57232"/>
                </a:cubicBezTo>
                <a:cubicBezTo>
                  <a:pt x="1894017" y="64861"/>
                  <a:pt x="1885804" y="71440"/>
                  <a:pt x="1877508" y="76968"/>
                </a:cubicBezTo>
                <a:cubicBezTo>
                  <a:pt x="1869213" y="82496"/>
                  <a:pt x="1858458" y="86888"/>
                  <a:pt x="1845243" y="90143"/>
                </a:cubicBezTo>
                <a:cubicBezTo>
                  <a:pt x="1832029" y="93398"/>
                  <a:pt x="1831179" y="90473"/>
                  <a:pt x="1842694" y="81367"/>
                </a:cubicBezTo>
                <a:cubicBezTo>
                  <a:pt x="1854209" y="72261"/>
                  <a:pt x="1863276" y="63739"/>
                  <a:pt x="1869894" y="55802"/>
                </a:cubicBezTo>
                <a:cubicBezTo>
                  <a:pt x="1876512" y="47864"/>
                  <a:pt x="1882234" y="39949"/>
                  <a:pt x="1887059" y="32054"/>
                </a:cubicBezTo>
                <a:cubicBezTo>
                  <a:pt x="1891884" y="24160"/>
                  <a:pt x="1894580" y="16685"/>
                  <a:pt x="1895147" y="9630"/>
                </a:cubicBezTo>
                <a:cubicBezTo>
                  <a:pt x="1895430" y="6102"/>
                  <a:pt x="1897265" y="4326"/>
                  <a:pt x="1900651" y="4301"/>
                </a:cubicBezTo>
                <a:close/>
                <a:moveTo>
                  <a:pt x="767186" y="4299"/>
                </a:moveTo>
                <a:cubicBezTo>
                  <a:pt x="768652" y="4004"/>
                  <a:pt x="770588" y="4093"/>
                  <a:pt x="772994" y="4564"/>
                </a:cubicBezTo>
                <a:cubicBezTo>
                  <a:pt x="782616" y="6450"/>
                  <a:pt x="790514" y="9314"/>
                  <a:pt x="796688" y="13157"/>
                </a:cubicBezTo>
                <a:cubicBezTo>
                  <a:pt x="802861" y="17001"/>
                  <a:pt x="804374" y="21460"/>
                  <a:pt x="801226" y="26537"/>
                </a:cubicBezTo>
                <a:cubicBezTo>
                  <a:pt x="798079" y="31613"/>
                  <a:pt x="796505" y="50342"/>
                  <a:pt x="796505" y="82722"/>
                </a:cubicBezTo>
                <a:cubicBezTo>
                  <a:pt x="797165" y="82019"/>
                  <a:pt x="799925" y="80944"/>
                  <a:pt x="804786" y="79495"/>
                </a:cubicBezTo>
                <a:cubicBezTo>
                  <a:pt x="809648" y="78047"/>
                  <a:pt x="815108" y="79338"/>
                  <a:pt x="821166" y="83367"/>
                </a:cubicBezTo>
                <a:cubicBezTo>
                  <a:pt x="827225" y="87397"/>
                  <a:pt x="828577" y="91401"/>
                  <a:pt x="825221" y="95381"/>
                </a:cubicBezTo>
                <a:cubicBezTo>
                  <a:pt x="821866" y="99360"/>
                  <a:pt x="817764" y="102074"/>
                  <a:pt x="812917" y="103522"/>
                </a:cubicBezTo>
                <a:cubicBezTo>
                  <a:pt x="808070" y="104971"/>
                  <a:pt x="802535" y="106390"/>
                  <a:pt x="796311" y="107781"/>
                </a:cubicBezTo>
                <a:lnTo>
                  <a:pt x="795150" y="133250"/>
                </a:lnTo>
                <a:cubicBezTo>
                  <a:pt x="806177" y="134827"/>
                  <a:pt x="815011" y="137656"/>
                  <a:pt x="821650" y="141735"/>
                </a:cubicBezTo>
                <a:cubicBezTo>
                  <a:pt x="828290" y="145815"/>
                  <a:pt x="831610" y="152265"/>
                  <a:pt x="831610" y="161084"/>
                </a:cubicBezTo>
                <a:cubicBezTo>
                  <a:pt x="831610" y="171036"/>
                  <a:pt x="826207" y="173176"/>
                  <a:pt x="815402" y="167505"/>
                </a:cubicBezTo>
                <a:cubicBezTo>
                  <a:pt x="804596" y="161833"/>
                  <a:pt x="797846" y="155670"/>
                  <a:pt x="795150" y="149017"/>
                </a:cubicBezTo>
                <a:cubicBezTo>
                  <a:pt x="796010" y="176951"/>
                  <a:pt x="796211" y="201158"/>
                  <a:pt x="795752" y="221635"/>
                </a:cubicBezTo>
                <a:cubicBezTo>
                  <a:pt x="795293" y="242113"/>
                  <a:pt x="793630" y="260325"/>
                  <a:pt x="790762" y="276272"/>
                </a:cubicBezTo>
                <a:cubicBezTo>
                  <a:pt x="787893" y="292218"/>
                  <a:pt x="782484" y="293982"/>
                  <a:pt x="774532" y="281563"/>
                </a:cubicBezTo>
                <a:cubicBezTo>
                  <a:pt x="766580" y="269145"/>
                  <a:pt x="763953" y="258056"/>
                  <a:pt x="766649" y="248297"/>
                </a:cubicBezTo>
                <a:cubicBezTo>
                  <a:pt x="769345" y="238539"/>
                  <a:pt x="771144" y="225601"/>
                  <a:pt x="772048" y="209482"/>
                </a:cubicBezTo>
                <a:cubicBezTo>
                  <a:pt x="772951" y="193364"/>
                  <a:pt x="773855" y="172312"/>
                  <a:pt x="774758" y="146328"/>
                </a:cubicBezTo>
                <a:cubicBezTo>
                  <a:pt x="769008" y="164898"/>
                  <a:pt x="760618" y="181307"/>
                  <a:pt x="749591" y="195554"/>
                </a:cubicBezTo>
                <a:cubicBezTo>
                  <a:pt x="738563" y="209801"/>
                  <a:pt x="726277" y="220230"/>
                  <a:pt x="712733" y="226841"/>
                </a:cubicBezTo>
                <a:cubicBezTo>
                  <a:pt x="699189" y="233452"/>
                  <a:pt x="697654" y="230702"/>
                  <a:pt x="708130" y="218592"/>
                </a:cubicBezTo>
                <a:cubicBezTo>
                  <a:pt x="718605" y="206481"/>
                  <a:pt x="729884" y="190134"/>
                  <a:pt x="741965" y="169548"/>
                </a:cubicBezTo>
                <a:cubicBezTo>
                  <a:pt x="754047" y="148963"/>
                  <a:pt x="763178" y="130425"/>
                  <a:pt x="769359" y="113933"/>
                </a:cubicBezTo>
                <a:cubicBezTo>
                  <a:pt x="759751" y="117533"/>
                  <a:pt x="751154" y="120232"/>
                  <a:pt x="743568" y="122032"/>
                </a:cubicBezTo>
                <a:cubicBezTo>
                  <a:pt x="735982" y="123832"/>
                  <a:pt x="728260" y="121534"/>
                  <a:pt x="720401" y="115138"/>
                </a:cubicBezTo>
                <a:cubicBezTo>
                  <a:pt x="712543" y="108742"/>
                  <a:pt x="712697" y="104917"/>
                  <a:pt x="720864" y="103662"/>
                </a:cubicBezTo>
                <a:cubicBezTo>
                  <a:pt x="729030" y="102407"/>
                  <a:pt x="746995" y="97571"/>
                  <a:pt x="774758" y="89153"/>
                </a:cubicBezTo>
                <a:cubicBezTo>
                  <a:pt x="774758" y="51611"/>
                  <a:pt x="772058" y="27655"/>
                  <a:pt x="766659" y="17287"/>
                </a:cubicBezTo>
                <a:cubicBezTo>
                  <a:pt x="762610" y="9511"/>
                  <a:pt x="762785" y="5182"/>
                  <a:pt x="767186" y="4299"/>
                </a:cubicBezTo>
                <a:close/>
                <a:moveTo>
                  <a:pt x="175132" y="3400"/>
                </a:moveTo>
                <a:cubicBezTo>
                  <a:pt x="178744" y="2928"/>
                  <a:pt x="184612" y="4811"/>
                  <a:pt x="192736" y="9049"/>
                </a:cubicBezTo>
                <a:cubicBezTo>
                  <a:pt x="208983" y="17524"/>
                  <a:pt x="214730" y="24698"/>
                  <a:pt x="209976" y="30570"/>
                </a:cubicBezTo>
                <a:cubicBezTo>
                  <a:pt x="205223" y="36442"/>
                  <a:pt x="200275" y="44075"/>
                  <a:pt x="195134" y="53468"/>
                </a:cubicBezTo>
                <a:cubicBezTo>
                  <a:pt x="189993" y="62861"/>
                  <a:pt x="180669" y="77574"/>
                  <a:pt x="167160" y="97607"/>
                </a:cubicBezTo>
                <a:cubicBezTo>
                  <a:pt x="169369" y="97607"/>
                  <a:pt x="176872" y="96058"/>
                  <a:pt x="189671" y="92961"/>
                </a:cubicBezTo>
                <a:cubicBezTo>
                  <a:pt x="202469" y="89863"/>
                  <a:pt x="213228" y="86791"/>
                  <a:pt x="221947" y="83744"/>
                </a:cubicBezTo>
                <a:cubicBezTo>
                  <a:pt x="230666" y="80696"/>
                  <a:pt x="237768" y="77290"/>
                  <a:pt x="243253" y="73526"/>
                </a:cubicBezTo>
                <a:cubicBezTo>
                  <a:pt x="248738" y="69762"/>
                  <a:pt x="255614" y="69565"/>
                  <a:pt x="263881" y="72935"/>
                </a:cubicBezTo>
                <a:cubicBezTo>
                  <a:pt x="272149" y="76305"/>
                  <a:pt x="280591" y="81818"/>
                  <a:pt x="289210" y="89476"/>
                </a:cubicBezTo>
                <a:cubicBezTo>
                  <a:pt x="297828" y="97134"/>
                  <a:pt x="295967" y="103049"/>
                  <a:pt x="283628" y="107222"/>
                </a:cubicBezTo>
                <a:cubicBezTo>
                  <a:pt x="271288" y="111395"/>
                  <a:pt x="258439" y="119630"/>
                  <a:pt x="245081" y="131927"/>
                </a:cubicBezTo>
                <a:cubicBezTo>
                  <a:pt x="231723" y="144223"/>
                  <a:pt x="228196" y="141886"/>
                  <a:pt x="234498" y="124914"/>
                </a:cubicBezTo>
                <a:cubicBezTo>
                  <a:pt x="240801" y="107943"/>
                  <a:pt x="243809" y="99170"/>
                  <a:pt x="243522" y="98596"/>
                </a:cubicBezTo>
                <a:cubicBezTo>
                  <a:pt x="243235" y="98023"/>
                  <a:pt x="240697" y="98399"/>
                  <a:pt x="235907" y="99726"/>
                </a:cubicBezTo>
                <a:cubicBezTo>
                  <a:pt x="231117" y="101052"/>
                  <a:pt x="219294" y="103960"/>
                  <a:pt x="200437" y="108448"/>
                </a:cubicBezTo>
                <a:lnTo>
                  <a:pt x="189789" y="112449"/>
                </a:lnTo>
                <a:cubicBezTo>
                  <a:pt x="183608" y="114213"/>
                  <a:pt x="178123" y="115801"/>
                  <a:pt x="173334" y="117214"/>
                </a:cubicBezTo>
                <a:cubicBezTo>
                  <a:pt x="168544" y="118626"/>
                  <a:pt x="163532" y="116629"/>
                  <a:pt x="158298" y="111223"/>
                </a:cubicBezTo>
                <a:cubicBezTo>
                  <a:pt x="149866" y="124000"/>
                  <a:pt x="139086" y="134393"/>
                  <a:pt x="125957" y="142402"/>
                </a:cubicBezTo>
                <a:cubicBezTo>
                  <a:pt x="112829" y="150411"/>
                  <a:pt x="109921" y="148615"/>
                  <a:pt x="117235" y="137014"/>
                </a:cubicBezTo>
                <a:cubicBezTo>
                  <a:pt x="124548" y="125413"/>
                  <a:pt x="132887" y="112255"/>
                  <a:pt x="142251" y="97542"/>
                </a:cubicBezTo>
                <a:cubicBezTo>
                  <a:pt x="151615" y="82829"/>
                  <a:pt x="159209" y="67464"/>
                  <a:pt x="165031" y="51446"/>
                </a:cubicBezTo>
                <a:cubicBezTo>
                  <a:pt x="170853" y="35428"/>
                  <a:pt x="172864" y="22238"/>
                  <a:pt x="171064" y="11878"/>
                </a:cubicBezTo>
                <a:cubicBezTo>
                  <a:pt x="170164" y="6697"/>
                  <a:pt x="171521" y="3871"/>
                  <a:pt x="175132" y="3400"/>
                </a:cubicBezTo>
                <a:close/>
                <a:moveTo>
                  <a:pt x="520145" y="1002"/>
                </a:moveTo>
                <a:cubicBezTo>
                  <a:pt x="522911" y="1446"/>
                  <a:pt x="526326" y="2411"/>
                  <a:pt x="530390" y="3897"/>
                </a:cubicBezTo>
                <a:cubicBezTo>
                  <a:pt x="546645" y="9841"/>
                  <a:pt x="552954" y="16585"/>
                  <a:pt x="549319" y="24128"/>
                </a:cubicBezTo>
                <a:cubicBezTo>
                  <a:pt x="545684" y="31671"/>
                  <a:pt x="543450" y="46706"/>
                  <a:pt x="542619" y="69235"/>
                </a:cubicBezTo>
                <a:cubicBezTo>
                  <a:pt x="548986" y="66051"/>
                  <a:pt x="555772" y="61703"/>
                  <a:pt x="562978" y="56189"/>
                </a:cubicBezTo>
                <a:cubicBezTo>
                  <a:pt x="570184" y="50675"/>
                  <a:pt x="574949" y="44946"/>
                  <a:pt x="577272" y="39002"/>
                </a:cubicBezTo>
                <a:cubicBezTo>
                  <a:pt x="579595" y="33058"/>
                  <a:pt x="583915" y="32076"/>
                  <a:pt x="590232" y="36055"/>
                </a:cubicBezTo>
                <a:cubicBezTo>
                  <a:pt x="596549" y="40035"/>
                  <a:pt x="601890" y="44867"/>
                  <a:pt x="606257" y="50553"/>
                </a:cubicBezTo>
                <a:cubicBezTo>
                  <a:pt x="610623" y="56239"/>
                  <a:pt x="608895" y="60792"/>
                  <a:pt x="601073" y="64212"/>
                </a:cubicBezTo>
                <a:cubicBezTo>
                  <a:pt x="593250" y="67632"/>
                  <a:pt x="573766" y="74820"/>
                  <a:pt x="542619" y="85776"/>
                </a:cubicBezTo>
                <a:cubicBezTo>
                  <a:pt x="542619" y="96331"/>
                  <a:pt x="543418" y="103999"/>
                  <a:pt x="545017" y="108782"/>
                </a:cubicBezTo>
                <a:cubicBezTo>
                  <a:pt x="546616" y="113564"/>
                  <a:pt x="549394" y="116497"/>
                  <a:pt x="553352" y="117579"/>
                </a:cubicBezTo>
                <a:cubicBezTo>
                  <a:pt x="557310" y="118662"/>
                  <a:pt x="564502" y="119203"/>
                  <a:pt x="574927" y="119203"/>
                </a:cubicBezTo>
                <a:cubicBezTo>
                  <a:pt x="585639" y="119203"/>
                  <a:pt x="593516" y="117655"/>
                  <a:pt x="598556" y="114557"/>
                </a:cubicBezTo>
                <a:cubicBezTo>
                  <a:pt x="603597" y="111460"/>
                  <a:pt x="608856" y="102232"/>
                  <a:pt x="614334" y="86873"/>
                </a:cubicBezTo>
                <a:cubicBezTo>
                  <a:pt x="619812" y="71515"/>
                  <a:pt x="622938" y="72089"/>
                  <a:pt x="623712" y="88594"/>
                </a:cubicBezTo>
                <a:cubicBezTo>
                  <a:pt x="624487" y="105100"/>
                  <a:pt x="626237" y="116289"/>
                  <a:pt x="628961" y="122161"/>
                </a:cubicBezTo>
                <a:cubicBezTo>
                  <a:pt x="631686" y="128033"/>
                  <a:pt x="626634" y="133529"/>
                  <a:pt x="613807" y="138649"/>
                </a:cubicBezTo>
                <a:cubicBezTo>
                  <a:pt x="600980" y="143768"/>
                  <a:pt x="586672" y="146328"/>
                  <a:pt x="570883" y="146328"/>
                </a:cubicBezTo>
                <a:cubicBezTo>
                  <a:pt x="555568" y="146328"/>
                  <a:pt x="543665" y="143334"/>
                  <a:pt x="535176" y="137347"/>
                </a:cubicBezTo>
                <a:cubicBezTo>
                  <a:pt x="526687" y="131360"/>
                  <a:pt x="521729" y="123107"/>
                  <a:pt x="520302" y="112589"/>
                </a:cubicBezTo>
                <a:cubicBezTo>
                  <a:pt x="518875" y="102070"/>
                  <a:pt x="518387" y="85203"/>
                  <a:pt x="518839" y="61986"/>
                </a:cubicBezTo>
                <a:cubicBezTo>
                  <a:pt x="519291" y="38769"/>
                  <a:pt x="517265" y="21797"/>
                  <a:pt x="512762" y="11071"/>
                </a:cubicBezTo>
                <a:cubicBezTo>
                  <a:pt x="509385" y="3026"/>
                  <a:pt x="511846" y="-330"/>
                  <a:pt x="520145" y="1002"/>
                </a:cubicBezTo>
                <a:close/>
                <a:moveTo>
                  <a:pt x="930385" y="61"/>
                </a:moveTo>
                <a:cubicBezTo>
                  <a:pt x="931788" y="-99"/>
                  <a:pt x="933520" y="58"/>
                  <a:pt x="935580" y="531"/>
                </a:cubicBezTo>
                <a:cubicBezTo>
                  <a:pt x="943818" y="2424"/>
                  <a:pt x="951268" y="5052"/>
                  <a:pt x="957929" y="8414"/>
                </a:cubicBezTo>
                <a:cubicBezTo>
                  <a:pt x="964590" y="11777"/>
                  <a:pt x="965795" y="16165"/>
                  <a:pt x="961543" y="21579"/>
                </a:cubicBezTo>
                <a:cubicBezTo>
                  <a:pt x="957291" y="26992"/>
                  <a:pt x="952670" y="33427"/>
                  <a:pt x="947679" y="40884"/>
                </a:cubicBezTo>
                <a:cubicBezTo>
                  <a:pt x="955136" y="40038"/>
                  <a:pt x="962521" y="38475"/>
                  <a:pt x="969835" y="36195"/>
                </a:cubicBezTo>
                <a:cubicBezTo>
                  <a:pt x="977148" y="33915"/>
                  <a:pt x="984957" y="36224"/>
                  <a:pt x="993260" y="43121"/>
                </a:cubicBezTo>
                <a:cubicBezTo>
                  <a:pt x="1001563" y="50019"/>
                  <a:pt x="1000914" y="54084"/>
                  <a:pt x="991313" y="55318"/>
                </a:cubicBezTo>
                <a:cubicBezTo>
                  <a:pt x="981712" y="56551"/>
                  <a:pt x="964529" y="59311"/>
                  <a:pt x="939764" y="63599"/>
                </a:cubicBezTo>
                <a:cubicBezTo>
                  <a:pt x="937512" y="69593"/>
                  <a:pt x="932845" y="76556"/>
                  <a:pt x="925760" y="84486"/>
                </a:cubicBezTo>
                <a:cubicBezTo>
                  <a:pt x="918676" y="92416"/>
                  <a:pt x="915357" y="92498"/>
                  <a:pt x="915801" y="84733"/>
                </a:cubicBezTo>
                <a:cubicBezTo>
                  <a:pt x="916246" y="76968"/>
                  <a:pt x="917371" y="70504"/>
                  <a:pt x="919178" y="65342"/>
                </a:cubicBezTo>
                <a:lnTo>
                  <a:pt x="893688" y="70117"/>
                </a:lnTo>
                <a:cubicBezTo>
                  <a:pt x="894578" y="73960"/>
                  <a:pt x="894638" y="79750"/>
                  <a:pt x="893871" y="87486"/>
                </a:cubicBezTo>
                <a:cubicBezTo>
                  <a:pt x="893104" y="95223"/>
                  <a:pt x="890021" y="96291"/>
                  <a:pt x="884622" y="90691"/>
                </a:cubicBezTo>
                <a:cubicBezTo>
                  <a:pt x="879223" y="85092"/>
                  <a:pt x="875132" y="79338"/>
                  <a:pt x="872350" y="73429"/>
                </a:cubicBezTo>
                <a:cubicBezTo>
                  <a:pt x="860649" y="75982"/>
                  <a:pt x="852553" y="77746"/>
                  <a:pt x="848065" y="78721"/>
                </a:cubicBezTo>
                <a:cubicBezTo>
                  <a:pt x="843577" y="79696"/>
                  <a:pt x="837658" y="76333"/>
                  <a:pt x="830308" y="68633"/>
                </a:cubicBezTo>
                <a:cubicBezTo>
                  <a:pt x="822959" y="60932"/>
                  <a:pt x="823066" y="57537"/>
                  <a:pt x="830631" y="58447"/>
                </a:cubicBezTo>
                <a:cubicBezTo>
                  <a:pt x="838195" y="59358"/>
                  <a:pt x="850611" y="58286"/>
                  <a:pt x="867876" y="55232"/>
                </a:cubicBezTo>
                <a:cubicBezTo>
                  <a:pt x="864520" y="43587"/>
                  <a:pt x="860534" y="34915"/>
                  <a:pt x="855916" y="29215"/>
                </a:cubicBezTo>
                <a:cubicBezTo>
                  <a:pt x="851299" y="23515"/>
                  <a:pt x="853063" y="20665"/>
                  <a:pt x="861208" y="20665"/>
                </a:cubicBezTo>
                <a:cubicBezTo>
                  <a:pt x="868134" y="20665"/>
                  <a:pt x="875053" y="22016"/>
                  <a:pt x="881965" y="24719"/>
                </a:cubicBezTo>
                <a:cubicBezTo>
                  <a:pt x="888877" y="27422"/>
                  <a:pt x="892108" y="30179"/>
                  <a:pt x="891656" y="32990"/>
                </a:cubicBezTo>
                <a:cubicBezTo>
                  <a:pt x="891204" y="35801"/>
                  <a:pt x="891330" y="42031"/>
                  <a:pt x="892032" y="51682"/>
                </a:cubicBezTo>
                <a:lnTo>
                  <a:pt x="923717" y="45595"/>
                </a:lnTo>
                <a:cubicBezTo>
                  <a:pt x="927890" y="30136"/>
                  <a:pt x="928851" y="18288"/>
                  <a:pt x="926599" y="10049"/>
                </a:cubicBezTo>
                <a:cubicBezTo>
                  <a:pt x="924911" y="3870"/>
                  <a:pt x="926172" y="541"/>
                  <a:pt x="930385" y="61"/>
                </a:cubicBezTo>
                <a:close/>
              </a:path>
            </a:pathLst>
          </a:custGeom>
          <a:solidFill>
            <a:prstClr val="black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" name="文本占位符 1">
            <a:extLst>
              <a:ext uri="{FF2B5EF4-FFF2-40B4-BE49-F238E27FC236}">
                <a16:creationId xmlns:a16="http://schemas.microsoft.com/office/drawing/2014/main" id="{C325E886-070D-48E5-AF98-DFB46EEB4E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4239" y="397234"/>
            <a:ext cx="2655374" cy="424732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温故知新</a:t>
            </a:r>
          </a:p>
        </p:txBody>
      </p:sp>
    </p:spTree>
    <p:extLst>
      <p:ext uri="{BB962C8B-B14F-4D97-AF65-F5344CB8AC3E}">
        <p14:creationId xmlns:p14="http://schemas.microsoft.com/office/powerpoint/2010/main" val="3182935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F86BBEA3-8E78-4927-9AB7-41276BDA8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0262" y="1556591"/>
            <a:ext cx="2849902" cy="317800"/>
          </a:xfrm>
          <a:custGeom>
            <a:avLst/>
            <a:gdLst/>
            <a:ahLst/>
            <a:cxnLst/>
            <a:rect l="l" t="t" r="r" b="b"/>
            <a:pathLst>
              <a:path w="2849902" h="317800">
                <a:moveTo>
                  <a:pt x="2756573" y="238852"/>
                </a:moveTo>
                <a:lnTo>
                  <a:pt x="2802626" y="238852"/>
                </a:lnTo>
                <a:lnTo>
                  <a:pt x="2802626" y="284884"/>
                </a:lnTo>
                <a:lnTo>
                  <a:pt x="2756573" y="284884"/>
                </a:lnTo>
                <a:close/>
                <a:moveTo>
                  <a:pt x="2078311" y="223063"/>
                </a:moveTo>
                <a:cubicBezTo>
                  <a:pt x="2080263" y="222038"/>
                  <a:pt x="2084358" y="225207"/>
                  <a:pt x="2090596" y="232571"/>
                </a:cubicBezTo>
                <a:cubicBezTo>
                  <a:pt x="2097594" y="243943"/>
                  <a:pt x="2106255" y="253501"/>
                  <a:pt x="2116580" y="261244"/>
                </a:cubicBezTo>
                <a:cubicBezTo>
                  <a:pt x="2126905" y="268988"/>
                  <a:pt x="2140027" y="273713"/>
                  <a:pt x="2155944" y="275420"/>
                </a:cubicBezTo>
                <a:cubicBezTo>
                  <a:pt x="2171862" y="277126"/>
                  <a:pt x="2185005" y="277442"/>
                  <a:pt x="2195373" y="276366"/>
                </a:cubicBezTo>
                <a:cubicBezTo>
                  <a:pt x="2205741" y="275290"/>
                  <a:pt x="2209616" y="272422"/>
                  <a:pt x="2206999" y="267762"/>
                </a:cubicBezTo>
                <a:cubicBezTo>
                  <a:pt x="2204382" y="263101"/>
                  <a:pt x="2201682" y="255989"/>
                  <a:pt x="2198900" y="246424"/>
                </a:cubicBezTo>
                <a:cubicBezTo>
                  <a:pt x="2196118" y="236859"/>
                  <a:pt x="2200840" y="238275"/>
                  <a:pt x="2213065" y="250672"/>
                </a:cubicBezTo>
                <a:cubicBezTo>
                  <a:pt x="2225290" y="263069"/>
                  <a:pt x="2235887" y="271189"/>
                  <a:pt x="2244857" y="275032"/>
                </a:cubicBezTo>
                <a:cubicBezTo>
                  <a:pt x="2253827" y="278876"/>
                  <a:pt x="2253343" y="283934"/>
                  <a:pt x="2243405" y="290208"/>
                </a:cubicBezTo>
                <a:cubicBezTo>
                  <a:pt x="2233467" y="296482"/>
                  <a:pt x="2219920" y="300536"/>
                  <a:pt x="2202761" y="302372"/>
                </a:cubicBezTo>
                <a:cubicBezTo>
                  <a:pt x="2185603" y="304208"/>
                  <a:pt x="2168001" y="303752"/>
                  <a:pt x="2149954" y="301006"/>
                </a:cubicBezTo>
                <a:cubicBezTo>
                  <a:pt x="2131906" y="298260"/>
                  <a:pt x="2116717" y="291900"/>
                  <a:pt x="2104384" y="281926"/>
                </a:cubicBezTo>
                <a:cubicBezTo>
                  <a:pt x="2092051" y="271953"/>
                  <a:pt x="2083551" y="257552"/>
                  <a:pt x="2078884" y="238723"/>
                </a:cubicBezTo>
                <a:cubicBezTo>
                  <a:pt x="2076550" y="229309"/>
                  <a:pt x="2076359" y="224089"/>
                  <a:pt x="2078311" y="223063"/>
                </a:cubicBezTo>
                <a:close/>
                <a:moveTo>
                  <a:pt x="2056091" y="215876"/>
                </a:moveTo>
                <a:cubicBezTo>
                  <a:pt x="2058344" y="216627"/>
                  <a:pt x="2060718" y="220073"/>
                  <a:pt x="2063213" y="226215"/>
                </a:cubicBezTo>
                <a:cubicBezTo>
                  <a:pt x="2068204" y="238497"/>
                  <a:pt x="2067268" y="252920"/>
                  <a:pt x="2060406" y="269483"/>
                </a:cubicBezTo>
                <a:cubicBezTo>
                  <a:pt x="2053544" y="286046"/>
                  <a:pt x="2047468" y="291430"/>
                  <a:pt x="2042176" y="285637"/>
                </a:cubicBezTo>
                <a:cubicBezTo>
                  <a:pt x="2036885" y="279843"/>
                  <a:pt x="2033766" y="273960"/>
                  <a:pt x="2032819" y="267988"/>
                </a:cubicBezTo>
                <a:cubicBezTo>
                  <a:pt x="2031873" y="262015"/>
                  <a:pt x="2033199" y="255422"/>
                  <a:pt x="2036799" y="248209"/>
                </a:cubicBezTo>
                <a:cubicBezTo>
                  <a:pt x="2041373" y="239820"/>
                  <a:pt x="2045672" y="230986"/>
                  <a:pt x="2049694" y="221708"/>
                </a:cubicBezTo>
                <a:cubicBezTo>
                  <a:pt x="2051705" y="217069"/>
                  <a:pt x="2053837" y="215125"/>
                  <a:pt x="2056091" y="215876"/>
                </a:cubicBezTo>
                <a:close/>
                <a:moveTo>
                  <a:pt x="2131358" y="214567"/>
                </a:moveTo>
                <a:cubicBezTo>
                  <a:pt x="2138528" y="214567"/>
                  <a:pt x="2145497" y="216496"/>
                  <a:pt x="2152266" y="220353"/>
                </a:cubicBezTo>
                <a:cubicBezTo>
                  <a:pt x="2159780" y="224655"/>
                  <a:pt x="2164036" y="229169"/>
                  <a:pt x="2165032" y="233894"/>
                </a:cubicBezTo>
                <a:cubicBezTo>
                  <a:pt x="2166029" y="238619"/>
                  <a:pt x="2164889" y="243574"/>
                  <a:pt x="2161612" y="248757"/>
                </a:cubicBezTo>
                <a:cubicBezTo>
                  <a:pt x="2158335" y="253941"/>
                  <a:pt x="2153535" y="254078"/>
                  <a:pt x="2147211" y="249166"/>
                </a:cubicBezTo>
                <a:cubicBezTo>
                  <a:pt x="2140887" y="244255"/>
                  <a:pt x="2134402" y="237260"/>
                  <a:pt x="2127755" y="228183"/>
                </a:cubicBezTo>
                <a:cubicBezTo>
                  <a:pt x="2121108" y="219106"/>
                  <a:pt x="2122309" y="214567"/>
                  <a:pt x="2131358" y="214567"/>
                </a:cubicBezTo>
                <a:close/>
                <a:moveTo>
                  <a:pt x="2415291" y="206041"/>
                </a:moveTo>
                <a:cubicBezTo>
                  <a:pt x="2417523" y="205372"/>
                  <a:pt x="2422149" y="209075"/>
                  <a:pt x="2429168" y="217148"/>
                </a:cubicBezTo>
                <a:cubicBezTo>
                  <a:pt x="2438102" y="230571"/>
                  <a:pt x="2450331" y="241595"/>
                  <a:pt x="2465854" y="250220"/>
                </a:cubicBezTo>
                <a:cubicBezTo>
                  <a:pt x="2481377" y="258846"/>
                  <a:pt x="2498152" y="263159"/>
                  <a:pt x="2516177" y="263159"/>
                </a:cubicBezTo>
                <a:cubicBezTo>
                  <a:pt x="2534518" y="263159"/>
                  <a:pt x="2547188" y="262029"/>
                  <a:pt x="2554186" y="259771"/>
                </a:cubicBezTo>
                <a:cubicBezTo>
                  <a:pt x="2561184" y="257512"/>
                  <a:pt x="2563816" y="253931"/>
                  <a:pt x="2562080" y="249026"/>
                </a:cubicBezTo>
                <a:cubicBezTo>
                  <a:pt x="2560345" y="244122"/>
                  <a:pt x="2557198" y="234446"/>
                  <a:pt x="2552637" y="219998"/>
                </a:cubicBezTo>
                <a:cubicBezTo>
                  <a:pt x="2548077" y="205550"/>
                  <a:pt x="2553297" y="206594"/>
                  <a:pt x="2568297" y="223128"/>
                </a:cubicBezTo>
                <a:cubicBezTo>
                  <a:pt x="2583297" y="239662"/>
                  <a:pt x="2596597" y="251353"/>
                  <a:pt x="2608199" y="258201"/>
                </a:cubicBezTo>
                <a:cubicBezTo>
                  <a:pt x="2619800" y="265048"/>
                  <a:pt x="2614447" y="272781"/>
                  <a:pt x="2592141" y="281399"/>
                </a:cubicBezTo>
                <a:cubicBezTo>
                  <a:pt x="2569835" y="290018"/>
                  <a:pt x="2543657" y="293413"/>
                  <a:pt x="2513607" y="291585"/>
                </a:cubicBezTo>
                <a:cubicBezTo>
                  <a:pt x="2483557" y="289756"/>
                  <a:pt x="2461018" y="282267"/>
                  <a:pt x="2445989" y="269117"/>
                </a:cubicBezTo>
                <a:cubicBezTo>
                  <a:pt x="2430961" y="255967"/>
                  <a:pt x="2420890" y="239981"/>
                  <a:pt x="2415778" y="221160"/>
                </a:cubicBezTo>
                <a:cubicBezTo>
                  <a:pt x="2413222" y="211749"/>
                  <a:pt x="2413060" y="206709"/>
                  <a:pt x="2415291" y="206041"/>
                </a:cubicBezTo>
                <a:close/>
                <a:moveTo>
                  <a:pt x="2212344" y="198370"/>
                </a:moveTo>
                <a:cubicBezTo>
                  <a:pt x="2219701" y="198370"/>
                  <a:pt x="2228484" y="199295"/>
                  <a:pt x="2238694" y="201144"/>
                </a:cubicBezTo>
                <a:cubicBezTo>
                  <a:pt x="2249808" y="203181"/>
                  <a:pt x="2259007" y="207945"/>
                  <a:pt x="2266292" y="215438"/>
                </a:cubicBezTo>
                <a:cubicBezTo>
                  <a:pt x="2273577" y="222931"/>
                  <a:pt x="2275434" y="229854"/>
                  <a:pt x="2271863" y="236206"/>
                </a:cubicBezTo>
                <a:cubicBezTo>
                  <a:pt x="2268293" y="242559"/>
                  <a:pt x="2261736" y="243100"/>
                  <a:pt x="2252192" y="237830"/>
                </a:cubicBezTo>
                <a:cubicBezTo>
                  <a:pt x="2242649" y="232560"/>
                  <a:pt x="2231134" y="224666"/>
                  <a:pt x="2217647" y="214147"/>
                </a:cubicBezTo>
                <a:cubicBezTo>
                  <a:pt x="2204160" y="203629"/>
                  <a:pt x="2202392" y="198370"/>
                  <a:pt x="2212344" y="198370"/>
                </a:cubicBezTo>
                <a:close/>
                <a:moveTo>
                  <a:pt x="1127348" y="181925"/>
                </a:moveTo>
                <a:cubicBezTo>
                  <a:pt x="1131286" y="182348"/>
                  <a:pt x="1136256" y="183355"/>
                  <a:pt x="1142257" y="184947"/>
                </a:cubicBezTo>
                <a:cubicBezTo>
                  <a:pt x="1164442" y="189765"/>
                  <a:pt x="1178635" y="197466"/>
                  <a:pt x="1184837" y="208049"/>
                </a:cubicBezTo>
                <a:cubicBezTo>
                  <a:pt x="1191039" y="218632"/>
                  <a:pt x="1192760" y="228685"/>
                  <a:pt x="1189999" y="238207"/>
                </a:cubicBezTo>
                <a:cubicBezTo>
                  <a:pt x="1187239" y="247729"/>
                  <a:pt x="1182302" y="251016"/>
                  <a:pt x="1175190" y="248069"/>
                </a:cubicBezTo>
                <a:cubicBezTo>
                  <a:pt x="1168077" y="245122"/>
                  <a:pt x="1159311" y="238440"/>
                  <a:pt x="1148893" y="228022"/>
                </a:cubicBezTo>
                <a:cubicBezTo>
                  <a:pt x="1138475" y="217603"/>
                  <a:pt x="1128763" y="206228"/>
                  <a:pt x="1119758" y="193895"/>
                </a:cubicBezTo>
                <a:cubicBezTo>
                  <a:pt x="1113003" y="184646"/>
                  <a:pt x="1115533" y="180656"/>
                  <a:pt x="1127348" y="181925"/>
                </a:cubicBezTo>
                <a:close/>
                <a:moveTo>
                  <a:pt x="983084" y="177152"/>
                </a:moveTo>
                <a:cubicBezTo>
                  <a:pt x="986147" y="177728"/>
                  <a:pt x="988423" y="182488"/>
                  <a:pt x="989911" y="191433"/>
                </a:cubicBezTo>
                <a:cubicBezTo>
                  <a:pt x="992886" y="209322"/>
                  <a:pt x="988641" y="227118"/>
                  <a:pt x="977176" y="244821"/>
                </a:cubicBezTo>
                <a:cubicBezTo>
                  <a:pt x="965711" y="262524"/>
                  <a:pt x="957136" y="265507"/>
                  <a:pt x="951450" y="253769"/>
                </a:cubicBezTo>
                <a:cubicBezTo>
                  <a:pt x="945764" y="242032"/>
                  <a:pt x="946331" y="231528"/>
                  <a:pt x="953149" y="222257"/>
                </a:cubicBezTo>
                <a:cubicBezTo>
                  <a:pt x="959968" y="212986"/>
                  <a:pt x="966095" y="201560"/>
                  <a:pt x="971530" y="187980"/>
                </a:cubicBezTo>
                <a:cubicBezTo>
                  <a:pt x="976169" y="180186"/>
                  <a:pt x="980020" y="176577"/>
                  <a:pt x="983084" y="177152"/>
                </a:cubicBezTo>
                <a:close/>
                <a:moveTo>
                  <a:pt x="2386753" y="176053"/>
                </a:moveTo>
                <a:cubicBezTo>
                  <a:pt x="2389117" y="176605"/>
                  <a:pt x="2391697" y="180079"/>
                  <a:pt x="2394494" y="186474"/>
                </a:cubicBezTo>
                <a:cubicBezTo>
                  <a:pt x="2400086" y="199266"/>
                  <a:pt x="2397017" y="216614"/>
                  <a:pt x="2385287" y="238519"/>
                </a:cubicBezTo>
                <a:cubicBezTo>
                  <a:pt x="2373557" y="260423"/>
                  <a:pt x="2365207" y="267217"/>
                  <a:pt x="2360238" y="258900"/>
                </a:cubicBezTo>
                <a:cubicBezTo>
                  <a:pt x="2355270" y="250582"/>
                  <a:pt x="2353240" y="243050"/>
                  <a:pt x="2354151" y="236303"/>
                </a:cubicBezTo>
                <a:cubicBezTo>
                  <a:pt x="2355061" y="229556"/>
                  <a:pt x="2358887" y="221357"/>
                  <a:pt x="2365627" y="211706"/>
                </a:cubicBezTo>
                <a:cubicBezTo>
                  <a:pt x="2371549" y="203260"/>
                  <a:pt x="2376443" y="193745"/>
                  <a:pt x="2380308" y="183162"/>
                </a:cubicBezTo>
                <a:cubicBezTo>
                  <a:pt x="2382240" y="177870"/>
                  <a:pt x="2384388" y="175501"/>
                  <a:pt x="2386753" y="176053"/>
                </a:cubicBezTo>
                <a:close/>
                <a:moveTo>
                  <a:pt x="2478276" y="166809"/>
                </a:moveTo>
                <a:cubicBezTo>
                  <a:pt x="2483733" y="167665"/>
                  <a:pt x="2490580" y="169711"/>
                  <a:pt x="2498819" y="172944"/>
                </a:cubicBezTo>
                <a:cubicBezTo>
                  <a:pt x="2515840" y="178064"/>
                  <a:pt x="2522469" y="187876"/>
                  <a:pt x="2518705" y="202381"/>
                </a:cubicBezTo>
                <a:cubicBezTo>
                  <a:pt x="2514941" y="216886"/>
                  <a:pt x="2503891" y="215510"/>
                  <a:pt x="2485558" y="198251"/>
                </a:cubicBezTo>
                <a:cubicBezTo>
                  <a:pt x="2467223" y="180993"/>
                  <a:pt x="2460731" y="170844"/>
                  <a:pt x="2466080" y="167803"/>
                </a:cubicBezTo>
                <a:cubicBezTo>
                  <a:pt x="2468754" y="166283"/>
                  <a:pt x="2472820" y="165952"/>
                  <a:pt x="2478276" y="166809"/>
                </a:cubicBezTo>
                <a:close/>
                <a:moveTo>
                  <a:pt x="2572879" y="156511"/>
                </a:moveTo>
                <a:cubicBezTo>
                  <a:pt x="2578916" y="156511"/>
                  <a:pt x="2588897" y="156977"/>
                  <a:pt x="2602821" y="157909"/>
                </a:cubicBezTo>
                <a:cubicBezTo>
                  <a:pt x="2618151" y="158941"/>
                  <a:pt x="2628479" y="164907"/>
                  <a:pt x="2633807" y="175805"/>
                </a:cubicBezTo>
                <a:cubicBezTo>
                  <a:pt x="2639134" y="186704"/>
                  <a:pt x="2639733" y="195236"/>
                  <a:pt x="2635603" y="201403"/>
                </a:cubicBezTo>
                <a:cubicBezTo>
                  <a:pt x="2631473" y="207569"/>
                  <a:pt x="2624568" y="207863"/>
                  <a:pt x="2614888" y="202284"/>
                </a:cubicBezTo>
                <a:cubicBezTo>
                  <a:pt x="2605209" y="196706"/>
                  <a:pt x="2593747" y="187683"/>
                  <a:pt x="2580504" y="175214"/>
                </a:cubicBezTo>
                <a:cubicBezTo>
                  <a:pt x="2567261" y="162745"/>
                  <a:pt x="2564719" y="156511"/>
                  <a:pt x="2572879" y="156511"/>
                </a:cubicBezTo>
                <a:close/>
                <a:moveTo>
                  <a:pt x="2181305" y="140464"/>
                </a:moveTo>
                <a:cubicBezTo>
                  <a:pt x="2176286" y="140464"/>
                  <a:pt x="2161243" y="142253"/>
                  <a:pt x="2136176" y="145831"/>
                </a:cubicBezTo>
                <a:cubicBezTo>
                  <a:pt x="2111110" y="149409"/>
                  <a:pt x="2096031" y="151764"/>
                  <a:pt x="2090940" y="152897"/>
                </a:cubicBezTo>
                <a:lnTo>
                  <a:pt x="2095543" y="167287"/>
                </a:lnTo>
                <a:cubicBezTo>
                  <a:pt x="2110715" y="165566"/>
                  <a:pt x="2124668" y="162888"/>
                  <a:pt x="2137402" y="159253"/>
                </a:cubicBezTo>
                <a:cubicBezTo>
                  <a:pt x="2150136" y="155618"/>
                  <a:pt x="2159526" y="156407"/>
                  <a:pt x="2165570" y="161619"/>
                </a:cubicBezTo>
                <a:cubicBezTo>
                  <a:pt x="2171614" y="166832"/>
                  <a:pt x="2165065" y="172030"/>
                  <a:pt x="2145920" y="177214"/>
                </a:cubicBezTo>
                <a:cubicBezTo>
                  <a:pt x="2126776" y="182398"/>
                  <a:pt x="2110701" y="184990"/>
                  <a:pt x="2097694" y="184990"/>
                </a:cubicBezTo>
                <a:lnTo>
                  <a:pt x="2100039" y="199703"/>
                </a:lnTo>
                <a:cubicBezTo>
                  <a:pt x="2105316" y="199703"/>
                  <a:pt x="2116086" y="198126"/>
                  <a:pt x="2132347" y="194971"/>
                </a:cubicBezTo>
                <a:cubicBezTo>
                  <a:pt x="2148609" y="191816"/>
                  <a:pt x="2160447" y="190690"/>
                  <a:pt x="2167861" y="191594"/>
                </a:cubicBezTo>
                <a:cubicBezTo>
                  <a:pt x="2173224" y="183133"/>
                  <a:pt x="2177465" y="172496"/>
                  <a:pt x="2180584" y="159683"/>
                </a:cubicBezTo>
                <a:cubicBezTo>
                  <a:pt x="2183703" y="146870"/>
                  <a:pt x="2183944" y="140464"/>
                  <a:pt x="2181305" y="140464"/>
                </a:cubicBezTo>
                <a:close/>
                <a:moveTo>
                  <a:pt x="2188320" y="118668"/>
                </a:moveTo>
                <a:cubicBezTo>
                  <a:pt x="2191609" y="118833"/>
                  <a:pt x="2194935" y="119886"/>
                  <a:pt x="2198298" y="121825"/>
                </a:cubicBezTo>
                <a:cubicBezTo>
                  <a:pt x="2205024" y="125704"/>
                  <a:pt x="2211534" y="130630"/>
                  <a:pt x="2217829" y="136603"/>
                </a:cubicBezTo>
                <a:cubicBezTo>
                  <a:pt x="2224125" y="142575"/>
                  <a:pt x="2225078" y="146999"/>
                  <a:pt x="2220690" y="149875"/>
                </a:cubicBezTo>
                <a:cubicBezTo>
                  <a:pt x="2216302" y="152750"/>
                  <a:pt x="2210372" y="161666"/>
                  <a:pt x="2202901" y="176623"/>
                </a:cubicBezTo>
                <a:cubicBezTo>
                  <a:pt x="2195430" y="191580"/>
                  <a:pt x="2188339" y="202790"/>
                  <a:pt x="2181628" y="210254"/>
                </a:cubicBezTo>
                <a:cubicBezTo>
                  <a:pt x="2174916" y="217718"/>
                  <a:pt x="2169754" y="216947"/>
                  <a:pt x="2166140" y="207942"/>
                </a:cubicBezTo>
                <a:cubicBezTo>
                  <a:pt x="2139338" y="211469"/>
                  <a:pt x="2117398" y="214509"/>
                  <a:pt x="2100319" y="217062"/>
                </a:cubicBezTo>
                <a:cubicBezTo>
                  <a:pt x="2092360" y="228075"/>
                  <a:pt x="2086530" y="228032"/>
                  <a:pt x="2082831" y="216933"/>
                </a:cubicBezTo>
                <a:cubicBezTo>
                  <a:pt x="2079131" y="205834"/>
                  <a:pt x="2075768" y="193609"/>
                  <a:pt x="2072742" y="180258"/>
                </a:cubicBezTo>
                <a:cubicBezTo>
                  <a:pt x="2069716" y="166907"/>
                  <a:pt x="2064543" y="156009"/>
                  <a:pt x="2057223" y="147562"/>
                </a:cubicBezTo>
                <a:cubicBezTo>
                  <a:pt x="2049902" y="139116"/>
                  <a:pt x="2052282" y="135344"/>
                  <a:pt x="2064364" y="136248"/>
                </a:cubicBezTo>
                <a:cubicBezTo>
                  <a:pt x="2076446" y="137151"/>
                  <a:pt x="2096891" y="135613"/>
                  <a:pt x="2125701" y="131634"/>
                </a:cubicBezTo>
                <a:cubicBezTo>
                  <a:pt x="2154510" y="127654"/>
                  <a:pt x="2172131" y="124055"/>
                  <a:pt x="2178562" y="120836"/>
                </a:cubicBezTo>
                <a:cubicBezTo>
                  <a:pt x="2181778" y="119226"/>
                  <a:pt x="2185031" y="118504"/>
                  <a:pt x="2188320" y="118668"/>
                </a:cubicBezTo>
                <a:close/>
                <a:moveTo>
                  <a:pt x="1166050" y="104773"/>
                </a:moveTo>
                <a:cubicBezTo>
                  <a:pt x="1173642" y="104701"/>
                  <a:pt x="1179893" y="105388"/>
                  <a:pt x="1184805" y="106832"/>
                </a:cubicBezTo>
                <a:cubicBezTo>
                  <a:pt x="1194628" y="109722"/>
                  <a:pt x="1202691" y="115824"/>
                  <a:pt x="1208993" y="125138"/>
                </a:cubicBezTo>
                <a:cubicBezTo>
                  <a:pt x="1215296" y="134452"/>
                  <a:pt x="1205609" y="138435"/>
                  <a:pt x="1179933" y="137087"/>
                </a:cubicBezTo>
                <a:cubicBezTo>
                  <a:pt x="1154256" y="135739"/>
                  <a:pt x="1118503" y="136255"/>
                  <a:pt x="1072671" y="138635"/>
                </a:cubicBezTo>
                <a:cubicBezTo>
                  <a:pt x="1081663" y="144128"/>
                  <a:pt x="1084810" y="149982"/>
                  <a:pt x="1082114" y="156199"/>
                </a:cubicBezTo>
                <a:cubicBezTo>
                  <a:pt x="1079418" y="162415"/>
                  <a:pt x="1079185" y="179828"/>
                  <a:pt x="1081415" y="208436"/>
                </a:cubicBezTo>
                <a:cubicBezTo>
                  <a:pt x="1083645" y="237045"/>
                  <a:pt x="1084061" y="256960"/>
                  <a:pt x="1082663" y="268181"/>
                </a:cubicBezTo>
                <a:cubicBezTo>
                  <a:pt x="1081265" y="279403"/>
                  <a:pt x="1076640" y="289939"/>
                  <a:pt x="1068789" y="299791"/>
                </a:cubicBezTo>
                <a:cubicBezTo>
                  <a:pt x="1060938" y="309642"/>
                  <a:pt x="1055001" y="310947"/>
                  <a:pt x="1050978" y="303706"/>
                </a:cubicBezTo>
                <a:cubicBezTo>
                  <a:pt x="1046956" y="296464"/>
                  <a:pt x="1038513" y="286540"/>
                  <a:pt x="1025650" y="273935"/>
                </a:cubicBezTo>
                <a:cubicBezTo>
                  <a:pt x="1012787" y="261330"/>
                  <a:pt x="1010428" y="255963"/>
                  <a:pt x="1018573" y="257835"/>
                </a:cubicBezTo>
                <a:cubicBezTo>
                  <a:pt x="1026718" y="259706"/>
                  <a:pt x="1033523" y="261280"/>
                  <a:pt x="1038986" y="262556"/>
                </a:cubicBezTo>
                <a:cubicBezTo>
                  <a:pt x="1044450" y="263833"/>
                  <a:pt x="1048476" y="264385"/>
                  <a:pt x="1051064" y="264213"/>
                </a:cubicBezTo>
                <a:cubicBezTo>
                  <a:pt x="1053653" y="264041"/>
                  <a:pt x="1054728" y="245560"/>
                  <a:pt x="1054291" y="208770"/>
                </a:cubicBezTo>
                <a:cubicBezTo>
                  <a:pt x="1053853" y="171980"/>
                  <a:pt x="1051914" y="149656"/>
                  <a:pt x="1048472" y="141797"/>
                </a:cubicBezTo>
                <a:cubicBezTo>
                  <a:pt x="1021742" y="146300"/>
                  <a:pt x="1000770" y="149670"/>
                  <a:pt x="985555" y="151907"/>
                </a:cubicBezTo>
                <a:cubicBezTo>
                  <a:pt x="970340" y="154144"/>
                  <a:pt x="959412" y="155496"/>
                  <a:pt x="952773" y="155962"/>
                </a:cubicBezTo>
                <a:cubicBezTo>
                  <a:pt x="946133" y="156428"/>
                  <a:pt x="940340" y="156417"/>
                  <a:pt x="935393" y="155930"/>
                </a:cubicBezTo>
                <a:cubicBezTo>
                  <a:pt x="930445" y="155442"/>
                  <a:pt x="923490" y="151144"/>
                  <a:pt x="914528" y="143034"/>
                </a:cubicBezTo>
                <a:cubicBezTo>
                  <a:pt x="905565" y="134925"/>
                  <a:pt x="907859" y="130870"/>
                  <a:pt x="921411" y="130870"/>
                </a:cubicBezTo>
                <a:cubicBezTo>
                  <a:pt x="933184" y="130870"/>
                  <a:pt x="949220" y="129988"/>
                  <a:pt x="969519" y="128224"/>
                </a:cubicBezTo>
                <a:cubicBezTo>
                  <a:pt x="989817" y="126461"/>
                  <a:pt x="1018046" y="123320"/>
                  <a:pt x="1054205" y="118803"/>
                </a:cubicBezTo>
                <a:cubicBezTo>
                  <a:pt x="1090364" y="114286"/>
                  <a:pt x="1118714" y="110439"/>
                  <a:pt x="1139257" y="107263"/>
                </a:cubicBezTo>
                <a:cubicBezTo>
                  <a:pt x="1149528" y="105674"/>
                  <a:pt x="1158459" y="104845"/>
                  <a:pt x="1166050" y="104773"/>
                </a:cubicBezTo>
                <a:close/>
                <a:moveTo>
                  <a:pt x="79138" y="68200"/>
                </a:moveTo>
                <a:cubicBezTo>
                  <a:pt x="69379" y="67777"/>
                  <a:pt x="60549" y="72990"/>
                  <a:pt x="52648" y="83838"/>
                </a:cubicBezTo>
                <a:cubicBezTo>
                  <a:pt x="44746" y="94686"/>
                  <a:pt x="39469" y="112206"/>
                  <a:pt x="36816" y="136398"/>
                </a:cubicBezTo>
                <a:cubicBezTo>
                  <a:pt x="34177" y="160576"/>
                  <a:pt x="35074" y="182176"/>
                  <a:pt x="39505" y="201198"/>
                </a:cubicBezTo>
                <a:cubicBezTo>
                  <a:pt x="43936" y="220220"/>
                  <a:pt x="50787" y="233274"/>
                  <a:pt x="60058" y="240358"/>
                </a:cubicBezTo>
                <a:cubicBezTo>
                  <a:pt x="69329" y="247442"/>
                  <a:pt x="78636" y="248930"/>
                  <a:pt x="87978" y="244821"/>
                </a:cubicBezTo>
                <a:cubicBezTo>
                  <a:pt x="97321" y="240713"/>
                  <a:pt x="104394" y="231460"/>
                  <a:pt x="109198" y="217062"/>
                </a:cubicBezTo>
                <a:cubicBezTo>
                  <a:pt x="114002" y="202664"/>
                  <a:pt x="116404" y="186797"/>
                  <a:pt x="116404" y="169460"/>
                </a:cubicBezTo>
                <a:cubicBezTo>
                  <a:pt x="116404" y="152122"/>
                  <a:pt x="115744" y="136409"/>
                  <a:pt x="114425" y="122320"/>
                </a:cubicBezTo>
                <a:cubicBezTo>
                  <a:pt x="113106" y="108231"/>
                  <a:pt x="109334" y="95794"/>
                  <a:pt x="103111" y="85010"/>
                </a:cubicBezTo>
                <a:cubicBezTo>
                  <a:pt x="96887" y="74226"/>
                  <a:pt x="88896" y="68623"/>
                  <a:pt x="79138" y="68200"/>
                </a:cubicBezTo>
                <a:close/>
                <a:moveTo>
                  <a:pt x="1817661" y="57399"/>
                </a:moveTo>
                <a:cubicBezTo>
                  <a:pt x="1819963" y="56401"/>
                  <a:pt x="1823528" y="57463"/>
                  <a:pt x="1828357" y="60585"/>
                </a:cubicBezTo>
                <a:cubicBezTo>
                  <a:pt x="1838015" y="66830"/>
                  <a:pt x="1845691" y="73534"/>
                  <a:pt x="1851384" y="80697"/>
                </a:cubicBezTo>
                <a:cubicBezTo>
                  <a:pt x="1857077" y="87860"/>
                  <a:pt x="1856797" y="94019"/>
                  <a:pt x="1850545" y="99175"/>
                </a:cubicBezTo>
                <a:cubicBezTo>
                  <a:pt x="1844293" y="104330"/>
                  <a:pt x="1833494" y="115297"/>
                  <a:pt x="1818150" y="132075"/>
                </a:cubicBezTo>
                <a:cubicBezTo>
                  <a:pt x="1802806" y="148853"/>
                  <a:pt x="1785516" y="168381"/>
                  <a:pt x="1766278" y="190658"/>
                </a:cubicBezTo>
                <a:cubicBezTo>
                  <a:pt x="1747041" y="212936"/>
                  <a:pt x="1734895" y="226082"/>
                  <a:pt x="1729840" y="230097"/>
                </a:cubicBezTo>
                <a:cubicBezTo>
                  <a:pt x="1724785" y="234113"/>
                  <a:pt x="1724867" y="236135"/>
                  <a:pt x="1730087" y="236163"/>
                </a:cubicBezTo>
                <a:cubicBezTo>
                  <a:pt x="1735307" y="236192"/>
                  <a:pt x="1750185" y="234865"/>
                  <a:pt x="1774721" y="232184"/>
                </a:cubicBezTo>
                <a:cubicBezTo>
                  <a:pt x="1799257" y="229502"/>
                  <a:pt x="1818609" y="227064"/>
                  <a:pt x="1832777" y="224870"/>
                </a:cubicBezTo>
                <a:cubicBezTo>
                  <a:pt x="1828576" y="218460"/>
                  <a:pt x="1823700" y="209286"/>
                  <a:pt x="1818150" y="197348"/>
                </a:cubicBezTo>
                <a:cubicBezTo>
                  <a:pt x="1812601" y="185410"/>
                  <a:pt x="1816638" y="182750"/>
                  <a:pt x="1830261" y="189368"/>
                </a:cubicBezTo>
                <a:cubicBezTo>
                  <a:pt x="1843884" y="195986"/>
                  <a:pt x="1856249" y="204618"/>
                  <a:pt x="1867355" y="215266"/>
                </a:cubicBezTo>
                <a:cubicBezTo>
                  <a:pt x="1878462" y="225914"/>
                  <a:pt x="1885173" y="236909"/>
                  <a:pt x="1887489" y="248252"/>
                </a:cubicBezTo>
                <a:cubicBezTo>
                  <a:pt x="1889805" y="259595"/>
                  <a:pt x="1888600" y="269436"/>
                  <a:pt x="1883875" y="277775"/>
                </a:cubicBezTo>
                <a:cubicBezTo>
                  <a:pt x="1879150" y="286114"/>
                  <a:pt x="1872718" y="285727"/>
                  <a:pt x="1864580" y="276613"/>
                </a:cubicBezTo>
                <a:cubicBezTo>
                  <a:pt x="1856442" y="267500"/>
                  <a:pt x="1848279" y="255408"/>
                  <a:pt x="1840091" y="240336"/>
                </a:cubicBezTo>
                <a:cubicBezTo>
                  <a:pt x="1814149" y="244839"/>
                  <a:pt x="1786243" y="250880"/>
                  <a:pt x="1756373" y="258459"/>
                </a:cubicBezTo>
                <a:cubicBezTo>
                  <a:pt x="1726502" y="266037"/>
                  <a:pt x="1705379" y="273236"/>
                  <a:pt x="1693003" y="280055"/>
                </a:cubicBezTo>
                <a:cubicBezTo>
                  <a:pt x="1680628" y="286874"/>
                  <a:pt x="1673382" y="283572"/>
                  <a:pt x="1671267" y="270150"/>
                </a:cubicBezTo>
                <a:cubicBezTo>
                  <a:pt x="1669152" y="256727"/>
                  <a:pt x="1672103" y="247632"/>
                  <a:pt x="1680119" y="242864"/>
                </a:cubicBezTo>
                <a:cubicBezTo>
                  <a:pt x="1688135" y="238096"/>
                  <a:pt x="1697693" y="230606"/>
                  <a:pt x="1708792" y="220396"/>
                </a:cubicBezTo>
                <a:cubicBezTo>
                  <a:pt x="1719891" y="210186"/>
                  <a:pt x="1735751" y="192074"/>
                  <a:pt x="1756373" y="166061"/>
                </a:cubicBezTo>
                <a:cubicBezTo>
                  <a:pt x="1776994" y="140048"/>
                  <a:pt x="1791958" y="119524"/>
                  <a:pt x="1801265" y="104488"/>
                </a:cubicBezTo>
                <a:cubicBezTo>
                  <a:pt x="1810572" y="89452"/>
                  <a:pt x="1814999" y="76815"/>
                  <a:pt x="1814547" y="66576"/>
                </a:cubicBezTo>
                <a:cubicBezTo>
                  <a:pt x="1814322" y="61456"/>
                  <a:pt x="1815359" y="58397"/>
                  <a:pt x="1817661" y="57399"/>
                </a:cubicBezTo>
                <a:close/>
                <a:moveTo>
                  <a:pt x="2464961" y="52723"/>
                </a:moveTo>
                <a:cubicBezTo>
                  <a:pt x="2441515" y="56323"/>
                  <a:pt x="2426673" y="58732"/>
                  <a:pt x="2420435" y="59951"/>
                </a:cubicBezTo>
                <a:cubicBezTo>
                  <a:pt x="2424923" y="85146"/>
                  <a:pt x="2430079" y="111475"/>
                  <a:pt x="2435901" y="138937"/>
                </a:cubicBezTo>
                <a:cubicBezTo>
                  <a:pt x="2444089" y="138062"/>
                  <a:pt x="2455074" y="136090"/>
                  <a:pt x="2468855" y="133021"/>
                </a:cubicBezTo>
                <a:lnTo>
                  <a:pt x="2468855" y="105359"/>
                </a:lnTo>
                <a:cubicBezTo>
                  <a:pt x="2464108" y="107123"/>
                  <a:pt x="2459684" y="108464"/>
                  <a:pt x="2455583" y="109381"/>
                </a:cubicBezTo>
                <a:cubicBezTo>
                  <a:pt x="2451481" y="110299"/>
                  <a:pt x="2445469" y="107851"/>
                  <a:pt x="2437547" y="102036"/>
                </a:cubicBezTo>
                <a:cubicBezTo>
                  <a:pt x="2429623" y="96221"/>
                  <a:pt x="2430326" y="92374"/>
                  <a:pt x="2439655" y="90495"/>
                </a:cubicBezTo>
                <a:cubicBezTo>
                  <a:pt x="2448983" y="88617"/>
                  <a:pt x="2458752" y="86580"/>
                  <a:pt x="2468962" y="84386"/>
                </a:cubicBezTo>
                <a:cubicBezTo>
                  <a:pt x="2469794" y="71896"/>
                  <a:pt x="2468460" y="61342"/>
                  <a:pt x="2464961" y="52723"/>
                </a:cubicBezTo>
                <a:close/>
                <a:moveTo>
                  <a:pt x="2536244" y="43678"/>
                </a:moveTo>
                <a:cubicBezTo>
                  <a:pt x="2533306" y="43173"/>
                  <a:pt x="2529320" y="43252"/>
                  <a:pt x="2524287" y="43915"/>
                </a:cubicBezTo>
                <a:cubicBezTo>
                  <a:pt x="2514220" y="45241"/>
                  <a:pt x="2502547" y="46865"/>
                  <a:pt x="2489268" y="48787"/>
                </a:cubicBezTo>
                <a:cubicBezTo>
                  <a:pt x="2495563" y="52989"/>
                  <a:pt x="2498019" y="56882"/>
                  <a:pt x="2496635" y="60467"/>
                </a:cubicBezTo>
                <a:cubicBezTo>
                  <a:pt x="2495251" y="64052"/>
                  <a:pt x="2494144" y="70412"/>
                  <a:pt x="2493312" y="79547"/>
                </a:cubicBezTo>
                <a:cubicBezTo>
                  <a:pt x="2498833" y="78758"/>
                  <a:pt x="2504401" y="77439"/>
                  <a:pt x="2510015" y="75589"/>
                </a:cubicBezTo>
                <a:cubicBezTo>
                  <a:pt x="2515629" y="73739"/>
                  <a:pt x="2521673" y="75578"/>
                  <a:pt x="2528148" y="81106"/>
                </a:cubicBezTo>
                <a:cubicBezTo>
                  <a:pt x="2534623" y="86634"/>
                  <a:pt x="2533927" y="90929"/>
                  <a:pt x="2526061" y="93991"/>
                </a:cubicBezTo>
                <a:cubicBezTo>
                  <a:pt x="2518196" y="97052"/>
                  <a:pt x="2507157" y="99766"/>
                  <a:pt x="2492946" y="102132"/>
                </a:cubicBezTo>
                <a:cubicBezTo>
                  <a:pt x="2492243" y="109847"/>
                  <a:pt x="2491469" y="118516"/>
                  <a:pt x="2490623" y="128138"/>
                </a:cubicBezTo>
                <a:cubicBezTo>
                  <a:pt x="2509351" y="126360"/>
                  <a:pt x="2522129" y="125471"/>
                  <a:pt x="2528955" y="125471"/>
                </a:cubicBezTo>
                <a:cubicBezTo>
                  <a:pt x="2532984" y="111934"/>
                  <a:pt x="2536573" y="96300"/>
                  <a:pt x="2539720" y="78568"/>
                </a:cubicBezTo>
                <a:cubicBezTo>
                  <a:pt x="2542868" y="60836"/>
                  <a:pt x="2543599" y="50296"/>
                  <a:pt x="2541915" y="46948"/>
                </a:cubicBezTo>
                <a:cubicBezTo>
                  <a:pt x="2541072" y="45273"/>
                  <a:pt x="2539182" y="44184"/>
                  <a:pt x="2536244" y="43678"/>
                </a:cubicBezTo>
                <a:close/>
                <a:moveTo>
                  <a:pt x="390024" y="39086"/>
                </a:moveTo>
                <a:cubicBezTo>
                  <a:pt x="441190" y="41911"/>
                  <a:pt x="473764" y="62883"/>
                  <a:pt x="487745" y="102003"/>
                </a:cubicBezTo>
                <a:lnTo>
                  <a:pt x="489208" y="107467"/>
                </a:lnTo>
                <a:lnTo>
                  <a:pt x="457050" y="120201"/>
                </a:lnTo>
                <a:cubicBezTo>
                  <a:pt x="445879" y="91277"/>
                  <a:pt x="428571" y="75983"/>
                  <a:pt x="405124" y="74320"/>
                </a:cubicBezTo>
                <a:lnTo>
                  <a:pt x="385034" y="72964"/>
                </a:lnTo>
                <a:cubicBezTo>
                  <a:pt x="336492" y="75531"/>
                  <a:pt x="311361" y="108306"/>
                  <a:pt x="309640" y="171288"/>
                </a:cubicBezTo>
                <a:cubicBezTo>
                  <a:pt x="312279" y="215284"/>
                  <a:pt x="330025" y="243333"/>
                  <a:pt x="362878" y="255436"/>
                </a:cubicBezTo>
                <a:cubicBezTo>
                  <a:pt x="369518" y="257860"/>
                  <a:pt x="380273" y="259108"/>
                  <a:pt x="395143" y="259179"/>
                </a:cubicBezTo>
                <a:cubicBezTo>
                  <a:pt x="424139" y="255766"/>
                  <a:pt x="445994" y="236758"/>
                  <a:pt x="460707" y="202155"/>
                </a:cubicBezTo>
                <a:lnTo>
                  <a:pt x="460707" y="196993"/>
                </a:lnTo>
                <a:lnTo>
                  <a:pt x="495962" y="204522"/>
                </a:lnTo>
                <a:lnTo>
                  <a:pt x="495962" y="208608"/>
                </a:lnTo>
                <a:cubicBezTo>
                  <a:pt x="474395" y="262083"/>
                  <a:pt x="440172" y="289760"/>
                  <a:pt x="393294" y="291638"/>
                </a:cubicBezTo>
                <a:lnTo>
                  <a:pt x="373698" y="291638"/>
                </a:lnTo>
                <a:cubicBezTo>
                  <a:pt x="324281" y="283249"/>
                  <a:pt x="293959" y="258950"/>
                  <a:pt x="282731" y="218740"/>
                </a:cubicBezTo>
                <a:cubicBezTo>
                  <a:pt x="278099" y="205791"/>
                  <a:pt x="275783" y="188625"/>
                  <a:pt x="275783" y="167244"/>
                </a:cubicBezTo>
                <a:cubicBezTo>
                  <a:pt x="278522" y="114372"/>
                  <a:pt x="296884" y="77374"/>
                  <a:pt x="330871" y="56251"/>
                </a:cubicBezTo>
                <a:cubicBezTo>
                  <a:pt x="346086" y="45783"/>
                  <a:pt x="364161" y="40068"/>
                  <a:pt x="385098" y="39107"/>
                </a:cubicBezTo>
                <a:close/>
                <a:moveTo>
                  <a:pt x="79525" y="36397"/>
                </a:moveTo>
                <a:cubicBezTo>
                  <a:pt x="96640" y="36397"/>
                  <a:pt x="111335" y="43244"/>
                  <a:pt x="123610" y="56939"/>
                </a:cubicBezTo>
                <a:cubicBezTo>
                  <a:pt x="135885" y="70634"/>
                  <a:pt x="143848" y="87509"/>
                  <a:pt x="147497" y="107564"/>
                </a:cubicBezTo>
                <a:cubicBezTo>
                  <a:pt x="151147" y="127619"/>
                  <a:pt x="152287" y="150656"/>
                  <a:pt x="150917" y="176676"/>
                </a:cubicBezTo>
                <a:cubicBezTo>
                  <a:pt x="149548" y="202697"/>
                  <a:pt x="144866" y="224168"/>
                  <a:pt x="136871" y="241089"/>
                </a:cubicBezTo>
                <a:cubicBezTo>
                  <a:pt x="128877" y="258011"/>
                  <a:pt x="116705" y="269766"/>
                  <a:pt x="100357" y="276355"/>
                </a:cubicBezTo>
                <a:cubicBezTo>
                  <a:pt x="84010" y="282945"/>
                  <a:pt x="67694" y="282242"/>
                  <a:pt x="51411" y="274247"/>
                </a:cubicBezTo>
                <a:cubicBezTo>
                  <a:pt x="35127" y="266253"/>
                  <a:pt x="23702" y="255684"/>
                  <a:pt x="17134" y="242541"/>
                </a:cubicBezTo>
                <a:cubicBezTo>
                  <a:pt x="10566" y="229398"/>
                  <a:pt x="5898" y="215675"/>
                  <a:pt x="3131" y="201370"/>
                </a:cubicBezTo>
                <a:cubicBezTo>
                  <a:pt x="363" y="187066"/>
                  <a:pt x="-569" y="167846"/>
                  <a:pt x="334" y="143712"/>
                </a:cubicBezTo>
                <a:cubicBezTo>
                  <a:pt x="1252" y="119577"/>
                  <a:pt x="4680" y="100430"/>
                  <a:pt x="10616" y="86269"/>
                </a:cubicBezTo>
                <a:cubicBezTo>
                  <a:pt x="16553" y="72108"/>
                  <a:pt x="25243" y="60255"/>
                  <a:pt x="36687" y="50712"/>
                </a:cubicBezTo>
                <a:cubicBezTo>
                  <a:pt x="48130" y="41169"/>
                  <a:pt x="62410" y="36397"/>
                  <a:pt x="79525" y="36397"/>
                </a:cubicBezTo>
                <a:close/>
                <a:moveTo>
                  <a:pt x="1102028" y="34665"/>
                </a:moveTo>
                <a:cubicBezTo>
                  <a:pt x="1114165" y="33778"/>
                  <a:pt x="1123850" y="35714"/>
                  <a:pt x="1131083" y="40473"/>
                </a:cubicBezTo>
                <a:cubicBezTo>
                  <a:pt x="1140726" y="46819"/>
                  <a:pt x="1138687" y="52465"/>
                  <a:pt x="1124963" y="57412"/>
                </a:cubicBezTo>
                <a:cubicBezTo>
                  <a:pt x="1111239" y="62360"/>
                  <a:pt x="1091500" y="66612"/>
                  <a:pt x="1065745" y="70168"/>
                </a:cubicBezTo>
                <a:cubicBezTo>
                  <a:pt x="1038513" y="74728"/>
                  <a:pt x="1017985" y="73391"/>
                  <a:pt x="1004161" y="66156"/>
                </a:cubicBezTo>
                <a:cubicBezTo>
                  <a:pt x="990337" y="58922"/>
                  <a:pt x="990699" y="54415"/>
                  <a:pt x="1005247" y="52637"/>
                </a:cubicBezTo>
                <a:cubicBezTo>
                  <a:pt x="1019796" y="50859"/>
                  <a:pt x="1032813" y="48647"/>
                  <a:pt x="1044299" y="46001"/>
                </a:cubicBezTo>
                <a:cubicBezTo>
                  <a:pt x="1055786" y="43355"/>
                  <a:pt x="1070710" y="40186"/>
                  <a:pt x="1089073" y="36494"/>
                </a:cubicBezTo>
                <a:cubicBezTo>
                  <a:pt x="1093664" y="35571"/>
                  <a:pt x="1097982" y="34961"/>
                  <a:pt x="1102028" y="34665"/>
                </a:cubicBezTo>
                <a:close/>
                <a:moveTo>
                  <a:pt x="2785138" y="29772"/>
                </a:moveTo>
                <a:cubicBezTo>
                  <a:pt x="2811123" y="26072"/>
                  <a:pt x="2831751" y="38892"/>
                  <a:pt x="2847024" y="68232"/>
                </a:cubicBezTo>
                <a:cubicBezTo>
                  <a:pt x="2856115" y="100196"/>
                  <a:pt x="2843675" y="131917"/>
                  <a:pt x="2809703" y="163394"/>
                </a:cubicBezTo>
                <a:cubicBezTo>
                  <a:pt x="2799579" y="178594"/>
                  <a:pt x="2794517" y="196591"/>
                  <a:pt x="2794517" y="217385"/>
                </a:cubicBezTo>
                <a:lnTo>
                  <a:pt x="2762079" y="217385"/>
                </a:lnTo>
                <a:cubicBezTo>
                  <a:pt x="2761104" y="180875"/>
                  <a:pt x="2776054" y="147627"/>
                  <a:pt x="2806928" y="117641"/>
                </a:cubicBezTo>
                <a:cubicBezTo>
                  <a:pt x="2813855" y="107288"/>
                  <a:pt x="2816880" y="96282"/>
                  <a:pt x="2816006" y="84623"/>
                </a:cubicBezTo>
                <a:cubicBezTo>
                  <a:pt x="2811288" y="68748"/>
                  <a:pt x="2802332" y="61263"/>
                  <a:pt x="2789139" y="62166"/>
                </a:cubicBezTo>
                <a:lnTo>
                  <a:pt x="2783848" y="62166"/>
                </a:lnTo>
                <a:cubicBezTo>
                  <a:pt x="2767571" y="62941"/>
                  <a:pt x="2759885" y="76886"/>
                  <a:pt x="2760789" y="104004"/>
                </a:cubicBezTo>
                <a:lnTo>
                  <a:pt x="2726974" y="104004"/>
                </a:lnTo>
                <a:cubicBezTo>
                  <a:pt x="2726013" y="66891"/>
                  <a:pt x="2737751" y="44105"/>
                  <a:pt x="2762187" y="35644"/>
                </a:cubicBezTo>
                <a:cubicBezTo>
                  <a:pt x="2766159" y="32661"/>
                  <a:pt x="2773809" y="30704"/>
                  <a:pt x="2785138" y="29772"/>
                </a:cubicBezTo>
                <a:close/>
                <a:moveTo>
                  <a:pt x="1754939" y="25046"/>
                </a:moveTo>
                <a:cubicBezTo>
                  <a:pt x="1756764" y="25056"/>
                  <a:pt x="1758931" y="25606"/>
                  <a:pt x="1761438" y="26696"/>
                </a:cubicBezTo>
                <a:cubicBezTo>
                  <a:pt x="1771469" y="31055"/>
                  <a:pt x="1778919" y="36139"/>
                  <a:pt x="1783788" y="41947"/>
                </a:cubicBezTo>
                <a:cubicBezTo>
                  <a:pt x="1788656" y="47754"/>
                  <a:pt x="1788667" y="53017"/>
                  <a:pt x="1783820" y="57735"/>
                </a:cubicBezTo>
                <a:cubicBezTo>
                  <a:pt x="1778973" y="62453"/>
                  <a:pt x="1769566" y="73603"/>
                  <a:pt x="1755598" y="91184"/>
                </a:cubicBezTo>
                <a:cubicBezTo>
                  <a:pt x="1741631" y="108765"/>
                  <a:pt x="1727086" y="123973"/>
                  <a:pt x="1711965" y="136807"/>
                </a:cubicBezTo>
                <a:cubicBezTo>
                  <a:pt x="1696843" y="149642"/>
                  <a:pt x="1682377" y="158633"/>
                  <a:pt x="1668568" y="163781"/>
                </a:cubicBezTo>
                <a:cubicBezTo>
                  <a:pt x="1654758" y="168929"/>
                  <a:pt x="1655385" y="164505"/>
                  <a:pt x="1670450" y="150509"/>
                </a:cubicBezTo>
                <a:cubicBezTo>
                  <a:pt x="1685514" y="136513"/>
                  <a:pt x="1702385" y="116853"/>
                  <a:pt x="1721064" y="91528"/>
                </a:cubicBezTo>
                <a:cubicBezTo>
                  <a:pt x="1739742" y="66203"/>
                  <a:pt x="1748629" y="48873"/>
                  <a:pt x="1747726" y="39537"/>
                </a:cubicBezTo>
                <a:cubicBezTo>
                  <a:pt x="1747059" y="29847"/>
                  <a:pt x="1749463" y="25017"/>
                  <a:pt x="1754939" y="25046"/>
                </a:cubicBezTo>
                <a:close/>
                <a:moveTo>
                  <a:pt x="229277" y="23017"/>
                </a:moveTo>
                <a:cubicBezTo>
                  <a:pt x="218795" y="26015"/>
                  <a:pt x="213195" y="31873"/>
                  <a:pt x="212478" y="40591"/>
                </a:cubicBezTo>
                <a:cubicBezTo>
                  <a:pt x="213267" y="51131"/>
                  <a:pt x="217734" y="57879"/>
                  <a:pt x="225879" y="60833"/>
                </a:cubicBezTo>
                <a:lnTo>
                  <a:pt x="232246" y="60661"/>
                </a:lnTo>
                <a:cubicBezTo>
                  <a:pt x="244177" y="57778"/>
                  <a:pt x="249691" y="50665"/>
                  <a:pt x="248787" y="39322"/>
                </a:cubicBezTo>
                <a:lnTo>
                  <a:pt x="248787" y="38677"/>
                </a:lnTo>
                <a:cubicBezTo>
                  <a:pt x="245776" y="30403"/>
                  <a:pt x="241051" y="25183"/>
                  <a:pt x="234612" y="23017"/>
                </a:cubicBezTo>
                <a:close/>
                <a:moveTo>
                  <a:pt x="1366141" y="18503"/>
                </a:moveTo>
                <a:cubicBezTo>
                  <a:pt x="1369642" y="18745"/>
                  <a:pt x="1375117" y="21132"/>
                  <a:pt x="1382566" y="25663"/>
                </a:cubicBezTo>
                <a:cubicBezTo>
                  <a:pt x="1397466" y="34726"/>
                  <a:pt x="1402732" y="41484"/>
                  <a:pt x="1398366" y="45937"/>
                </a:cubicBezTo>
                <a:cubicBezTo>
                  <a:pt x="1393999" y="50389"/>
                  <a:pt x="1387145" y="60180"/>
                  <a:pt x="1377802" y="75309"/>
                </a:cubicBezTo>
                <a:cubicBezTo>
                  <a:pt x="1368459" y="90438"/>
                  <a:pt x="1359952" y="104040"/>
                  <a:pt x="1352280" y="116114"/>
                </a:cubicBezTo>
                <a:cubicBezTo>
                  <a:pt x="1361271" y="125564"/>
                  <a:pt x="1365319" y="137700"/>
                  <a:pt x="1364423" y="152520"/>
                </a:cubicBezTo>
                <a:cubicBezTo>
                  <a:pt x="1363526" y="167341"/>
                  <a:pt x="1363078" y="192089"/>
                  <a:pt x="1363078" y="226763"/>
                </a:cubicBezTo>
                <a:cubicBezTo>
                  <a:pt x="1363078" y="261796"/>
                  <a:pt x="1360178" y="282715"/>
                  <a:pt x="1354377" y="289520"/>
                </a:cubicBezTo>
                <a:cubicBezTo>
                  <a:pt x="1348577" y="296324"/>
                  <a:pt x="1343149" y="293675"/>
                  <a:pt x="1338094" y="281571"/>
                </a:cubicBezTo>
                <a:cubicBezTo>
                  <a:pt x="1333039" y="269468"/>
                  <a:pt x="1331867" y="260172"/>
                  <a:pt x="1334577" y="253683"/>
                </a:cubicBezTo>
                <a:cubicBezTo>
                  <a:pt x="1337287" y="247194"/>
                  <a:pt x="1339539" y="226035"/>
                  <a:pt x="1341331" y="190206"/>
                </a:cubicBezTo>
                <a:cubicBezTo>
                  <a:pt x="1343124" y="154377"/>
                  <a:pt x="1342665" y="134197"/>
                  <a:pt x="1339955" y="129666"/>
                </a:cubicBezTo>
                <a:cubicBezTo>
                  <a:pt x="1321011" y="152524"/>
                  <a:pt x="1302555" y="169037"/>
                  <a:pt x="1284587" y="179204"/>
                </a:cubicBezTo>
                <a:cubicBezTo>
                  <a:pt x="1266619" y="189371"/>
                  <a:pt x="1265346" y="185922"/>
                  <a:pt x="1280769" y="168857"/>
                </a:cubicBezTo>
                <a:cubicBezTo>
                  <a:pt x="1296192" y="151793"/>
                  <a:pt x="1311962" y="130505"/>
                  <a:pt x="1328081" y="104993"/>
                </a:cubicBezTo>
                <a:cubicBezTo>
                  <a:pt x="1344199" y="79482"/>
                  <a:pt x="1354033" y="61664"/>
                  <a:pt x="1357582" y="51540"/>
                </a:cubicBezTo>
                <a:cubicBezTo>
                  <a:pt x="1361131" y="41416"/>
                  <a:pt x="1362458" y="32306"/>
                  <a:pt x="1361562" y="24211"/>
                </a:cubicBezTo>
                <a:cubicBezTo>
                  <a:pt x="1361114" y="20164"/>
                  <a:pt x="1362640" y="18261"/>
                  <a:pt x="1366141" y="18503"/>
                </a:cubicBezTo>
                <a:close/>
                <a:moveTo>
                  <a:pt x="2552161" y="15728"/>
                </a:moveTo>
                <a:cubicBezTo>
                  <a:pt x="2555670" y="15863"/>
                  <a:pt x="2559564" y="16765"/>
                  <a:pt x="2563844" y="18436"/>
                </a:cubicBezTo>
                <a:cubicBezTo>
                  <a:pt x="2572405" y="21777"/>
                  <a:pt x="2579887" y="26115"/>
                  <a:pt x="2586290" y="31450"/>
                </a:cubicBezTo>
                <a:cubicBezTo>
                  <a:pt x="2592693" y="36784"/>
                  <a:pt x="2592664" y="42696"/>
                  <a:pt x="2586204" y="49185"/>
                </a:cubicBezTo>
                <a:cubicBezTo>
                  <a:pt x="2579744" y="55674"/>
                  <a:pt x="2574069" y="68250"/>
                  <a:pt x="2569179" y="86914"/>
                </a:cubicBezTo>
                <a:cubicBezTo>
                  <a:pt x="2564289" y="105578"/>
                  <a:pt x="2557527" y="122768"/>
                  <a:pt x="2548895" y="138485"/>
                </a:cubicBezTo>
                <a:cubicBezTo>
                  <a:pt x="2540262" y="154202"/>
                  <a:pt x="2532970" y="156209"/>
                  <a:pt x="2527019" y="144508"/>
                </a:cubicBezTo>
                <a:cubicBezTo>
                  <a:pt x="2495241" y="149857"/>
                  <a:pt x="2465248" y="153822"/>
                  <a:pt x="2437041" y="156403"/>
                </a:cubicBezTo>
                <a:cubicBezTo>
                  <a:pt x="2431606" y="170069"/>
                  <a:pt x="2425673" y="169209"/>
                  <a:pt x="2419241" y="153822"/>
                </a:cubicBezTo>
                <a:cubicBezTo>
                  <a:pt x="2412810" y="138435"/>
                  <a:pt x="2406267" y="118982"/>
                  <a:pt x="2399613" y="95464"/>
                </a:cubicBezTo>
                <a:cubicBezTo>
                  <a:pt x="2392959" y="71946"/>
                  <a:pt x="2387313" y="56896"/>
                  <a:pt x="2382674" y="50314"/>
                </a:cubicBezTo>
                <a:cubicBezTo>
                  <a:pt x="2378034" y="43732"/>
                  <a:pt x="2379795" y="40441"/>
                  <a:pt x="2387954" y="40441"/>
                </a:cubicBezTo>
                <a:cubicBezTo>
                  <a:pt x="2394666" y="40441"/>
                  <a:pt x="2400649" y="40885"/>
                  <a:pt x="2405905" y="41774"/>
                </a:cubicBezTo>
                <a:cubicBezTo>
                  <a:pt x="2411160" y="42664"/>
                  <a:pt x="2424916" y="41538"/>
                  <a:pt x="2447172" y="38397"/>
                </a:cubicBezTo>
                <a:cubicBezTo>
                  <a:pt x="2469428" y="35257"/>
                  <a:pt x="2489562" y="31711"/>
                  <a:pt x="2507573" y="27761"/>
                </a:cubicBezTo>
                <a:cubicBezTo>
                  <a:pt x="2525584" y="23810"/>
                  <a:pt x="2537326" y="20433"/>
                  <a:pt x="2542796" y="17629"/>
                </a:cubicBezTo>
                <a:cubicBezTo>
                  <a:pt x="2545532" y="16227"/>
                  <a:pt x="2548653" y="15594"/>
                  <a:pt x="2552161" y="15728"/>
                </a:cubicBezTo>
                <a:close/>
                <a:moveTo>
                  <a:pt x="1460480" y="14895"/>
                </a:moveTo>
                <a:cubicBezTo>
                  <a:pt x="1463527" y="15270"/>
                  <a:pt x="1467251" y="16134"/>
                  <a:pt x="1471651" y="17489"/>
                </a:cubicBezTo>
                <a:cubicBezTo>
                  <a:pt x="1489254" y="22910"/>
                  <a:pt x="1496030" y="30062"/>
                  <a:pt x="1491979" y="38946"/>
                </a:cubicBezTo>
                <a:cubicBezTo>
                  <a:pt x="1487927" y="47830"/>
                  <a:pt x="1485902" y="75761"/>
                  <a:pt x="1485902" y="122739"/>
                </a:cubicBezTo>
                <a:cubicBezTo>
                  <a:pt x="1501734" y="120975"/>
                  <a:pt x="1514091" y="119204"/>
                  <a:pt x="1522975" y="117426"/>
                </a:cubicBezTo>
                <a:cubicBezTo>
                  <a:pt x="1531859" y="115648"/>
                  <a:pt x="1540319" y="113841"/>
                  <a:pt x="1548357" y="112006"/>
                </a:cubicBezTo>
                <a:cubicBezTo>
                  <a:pt x="1556395" y="110170"/>
                  <a:pt x="1564192" y="114003"/>
                  <a:pt x="1571750" y="123503"/>
                </a:cubicBezTo>
                <a:cubicBezTo>
                  <a:pt x="1579307" y="133003"/>
                  <a:pt x="1574510" y="137754"/>
                  <a:pt x="1557359" y="137754"/>
                </a:cubicBezTo>
                <a:cubicBezTo>
                  <a:pt x="1543220" y="137754"/>
                  <a:pt x="1519401" y="139431"/>
                  <a:pt x="1485902" y="142787"/>
                </a:cubicBezTo>
                <a:cubicBezTo>
                  <a:pt x="1485902" y="199216"/>
                  <a:pt x="1484956" y="242347"/>
                  <a:pt x="1483063" y="272182"/>
                </a:cubicBezTo>
                <a:cubicBezTo>
                  <a:pt x="1481170" y="302017"/>
                  <a:pt x="1476645" y="317218"/>
                  <a:pt x="1469490" y="317784"/>
                </a:cubicBezTo>
                <a:cubicBezTo>
                  <a:pt x="1462334" y="318351"/>
                  <a:pt x="1458756" y="304208"/>
                  <a:pt x="1458756" y="275355"/>
                </a:cubicBezTo>
                <a:lnTo>
                  <a:pt x="1458756" y="147197"/>
                </a:lnTo>
                <a:cubicBezTo>
                  <a:pt x="1436529" y="152445"/>
                  <a:pt x="1421188" y="156009"/>
                  <a:pt x="1412735" y="157887"/>
                </a:cubicBezTo>
                <a:cubicBezTo>
                  <a:pt x="1404281" y="159766"/>
                  <a:pt x="1394540" y="156407"/>
                  <a:pt x="1383513" y="147810"/>
                </a:cubicBezTo>
                <a:cubicBezTo>
                  <a:pt x="1372485" y="139213"/>
                  <a:pt x="1374643" y="134914"/>
                  <a:pt x="1389988" y="134914"/>
                </a:cubicBezTo>
                <a:cubicBezTo>
                  <a:pt x="1402234" y="134914"/>
                  <a:pt x="1425157" y="131974"/>
                  <a:pt x="1458756" y="126095"/>
                </a:cubicBezTo>
                <a:cubicBezTo>
                  <a:pt x="1458756" y="96153"/>
                  <a:pt x="1458534" y="74348"/>
                  <a:pt x="1458089" y="60682"/>
                </a:cubicBezTo>
                <a:cubicBezTo>
                  <a:pt x="1457645" y="47016"/>
                  <a:pt x="1455393" y="35045"/>
                  <a:pt x="1451335" y="24771"/>
                </a:cubicBezTo>
                <a:cubicBezTo>
                  <a:pt x="1448291" y="17065"/>
                  <a:pt x="1451340" y="13773"/>
                  <a:pt x="1460480" y="14895"/>
                </a:cubicBezTo>
                <a:close/>
                <a:moveTo>
                  <a:pt x="229407" y="5336"/>
                </a:moveTo>
                <a:cubicBezTo>
                  <a:pt x="248192" y="6397"/>
                  <a:pt x="261005" y="16701"/>
                  <a:pt x="267845" y="36246"/>
                </a:cubicBezTo>
                <a:lnTo>
                  <a:pt x="267845" y="49260"/>
                </a:lnTo>
                <a:cubicBezTo>
                  <a:pt x="262755" y="65594"/>
                  <a:pt x="252523" y="75295"/>
                  <a:pt x="237150" y="78364"/>
                </a:cubicBezTo>
                <a:lnTo>
                  <a:pt x="225470" y="78364"/>
                </a:lnTo>
                <a:cubicBezTo>
                  <a:pt x="206125" y="76327"/>
                  <a:pt x="195456" y="63758"/>
                  <a:pt x="193463" y="40656"/>
                </a:cubicBezTo>
                <a:cubicBezTo>
                  <a:pt x="194409" y="22128"/>
                  <a:pt x="205967" y="10369"/>
                  <a:pt x="228137" y="5379"/>
                </a:cubicBezTo>
                <a:close/>
                <a:moveTo>
                  <a:pt x="685884" y="2744"/>
                </a:moveTo>
                <a:cubicBezTo>
                  <a:pt x="695484" y="4630"/>
                  <a:pt x="702712" y="6956"/>
                  <a:pt x="707566" y="9724"/>
                </a:cubicBezTo>
                <a:cubicBezTo>
                  <a:pt x="712420" y="12492"/>
                  <a:pt x="714155" y="16636"/>
                  <a:pt x="712772" y="22157"/>
                </a:cubicBezTo>
                <a:cubicBezTo>
                  <a:pt x="711388" y="27678"/>
                  <a:pt x="710280" y="36461"/>
                  <a:pt x="709448" y="48507"/>
                </a:cubicBezTo>
                <a:cubicBezTo>
                  <a:pt x="725323" y="45094"/>
                  <a:pt x="736548" y="41767"/>
                  <a:pt x="743123" y="38526"/>
                </a:cubicBezTo>
                <a:cubicBezTo>
                  <a:pt x="749698" y="35286"/>
                  <a:pt x="757649" y="37498"/>
                  <a:pt x="766978" y="45162"/>
                </a:cubicBezTo>
                <a:cubicBezTo>
                  <a:pt x="776306" y="52827"/>
                  <a:pt x="773406" y="58029"/>
                  <a:pt x="758277" y="60768"/>
                </a:cubicBezTo>
                <a:cubicBezTo>
                  <a:pt x="743148" y="63507"/>
                  <a:pt x="726872" y="66856"/>
                  <a:pt x="709448" y="70813"/>
                </a:cubicBezTo>
                <a:lnTo>
                  <a:pt x="709448" y="89011"/>
                </a:lnTo>
                <a:cubicBezTo>
                  <a:pt x="718511" y="86416"/>
                  <a:pt x="727485" y="83741"/>
                  <a:pt x="736368" y="80988"/>
                </a:cubicBezTo>
                <a:cubicBezTo>
                  <a:pt x="745252" y="78234"/>
                  <a:pt x="752885" y="80188"/>
                  <a:pt x="759266" y="86849"/>
                </a:cubicBezTo>
                <a:cubicBezTo>
                  <a:pt x="765647" y="93510"/>
                  <a:pt x="762787" y="98451"/>
                  <a:pt x="750684" y="101670"/>
                </a:cubicBezTo>
                <a:cubicBezTo>
                  <a:pt x="738580" y="104889"/>
                  <a:pt x="724764" y="108127"/>
                  <a:pt x="709233" y="111382"/>
                </a:cubicBezTo>
                <a:lnTo>
                  <a:pt x="708093" y="132204"/>
                </a:lnTo>
                <a:cubicBezTo>
                  <a:pt x="736100" y="126898"/>
                  <a:pt x="755602" y="122646"/>
                  <a:pt x="766601" y="119448"/>
                </a:cubicBezTo>
                <a:cubicBezTo>
                  <a:pt x="777600" y="116250"/>
                  <a:pt x="787470" y="118021"/>
                  <a:pt x="796210" y="124761"/>
                </a:cubicBezTo>
                <a:cubicBezTo>
                  <a:pt x="804950" y="131501"/>
                  <a:pt x="807223" y="136015"/>
                  <a:pt x="803029" y="138302"/>
                </a:cubicBezTo>
                <a:cubicBezTo>
                  <a:pt x="798834" y="140589"/>
                  <a:pt x="792607" y="142195"/>
                  <a:pt x="784347" y="143120"/>
                </a:cubicBezTo>
                <a:cubicBezTo>
                  <a:pt x="776087" y="144045"/>
                  <a:pt x="763289" y="145619"/>
                  <a:pt x="745951" y="147842"/>
                </a:cubicBezTo>
                <a:cubicBezTo>
                  <a:pt x="728614" y="150065"/>
                  <a:pt x="708344" y="153033"/>
                  <a:pt x="685142" y="156747"/>
                </a:cubicBezTo>
                <a:cubicBezTo>
                  <a:pt x="688827" y="158038"/>
                  <a:pt x="691795" y="159816"/>
                  <a:pt x="694047" y="162082"/>
                </a:cubicBezTo>
                <a:cubicBezTo>
                  <a:pt x="696212" y="166556"/>
                  <a:pt x="695943" y="169632"/>
                  <a:pt x="693240" y="171310"/>
                </a:cubicBezTo>
                <a:cubicBezTo>
                  <a:pt x="690537" y="172987"/>
                  <a:pt x="690612" y="174952"/>
                  <a:pt x="693466" y="177203"/>
                </a:cubicBezTo>
                <a:cubicBezTo>
                  <a:pt x="696320" y="179455"/>
                  <a:pt x="704953" y="185600"/>
                  <a:pt x="719364" y="195638"/>
                </a:cubicBezTo>
                <a:cubicBezTo>
                  <a:pt x="731711" y="181570"/>
                  <a:pt x="738745" y="172812"/>
                  <a:pt x="740466" y="169363"/>
                </a:cubicBezTo>
                <a:cubicBezTo>
                  <a:pt x="742187" y="165914"/>
                  <a:pt x="743356" y="161558"/>
                  <a:pt x="743972" y="156295"/>
                </a:cubicBezTo>
                <a:cubicBezTo>
                  <a:pt x="744589" y="151033"/>
                  <a:pt x="752035" y="151918"/>
                  <a:pt x="766311" y="158952"/>
                </a:cubicBezTo>
                <a:cubicBezTo>
                  <a:pt x="780586" y="165986"/>
                  <a:pt x="782666" y="171994"/>
                  <a:pt x="772549" y="176978"/>
                </a:cubicBezTo>
                <a:cubicBezTo>
                  <a:pt x="762432" y="181961"/>
                  <a:pt x="748597" y="191056"/>
                  <a:pt x="731045" y="204263"/>
                </a:cubicBezTo>
                <a:cubicBezTo>
                  <a:pt x="739735" y="209670"/>
                  <a:pt x="749067" y="215775"/>
                  <a:pt x="759040" y="222579"/>
                </a:cubicBezTo>
                <a:cubicBezTo>
                  <a:pt x="769014" y="229384"/>
                  <a:pt x="781013" y="236077"/>
                  <a:pt x="795038" y="242659"/>
                </a:cubicBezTo>
                <a:cubicBezTo>
                  <a:pt x="809063" y="249241"/>
                  <a:pt x="823596" y="253472"/>
                  <a:pt x="838639" y="255350"/>
                </a:cubicBezTo>
                <a:cubicBezTo>
                  <a:pt x="853682" y="257229"/>
                  <a:pt x="861555" y="259796"/>
                  <a:pt x="862258" y="263051"/>
                </a:cubicBezTo>
                <a:cubicBezTo>
                  <a:pt x="862960" y="266306"/>
                  <a:pt x="855804" y="269174"/>
                  <a:pt x="840790" y="271655"/>
                </a:cubicBezTo>
                <a:cubicBezTo>
                  <a:pt x="825776" y="274136"/>
                  <a:pt x="812959" y="275835"/>
                  <a:pt x="802341" y="276753"/>
                </a:cubicBezTo>
                <a:cubicBezTo>
                  <a:pt x="791722" y="277671"/>
                  <a:pt x="782332" y="275032"/>
                  <a:pt x="774173" y="268837"/>
                </a:cubicBezTo>
                <a:cubicBezTo>
                  <a:pt x="766013" y="262642"/>
                  <a:pt x="754735" y="253024"/>
                  <a:pt x="740337" y="239981"/>
                </a:cubicBezTo>
                <a:cubicBezTo>
                  <a:pt x="725939" y="226939"/>
                  <a:pt x="705784" y="208164"/>
                  <a:pt x="679872" y="183657"/>
                </a:cubicBezTo>
                <a:lnTo>
                  <a:pt x="666256" y="198025"/>
                </a:lnTo>
                <a:cubicBezTo>
                  <a:pt x="678846" y="204106"/>
                  <a:pt x="683987" y="209304"/>
                  <a:pt x="681678" y="213620"/>
                </a:cubicBezTo>
                <a:cubicBezTo>
                  <a:pt x="679370" y="217937"/>
                  <a:pt x="677789" y="223741"/>
                  <a:pt x="676935" y="231033"/>
                </a:cubicBezTo>
                <a:cubicBezTo>
                  <a:pt x="676082" y="238325"/>
                  <a:pt x="675831" y="245273"/>
                  <a:pt x="676183" y="251876"/>
                </a:cubicBezTo>
                <a:cubicBezTo>
                  <a:pt x="676534" y="258480"/>
                  <a:pt x="682585" y="258763"/>
                  <a:pt x="694337" y="252726"/>
                </a:cubicBezTo>
                <a:cubicBezTo>
                  <a:pt x="706089" y="246689"/>
                  <a:pt x="716045" y="241738"/>
                  <a:pt x="724204" y="237873"/>
                </a:cubicBezTo>
                <a:cubicBezTo>
                  <a:pt x="732364" y="234009"/>
                  <a:pt x="733497" y="236002"/>
                  <a:pt x="727603" y="243853"/>
                </a:cubicBezTo>
                <a:cubicBezTo>
                  <a:pt x="721709" y="251704"/>
                  <a:pt x="711886" y="261398"/>
                  <a:pt x="698134" y="272935"/>
                </a:cubicBezTo>
                <a:cubicBezTo>
                  <a:pt x="684382" y="284472"/>
                  <a:pt x="675322" y="294073"/>
                  <a:pt x="670956" y="301737"/>
                </a:cubicBezTo>
                <a:cubicBezTo>
                  <a:pt x="666589" y="309402"/>
                  <a:pt x="661516" y="310578"/>
                  <a:pt x="655737" y="305265"/>
                </a:cubicBezTo>
                <a:cubicBezTo>
                  <a:pt x="649958" y="299952"/>
                  <a:pt x="645964" y="295779"/>
                  <a:pt x="643756" y="292746"/>
                </a:cubicBezTo>
                <a:cubicBezTo>
                  <a:pt x="641547" y="289713"/>
                  <a:pt x="642920" y="283719"/>
                  <a:pt x="647875" y="274763"/>
                </a:cubicBezTo>
                <a:cubicBezTo>
                  <a:pt x="652830" y="265808"/>
                  <a:pt x="655529" y="253196"/>
                  <a:pt x="655974" y="236927"/>
                </a:cubicBezTo>
                <a:cubicBezTo>
                  <a:pt x="656418" y="220658"/>
                  <a:pt x="656411" y="210544"/>
                  <a:pt x="655952" y="206587"/>
                </a:cubicBezTo>
                <a:cubicBezTo>
                  <a:pt x="628146" y="236013"/>
                  <a:pt x="601287" y="254393"/>
                  <a:pt x="575374" y="261728"/>
                </a:cubicBezTo>
                <a:cubicBezTo>
                  <a:pt x="549462" y="269063"/>
                  <a:pt x="546346" y="266349"/>
                  <a:pt x="566028" y="253587"/>
                </a:cubicBezTo>
                <a:cubicBezTo>
                  <a:pt x="585710" y="240824"/>
                  <a:pt x="607324" y="223121"/>
                  <a:pt x="630871" y="200478"/>
                </a:cubicBezTo>
                <a:cubicBezTo>
                  <a:pt x="647208" y="184797"/>
                  <a:pt x="657895" y="173165"/>
                  <a:pt x="662931" y="165582"/>
                </a:cubicBezTo>
                <a:lnTo>
                  <a:pt x="665638" y="160230"/>
                </a:lnTo>
                <a:lnTo>
                  <a:pt x="635660" y="167094"/>
                </a:lnTo>
                <a:cubicBezTo>
                  <a:pt x="627022" y="169116"/>
                  <a:pt x="621019" y="170578"/>
                  <a:pt x="617653" y="171482"/>
                </a:cubicBezTo>
                <a:cubicBezTo>
                  <a:pt x="610920" y="173289"/>
                  <a:pt x="602463" y="170428"/>
                  <a:pt x="592282" y="162899"/>
                </a:cubicBezTo>
                <a:cubicBezTo>
                  <a:pt x="582100" y="155370"/>
                  <a:pt x="583426" y="151312"/>
                  <a:pt x="596261" y="150724"/>
                </a:cubicBezTo>
                <a:cubicBezTo>
                  <a:pt x="609095" y="150136"/>
                  <a:pt x="637769" y="145555"/>
                  <a:pt x="682281" y="136979"/>
                </a:cubicBezTo>
                <a:lnTo>
                  <a:pt x="682281" y="116157"/>
                </a:lnTo>
                <a:cubicBezTo>
                  <a:pt x="673677" y="117964"/>
                  <a:pt x="665804" y="119316"/>
                  <a:pt x="658662" y="120212"/>
                </a:cubicBezTo>
                <a:cubicBezTo>
                  <a:pt x="651521" y="121108"/>
                  <a:pt x="643999" y="119158"/>
                  <a:pt x="636098" y="114361"/>
                </a:cubicBezTo>
                <a:cubicBezTo>
                  <a:pt x="628197" y="109564"/>
                  <a:pt x="629889" y="105968"/>
                  <a:pt x="641174" y="103574"/>
                </a:cubicBezTo>
                <a:cubicBezTo>
                  <a:pt x="652460" y="101179"/>
                  <a:pt x="666162" y="97967"/>
                  <a:pt x="682281" y="93937"/>
                </a:cubicBezTo>
                <a:lnTo>
                  <a:pt x="682281" y="74320"/>
                </a:lnTo>
                <a:cubicBezTo>
                  <a:pt x="670292" y="76069"/>
                  <a:pt x="660028" y="78080"/>
                  <a:pt x="651489" y="80353"/>
                </a:cubicBezTo>
                <a:cubicBezTo>
                  <a:pt x="642949" y="82626"/>
                  <a:pt x="634248" y="80877"/>
                  <a:pt x="625386" y="75105"/>
                </a:cubicBezTo>
                <a:cubicBezTo>
                  <a:pt x="616524" y="69333"/>
                  <a:pt x="619851" y="64808"/>
                  <a:pt x="635367" y="61532"/>
                </a:cubicBezTo>
                <a:cubicBezTo>
                  <a:pt x="650883" y="58255"/>
                  <a:pt x="666521" y="55505"/>
                  <a:pt x="682281" y="53283"/>
                </a:cubicBezTo>
                <a:cubicBezTo>
                  <a:pt x="682281" y="43345"/>
                  <a:pt x="681851" y="35131"/>
                  <a:pt x="680990" y="28642"/>
                </a:cubicBezTo>
                <a:cubicBezTo>
                  <a:pt x="680130" y="22153"/>
                  <a:pt x="678330" y="15743"/>
                  <a:pt x="675591" y="9412"/>
                </a:cubicBezTo>
                <a:cubicBezTo>
                  <a:pt x="672852" y="3081"/>
                  <a:pt x="676283" y="858"/>
                  <a:pt x="685884" y="2744"/>
                </a:cubicBezTo>
                <a:close/>
                <a:moveTo>
                  <a:pt x="2128255" y="1"/>
                </a:moveTo>
                <a:cubicBezTo>
                  <a:pt x="2130374" y="23"/>
                  <a:pt x="2133100" y="496"/>
                  <a:pt x="2136434" y="1421"/>
                </a:cubicBezTo>
                <a:cubicBezTo>
                  <a:pt x="2147462" y="4418"/>
                  <a:pt x="2155234" y="8480"/>
                  <a:pt x="2159752" y="13607"/>
                </a:cubicBezTo>
                <a:cubicBezTo>
                  <a:pt x="2164269" y="18733"/>
                  <a:pt x="2165032" y="25860"/>
                  <a:pt x="2162042" y="34988"/>
                </a:cubicBezTo>
                <a:lnTo>
                  <a:pt x="2161195" y="36682"/>
                </a:lnTo>
                <a:lnTo>
                  <a:pt x="2187102" y="31041"/>
                </a:lnTo>
                <a:cubicBezTo>
                  <a:pt x="2195383" y="28288"/>
                  <a:pt x="2203923" y="30152"/>
                  <a:pt x="2212721" y="36634"/>
                </a:cubicBezTo>
                <a:cubicBezTo>
                  <a:pt x="2221518" y="43115"/>
                  <a:pt x="2220378" y="48088"/>
                  <a:pt x="2209301" y="51551"/>
                </a:cubicBezTo>
                <a:cubicBezTo>
                  <a:pt x="2198223" y="55014"/>
                  <a:pt x="2185765" y="57190"/>
                  <a:pt x="2171926" y="58079"/>
                </a:cubicBezTo>
                <a:cubicBezTo>
                  <a:pt x="2185435" y="62209"/>
                  <a:pt x="2189970" y="67081"/>
                  <a:pt x="2185532" y="72696"/>
                </a:cubicBezTo>
                <a:cubicBezTo>
                  <a:pt x="2181093" y="78310"/>
                  <a:pt x="2172959" y="85548"/>
                  <a:pt x="2161128" y="94410"/>
                </a:cubicBezTo>
                <a:cubicBezTo>
                  <a:pt x="2200248" y="89950"/>
                  <a:pt x="2227294" y="86358"/>
                  <a:pt x="2242265" y="83634"/>
                </a:cubicBezTo>
                <a:cubicBezTo>
                  <a:pt x="2257236" y="80909"/>
                  <a:pt x="2268830" y="82562"/>
                  <a:pt x="2277047" y="88592"/>
                </a:cubicBezTo>
                <a:cubicBezTo>
                  <a:pt x="2285264" y="94622"/>
                  <a:pt x="2287336" y="99376"/>
                  <a:pt x="2283264" y="102853"/>
                </a:cubicBezTo>
                <a:cubicBezTo>
                  <a:pt x="2279191" y="106331"/>
                  <a:pt x="2268601" y="108069"/>
                  <a:pt x="2251493" y="108069"/>
                </a:cubicBezTo>
                <a:cubicBezTo>
                  <a:pt x="2236407" y="108069"/>
                  <a:pt x="2221332" y="108733"/>
                  <a:pt x="2206268" y="110059"/>
                </a:cubicBezTo>
                <a:cubicBezTo>
                  <a:pt x="2191203" y="111385"/>
                  <a:pt x="2168198" y="114085"/>
                  <a:pt x="2137252" y="118158"/>
                </a:cubicBezTo>
                <a:cubicBezTo>
                  <a:pt x="2106306" y="122230"/>
                  <a:pt x="2082637" y="125830"/>
                  <a:pt x="2066246" y="128956"/>
                </a:cubicBezTo>
                <a:cubicBezTo>
                  <a:pt x="2049855" y="132082"/>
                  <a:pt x="2038032" y="134330"/>
                  <a:pt x="2030776" y="135699"/>
                </a:cubicBezTo>
                <a:cubicBezTo>
                  <a:pt x="2023520" y="137069"/>
                  <a:pt x="2015059" y="134133"/>
                  <a:pt x="2005394" y="126891"/>
                </a:cubicBezTo>
                <a:cubicBezTo>
                  <a:pt x="1995728" y="119649"/>
                  <a:pt x="1994975" y="116028"/>
                  <a:pt x="2003135" y="116028"/>
                </a:cubicBezTo>
                <a:cubicBezTo>
                  <a:pt x="2008426" y="116028"/>
                  <a:pt x="2020340" y="114924"/>
                  <a:pt x="2038874" y="112716"/>
                </a:cubicBezTo>
                <a:cubicBezTo>
                  <a:pt x="2057409" y="110507"/>
                  <a:pt x="2092195" y="105445"/>
                  <a:pt x="2143232" y="97529"/>
                </a:cubicBezTo>
                <a:cubicBezTo>
                  <a:pt x="2147921" y="89728"/>
                  <a:pt x="2151599" y="82583"/>
                  <a:pt x="2154266" y="76094"/>
                </a:cubicBezTo>
                <a:cubicBezTo>
                  <a:pt x="2156934" y="69605"/>
                  <a:pt x="2157407" y="64066"/>
                  <a:pt x="2155686" y="59477"/>
                </a:cubicBezTo>
                <a:cubicBezTo>
                  <a:pt x="2141919" y="62130"/>
                  <a:pt x="2125292" y="64303"/>
                  <a:pt x="2105804" y="65995"/>
                </a:cubicBezTo>
                <a:cubicBezTo>
                  <a:pt x="2113605" y="66827"/>
                  <a:pt x="2118477" y="70824"/>
                  <a:pt x="2120420" y="77987"/>
                </a:cubicBezTo>
                <a:cubicBezTo>
                  <a:pt x="2122363" y="85150"/>
                  <a:pt x="2120689" y="91503"/>
                  <a:pt x="2115397" y="97045"/>
                </a:cubicBezTo>
                <a:cubicBezTo>
                  <a:pt x="2110106" y="102588"/>
                  <a:pt x="2105158" y="101075"/>
                  <a:pt x="2100555" y="92507"/>
                </a:cubicBezTo>
                <a:cubicBezTo>
                  <a:pt x="2095952" y="83938"/>
                  <a:pt x="2092941" y="75625"/>
                  <a:pt x="2091521" y="67565"/>
                </a:cubicBezTo>
                <a:cubicBezTo>
                  <a:pt x="2085082" y="68469"/>
                  <a:pt x="2078177" y="66153"/>
                  <a:pt x="2070806" y="60618"/>
                </a:cubicBezTo>
                <a:cubicBezTo>
                  <a:pt x="2063435" y="55082"/>
                  <a:pt x="2067422" y="51483"/>
                  <a:pt x="2082766" y="49819"/>
                </a:cubicBezTo>
                <a:cubicBezTo>
                  <a:pt x="2098110" y="48156"/>
                  <a:pt x="2117265" y="45299"/>
                  <a:pt x="2140231" y="41247"/>
                </a:cubicBezTo>
                <a:lnTo>
                  <a:pt x="2147872" y="39583"/>
                </a:lnTo>
                <a:lnTo>
                  <a:pt x="2146157" y="38397"/>
                </a:lnTo>
                <a:cubicBezTo>
                  <a:pt x="2138557" y="31543"/>
                  <a:pt x="2131702" y="22741"/>
                  <a:pt x="2125593" y="11993"/>
                </a:cubicBezTo>
                <a:cubicBezTo>
                  <a:pt x="2121011" y="3932"/>
                  <a:pt x="2121899" y="-65"/>
                  <a:pt x="2128255" y="1"/>
                </a:cubicBezTo>
                <a:close/>
              </a:path>
            </a:pathLst>
          </a:custGeom>
          <a:solidFill>
            <a:prstClr val="black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5301991" y="1453881"/>
            <a:ext cx="472485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3℃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和-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3℃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各表示什么意思？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09413C35-A8FD-49C6-A8E5-1333DD99CE64}"/>
              </a:ext>
            </a:extLst>
          </p:cNvPr>
          <p:cNvGrpSpPr/>
          <p:nvPr/>
        </p:nvGrpSpPr>
        <p:grpSpPr>
          <a:xfrm>
            <a:off x="2350262" y="2428598"/>
            <a:ext cx="7491479" cy="3472153"/>
            <a:chOff x="1381070" y="1241559"/>
            <a:chExt cx="6061674" cy="2970331"/>
          </a:xfrm>
        </p:grpSpPr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9AB12B77-F68B-451B-8037-101E527C18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 l="5977" t="1416" r="-368"/>
            <a:stretch>
              <a:fillRect/>
            </a:stretch>
          </p:blipFill>
          <p:spPr bwMode="auto">
            <a:xfrm>
              <a:off x="1900524" y="1287095"/>
              <a:ext cx="5427337" cy="2924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矩形标注 18">
              <a:extLst>
                <a:ext uri="{FF2B5EF4-FFF2-40B4-BE49-F238E27FC236}">
                  <a16:creationId xmlns:a16="http://schemas.microsoft.com/office/drawing/2014/main" id="{803ACE43-7F4B-49AD-9CD2-445D0D427862}"/>
                </a:ext>
              </a:extLst>
            </p:cNvPr>
            <p:cNvSpPr/>
            <p:nvPr/>
          </p:nvSpPr>
          <p:spPr bwMode="auto">
            <a:xfrm>
              <a:off x="1843402" y="1416433"/>
              <a:ext cx="1737845" cy="363391"/>
            </a:xfrm>
            <a:prstGeom prst="wedgeRectCallout">
              <a:avLst>
                <a:gd name="adj1" fmla="val 5269"/>
                <a:gd name="adj2" fmla="val 100416"/>
              </a:avLst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-27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℃～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-19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℃</a:t>
              </a:r>
            </a:p>
          </p:txBody>
        </p:sp>
        <p:sp>
          <p:nvSpPr>
            <p:cNvPr id="15" name="矩形标注 19">
              <a:extLst>
                <a:ext uri="{FF2B5EF4-FFF2-40B4-BE49-F238E27FC236}">
                  <a16:creationId xmlns:a16="http://schemas.microsoft.com/office/drawing/2014/main" id="{F532F5E1-93A4-4806-8B1D-D34C7D38A7FD}"/>
                </a:ext>
              </a:extLst>
            </p:cNvPr>
            <p:cNvSpPr/>
            <p:nvPr/>
          </p:nvSpPr>
          <p:spPr bwMode="auto">
            <a:xfrm>
              <a:off x="1381070" y="3325740"/>
              <a:ext cx="1474203" cy="342150"/>
            </a:xfrm>
            <a:prstGeom prst="wedgeRectCallout">
              <a:avLst>
                <a:gd name="adj1" fmla="val 35332"/>
                <a:gd name="adj2" fmla="val -126406"/>
              </a:avLst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-3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℃～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2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℃</a:t>
              </a:r>
            </a:p>
          </p:txBody>
        </p:sp>
        <p:sp>
          <p:nvSpPr>
            <p:cNvPr id="16" name="矩形标注 21">
              <a:extLst>
                <a:ext uri="{FF2B5EF4-FFF2-40B4-BE49-F238E27FC236}">
                  <a16:creationId xmlns:a16="http://schemas.microsoft.com/office/drawing/2014/main" id="{ECA65C05-87EC-4FEC-AC84-D7CFBF5A6E37}"/>
                </a:ext>
              </a:extLst>
            </p:cNvPr>
            <p:cNvSpPr/>
            <p:nvPr/>
          </p:nvSpPr>
          <p:spPr bwMode="auto">
            <a:xfrm>
              <a:off x="3793067" y="3380522"/>
              <a:ext cx="1375593" cy="342150"/>
            </a:xfrm>
            <a:prstGeom prst="wedgeRectCallout">
              <a:avLst>
                <a:gd name="adj1" fmla="val -44369"/>
                <a:gd name="adj2" fmla="val -114854"/>
              </a:avLst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0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℃～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3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℃</a:t>
              </a:r>
            </a:p>
          </p:txBody>
        </p:sp>
        <p:sp>
          <p:nvSpPr>
            <p:cNvPr id="18" name="矩形标注 22">
              <a:extLst>
                <a:ext uri="{FF2B5EF4-FFF2-40B4-BE49-F238E27FC236}">
                  <a16:creationId xmlns:a16="http://schemas.microsoft.com/office/drawing/2014/main" id="{DFC178AA-B716-4202-8372-90A20A695952}"/>
                </a:ext>
              </a:extLst>
            </p:cNvPr>
            <p:cNvSpPr/>
            <p:nvPr/>
          </p:nvSpPr>
          <p:spPr bwMode="auto">
            <a:xfrm>
              <a:off x="5165548" y="3127232"/>
              <a:ext cx="1584651" cy="342150"/>
            </a:xfrm>
            <a:prstGeom prst="wedgeRectCallout">
              <a:avLst>
                <a:gd name="adj1" fmla="val 34366"/>
                <a:gd name="adj2" fmla="val 105955"/>
              </a:avLst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20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℃～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23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℃</a:t>
              </a:r>
            </a:p>
          </p:txBody>
        </p:sp>
        <p:sp>
          <p:nvSpPr>
            <p:cNvPr id="20" name="矩形标注 23">
              <a:extLst>
                <a:ext uri="{FF2B5EF4-FFF2-40B4-BE49-F238E27FC236}">
                  <a16:creationId xmlns:a16="http://schemas.microsoft.com/office/drawing/2014/main" id="{5FE413DE-6507-4E44-8C9A-A2F1220F745F}"/>
                </a:ext>
              </a:extLst>
            </p:cNvPr>
            <p:cNvSpPr/>
            <p:nvPr/>
          </p:nvSpPr>
          <p:spPr bwMode="auto">
            <a:xfrm>
              <a:off x="4233312" y="1612085"/>
              <a:ext cx="1584651" cy="342150"/>
            </a:xfrm>
            <a:prstGeom prst="wedgeRectCallout">
              <a:avLst>
                <a:gd name="adj1" fmla="val -34584"/>
                <a:gd name="adj2" fmla="val 117274"/>
              </a:avLst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-12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℃～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-4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℃</a:t>
              </a:r>
            </a:p>
          </p:txBody>
        </p:sp>
        <p:sp>
          <p:nvSpPr>
            <p:cNvPr id="21" name="矩形标注 24">
              <a:extLst>
                <a:ext uri="{FF2B5EF4-FFF2-40B4-BE49-F238E27FC236}">
                  <a16:creationId xmlns:a16="http://schemas.microsoft.com/office/drawing/2014/main" id="{852DF41D-B363-423D-84EC-AFDC53F24D53}"/>
                </a:ext>
              </a:extLst>
            </p:cNvPr>
            <p:cNvSpPr/>
            <p:nvPr/>
          </p:nvSpPr>
          <p:spPr bwMode="auto">
            <a:xfrm>
              <a:off x="6123333" y="1241559"/>
              <a:ext cx="1319411" cy="342150"/>
            </a:xfrm>
            <a:prstGeom prst="wedgeRectCallout">
              <a:avLst>
                <a:gd name="adj1" fmla="val -44677"/>
                <a:gd name="adj2" fmla="val 129640"/>
              </a:avLst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1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℃～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4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℃</a:t>
              </a:r>
            </a:p>
          </p:txBody>
        </p:sp>
      </p:grpSp>
      <p:sp>
        <p:nvSpPr>
          <p:cNvPr id="17" name="文本占位符 1">
            <a:extLst>
              <a:ext uri="{FF2B5EF4-FFF2-40B4-BE49-F238E27FC236}">
                <a16:creationId xmlns:a16="http://schemas.microsoft.com/office/drawing/2014/main" id="{67C2A070-7626-4BFC-A783-8EE918E34F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4239" y="397234"/>
            <a:ext cx="2655374" cy="424732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温故知新</a:t>
            </a:r>
          </a:p>
        </p:txBody>
      </p:sp>
    </p:spTree>
    <p:extLst>
      <p:ext uri="{BB962C8B-B14F-4D97-AF65-F5344CB8AC3E}">
        <p14:creationId xmlns:p14="http://schemas.microsoft.com/office/powerpoint/2010/main" val="1154038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0311114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120" y="2541005"/>
            <a:ext cx="3635960" cy="276648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770081" y="2670214"/>
            <a:ext cx="5195293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科学家把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水结冰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的温度定为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0℃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。读作：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摄氏度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 </a:t>
            </a:r>
          </a:p>
        </p:txBody>
      </p:sp>
      <p:sp>
        <p:nvSpPr>
          <p:cNvPr id="10" name="KSO_Shape"/>
          <p:cNvSpPr>
            <a:spLocks/>
          </p:cNvSpPr>
          <p:nvPr/>
        </p:nvSpPr>
        <p:spPr bwMode="auto">
          <a:xfrm rot="5400000">
            <a:off x="7997743" y="3754598"/>
            <a:ext cx="620694" cy="432048"/>
          </a:xfrm>
          <a:custGeom>
            <a:avLst/>
            <a:gdLst>
              <a:gd name="T0" fmla="*/ 457481883 w 5616"/>
              <a:gd name="T1" fmla="*/ 457857528 h 4433"/>
              <a:gd name="T2" fmla="*/ 457481883 w 5616"/>
              <a:gd name="T3" fmla="*/ 457857528 h 4433"/>
              <a:gd name="T4" fmla="*/ 457481883 w 5616"/>
              <a:gd name="T5" fmla="*/ 457857528 h 4433"/>
              <a:gd name="T6" fmla="*/ 457481883 w 5616"/>
              <a:gd name="T7" fmla="*/ 457857528 h 4433"/>
              <a:gd name="T8" fmla="*/ 457481883 w 5616"/>
              <a:gd name="T9" fmla="*/ 457857528 h 4433"/>
              <a:gd name="T10" fmla="*/ 457481883 w 5616"/>
              <a:gd name="T11" fmla="*/ 457857528 h 4433"/>
              <a:gd name="T12" fmla="*/ 457481883 w 5616"/>
              <a:gd name="T13" fmla="*/ 457857528 h 4433"/>
              <a:gd name="T14" fmla="*/ 457481883 w 5616"/>
              <a:gd name="T15" fmla="*/ 457857528 h 4433"/>
              <a:gd name="T16" fmla="*/ 457481883 w 5616"/>
              <a:gd name="T17" fmla="*/ 457857528 h 4433"/>
              <a:gd name="T18" fmla="*/ 457481883 w 5616"/>
              <a:gd name="T19" fmla="*/ 457857528 h 4433"/>
              <a:gd name="T20" fmla="*/ 457481883 w 5616"/>
              <a:gd name="T21" fmla="*/ 457857528 h 4433"/>
              <a:gd name="T22" fmla="*/ 457481883 w 5616"/>
              <a:gd name="T23" fmla="*/ 457857528 h 4433"/>
              <a:gd name="T24" fmla="*/ 457481883 w 5616"/>
              <a:gd name="T25" fmla="*/ 457857528 h 4433"/>
              <a:gd name="T26" fmla="*/ 457481883 w 5616"/>
              <a:gd name="T27" fmla="*/ 457857528 h 443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616" h="4433">
                <a:moveTo>
                  <a:pt x="1854" y="1391"/>
                </a:moveTo>
                <a:lnTo>
                  <a:pt x="0" y="983"/>
                </a:lnTo>
                <a:lnTo>
                  <a:pt x="346" y="2217"/>
                </a:lnTo>
                <a:lnTo>
                  <a:pt x="0" y="3451"/>
                </a:lnTo>
                <a:lnTo>
                  <a:pt x="1854" y="3043"/>
                </a:lnTo>
                <a:lnTo>
                  <a:pt x="2116" y="2217"/>
                </a:lnTo>
                <a:lnTo>
                  <a:pt x="1854" y="1391"/>
                </a:lnTo>
                <a:close/>
                <a:moveTo>
                  <a:pt x="5616" y="2217"/>
                </a:moveTo>
                <a:lnTo>
                  <a:pt x="1777" y="0"/>
                </a:lnTo>
                <a:lnTo>
                  <a:pt x="2481" y="2217"/>
                </a:lnTo>
                <a:lnTo>
                  <a:pt x="1777" y="4433"/>
                </a:lnTo>
                <a:lnTo>
                  <a:pt x="5616" y="2217"/>
                </a:lnTo>
                <a:close/>
              </a:path>
            </a:pathLst>
          </a:custGeom>
          <a:solidFill>
            <a:srgbClr val="89B600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ED0075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838777" y="4497494"/>
            <a:ext cx="50545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0℃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表示淡水开始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结冰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的温度。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7" name="文本占位符 1">
            <a:extLst>
              <a:ext uri="{FF2B5EF4-FFF2-40B4-BE49-F238E27FC236}">
                <a16:creationId xmlns:a16="http://schemas.microsoft.com/office/drawing/2014/main" id="{0EDD865A-A37D-4CFC-A4D1-C50E7A488C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4239" y="397234"/>
            <a:ext cx="2655374" cy="424732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新知探究</a:t>
            </a:r>
          </a:p>
        </p:txBody>
      </p:sp>
    </p:spTree>
    <p:extLst>
      <p:ext uri="{BB962C8B-B14F-4D97-AF65-F5344CB8AC3E}">
        <p14:creationId xmlns:p14="http://schemas.microsoft.com/office/powerpoint/2010/main" val="21175195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3"/>
          <p:cNvSpPr txBox="1">
            <a:spLocks noChangeArrowheads="1"/>
          </p:cNvSpPr>
          <p:nvPr/>
        </p:nvSpPr>
        <p:spPr bwMode="auto">
          <a:xfrm>
            <a:off x="3313415" y="1796589"/>
            <a:ext cx="22741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一大格是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10℃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4" name="TextBox 24"/>
          <p:cNvSpPr txBox="1">
            <a:spLocks noChangeArrowheads="1"/>
          </p:cNvSpPr>
          <p:nvPr/>
        </p:nvSpPr>
        <p:spPr bwMode="auto">
          <a:xfrm>
            <a:off x="7458163" y="1796589"/>
            <a:ext cx="2363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一小格是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1℃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1862946"/>
            <a:ext cx="1584176" cy="394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9"/>
          <p:cNvSpPr>
            <a:spLocks noChangeArrowheads="1"/>
          </p:cNvSpPr>
          <p:nvPr/>
        </p:nvSpPr>
        <p:spPr bwMode="auto">
          <a:xfrm>
            <a:off x="5983962" y="4324227"/>
            <a:ext cx="172205" cy="103962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70000"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623C3D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1" name="KSO_Shape"/>
          <p:cNvSpPr/>
          <p:nvPr/>
        </p:nvSpPr>
        <p:spPr>
          <a:xfrm rot="13402766">
            <a:off x="4800753" y="2229893"/>
            <a:ext cx="733320" cy="254770"/>
          </a:xfrm>
          <a:custGeom>
            <a:avLst/>
            <a:gdLst>
              <a:gd name="connsiteX0" fmla="*/ 765086 w 1100040"/>
              <a:gd name="connsiteY0" fmla="*/ 0 h 352802"/>
              <a:gd name="connsiteX1" fmla="*/ 1100040 w 1100040"/>
              <a:gd name="connsiteY1" fmla="*/ 176401 h 352802"/>
              <a:gd name="connsiteX2" fmla="*/ 765086 w 1100040"/>
              <a:gd name="connsiteY2" fmla="*/ 352802 h 352802"/>
              <a:gd name="connsiteX3" fmla="*/ 765086 w 1100040"/>
              <a:gd name="connsiteY3" fmla="*/ 240500 h 352802"/>
              <a:gd name="connsiteX4" fmla="*/ 0 w 1100040"/>
              <a:gd name="connsiteY4" fmla="*/ 176401 h 352802"/>
              <a:gd name="connsiteX5" fmla="*/ 765086 w 1100040"/>
              <a:gd name="connsiteY5" fmla="*/ 112302 h 35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0040" h="352802">
                <a:moveTo>
                  <a:pt x="765086" y="0"/>
                </a:moveTo>
                <a:lnTo>
                  <a:pt x="1100040" y="176401"/>
                </a:lnTo>
                <a:lnTo>
                  <a:pt x="765086" y="352802"/>
                </a:lnTo>
                <a:lnTo>
                  <a:pt x="765086" y="240500"/>
                </a:lnTo>
                <a:lnTo>
                  <a:pt x="0" y="176401"/>
                </a:lnTo>
                <a:lnTo>
                  <a:pt x="765086" y="112302"/>
                </a:lnTo>
                <a:close/>
              </a:path>
            </a:pathLst>
          </a:cu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2" name="KSO_Shape"/>
          <p:cNvSpPr/>
          <p:nvPr/>
        </p:nvSpPr>
        <p:spPr>
          <a:xfrm rot="19534925">
            <a:off x="5894523" y="2400215"/>
            <a:ext cx="1749121" cy="261336"/>
          </a:xfrm>
          <a:custGeom>
            <a:avLst/>
            <a:gdLst>
              <a:gd name="connsiteX0" fmla="*/ 765086 w 1100040"/>
              <a:gd name="connsiteY0" fmla="*/ 0 h 352802"/>
              <a:gd name="connsiteX1" fmla="*/ 1100040 w 1100040"/>
              <a:gd name="connsiteY1" fmla="*/ 176401 h 352802"/>
              <a:gd name="connsiteX2" fmla="*/ 765086 w 1100040"/>
              <a:gd name="connsiteY2" fmla="*/ 352802 h 352802"/>
              <a:gd name="connsiteX3" fmla="*/ 765086 w 1100040"/>
              <a:gd name="connsiteY3" fmla="*/ 240500 h 352802"/>
              <a:gd name="connsiteX4" fmla="*/ 0 w 1100040"/>
              <a:gd name="connsiteY4" fmla="*/ 176401 h 352802"/>
              <a:gd name="connsiteX5" fmla="*/ 765086 w 1100040"/>
              <a:gd name="connsiteY5" fmla="*/ 112302 h 35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0040" h="352802">
                <a:moveTo>
                  <a:pt x="765086" y="0"/>
                </a:moveTo>
                <a:lnTo>
                  <a:pt x="1100040" y="176401"/>
                </a:lnTo>
                <a:lnTo>
                  <a:pt x="765086" y="352802"/>
                </a:lnTo>
                <a:lnTo>
                  <a:pt x="765086" y="240500"/>
                </a:lnTo>
                <a:lnTo>
                  <a:pt x="0" y="176401"/>
                </a:lnTo>
                <a:lnTo>
                  <a:pt x="765086" y="112302"/>
                </a:ln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4752374" y="4313536"/>
            <a:ext cx="1815560" cy="0"/>
          </a:xfrm>
          <a:prstGeom prst="line">
            <a:avLst/>
          </a:prstGeom>
          <a:ln w="63500">
            <a:solidFill>
              <a:srgbClr val="ED007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>
            <a:off x="3244511" y="3542674"/>
            <a:ext cx="2059401" cy="804995"/>
            <a:chOff x="1625328" y="2321562"/>
            <a:chExt cx="2059401" cy="804995"/>
          </a:xfrm>
        </p:grpSpPr>
        <p:sp>
          <p:nvSpPr>
            <p:cNvPr id="45" name="KSO_Shape"/>
            <p:cNvSpPr/>
            <p:nvPr/>
          </p:nvSpPr>
          <p:spPr>
            <a:xfrm flipH="1">
              <a:off x="1625328" y="2321562"/>
              <a:ext cx="1739246" cy="804995"/>
            </a:xfrm>
            <a:custGeom>
              <a:avLst/>
              <a:gdLst>
                <a:gd name="connsiteX0" fmla="*/ 2028833 w 4057666"/>
                <a:gd name="connsiteY0" fmla="*/ 0 h 2658125"/>
                <a:gd name="connsiteX1" fmla="*/ 4057666 w 4057666"/>
                <a:gd name="connsiteY1" fmla="*/ 1218761 h 2658125"/>
                <a:gd name="connsiteX2" fmla="*/ 2028833 w 4057666"/>
                <a:gd name="connsiteY2" fmla="*/ 2437522 h 2658125"/>
                <a:gd name="connsiteX3" fmla="*/ 1619953 w 4057666"/>
                <a:gd name="connsiteY3" fmla="*/ 2412761 h 2658125"/>
                <a:gd name="connsiteX4" fmla="*/ 1502103 w 4057666"/>
                <a:gd name="connsiteY4" fmla="*/ 2394558 h 2658125"/>
                <a:gd name="connsiteX5" fmla="*/ 1498446 w 4057666"/>
                <a:gd name="connsiteY5" fmla="*/ 2399240 h 2658125"/>
                <a:gd name="connsiteX6" fmla="*/ 641618 w 4057666"/>
                <a:gd name="connsiteY6" fmla="*/ 2562958 h 2658125"/>
                <a:gd name="connsiteX7" fmla="*/ 1020948 w 4057666"/>
                <a:gd name="connsiteY7" fmla="*/ 2363209 h 2658125"/>
                <a:gd name="connsiteX8" fmla="*/ 1056660 w 4057666"/>
                <a:gd name="connsiteY8" fmla="*/ 2288559 h 2658125"/>
                <a:gd name="connsiteX9" fmla="*/ 894493 w 4057666"/>
                <a:gd name="connsiteY9" fmla="*/ 2229377 h 2658125"/>
                <a:gd name="connsiteX10" fmla="*/ 0 w 4057666"/>
                <a:gd name="connsiteY10" fmla="*/ 1218761 h 2658125"/>
                <a:gd name="connsiteX11" fmla="*/ 2028833 w 4057666"/>
                <a:gd name="connsiteY11" fmla="*/ 0 h 265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57666" h="2658125">
                  <a:moveTo>
                    <a:pt x="2028833" y="0"/>
                  </a:moveTo>
                  <a:cubicBezTo>
                    <a:pt x="3149327" y="0"/>
                    <a:pt x="4057666" y="545658"/>
                    <a:pt x="4057666" y="1218761"/>
                  </a:cubicBezTo>
                  <a:cubicBezTo>
                    <a:pt x="4057666" y="1891864"/>
                    <a:pt x="3149327" y="2437522"/>
                    <a:pt x="2028833" y="2437522"/>
                  </a:cubicBezTo>
                  <a:cubicBezTo>
                    <a:pt x="1888772" y="2437522"/>
                    <a:pt x="1752025" y="2428996"/>
                    <a:pt x="1619953" y="2412761"/>
                  </a:cubicBezTo>
                  <a:lnTo>
                    <a:pt x="1502103" y="2394558"/>
                  </a:lnTo>
                  <a:lnTo>
                    <a:pt x="1498446" y="2399240"/>
                  </a:lnTo>
                  <a:cubicBezTo>
                    <a:pt x="1353615" y="2559983"/>
                    <a:pt x="1089355" y="2790056"/>
                    <a:pt x="641618" y="2562958"/>
                  </a:cubicBezTo>
                  <a:cubicBezTo>
                    <a:pt x="766718" y="2585900"/>
                    <a:pt x="924771" y="2518290"/>
                    <a:pt x="1020948" y="2363209"/>
                  </a:cubicBezTo>
                  <a:lnTo>
                    <a:pt x="1056660" y="2288559"/>
                  </a:lnTo>
                  <a:lnTo>
                    <a:pt x="894493" y="2229377"/>
                  </a:lnTo>
                  <a:cubicBezTo>
                    <a:pt x="354820" y="2010357"/>
                    <a:pt x="0" y="1639451"/>
                    <a:pt x="0" y="1218761"/>
                  </a:cubicBezTo>
                  <a:cubicBezTo>
                    <a:pt x="0" y="545658"/>
                    <a:pt x="908339" y="0"/>
                    <a:pt x="2028833" y="0"/>
                  </a:cubicBezTo>
                  <a:close/>
                </a:path>
              </a:pathLst>
            </a:custGeom>
            <a:solidFill>
              <a:schemeClr val="bg1">
                <a:alpha val="99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629645" y="2522609"/>
              <a:ext cx="205508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0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℃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为分界点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47" name="矩形 46"/>
          <p:cNvSpPr/>
          <p:nvPr/>
        </p:nvSpPr>
        <p:spPr>
          <a:xfrm>
            <a:off x="5213344" y="2234178"/>
            <a:ext cx="761798" cy="2068668"/>
          </a:xfrm>
          <a:prstGeom prst="rect">
            <a:avLst/>
          </a:prstGeom>
          <a:solidFill>
            <a:schemeClr val="accent2">
              <a:alpha val="28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7173125" y="2596946"/>
            <a:ext cx="2322270" cy="922207"/>
            <a:chOff x="5439090" y="3274943"/>
            <a:chExt cx="2322270" cy="922207"/>
          </a:xfrm>
        </p:grpSpPr>
        <p:sp>
          <p:nvSpPr>
            <p:cNvPr id="52" name="MH_SubTitle_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439090" y="3274943"/>
              <a:ext cx="2140165" cy="895771"/>
            </a:xfrm>
            <a:prstGeom prst="roundRect">
              <a:avLst>
                <a:gd name="adj" fmla="val 8046"/>
              </a:avLst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Ins="459000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514350" indent="-1714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857250" indent="-1714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200150" indent="-1714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543050" indent="-1714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000250" indent="-17145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457450" indent="-17145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2914650" indent="-17145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371850" indent="-17145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just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da-DK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5569438" y="3366153"/>
              <a:ext cx="219192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比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0</a:t>
              </a: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℃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高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的温度叫零上温度。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3682476" y="2526281"/>
            <a:ext cx="1406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零上温度</a:t>
            </a:r>
          </a:p>
        </p:txBody>
      </p:sp>
      <p:sp>
        <p:nvSpPr>
          <p:cNvPr id="54" name="矩形 53"/>
          <p:cNvSpPr/>
          <p:nvPr/>
        </p:nvSpPr>
        <p:spPr>
          <a:xfrm>
            <a:off x="5200041" y="4350216"/>
            <a:ext cx="775103" cy="861968"/>
          </a:xfrm>
          <a:prstGeom prst="rect">
            <a:avLst/>
          </a:prstGeom>
          <a:solidFill>
            <a:schemeClr val="accent4">
              <a:lumMod val="60000"/>
              <a:lumOff val="40000"/>
              <a:alpha val="28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7198733" y="4366283"/>
            <a:ext cx="2979544" cy="997572"/>
            <a:chOff x="5393521" y="1675448"/>
            <a:chExt cx="2979544" cy="997572"/>
          </a:xfrm>
        </p:grpSpPr>
        <p:sp>
          <p:nvSpPr>
            <p:cNvPr id="59" name="MH_SubTitle_2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5393521" y="1675448"/>
              <a:ext cx="2047356" cy="997572"/>
            </a:xfrm>
            <a:prstGeom prst="roundRect">
              <a:avLst>
                <a:gd name="adj" fmla="val 8046"/>
              </a:avLst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Ins="459000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514350" indent="-1714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857250" indent="-1714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200150" indent="-1714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1543050" indent="-1714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000250" indent="-17145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457450" indent="-17145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2914650" indent="-17145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371850" indent="-17145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just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da-DK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5527103" y="1794418"/>
              <a:ext cx="284596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比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0</a:t>
              </a: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℃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低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的温度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叫零下温度。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60" name="文本框 59"/>
          <p:cNvSpPr txBox="1"/>
          <p:nvPr/>
        </p:nvSpPr>
        <p:spPr>
          <a:xfrm>
            <a:off x="3596382" y="4485253"/>
            <a:ext cx="1505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零下温度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682476" y="2970848"/>
            <a:ext cx="1160881" cy="400110"/>
            <a:chOff x="1948439" y="1775668"/>
            <a:chExt cx="1160881" cy="400110"/>
          </a:xfrm>
        </p:grpSpPr>
        <p:sp>
          <p:nvSpPr>
            <p:cNvPr id="2" name="文本框 1"/>
            <p:cNvSpPr txBox="1"/>
            <p:nvPr/>
          </p:nvSpPr>
          <p:spPr>
            <a:xfrm>
              <a:off x="2021370" y="1775668"/>
              <a:ext cx="10879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“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正数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”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1948439" y="2175778"/>
              <a:ext cx="10699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组合 62"/>
          <p:cNvGrpSpPr/>
          <p:nvPr/>
        </p:nvGrpSpPr>
        <p:grpSpPr>
          <a:xfrm>
            <a:off x="3636494" y="4898544"/>
            <a:ext cx="1160881" cy="400110"/>
            <a:chOff x="1948439" y="1775668"/>
            <a:chExt cx="1160881" cy="400110"/>
          </a:xfrm>
        </p:grpSpPr>
        <p:sp>
          <p:nvSpPr>
            <p:cNvPr id="64" name="文本框 63"/>
            <p:cNvSpPr txBox="1"/>
            <p:nvPr/>
          </p:nvSpPr>
          <p:spPr>
            <a:xfrm>
              <a:off x="2021370" y="1775668"/>
              <a:ext cx="10879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“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负数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”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65" name="直接连接符 64"/>
            <p:cNvCxnSpPr/>
            <p:nvPr/>
          </p:nvCxnSpPr>
          <p:spPr>
            <a:xfrm>
              <a:off x="1948439" y="2175778"/>
              <a:ext cx="10699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本占位符 1">
            <a:extLst>
              <a:ext uri="{FF2B5EF4-FFF2-40B4-BE49-F238E27FC236}">
                <a16:creationId xmlns:a16="http://schemas.microsoft.com/office/drawing/2014/main" id="{4ED1814B-5FA4-4433-8D56-B321170712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4239" y="397234"/>
            <a:ext cx="2655374" cy="424732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新知探究</a:t>
            </a:r>
          </a:p>
        </p:txBody>
      </p:sp>
    </p:spTree>
    <p:extLst>
      <p:ext uri="{BB962C8B-B14F-4D97-AF65-F5344CB8AC3E}">
        <p14:creationId xmlns:p14="http://schemas.microsoft.com/office/powerpoint/2010/main" val="106211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41" grpId="0" animBg="1"/>
      <p:bldP spid="42" grpId="0" animBg="1"/>
      <p:bldP spid="47" grpId="0" animBg="1"/>
      <p:bldP spid="53" grpId="0"/>
      <p:bldP spid="54" grpId="0" animBg="1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605" y="2450076"/>
            <a:ext cx="1012112" cy="2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D805AAF9-5782-4C26-A033-3DF7743B6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0312" y="1695913"/>
            <a:ext cx="5438228" cy="313042"/>
          </a:xfrm>
          <a:custGeom>
            <a:avLst/>
            <a:gdLst/>
            <a:ahLst/>
            <a:cxnLst/>
            <a:rect l="l" t="t" r="r" b="b"/>
            <a:pathLst>
              <a:path w="5438228" h="313042">
                <a:moveTo>
                  <a:pt x="5438228" y="198559"/>
                </a:moveTo>
                <a:lnTo>
                  <a:pt x="5438228" y="221698"/>
                </a:lnTo>
                <a:lnTo>
                  <a:pt x="5436691" y="221299"/>
                </a:lnTo>
                <a:cubicBezTo>
                  <a:pt x="5433319" y="221489"/>
                  <a:pt x="5430039" y="222768"/>
                  <a:pt x="5426853" y="225138"/>
                </a:cubicBezTo>
                <a:cubicBezTo>
                  <a:pt x="5420479" y="229878"/>
                  <a:pt x="5417291" y="236194"/>
                  <a:pt x="5417291" y="244089"/>
                </a:cubicBezTo>
                <a:cubicBezTo>
                  <a:pt x="5417291" y="251983"/>
                  <a:pt x="5420840" y="257909"/>
                  <a:pt x="5427939" y="261867"/>
                </a:cubicBezTo>
                <a:lnTo>
                  <a:pt x="5438228" y="261570"/>
                </a:lnTo>
                <a:lnTo>
                  <a:pt x="5438228" y="287528"/>
                </a:lnTo>
                <a:lnTo>
                  <a:pt x="5435844" y="288217"/>
                </a:lnTo>
                <a:cubicBezTo>
                  <a:pt x="5424910" y="288217"/>
                  <a:pt x="5415008" y="283779"/>
                  <a:pt x="5406138" y="274902"/>
                </a:cubicBezTo>
                <a:cubicBezTo>
                  <a:pt x="5397269" y="266026"/>
                  <a:pt x="5392834" y="256482"/>
                  <a:pt x="5392834" y="246272"/>
                </a:cubicBezTo>
                <a:cubicBezTo>
                  <a:pt x="5392834" y="236062"/>
                  <a:pt x="5395222" y="227131"/>
                  <a:pt x="5399997" y="219481"/>
                </a:cubicBezTo>
                <a:cubicBezTo>
                  <a:pt x="5404772" y="211830"/>
                  <a:pt x="5412434" y="205825"/>
                  <a:pt x="5422981" y="201466"/>
                </a:cubicBezTo>
                <a:close/>
                <a:moveTo>
                  <a:pt x="528839" y="188323"/>
                </a:moveTo>
                <a:cubicBezTo>
                  <a:pt x="522156" y="189198"/>
                  <a:pt x="517187" y="189901"/>
                  <a:pt x="513932" y="190431"/>
                </a:cubicBezTo>
                <a:cubicBezTo>
                  <a:pt x="515681" y="223930"/>
                  <a:pt x="516922" y="244774"/>
                  <a:pt x="517653" y="252962"/>
                </a:cubicBezTo>
                <a:cubicBezTo>
                  <a:pt x="523776" y="253005"/>
                  <a:pt x="529677" y="252725"/>
                  <a:pt x="535356" y="252123"/>
                </a:cubicBezTo>
                <a:cubicBezTo>
                  <a:pt x="532675" y="240507"/>
                  <a:pt x="530502" y="219241"/>
                  <a:pt x="528839" y="188323"/>
                </a:cubicBezTo>
                <a:close/>
                <a:moveTo>
                  <a:pt x="571106" y="182924"/>
                </a:moveTo>
                <a:lnTo>
                  <a:pt x="546326" y="186387"/>
                </a:lnTo>
                <a:cubicBezTo>
                  <a:pt x="549926" y="196598"/>
                  <a:pt x="552625" y="206887"/>
                  <a:pt x="554425" y="217255"/>
                </a:cubicBezTo>
                <a:cubicBezTo>
                  <a:pt x="556225" y="227623"/>
                  <a:pt x="556221" y="238177"/>
                  <a:pt x="554414" y="248918"/>
                </a:cubicBezTo>
                <a:lnTo>
                  <a:pt x="566847" y="249219"/>
                </a:lnTo>
                <a:cubicBezTo>
                  <a:pt x="569256" y="236384"/>
                  <a:pt x="570909" y="222740"/>
                  <a:pt x="571805" y="208285"/>
                </a:cubicBezTo>
                <a:cubicBezTo>
                  <a:pt x="572702" y="193830"/>
                  <a:pt x="572469" y="185376"/>
                  <a:pt x="571106" y="182924"/>
                </a:cubicBezTo>
                <a:close/>
                <a:moveTo>
                  <a:pt x="3182278" y="179859"/>
                </a:moveTo>
                <a:cubicBezTo>
                  <a:pt x="3186216" y="180282"/>
                  <a:pt x="3191186" y="181289"/>
                  <a:pt x="3197187" y="182881"/>
                </a:cubicBezTo>
                <a:cubicBezTo>
                  <a:pt x="3219372" y="187699"/>
                  <a:pt x="3233565" y="195400"/>
                  <a:pt x="3239767" y="205983"/>
                </a:cubicBezTo>
                <a:cubicBezTo>
                  <a:pt x="3245969" y="216566"/>
                  <a:pt x="3247690" y="226619"/>
                  <a:pt x="3244929" y="236141"/>
                </a:cubicBezTo>
                <a:cubicBezTo>
                  <a:pt x="3242169" y="245663"/>
                  <a:pt x="3237232" y="248950"/>
                  <a:pt x="3230119" y="246003"/>
                </a:cubicBezTo>
                <a:cubicBezTo>
                  <a:pt x="3223007" y="243056"/>
                  <a:pt x="3214241" y="236374"/>
                  <a:pt x="3203823" y="225956"/>
                </a:cubicBezTo>
                <a:cubicBezTo>
                  <a:pt x="3193405" y="215537"/>
                  <a:pt x="3183693" y="204162"/>
                  <a:pt x="3174687" y="191829"/>
                </a:cubicBezTo>
                <a:cubicBezTo>
                  <a:pt x="3167933" y="182580"/>
                  <a:pt x="3170463" y="178590"/>
                  <a:pt x="3182278" y="179859"/>
                </a:cubicBezTo>
                <a:close/>
                <a:moveTo>
                  <a:pt x="611815" y="179364"/>
                </a:moveTo>
                <a:cubicBezTo>
                  <a:pt x="609298" y="179042"/>
                  <a:pt x="601866" y="179124"/>
                  <a:pt x="589519" y="179612"/>
                </a:cubicBezTo>
                <a:cubicBezTo>
                  <a:pt x="601206" y="185147"/>
                  <a:pt x="605415" y="190732"/>
                  <a:pt x="602146" y="196368"/>
                </a:cubicBezTo>
                <a:cubicBezTo>
                  <a:pt x="598876" y="202004"/>
                  <a:pt x="593312" y="218617"/>
                  <a:pt x="585454" y="246208"/>
                </a:cubicBezTo>
                <a:lnTo>
                  <a:pt x="609889" y="245218"/>
                </a:lnTo>
                <a:cubicBezTo>
                  <a:pt x="615095" y="209066"/>
                  <a:pt x="617346" y="189133"/>
                  <a:pt x="616644" y="185419"/>
                </a:cubicBezTo>
                <a:cubicBezTo>
                  <a:pt x="615941" y="181705"/>
                  <a:pt x="614331" y="179687"/>
                  <a:pt x="611815" y="179364"/>
                </a:cubicBezTo>
                <a:close/>
                <a:moveTo>
                  <a:pt x="3038014" y="175086"/>
                </a:moveTo>
                <a:cubicBezTo>
                  <a:pt x="3041077" y="175662"/>
                  <a:pt x="3043352" y="180422"/>
                  <a:pt x="3044840" y="189367"/>
                </a:cubicBezTo>
                <a:cubicBezTo>
                  <a:pt x="3047816" y="207256"/>
                  <a:pt x="3043571" y="225052"/>
                  <a:pt x="3032106" y="242755"/>
                </a:cubicBezTo>
                <a:cubicBezTo>
                  <a:pt x="3020641" y="260458"/>
                  <a:pt x="3012066" y="263441"/>
                  <a:pt x="3006380" y="251703"/>
                </a:cubicBezTo>
                <a:cubicBezTo>
                  <a:pt x="3000694" y="239966"/>
                  <a:pt x="3001260" y="229462"/>
                  <a:pt x="3008079" y="220191"/>
                </a:cubicBezTo>
                <a:cubicBezTo>
                  <a:pt x="3014898" y="210920"/>
                  <a:pt x="3021025" y="199494"/>
                  <a:pt x="3026460" y="185914"/>
                </a:cubicBezTo>
                <a:cubicBezTo>
                  <a:pt x="3031099" y="178120"/>
                  <a:pt x="3034950" y="174511"/>
                  <a:pt x="3038014" y="175086"/>
                </a:cubicBezTo>
                <a:close/>
                <a:moveTo>
                  <a:pt x="942654" y="162481"/>
                </a:moveTo>
                <a:cubicBezTo>
                  <a:pt x="945413" y="161924"/>
                  <a:pt x="948317" y="162253"/>
                  <a:pt x="951368" y="163468"/>
                </a:cubicBezTo>
                <a:cubicBezTo>
                  <a:pt x="957470" y="165899"/>
                  <a:pt x="963747" y="169552"/>
                  <a:pt x="970201" y="174428"/>
                </a:cubicBezTo>
                <a:cubicBezTo>
                  <a:pt x="976654" y="179303"/>
                  <a:pt x="977718" y="183928"/>
                  <a:pt x="973395" y="188302"/>
                </a:cubicBezTo>
                <a:cubicBezTo>
                  <a:pt x="969071" y="192676"/>
                  <a:pt x="964482" y="199942"/>
                  <a:pt x="959628" y="210102"/>
                </a:cubicBezTo>
                <a:cubicBezTo>
                  <a:pt x="954774" y="220262"/>
                  <a:pt x="948475" y="230849"/>
                  <a:pt x="940731" y="241862"/>
                </a:cubicBezTo>
                <a:cubicBezTo>
                  <a:pt x="961883" y="254955"/>
                  <a:pt x="981967" y="264377"/>
                  <a:pt x="1000982" y="270127"/>
                </a:cubicBezTo>
                <a:cubicBezTo>
                  <a:pt x="1019997" y="275877"/>
                  <a:pt x="1038105" y="280577"/>
                  <a:pt x="1055306" y="284227"/>
                </a:cubicBezTo>
                <a:cubicBezTo>
                  <a:pt x="1072507" y="287877"/>
                  <a:pt x="1072425" y="292150"/>
                  <a:pt x="1055059" y="297047"/>
                </a:cubicBezTo>
                <a:cubicBezTo>
                  <a:pt x="1037693" y="301944"/>
                  <a:pt x="1021259" y="304622"/>
                  <a:pt x="1005757" y="305081"/>
                </a:cubicBezTo>
                <a:cubicBezTo>
                  <a:pt x="990255" y="305540"/>
                  <a:pt x="977518" y="301977"/>
                  <a:pt x="967544" y="294391"/>
                </a:cubicBezTo>
                <a:cubicBezTo>
                  <a:pt x="957570" y="286805"/>
                  <a:pt x="944058" y="275297"/>
                  <a:pt x="927008" y="259867"/>
                </a:cubicBezTo>
                <a:cubicBezTo>
                  <a:pt x="914933" y="270349"/>
                  <a:pt x="900364" y="278821"/>
                  <a:pt x="883299" y="285281"/>
                </a:cubicBezTo>
                <a:cubicBezTo>
                  <a:pt x="866234" y="291741"/>
                  <a:pt x="849807" y="294971"/>
                  <a:pt x="834019" y="294971"/>
                </a:cubicBezTo>
                <a:cubicBezTo>
                  <a:pt x="815979" y="294971"/>
                  <a:pt x="813419" y="292301"/>
                  <a:pt x="826340" y="286959"/>
                </a:cubicBezTo>
                <a:cubicBezTo>
                  <a:pt x="839260" y="281617"/>
                  <a:pt x="853400" y="275655"/>
                  <a:pt x="868758" y="269073"/>
                </a:cubicBezTo>
                <a:cubicBezTo>
                  <a:pt x="884116" y="262491"/>
                  <a:pt x="897259" y="254116"/>
                  <a:pt x="908186" y="243949"/>
                </a:cubicBezTo>
                <a:cubicBezTo>
                  <a:pt x="901016" y="236836"/>
                  <a:pt x="893954" y="230889"/>
                  <a:pt x="886999" y="226106"/>
                </a:cubicBezTo>
                <a:cubicBezTo>
                  <a:pt x="880044" y="221324"/>
                  <a:pt x="873737" y="216710"/>
                  <a:pt x="868080" y="212264"/>
                </a:cubicBezTo>
                <a:cubicBezTo>
                  <a:pt x="862423" y="207819"/>
                  <a:pt x="864872" y="204718"/>
                  <a:pt x="875426" y="202961"/>
                </a:cubicBezTo>
                <a:cubicBezTo>
                  <a:pt x="885980" y="201204"/>
                  <a:pt x="893785" y="203047"/>
                  <a:pt x="898840" y="208489"/>
                </a:cubicBezTo>
                <a:cubicBezTo>
                  <a:pt x="903895" y="213931"/>
                  <a:pt x="911284" y="221105"/>
                  <a:pt x="921006" y="230010"/>
                </a:cubicBezTo>
                <a:cubicBezTo>
                  <a:pt x="927832" y="220574"/>
                  <a:pt x="932801" y="211411"/>
                  <a:pt x="935913" y="202520"/>
                </a:cubicBezTo>
                <a:cubicBezTo>
                  <a:pt x="939025" y="193629"/>
                  <a:pt x="939118" y="189040"/>
                  <a:pt x="936193" y="188753"/>
                </a:cubicBezTo>
                <a:cubicBezTo>
                  <a:pt x="933267" y="188467"/>
                  <a:pt x="925775" y="190575"/>
                  <a:pt x="913714" y="195077"/>
                </a:cubicBezTo>
                <a:cubicBezTo>
                  <a:pt x="901654" y="199580"/>
                  <a:pt x="892190" y="201832"/>
                  <a:pt x="885321" y="201832"/>
                </a:cubicBezTo>
                <a:cubicBezTo>
                  <a:pt x="879284" y="201832"/>
                  <a:pt x="872135" y="199301"/>
                  <a:pt x="863875" y="194239"/>
                </a:cubicBezTo>
                <a:cubicBezTo>
                  <a:pt x="855615" y="189176"/>
                  <a:pt x="857637" y="186018"/>
                  <a:pt x="869941" y="184763"/>
                </a:cubicBezTo>
                <a:cubicBezTo>
                  <a:pt x="882245" y="183509"/>
                  <a:pt x="894900" y="181368"/>
                  <a:pt x="907907" y="178342"/>
                </a:cubicBezTo>
                <a:cubicBezTo>
                  <a:pt x="920913" y="175317"/>
                  <a:pt x="929883" y="171474"/>
                  <a:pt x="934816" y="166813"/>
                </a:cubicBezTo>
                <a:cubicBezTo>
                  <a:pt x="937283" y="164483"/>
                  <a:pt x="939895" y="163039"/>
                  <a:pt x="942654" y="162481"/>
                </a:cubicBezTo>
                <a:close/>
                <a:moveTo>
                  <a:pt x="466488" y="154617"/>
                </a:moveTo>
                <a:cubicBezTo>
                  <a:pt x="469250" y="153555"/>
                  <a:pt x="469248" y="157958"/>
                  <a:pt x="466480" y="167824"/>
                </a:cubicBezTo>
                <a:cubicBezTo>
                  <a:pt x="461920" y="184286"/>
                  <a:pt x="454943" y="202129"/>
                  <a:pt x="445551" y="221352"/>
                </a:cubicBezTo>
                <a:cubicBezTo>
                  <a:pt x="436158" y="240575"/>
                  <a:pt x="430884" y="256525"/>
                  <a:pt x="429730" y="269202"/>
                </a:cubicBezTo>
                <a:cubicBezTo>
                  <a:pt x="428575" y="281879"/>
                  <a:pt x="421595" y="280947"/>
                  <a:pt x="408789" y="266406"/>
                </a:cubicBezTo>
                <a:cubicBezTo>
                  <a:pt x="395984" y="251865"/>
                  <a:pt x="392424" y="242791"/>
                  <a:pt x="398110" y="239184"/>
                </a:cubicBezTo>
                <a:cubicBezTo>
                  <a:pt x="403795" y="235578"/>
                  <a:pt x="409704" y="229838"/>
                  <a:pt x="415834" y="221965"/>
                </a:cubicBezTo>
                <a:cubicBezTo>
                  <a:pt x="421964" y="214093"/>
                  <a:pt x="433322" y="198168"/>
                  <a:pt x="449906" y="174191"/>
                </a:cubicBezTo>
                <a:cubicBezTo>
                  <a:pt x="458199" y="162203"/>
                  <a:pt x="463726" y="155678"/>
                  <a:pt x="466488" y="154617"/>
                </a:cubicBezTo>
                <a:close/>
                <a:moveTo>
                  <a:pt x="623610" y="154203"/>
                </a:moveTo>
                <a:cubicBezTo>
                  <a:pt x="627219" y="154242"/>
                  <a:pt x="631063" y="155104"/>
                  <a:pt x="635143" y="156789"/>
                </a:cubicBezTo>
                <a:cubicBezTo>
                  <a:pt x="643302" y="160159"/>
                  <a:pt x="650558" y="164769"/>
                  <a:pt x="656911" y="170620"/>
                </a:cubicBezTo>
                <a:cubicBezTo>
                  <a:pt x="663264" y="176471"/>
                  <a:pt x="662773" y="182605"/>
                  <a:pt x="655437" y="189022"/>
                </a:cubicBezTo>
                <a:cubicBezTo>
                  <a:pt x="648102" y="195440"/>
                  <a:pt x="641424" y="213153"/>
                  <a:pt x="635401" y="242164"/>
                </a:cubicBezTo>
                <a:cubicBezTo>
                  <a:pt x="644134" y="242207"/>
                  <a:pt x="651906" y="241766"/>
                  <a:pt x="658718" y="240841"/>
                </a:cubicBezTo>
                <a:cubicBezTo>
                  <a:pt x="665529" y="239916"/>
                  <a:pt x="671552" y="241242"/>
                  <a:pt x="676786" y="244820"/>
                </a:cubicBezTo>
                <a:cubicBezTo>
                  <a:pt x="682021" y="248398"/>
                  <a:pt x="685882" y="252256"/>
                  <a:pt x="688370" y="256393"/>
                </a:cubicBezTo>
                <a:cubicBezTo>
                  <a:pt x="690858" y="260530"/>
                  <a:pt x="690435" y="263717"/>
                  <a:pt x="687101" y="265954"/>
                </a:cubicBezTo>
                <a:cubicBezTo>
                  <a:pt x="683766" y="268191"/>
                  <a:pt x="675148" y="268636"/>
                  <a:pt x="661245" y="267288"/>
                </a:cubicBezTo>
                <a:cubicBezTo>
                  <a:pt x="647342" y="265940"/>
                  <a:pt x="629478" y="265717"/>
                  <a:pt x="607652" y="266621"/>
                </a:cubicBezTo>
                <a:cubicBezTo>
                  <a:pt x="585826" y="267524"/>
                  <a:pt x="567514" y="268646"/>
                  <a:pt x="552715" y="269987"/>
                </a:cubicBezTo>
                <a:cubicBezTo>
                  <a:pt x="537916" y="271328"/>
                  <a:pt x="524483" y="273117"/>
                  <a:pt x="512415" y="275354"/>
                </a:cubicBezTo>
                <a:cubicBezTo>
                  <a:pt x="500348" y="277591"/>
                  <a:pt x="490407" y="279394"/>
                  <a:pt x="482591" y="280764"/>
                </a:cubicBezTo>
                <a:cubicBezTo>
                  <a:pt x="474776" y="282133"/>
                  <a:pt x="466319" y="278520"/>
                  <a:pt x="457220" y="269923"/>
                </a:cubicBezTo>
                <a:cubicBezTo>
                  <a:pt x="448121" y="261326"/>
                  <a:pt x="449451" y="257027"/>
                  <a:pt x="461210" y="257027"/>
                </a:cubicBezTo>
                <a:cubicBezTo>
                  <a:pt x="470574" y="257027"/>
                  <a:pt x="482240" y="256669"/>
                  <a:pt x="496207" y="255952"/>
                </a:cubicBezTo>
                <a:cubicBezTo>
                  <a:pt x="495318" y="248954"/>
                  <a:pt x="493773" y="236424"/>
                  <a:pt x="491572" y="218362"/>
                </a:cubicBezTo>
                <a:cubicBezTo>
                  <a:pt x="489371" y="200301"/>
                  <a:pt x="485994" y="187380"/>
                  <a:pt x="481441" y="179601"/>
                </a:cubicBezTo>
                <a:cubicBezTo>
                  <a:pt x="476887" y="171821"/>
                  <a:pt x="478641" y="168401"/>
                  <a:pt x="486700" y="169340"/>
                </a:cubicBezTo>
                <a:cubicBezTo>
                  <a:pt x="494759" y="170280"/>
                  <a:pt x="500481" y="171180"/>
                  <a:pt x="503865" y="172040"/>
                </a:cubicBezTo>
                <a:cubicBezTo>
                  <a:pt x="507249" y="172900"/>
                  <a:pt x="517581" y="172449"/>
                  <a:pt x="534861" y="170685"/>
                </a:cubicBezTo>
                <a:cubicBezTo>
                  <a:pt x="581008" y="164475"/>
                  <a:pt x="607219" y="159765"/>
                  <a:pt x="613492" y="156553"/>
                </a:cubicBezTo>
                <a:cubicBezTo>
                  <a:pt x="616629" y="154946"/>
                  <a:pt x="620002" y="154163"/>
                  <a:pt x="623610" y="154203"/>
                </a:cubicBezTo>
                <a:close/>
                <a:moveTo>
                  <a:pt x="4612091" y="139602"/>
                </a:moveTo>
                <a:lnTo>
                  <a:pt x="4774214" y="139602"/>
                </a:lnTo>
                <a:lnTo>
                  <a:pt x="4774214" y="168082"/>
                </a:lnTo>
                <a:lnTo>
                  <a:pt x="4612091" y="168082"/>
                </a:lnTo>
                <a:close/>
                <a:moveTo>
                  <a:pt x="4510328" y="138180"/>
                </a:moveTo>
                <a:cubicBezTo>
                  <a:pt x="4506668" y="138322"/>
                  <a:pt x="4501794" y="138842"/>
                  <a:pt x="4495706" y="139742"/>
                </a:cubicBezTo>
                <a:cubicBezTo>
                  <a:pt x="4483532" y="141542"/>
                  <a:pt x="4468739" y="143625"/>
                  <a:pt x="4451331" y="145991"/>
                </a:cubicBezTo>
                <a:cubicBezTo>
                  <a:pt x="4453094" y="172248"/>
                  <a:pt x="4454364" y="190360"/>
                  <a:pt x="4455138" y="200326"/>
                </a:cubicBezTo>
                <a:cubicBezTo>
                  <a:pt x="4471658" y="199509"/>
                  <a:pt x="4491132" y="197436"/>
                  <a:pt x="4513560" y="194110"/>
                </a:cubicBezTo>
                <a:cubicBezTo>
                  <a:pt x="4515209" y="184200"/>
                  <a:pt x="4516923" y="172829"/>
                  <a:pt x="4518701" y="159994"/>
                </a:cubicBezTo>
                <a:cubicBezTo>
                  <a:pt x="4520479" y="147160"/>
                  <a:pt x="4520135" y="140126"/>
                  <a:pt x="4517668" y="138893"/>
                </a:cubicBezTo>
                <a:cubicBezTo>
                  <a:pt x="4516435" y="138276"/>
                  <a:pt x="4513988" y="138038"/>
                  <a:pt x="4510328" y="138180"/>
                </a:cubicBezTo>
                <a:close/>
                <a:moveTo>
                  <a:pt x="2040769" y="135397"/>
                </a:moveTo>
                <a:cubicBezTo>
                  <a:pt x="2048047" y="134558"/>
                  <a:pt x="2057935" y="138140"/>
                  <a:pt x="2070433" y="146142"/>
                </a:cubicBezTo>
                <a:cubicBezTo>
                  <a:pt x="2084501" y="156337"/>
                  <a:pt x="2088505" y="164511"/>
                  <a:pt x="2082446" y="170663"/>
                </a:cubicBezTo>
                <a:cubicBezTo>
                  <a:pt x="2076388" y="176815"/>
                  <a:pt x="2071723" y="184387"/>
                  <a:pt x="2068454" y="193378"/>
                </a:cubicBezTo>
                <a:cubicBezTo>
                  <a:pt x="2065758" y="228569"/>
                  <a:pt x="2060180" y="254148"/>
                  <a:pt x="2051719" y="270116"/>
                </a:cubicBezTo>
                <a:cubicBezTo>
                  <a:pt x="2043258" y="286084"/>
                  <a:pt x="2031603" y="297140"/>
                  <a:pt x="2016754" y="303285"/>
                </a:cubicBezTo>
                <a:cubicBezTo>
                  <a:pt x="2001904" y="309430"/>
                  <a:pt x="1994218" y="307573"/>
                  <a:pt x="1993695" y="297714"/>
                </a:cubicBezTo>
                <a:cubicBezTo>
                  <a:pt x="1993171" y="287855"/>
                  <a:pt x="1989522" y="277258"/>
                  <a:pt x="1982746" y="265922"/>
                </a:cubicBezTo>
                <a:cubicBezTo>
                  <a:pt x="1975970" y="254586"/>
                  <a:pt x="1976537" y="250567"/>
                  <a:pt x="1984445" y="253865"/>
                </a:cubicBezTo>
                <a:cubicBezTo>
                  <a:pt x="1992354" y="257163"/>
                  <a:pt x="2001370" y="260921"/>
                  <a:pt x="2011495" y="265137"/>
                </a:cubicBezTo>
                <a:cubicBezTo>
                  <a:pt x="2018507" y="265137"/>
                  <a:pt x="2024802" y="257206"/>
                  <a:pt x="2030381" y="241346"/>
                </a:cubicBezTo>
                <a:cubicBezTo>
                  <a:pt x="2035959" y="225486"/>
                  <a:pt x="2039196" y="210719"/>
                  <a:pt x="2040092" y="197046"/>
                </a:cubicBezTo>
                <a:cubicBezTo>
                  <a:pt x="2040989" y="183372"/>
                  <a:pt x="2041075" y="174001"/>
                  <a:pt x="2040351" y="168932"/>
                </a:cubicBezTo>
                <a:cubicBezTo>
                  <a:pt x="2039627" y="163862"/>
                  <a:pt x="2036547" y="161554"/>
                  <a:pt x="2031112" y="162005"/>
                </a:cubicBezTo>
                <a:cubicBezTo>
                  <a:pt x="2025677" y="162457"/>
                  <a:pt x="2009372" y="164705"/>
                  <a:pt x="1982198" y="168749"/>
                </a:cubicBezTo>
                <a:cubicBezTo>
                  <a:pt x="1993899" y="172363"/>
                  <a:pt x="1997416" y="177314"/>
                  <a:pt x="1992748" y="183602"/>
                </a:cubicBezTo>
                <a:cubicBezTo>
                  <a:pt x="1988081" y="189890"/>
                  <a:pt x="1984635" y="196153"/>
                  <a:pt x="1982413" y="202391"/>
                </a:cubicBezTo>
                <a:cubicBezTo>
                  <a:pt x="1980190" y="208629"/>
                  <a:pt x="1973794" y="219327"/>
                  <a:pt x="1963225" y="234484"/>
                </a:cubicBezTo>
                <a:cubicBezTo>
                  <a:pt x="1952657" y="249642"/>
                  <a:pt x="1940374" y="262591"/>
                  <a:pt x="1926378" y="273332"/>
                </a:cubicBezTo>
                <a:cubicBezTo>
                  <a:pt x="1912382" y="284073"/>
                  <a:pt x="1899487" y="290139"/>
                  <a:pt x="1887692" y="291530"/>
                </a:cubicBezTo>
                <a:cubicBezTo>
                  <a:pt x="1875897" y="292921"/>
                  <a:pt x="1874008" y="290368"/>
                  <a:pt x="1882024" y="283872"/>
                </a:cubicBezTo>
                <a:cubicBezTo>
                  <a:pt x="1890040" y="277376"/>
                  <a:pt x="1899788" y="268833"/>
                  <a:pt x="1911267" y="258243"/>
                </a:cubicBezTo>
                <a:cubicBezTo>
                  <a:pt x="1922746" y="247652"/>
                  <a:pt x="1933814" y="233298"/>
                  <a:pt x="1944468" y="215179"/>
                </a:cubicBezTo>
                <a:cubicBezTo>
                  <a:pt x="1955123" y="197060"/>
                  <a:pt x="1959777" y="183612"/>
                  <a:pt x="1958429" y="174836"/>
                </a:cubicBezTo>
                <a:cubicBezTo>
                  <a:pt x="1953596" y="176500"/>
                  <a:pt x="1947197" y="178489"/>
                  <a:pt x="1939231" y="180805"/>
                </a:cubicBezTo>
                <a:cubicBezTo>
                  <a:pt x="1931265" y="183121"/>
                  <a:pt x="1922664" y="180866"/>
                  <a:pt x="1913429" y="174040"/>
                </a:cubicBezTo>
                <a:cubicBezTo>
                  <a:pt x="1905183" y="164834"/>
                  <a:pt x="1907912" y="159955"/>
                  <a:pt x="1921614" y="159403"/>
                </a:cubicBezTo>
                <a:cubicBezTo>
                  <a:pt x="1935316" y="158851"/>
                  <a:pt x="1956600" y="156316"/>
                  <a:pt x="1985467" y="151799"/>
                </a:cubicBezTo>
                <a:cubicBezTo>
                  <a:pt x="2010677" y="147454"/>
                  <a:pt x="2026975" y="142757"/>
                  <a:pt x="2034360" y="137709"/>
                </a:cubicBezTo>
                <a:cubicBezTo>
                  <a:pt x="2036206" y="136448"/>
                  <a:pt x="2038343" y="135677"/>
                  <a:pt x="2040769" y="135397"/>
                </a:cubicBezTo>
                <a:close/>
                <a:moveTo>
                  <a:pt x="936537" y="122201"/>
                </a:moveTo>
                <a:cubicBezTo>
                  <a:pt x="922584" y="124897"/>
                  <a:pt x="910940" y="127298"/>
                  <a:pt x="901604" y="129406"/>
                </a:cubicBezTo>
                <a:lnTo>
                  <a:pt x="903798" y="146335"/>
                </a:lnTo>
                <a:cubicBezTo>
                  <a:pt x="912273" y="143740"/>
                  <a:pt x="922362" y="141660"/>
                  <a:pt x="934063" y="140097"/>
                </a:cubicBezTo>
                <a:cubicBezTo>
                  <a:pt x="934809" y="134218"/>
                  <a:pt x="935633" y="128252"/>
                  <a:pt x="936537" y="122201"/>
                </a:cubicBezTo>
                <a:close/>
                <a:moveTo>
                  <a:pt x="4525208" y="109168"/>
                </a:moveTo>
                <a:cubicBezTo>
                  <a:pt x="4529420" y="109310"/>
                  <a:pt x="4534145" y="110563"/>
                  <a:pt x="4539383" y="112930"/>
                </a:cubicBezTo>
                <a:cubicBezTo>
                  <a:pt x="4549859" y="117662"/>
                  <a:pt x="4558498" y="122699"/>
                  <a:pt x="4565303" y="128041"/>
                </a:cubicBezTo>
                <a:cubicBezTo>
                  <a:pt x="4572107" y="133382"/>
                  <a:pt x="4571569" y="139330"/>
                  <a:pt x="4563690" y="145883"/>
                </a:cubicBezTo>
                <a:cubicBezTo>
                  <a:pt x="4555810" y="152437"/>
                  <a:pt x="4546707" y="168656"/>
                  <a:pt x="4536382" y="194540"/>
                </a:cubicBezTo>
                <a:cubicBezTo>
                  <a:pt x="4549876" y="208048"/>
                  <a:pt x="4551906" y="215114"/>
                  <a:pt x="4542470" y="215738"/>
                </a:cubicBezTo>
                <a:cubicBezTo>
                  <a:pt x="4533034" y="216362"/>
                  <a:pt x="4521838" y="216900"/>
                  <a:pt x="4508881" y="217351"/>
                </a:cubicBezTo>
                <a:cubicBezTo>
                  <a:pt x="4495925" y="217803"/>
                  <a:pt x="4477996" y="219255"/>
                  <a:pt x="4455095" y="221707"/>
                </a:cubicBezTo>
                <a:cubicBezTo>
                  <a:pt x="4454234" y="234570"/>
                  <a:pt x="4451008" y="241898"/>
                  <a:pt x="4445415" y="243691"/>
                </a:cubicBezTo>
                <a:cubicBezTo>
                  <a:pt x="4439823" y="245483"/>
                  <a:pt x="4435800" y="237119"/>
                  <a:pt x="4433348" y="218599"/>
                </a:cubicBezTo>
                <a:cubicBezTo>
                  <a:pt x="4430896" y="200079"/>
                  <a:pt x="4428322" y="183189"/>
                  <a:pt x="4425626" y="167931"/>
                </a:cubicBezTo>
                <a:cubicBezTo>
                  <a:pt x="4422930" y="152674"/>
                  <a:pt x="4419764" y="140760"/>
                  <a:pt x="4416129" y="132192"/>
                </a:cubicBezTo>
                <a:cubicBezTo>
                  <a:pt x="4412494" y="123624"/>
                  <a:pt x="4415003" y="120050"/>
                  <a:pt x="4423658" y="121469"/>
                </a:cubicBezTo>
                <a:cubicBezTo>
                  <a:pt x="4432312" y="122889"/>
                  <a:pt x="4438320" y="124237"/>
                  <a:pt x="4441683" y="125513"/>
                </a:cubicBezTo>
                <a:cubicBezTo>
                  <a:pt x="4445046" y="126789"/>
                  <a:pt x="4455582" y="126567"/>
                  <a:pt x="4473293" y="124846"/>
                </a:cubicBezTo>
                <a:cubicBezTo>
                  <a:pt x="4494129" y="120501"/>
                  <a:pt x="4507734" y="116246"/>
                  <a:pt x="4514108" y="112080"/>
                </a:cubicBezTo>
                <a:cubicBezTo>
                  <a:pt x="4517295" y="109997"/>
                  <a:pt x="4520995" y="109026"/>
                  <a:pt x="4525208" y="109168"/>
                </a:cubicBezTo>
                <a:close/>
                <a:moveTo>
                  <a:pt x="400843" y="103167"/>
                </a:moveTo>
                <a:cubicBezTo>
                  <a:pt x="403181" y="103145"/>
                  <a:pt x="405991" y="103435"/>
                  <a:pt x="409273" y="104035"/>
                </a:cubicBezTo>
                <a:cubicBezTo>
                  <a:pt x="422402" y="106437"/>
                  <a:pt x="430977" y="110678"/>
                  <a:pt x="435000" y="116758"/>
                </a:cubicBezTo>
                <a:cubicBezTo>
                  <a:pt x="439022" y="122839"/>
                  <a:pt x="439865" y="130887"/>
                  <a:pt x="437527" y="140904"/>
                </a:cubicBezTo>
                <a:cubicBezTo>
                  <a:pt x="435190" y="150920"/>
                  <a:pt x="426880" y="150680"/>
                  <a:pt x="412597" y="140183"/>
                </a:cubicBezTo>
                <a:cubicBezTo>
                  <a:pt x="401196" y="128783"/>
                  <a:pt x="394510" y="119307"/>
                  <a:pt x="392538" y="111757"/>
                </a:cubicBezTo>
                <a:cubicBezTo>
                  <a:pt x="391060" y="106095"/>
                  <a:pt x="393828" y="103231"/>
                  <a:pt x="400843" y="103167"/>
                </a:cubicBezTo>
                <a:close/>
                <a:moveTo>
                  <a:pt x="3220980" y="102707"/>
                </a:moveTo>
                <a:cubicBezTo>
                  <a:pt x="3228572" y="102635"/>
                  <a:pt x="3234823" y="103322"/>
                  <a:pt x="3239734" y="104766"/>
                </a:cubicBezTo>
                <a:cubicBezTo>
                  <a:pt x="3249558" y="107656"/>
                  <a:pt x="3257620" y="113758"/>
                  <a:pt x="3263923" y="123072"/>
                </a:cubicBezTo>
                <a:cubicBezTo>
                  <a:pt x="3270225" y="132386"/>
                  <a:pt x="3260539" y="136369"/>
                  <a:pt x="3234862" y="135021"/>
                </a:cubicBezTo>
                <a:cubicBezTo>
                  <a:pt x="3209187" y="133673"/>
                  <a:pt x="3173433" y="134189"/>
                  <a:pt x="3127601" y="136569"/>
                </a:cubicBezTo>
                <a:cubicBezTo>
                  <a:pt x="3136592" y="142062"/>
                  <a:pt x="3139740" y="147916"/>
                  <a:pt x="3137044" y="154133"/>
                </a:cubicBezTo>
                <a:cubicBezTo>
                  <a:pt x="3134348" y="160349"/>
                  <a:pt x="3134116" y="177762"/>
                  <a:pt x="3136345" y="206370"/>
                </a:cubicBezTo>
                <a:cubicBezTo>
                  <a:pt x="3138575" y="234979"/>
                  <a:pt x="3138991" y="254894"/>
                  <a:pt x="3137593" y="266115"/>
                </a:cubicBezTo>
                <a:cubicBezTo>
                  <a:pt x="3136194" y="277337"/>
                  <a:pt x="3131570" y="287873"/>
                  <a:pt x="3123718" y="297725"/>
                </a:cubicBezTo>
                <a:cubicBezTo>
                  <a:pt x="3115867" y="307576"/>
                  <a:pt x="3109930" y="308881"/>
                  <a:pt x="3105908" y="301640"/>
                </a:cubicBezTo>
                <a:cubicBezTo>
                  <a:pt x="3101886" y="294398"/>
                  <a:pt x="3093443" y="284474"/>
                  <a:pt x="3080580" y="271869"/>
                </a:cubicBezTo>
                <a:cubicBezTo>
                  <a:pt x="3067716" y="259264"/>
                  <a:pt x="3065358" y="253897"/>
                  <a:pt x="3073503" y="255769"/>
                </a:cubicBezTo>
                <a:cubicBezTo>
                  <a:pt x="3081648" y="257640"/>
                  <a:pt x="3088452" y="259214"/>
                  <a:pt x="3093916" y="260490"/>
                </a:cubicBezTo>
                <a:cubicBezTo>
                  <a:pt x="3099380" y="261767"/>
                  <a:pt x="3103406" y="262319"/>
                  <a:pt x="3105994" y="262147"/>
                </a:cubicBezTo>
                <a:cubicBezTo>
                  <a:pt x="3108583" y="261975"/>
                  <a:pt x="3109658" y="243494"/>
                  <a:pt x="3109221" y="206704"/>
                </a:cubicBezTo>
                <a:cubicBezTo>
                  <a:pt x="3108783" y="169914"/>
                  <a:pt x="3106844" y="147590"/>
                  <a:pt x="3103402" y="139731"/>
                </a:cubicBezTo>
                <a:cubicBezTo>
                  <a:pt x="3076672" y="144234"/>
                  <a:pt x="3055700" y="147604"/>
                  <a:pt x="3040484" y="149841"/>
                </a:cubicBezTo>
                <a:cubicBezTo>
                  <a:pt x="3025270" y="152078"/>
                  <a:pt x="3014342" y="153430"/>
                  <a:pt x="3007703" y="153896"/>
                </a:cubicBezTo>
                <a:cubicBezTo>
                  <a:pt x="3001063" y="154362"/>
                  <a:pt x="2995270" y="154351"/>
                  <a:pt x="2990322" y="153864"/>
                </a:cubicBezTo>
                <a:cubicBezTo>
                  <a:pt x="2985375" y="153376"/>
                  <a:pt x="2978420" y="149078"/>
                  <a:pt x="2969457" y="140968"/>
                </a:cubicBezTo>
                <a:cubicBezTo>
                  <a:pt x="2960495" y="132859"/>
                  <a:pt x="2962789" y="128804"/>
                  <a:pt x="2976341" y="128804"/>
                </a:cubicBezTo>
                <a:cubicBezTo>
                  <a:pt x="2988114" y="128804"/>
                  <a:pt x="3004150" y="127922"/>
                  <a:pt x="3024448" y="126158"/>
                </a:cubicBezTo>
                <a:cubicBezTo>
                  <a:pt x="3044747" y="124395"/>
                  <a:pt x="3072976" y="121254"/>
                  <a:pt x="3109134" y="116737"/>
                </a:cubicBezTo>
                <a:cubicBezTo>
                  <a:pt x="3145293" y="112220"/>
                  <a:pt x="3173644" y="108373"/>
                  <a:pt x="3194186" y="105197"/>
                </a:cubicBezTo>
                <a:cubicBezTo>
                  <a:pt x="3204457" y="103608"/>
                  <a:pt x="3213389" y="102779"/>
                  <a:pt x="3220980" y="102707"/>
                </a:cubicBezTo>
                <a:close/>
                <a:moveTo>
                  <a:pt x="1199436" y="98413"/>
                </a:moveTo>
                <a:cubicBezTo>
                  <a:pt x="1202836" y="98053"/>
                  <a:pt x="1207172" y="98819"/>
                  <a:pt x="1212442" y="100712"/>
                </a:cubicBezTo>
                <a:cubicBezTo>
                  <a:pt x="1226767" y="105372"/>
                  <a:pt x="1231371" y="110495"/>
                  <a:pt x="1226251" y="116081"/>
                </a:cubicBezTo>
                <a:cubicBezTo>
                  <a:pt x="1221132" y="121666"/>
                  <a:pt x="1217511" y="128062"/>
                  <a:pt x="1215389" y="135268"/>
                </a:cubicBezTo>
                <a:cubicBezTo>
                  <a:pt x="1213266" y="142474"/>
                  <a:pt x="1209997" y="166404"/>
                  <a:pt x="1205580" y="207059"/>
                </a:cubicBezTo>
                <a:cubicBezTo>
                  <a:pt x="1217181" y="200405"/>
                  <a:pt x="1228854" y="194468"/>
                  <a:pt x="1240599" y="189248"/>
                </a:cubicBezTo>
                <a:cubicBezTo>
                  <a:pt x="1252343" y="184028"/>
                  <a:pt x="1255742" y="183917"/>
                  <a:pt x="1250794" y="188915"/>
                </a:cubicBezTo>
                <a:cubicBezTo>
                  <a:pt x="1245847" y="193912"/>
                  <a:pt x="1236469" y="203373"/>
                  <a:pt x="1222659" y="217298"/>
                </a:cubicBezTo>
                <a:cubicBezTo>
                  <a:pt x="1208849" y="231222"/>
                  <a:pt x="1198431" y="243149"/>
                  <a:pt x="1191405" y="253080"/>
                </a:cubicBezTo>
                <a:cubicBezTo>
                  <a:pt x="1184378" y="263011"/>
                  <a:pt x="1177534" y="262071"/>
                  <a:pt x="1170873" y="250262"/>
                </a:cubicBezTo>
                <a:cubicBezTo>
                  <a:pt x="1164212" y="238453"/>
                  <a:pt x="1163402" y="230154"/>
                  <a:pt x="1168442" y="225364"/>
                </a:cubicBezTo>
                <a:cubicBezTo>
                  <a:pt x="1173483" y="220574"/>
                  <a:pt x="1177530" y="213379"/>
                  <a:pt x="1180585" y="203778"/>
                </a:cubicBezTo>
                <a:cubicBezTo>
                  <a:pt x="1183639" y="194178"/>
                  <a:pt x="1185844" y="181963"/>
                  <a:pt x="1187199" y="167136"/>
                </a:cubicBezTo>
                <a:cubicBezTo>
                  <a:pt x="1188554" y="152308"/>
                  <a:pt x="1189454" y="142234"/>
                  <a:pt x="1189899" y="136914"/>
                </a:cubicBezTo>
                <a:cubicBezTo>
                  <a:pt x="1190343" y="131593"/>
                  <a:pt x="1187002" y="130249"/>
                  <a:pt x="1179875" y="132880"/>
                </a:cubicBezTo>
                <a:cubicBezTo>
                  <a:pt x="1172748" y="135512"/>
                  <a:pt x="1165782" y="138437"/>
                  <a:pt x="1158978" y="141657"/>
                </a:cubicBezTo>
                <a:cubicBezTo>
                  <a:pt x="1152173" y="144876"/>
                  <a:pt x="1143816" y="143342"/>
                  <a:pt x="1133907" y="137053"/>
                </a:cubicBezTo>
                <a:cubicBezTo>
                  <a:pt x="1123998" y="130765"/>
                  <a:pt x="1124482" y="126714"/>
                  <a:pt x="1135359" y="124900"/>
                </a:cubicBezTo>
                <a:cubicBezTo>
                  <a:pt x="1146236" y="123086"/>
                  <a:pt x="1157637" y="120268"/>
                  <a:pt x="1169561" y="116447"/>
                </a:cubicBezTo>
                <a:cubicBezTo>
                  <a:pt x="1181485" y="112625"/>
                  <a:pt x="1188977" y="108101"/>
                  <a:pt x="1192039" y="102874"/>
                </a:cubicBezTo>
                <a:cubicBezTo>
                  <a:pt x="1193570" y="100260"/>
                  <a:pt x="1196035" y="98773"/>
                  <a:pt x="1199436" y="98413"/>
                </a:cubicBezTo>
                <a:close/>
                <a:moveTo>
                  <a:pt x="2422903" y="71427"/>
                </a:moveTo>
                <a:cubicBezTo>
                  <a:pt x="2424187" y="71130"/>
                  <a:pt x="2425854" y="71158"/>
                  <a:pt x="2427905" y="71511"/>
                </a:cubicBezTo>
                <a:cubicBezTo>
                  <a:pt x="2436107" y="72924"/>
                  <a:pt x="2443205" y="75136"/>
                  <a:pt x="2449200" y="78147"/>
                </a:cubicBezTo>
                <a:cubicBezTo>
                  <a:pt x="2456599" y="81503"/>
                  <a:pt x="2459173" y="86644"/>
                  <a:pt x="2456922" y="93570"/>
                </a:cubicBezTo>
                <a:cubicBezTo>
                  <a:pt x="2454670" y="100497"/>
                  <a:pt x="2454219" y="116533"/>
                  <a:pt x="2455567" y="141678"/>
                </a:cubicBezTo>
                <a:cubicBezTo>
                  <a:pt x="2456915" y="166824"/>
                  <a:pt x="2456130" y="184484"/>
                  <a:pt x="2453211" y="194658"/>
                </a:cubicBezTo>
                <a:cubicBezTo>
                  <a:pt x="2450293" y="204832"/>
                  <a:pt x="2446070" y="207564"/>
                  <a:pt x="2440542" y="202853"/>
                </a:cubicBezTo>
                <a:cubicBezTo>
                  <a:pt x="2435014" y="198143"/>
                  <a:pt x="2431274" y="192801"/>
                  <a:pt x="2429324" y="186828"/>
                </a:cubicBezTo>
                <a:cubicBezTo>
                  <a:pt x="2427374" y="180856"/>
                  <a:pt x="2427073" y="174399"/>
                  <a:pt x="2428421" y="167458"/>
                </a:cubicBezTo>
                <a:cubicBezTo>
                  <a:pt x="2429769" y="160518"/>
                  <a:pt x="2430002" y="146934"/>
                  <a:pt x="2429120" y="126707"/>
                </a:cubicBezTo>
                <a:cubicBezTo>
                  <a:pt x="2428238" y="106480"/>
                  <a:pt x="2425764" y="91871"/>
                  <a:pt x="2421699" y="82880"/>
                </a:cubicBezTo>
                <a:cubicBezTo>
                  <a:pt x="2418650" y="76136"/>
                  <a:pt x="2419051" y="72319"/>
                  <a:pt x="2422903" y="71427"/>
                </a:cubicBezTo>
                <a:close/>
                <a:moveTo>
                  <a:pt x="937790" y="67585"/>
                </a:moveTo>
                <a:lnTo>
                  <a:pt x="911295" y="71576"/>
                </a:lnTo>
                <a:cubicBezTo>
                  <a:pt x="887110" y="74724"/>
                  <a:pt x="867130" y="76298"/>
                  <a:pt x="851356" y="76298"/>
                </a:cubicBezTo>
                <a:cubicBezTo>
                  <a:pt x="850714" y="86777"/>
                  <a:pt x="849926" y="96756"/>
                  <a:pt x="848990" y="106235"/>
                </a:cubicBezTo>
                <a:lnTo>
                  <a:pt x="847307" y="120195"/>
                </a:lnTo>
                <a:lnTo>
                  <a:pt x="850474" y="118576"/>
                </a:lnTo>
                <a:cubicBezTo>
                  <a:pt x="858791" y="117350"/>
                  <a:pt x="866779" y="116070"/>
                  <a:pt x="874437" y="114736"/>
                </a:cubicBezTo>
                <a:cubicBezTo>
                  <a:pt x="872773" y="106477"/>
                  <a:pt x="870109" y="99557"/>
                  <a:pt x="866445" y="93979"/>
                </a:cubicBezTo>
                <a:cubicBezTo>
                  <a:pt x="862782" y="88401"/>
                  <a:pt x="865022" y="85611"/>
                  <a:pt x="873168" y="85611"/>
                </a:cubicBezTo>
                <a:cubicBezTo>
                  <a:pt x="879950" y="85611"/>
                  <a:pt x="886160" y="86479"/>
                  <a:pt x="891795" y="88214"/>
                </a:cubicBezTo>
                <a:cubicBezTo>
                  <a:pt x="897431" y="89949"/>
                  <a:pt x="899797" y="93137"/>
                  <a:pt x="898894" y="97776"/>
                </a:cubicBezTo>
                <a:cubicBezTo>
                  <a:pt x="897990" y="102415"/>
                  <a:pt x="897797" y="106003"/>
                  <a:pt x="898313" y="108541"/>
                </a:cubicBezTo>
                <a:cubicBezTo>
                  <a:pt x="910072" y="106892"/>
                  <a:pt x="923753" y="104842"/>
                  <a:pt x="939355" y="102390"/>
                </a:cubicBezTo>
                <a:cubicBezTo>
                  <a:pt x="940172" y="90889"/>
                  <a:pt x="939455" y="81614"/>
                  <a:pt x="937204" y="74566"/>
                </a:cubicBezTo>
                <a:close/>
                <a:moveTo>
                  <a:pt x="2356060" y="50625"/>
                </a:moveTo>
                <a:cubicBezTo>
                  <a:pt x="2351457" y="51507"/>
                  <a:pt x="2337611" y="54816"/>
                  <a:pt x="2314524" y="60552"/>
                </a:cubicBezTo>
                <a:cubicBezTo>
                  <a:pt x="2315355" y="72383"/>
                  <a:pt x="2316947" y="85676"/>
                  <a:pt x="2319299" y="100432"/>
                </a:cubicBezTo>
                <a:cubicBezTo>
                  <a:pt x="2333983" y="96087"/>
                  <a:pt x="2347700" y="92323"/>
                  <a:pt x="2360448" y="89139"/>
                </a:cubicBezTo>
                <a:cubicBezTo>
                  <a:pt x="2362126" y="74885"/>
                  <a:pt x="2362965" y="64280"/>
                  <a:pt x="2362965" y="57325"/>
                </a:cubicBezTo>
                <a:cubicBezTo>
                  <a:pt x="2362965" y="51977"/>
                  <a:pt x="2360663" y="49743"/>
                  <a:pt x="2356060" y="50625"/>
                </a:cubicBezTo>
                <a:close/>
                <a:moveTo>
                  <a:pt x="604211" y="48420"/>
                </a:moveTo>
                <a:cubicBezTo>
                  <a:pt x="600626" y="48105"/>
                  <a:pt x="591247" y="48625"/>
                  <a:pt x="576075" y="49980"/>
                </a:cubicBezTo>
                <a:cubicBezTo>
                  <a:pt x="560903" y="51335"/>
                  <a:pt x="544491" y="52808"/>
                  <a:pt x="526838" y="54400"/>
                </a:cubicBezTo>
                <a:cubicBezTo>
                  <a:pt x="526322" y="57454"/>
                  <a:pt x="526831" y="65148"/>
                  <a:pt x="528365" y="77481"/>
                </a:cubicBezTo>
                <a:cubicBezTo>
                  <a:pt x="538776" y="76663"/>
                  <a:pt x="550492" y="74659"/>
                  <a:pt x="563513" y="71468"/>
                </a:cubicBezTo>
                <a:cubicBezTo>
                  <a:pt x="576534" y="68278"/>
                  <a:pt x="585472" y="70120"/>
                  <a:pt x="590326" y="76997"/>
                </a:cubicBezTo>
                <a:cubicBezTo>
                  <a:pt x="595180" y="83873"/>
                  <a:pt x="589067" y="88849"/>
                  <a:pt x="571988" y="91925"/>
                </a:cubicBezTo>
                <a:cubicBezTo>
                  <a:pt x="554909" y="95001"/>
                  <a:pt x="540956" y="95642"/>
                  <a:pt x="530129" y="93850"/>
                </a:cubicBezTo>
                <a:lnTo>
                  <a:pt x="531269" y="115274"/>
                </a:lnTo>
                <a:cubicBezTo>
                  <a:pt x="539687" y="115375"/>
                  <a:pt x="551600" y="114278"/>
                  <a:pt x="567009" y="111983"/>
                </a:cubicBezTo>
                <a:cubicBezTo>
                  <a:pt x="582417" y="109689"/>
                  <a:pt x="591218" y="109438"/>
                  <a:pt x="593412" y="111230"/>
                </a:cubicBezTo>
                <a:cubicBezTo>
                  <a:pt x="598862" y="95585"/>
                  <a:pt x="602920" y="81284"/>
                  <a:pt x="605587" y="68328"/>
                </a:cubicBezTo>
                <a:cubicBezTo>
                  <a:pt x="608255" y="55372"/>
                  <a:pt x="607796" y="48736"/>
                  <a:pt x="604211" y="48420"/>
                </a:cubicBezTo>
                <a:close/>
                <a:moveTo>
                  <a:pt x="1948383" y="45129"/>
                </a:moveTo>
                <a:cubicBezTo>
                  <a:pt x="1953489" y="45129"/>
                  <a:pt x="1961752" y="47524"/>
                  <a:pt x="1973174" y="52314"/>
                </a:cubicBezTo>
                <a:cubicBezTo>
                  <a:pt x="1984596" y="57103"/>
                  <a:pt x="1987471" y="62492"/>
                  <a:pt x="1981800" y="68479"/>
                </a:cubicBezTo>
                <a:cubicBezTo>
                  <a:pt x="1976128" y="74466"/>
                  <a:pt x="1971557" y="80929"/>
                  <a:pt x="1968087" y="87870"/>
                </a:cubicBezTo>
                <a:cubicBezTo>
                  <a:pt x="1955238" y="107115"/>
                  <a:pt x="1942199" y="123122"/>
                  <a:pt x="1928970" y="135892"/>
                </a:cubicBezTo>
                <a:cubicBezTo>
                  <a:pt x="1915741" y="148662"/>
                  <a:pt x="1903115" y="158983"/>
                  <a:pt x="1891091" y="166856"/>
                </a:cubicBezTo>
                <a:cubicBezTo>
                  <a:pt x="1879066" y="174729"/>
                  <a:pt x="1869397" y="179375"/>
                  <a:pt x="1862084" y="180795"/>
                </a:cubicBezTo>
                <a:cubicBezTo>
                  <a:pt x="1854770" y="182214"/>
                  <a:pt x="1853813" y="179723"/>
                  <a:pt x="1859212" y="173320"/>
                </a:cubicBezTo>
                <a:cubicBezTo>
                  <a:pt x="1864611" y="166917"/>
                  <a:pt x="1873244" y="158370"/>
                  <a:pt x="1885111" y="147680"/>
                </a:cubicBezTo>
                <a:cubicBezTo>
                  <a:pt x="1896977" y="136989"/>
                  <a:pt x="1908693" y="123416"/>
                  <a:pt x="1920259" y="106960"/>
                </a:cubicBezTo>
                <a:cubicBezTo>
                  <a:pt x="1931824" y="90505"/>
                  <a:pt x="1938263" y="78864"/>
                  <a:pt x="1939575" y="72038"/>
                </a:cubicBezTo>
                <a:cubicBezTo>
                  <a:pt x="1940887" y="65213"/>
                  <a:pt x="1940869" y="59021"/>
                  <a:pt x="1939521" y="53464"/>
                </a:cubicBezTo>
                <a:cubicBezTo>
                  <a:pt x="1938173" y="47908"/>
                  <a:pt x="1941127" y="45129"/>
                  <a:pt x="1948383" y="45129"/>
                </a:cubicBezTo>
                <a:close/>
                <a:moveTo>
                  <a:pt x="5207204" y="37020"/>
                </a:moveTo>
                <a:cubicBezTo>
                  <a:pt x="5258370" y="39845"/>
                  <a:pt x="5290944" y="60817"/>
                  <a:pt x="5304925" y="99937"/>
                </a:cubicBezTo>
                <a:lnTo>
                  <a:pt x="5306388" y="105401"/>
                </a:lnTo>
                <a:lnTo>
                  <a:pt x="5274230" y="118135"/>
                </a:lnTo>
                <a:cubicBezTo>
                  <a:pt x="5263059" y="89211"/>
                  <a:pt x="5245750" y="73917"/>
                  <a:pt x="5222304" y="72254"/>
                </a:cubicBezTo>
                <a:lnTo>
                  <a:pt x="5202214" y="70898"/>
                </a:lnTo>
                <a:cubicBezTo>
                  <a:pt x="5153672" y="73465"/>
                  <a:pt x="5128541" y="106240"/>
                  <a:pt x="5126820" y="169222"/>
                </a:cubicBezTo>
                <a:cubicBezTo>
                  <a:pt x="5129459" y="213218"/>
                  <a:pt x="5147205" y="241267"/>
                  <a:pt x="5180058" y="253370"/>
                </a:cubicBezTo>
                <a:cubicBezTo>
                  <a:pt x="5186698" y="255794"/>
                  <a:pt x="5197453" y="257042"/>
                  <a:pt x="5212323" y="257113"/>
                </a:cubicBezTo>
                <a:cubicBezTo>
                  <a:pt x="5241319" y="253700"/>
                  <a:pt x="5263174" y="234692"/>
                  <a:pt x="5277887" y="200089"/>
                </a:cubicBezTo>
                <a:lnTo>
                  <a:pt x="5277887" y="194927"/>
                </a:lnTo>
                <a:lnTo>
                  <a:pt x="5313142" y="202456"/>
                </a:lnTo>
                <a:lnTo>
                  <a:pt x="5313142" y="206542"/>
                </a:lnTo>
                <a:cubicBezTo>
                  <a:pt x="5291575" y="260017"/>
                  <a:pt x="5257352" y="287694"/>
                  <a:pt x="5210473" y="289572"/>
                </a:cubicBezTo>
                <a:lnTo>
                  <a:pt x="5190878" y="289572"/>
                </a:lnTo>
                <a:cubicBezTo>
                  <a:pt x="5141461" y="281183"/>
                  <a:pt x="5111139" y="256884"/>
                  <a:pt x="5099910" y="216674"/>
                </a:cubicBezTo>
                <a:cubicBezTo>
                  <a:pt x="5095279" y="203725"/>
                  <a:pt x="5092963" y="186559"/>
                  <a:pt x="5092963" y="165178"/>
                </a:cubicBezTo>
                <a:cubicBezTo>
                  <a:pt x="5095702" y="112306"/>
                  <a:pt x="5114064" y="75308"/>
                  <a:pt x="5148051" y="54185"/>
                </a:cubicBezTo>
                <a:cubicBezTo>
                  <a:pt x="5163266" y="43717"/>
                  <a:pt x="5181342" y="38002"/>
                  <a:pt x="5202278" y="37041"/>
                </a:cubicBezTo>
                <a:close/>
                <a:moveTo>
                  <a:pt x="4083254" y="37020"/>
                </a:moveTo>
                <a:cubicBezTo>
                  <a:pt x="4134420" y="39845"/>
                  <a:pt x="4166994" y="60817"/>
                  <a:pt x="4180976" y="99937"/>
                </a:cubicBezTo>
                <a:lnTo>
                  <a:pt x="4182438" y="105401"/>
                </a:lnTo>
                <a:lnTo>
                  <a:pt x="4150280" y="118135"/>
                </a:lnTo>
                <a:cubicBezTo>
                  <a:pt x="4139109" y="89211"/>
                  <a:pt x="4121801" y="73917"/>
                  <a:pt x="4098354" y="72254"/>
                </a:cubicBezTo>
                <a:lnTo>
                  <a:pt x="4078264" y="70898"/>
                </a:lnTo>
                <a:cubicBezTo>
                  <a:pt x="4029722" y="73465"/>
                  <a:pt x="4004591" y="106240"/>
                  <a:pt x="4002870" y="169222"/>
                </a:cubicBezTo>
                <a:cubicBezTo>
                  <a:pt x="4005509" y="213218"/>
                  <a:pt x="4023255" y="241267"/>
                  <a:pt x="4056108" y="253370"/>
                </a:cubicBezTo>
                <a:cubicBezTo>
                  <a:pt x="4062747" y="255794"/>
                  <a:pt x="4073503" y="257042"/>
                  <a:pt x="4088374" y="257113"/>
                </a:cubicBezTo>
                <a:cubicBezTo>
                  <a:pt x="4117370" y="253700"/>
                  <a:pt x="4139224" y="234692"/>
                  <a:pt x="4153937" y="200089"/>
                </a:cubicBezTo>
                <a:lnTo>
                  <a:pt x="4153937" y="194927"/>
                </a:lnTo>
                <a:lnTo>
                  <a:pt x="4189193" y="202456"/>
                </a:lnTo>
                <a:lnTo>
                  <a:pt x="4189193" y="206542"/>
                </a:lnTo>
                <a:cubicBezTo>
                  <a:pt x="4167625" y="260017"/>
                  <a:pt x="4133402" y="287694"/>
                  <a:pt x="4086524" y="289572"/>
                </a:cubicBezTo>
                <a:lnTo>
                  <a:pt x="4066928" y="289572"/>
                </a:lnTo>
                <a:cubicBezTo>
                  <a:pt x="4017511" y="281183"/>
                  <a:pt x="3987189" y="256884"/>
                  <a:pt x="3975961" y="216674"/>
                </a:cubicBezTo>
                <a:cubicBezTo>
                  <a:pt x="3971329" y="203725"/>
                  <a:pt x="3969013" y="186559"/>
                  <a:pt x="3969013" y="165178"/>
                </a:cubicBezTo>
                <a:cubicBezTo>
                  <a:pt x="3971752" y="112306"/>
                  <a:pt x="3990114" y="75308"/>
                  <a:pt x="4024101" y="54185"/>
                </a:cubicBezTo>
                <a:cubicBezTo>
                  <a:pt x="4039315" y="43717"/>
                  <a:pt x="4057391" y="38002"/>
                  <a:pt x="4078328" y="37041"/>
                </a:cubicBezTo>
                <a:close/>
                <a:moveTo>
                  <a:pt x="974339" y="36210"/>
                </a:moveTo>
                <a:cubicBezTo>
                  <a:pt x="979546" y="36309"/>
                  <a:pt x="984146" y="37493"/>
                  <a:pt x="988140" y="39762"/>
                </a:cubicBezTo>
                <a:cubicBezTo>
                  <a:pt x="996128" y="44301"/>
                  <a:pt x="997454" y="48786"/>
                  <a:pt x="992120" y="53217"/>
                </a:cubicBezTo>
                <a:cubicBezTo>
                  <a:pt x="986785" y="57648"/>
                  <a:pt x="978027" y="61029"/>
                  <a:pt x="965845" y="63359"/>
                </a:cubicBezTo>
                <a:lnTo>
                  <a:pt x="940189" y="67224"/>
                </a:lnTo>
                <a:lnTo>
                  <a:pt x="946378" y="66876"/>
                </a:lnTo>
                <a:cubicBezTo>
                  <a:pt x="954745" y="68798"/>
                  <a:pt x="961295" y="71490"/>
                  <a:pt x="966028" y="74953"/>
                </a:cubicBezTo>
                <a:cubicBezTo>
                  <a:pt x="970760" y="78416"/>
                  <a:pt x="971946" y="81833"/>
                  <a:pt x="969588" y="85203"/>
                </a:cubicBezTo>
                <a:cubicBezTo>
                  <a:pt x="967229" y="88573"/>
                  <a:pt x="965260" y="92753"/>
                  <a:pt x="963683" y="97743"/>
                </a:cubicBezTo>
                <a:cubicBezTo>
                  <a:pt x="969835" y="96998"/>
                  <a:pt x="976858" y="95012"/>
                  <a:pt x="984752" y="91785"/>
                </a:cubicBezTo>
                <a:cubicBezTo>
                  <a:pt x="992647" y="88558"/>
                  <a:pt x="1001007" y="90473"/>
                  <a:pt x="1009833" y="97528"/>
                </a:cubicBezTo>
                <a:cubicBezTo>
                  <a:pt x="1018660" y="104584"/>
                  <a:pt x="1017581" y="109552"/>
                  <a:pt x="1006596" y="112435"/>
                </a:cubicBezTo>
                <a:cubicBezTo>
                  <a:pt x="995611" y="115317"/>
                  <a:pt x="980160" y="117999"/>
                  <a:pt x="960241" y="120480"/>
                </a:cubicBezTo>
                <a:lnTo>
                  <a:pt x="955595" y="140398"/>
                </a:lnTo>
                <a:cubicBezTo>
                  <a:pt x="961890" y="148099"/>
                  <a:pt x="960155" y="152838"/>
                  <a:pt x="950390" y="154617"/>
                </a:cubicBezTo>
                <a:cubicBezTo>
                  <a:pt x="940624" y="156395"/>
                  <a:pt x="925015" y="159435"/>
                  <a:pt x="903562" y="163737"/>
                </a:cubicBezTo>
                <a:cubicBezTo>
                  <a:pt x="895488" y="169330"/>
                  <a:pt x="889999" y="168089"/>
                  <a:pt x="887095" y="160016"/>
                </a:cubicBezTo>
                <a:cubicBezTo>
                  <a:pt x="884192" y="151942"/>
                  <a:pt x="881614" y="142937"/>
                  <a:pt x="879362" y="132999"/>
                </a:cubicBezTo>
                <a:cubicBezTo>
                  <a:pt x="873096" y="133859"/>
                  <a:pt x="867647" y="134974"/>
                  <a:pt x="863015" y="136344"/>
                </a:cubicBezTo>
                <a:cubicBezTo>
                  <a:pt x="858383" y="137713"/>
                  <a:pt x="853055" y="135401"/>
                  <a:pt x="847032" y="129406"/>
                </a:cubicBezTo>
                <a:lnTo>
                  <a:pt x="846357" y="128075"/>
                </a:lnTo>
                <a:lnTo>
                  <a:pt x="845742" y="133173"/>
                </a:lnTo>
                <a:cubicBezTo>
                  <a:pt x="843282" y="150133"/>
                  <a:pt x="840235" y="165092"/>
                  <a:pt x="836600" y="178052"/>
                </a:cubicBezTo>
                <a:cubicBezTo>
                  <a:pt x="829329" y="203972"/>
                  <a:pt x="820173" y="225902"/>
                  <a:pt x="809131" y="243841"/>
                </a:cubicBezTo>
                <a:cubicBezTo>
                  <a:pt x="798089" y="261781"/>
                  <a:pt x="784169" y="276136"/>
                  <a:pt x="767369" y="286905"/>
                </a:cubicBezTo>
                <a:cubicBezTo>
                  <a:pt x="750569" y="297675"/>
                  <a:pt x="746952" y="296556"/>
                  <a:pt x="756517" y="283549"/>
                </a:cubicBezTo>
                <a:cubicBezTo>
                  <a:pt x="766082" y="270543"/>
                  <a:pt x="776669" y="254005"/>
                  <a:pt x="788277" y="233936"/>
                </a:cubicBezTo>
                <a:cubicBezTo>
                  <a:pt x="799885" y="213867"/>
                  <a:pt x="808375" y="190403"/>
                  <a:pt x="813745" y="163543"/>
                </a:cubicBezTo>
                <a:cubicBezTo>
                  <a:pt x="819116" y="136684"/>
                  <a:pt x="822475" y="115733"/>
                  <a:pt x="823823" y="100690"/>
                </a:cubicBezTo>
                <a:cubicBezTo>
                  <a:pt x="825171" y="85647"/>
                  <a:pt x="824719" y="73519"/>
                  <a:pt x="822468" y="64306"/>
                </a:cubicBezTo>
                <a:cubicBezTo>
                  <a:pt x="820216" y="55092"/>
                  <a:pt x="822349" y="51453"/>
                  <a:pt x="828867" y="53389"/>
                </a:cubicBezTo>
                <a:cubicBezTo>
                  <a:pt x="835385" y="55325"/>
                  <a:pt x="839837" y="56677"/>
                  <a:pt x="842225" y="57444"/>
                </a:cubicBezTo>
                <a:cubicBezTo>
                  <a:pt x="844613" y="58211"/>
                  <a:pt x="852252" y="58164"/>
                  <a:pt x="865144" y="57304"/>
                </a:cubicBezTo>
                <a:cubicBezTo>
                  <a:pt x="878036" y="56444"/>
                  <a:pt x="893341" y="54242"/>
                  <a:pt x="911058" y="50700"/>
                </a:cubicBezTo>
                <a:cubicBezTo>
                  <a:pt x="928775" y="47158"/>
                  <a:pt x="944055" y="43315"/>
                  <a:pt x="956896" y="39171"/>
                </a:cubicBezTo>
                <a:cubicBezTo>
                  <a:pt x="963317" y="37099"/>
                  <a:pt x="969131" y="36112"/>
                  <a:pt x="974339" y="36210"/>
                </a:cubicBezTo>
                <a:close/>
                <a:moveTo>
                  <a:pt x="4900452" y="34995"/>
                </a:moveTo>
                <a:cubicBezTo>
                  <a:pt x="4908052" y="36083"/>
                  <a:pt x="4915118" y="38303"/>
                  <a:pt x="4921650" y="41655"/>
                </a:cubicBezTo>
                <a:cubicBezTo>
                  <a:pt x="4934714" y="48359"/>
                  <a:pt x="4943810" y="58053"/>
                  <a:pt x="4948936" y="70737"/>
                </a:cubicBezTo>
                <a:cubicBezTo>
                  <a:pt x="4954062" y="83421"/>
                  <a:pt x="4954737" y="97399"/>
                  <a:pt x="4950958" y="112671"/>
                </a:cubicBezTo>
                <a:cubicBezTo>
                  <a:pt x="4947179" y="127944"/>
                  <a:pt x="4936922" y="140119"/>
                  <a:pt x="4920187" y="149196"/>
                </a:cubicBezTo>
                <a:cubicBezTo>
                  <a:pt x="4932190" y="153326"/>
                  <a:pt x="4941712" y="161041"/>
                  <a:pt x="4948753" y="172341"/>
                </a:cubicBezTo>
                <a:cubicBezTo>
                  <a:pt x="4955794" y="183641"/>
                  <a:pt x="4958146" y="198476"/>
                  <a:pt x="4955808" y="216846"/>
                </a:cubicBezTo>
                <a:cubicBezTo>
                  <a:pt x="4953471" y="235216"/>
                  <a:pt x="4945132" y="250130"/>
                  <a:pt x="4930792" y="261587"/>
                </a:cubicBezTo>
                <a:cubicBezTo>
                  <a:pt x="4916452" y="273045"/>
                  <a:pt x="4900247" y="278541"/>
                  <a:pt x="4882178" y="278075"/>
                </a:cubicBezTo>
                <a:cubicBezTo>
                  <a:pt x="4864110" y="277609"/>
                  <a:pt x="4848411" y="271905"/>
                  <a:pt x="4835082" y="260964"/>
                </a:cubicBezTo>
                <a:cubicBezTo>
                  <a:pt x="4821752" y="250022"/>
                  <a:pt x="4813173" y="233194"/>
                  <a:pt x="4809344" y="210479"/>
                </a:cubicBezTo>
                <a:lnTo>
                  <a:pt x="4840900" y="204370"/>
                </a:lnTo>
                <a:cubicBezTo>
                  <a:pt x="4845002" y="218208"/>
                  <a:pt x="4850773" y="228415"/>
                  <a:pt x="4858216" y="234990"/>
                </a:cubicBezTo>
                <a:cubicBezTo>
                  <a:pt x="4865658" y="241565"/>
                  <a:pt x="4874711" y="244881"/>
                  <a:pt x="4885373" y="244938"/>
                </a:cubicBezTo>
                <a:cubicBezTo>
                  <a:pt x="4896035" y="244996"/>
                  <a:pt x="4904700" y="240661"/>
                  <a:pt x="4911368" y="231935"/>
                </a:cubicBezTo>
                <a:cubicBezTo>
                  <a:pt x="4918036" y="223209"/>
                  <a:pt x="4920940" y="213211"/>
                  <a:pt x="4920080" y="201939"/>
                </a:cubicBezTo>
                <a:cubicBezTo>
                  <a:pt x="4919219" y="190668"/>
                  <a:pt x="4914900" y="181956"/>
                  <a:pt x="4907120" y="175804"/>
                </a:cubicBezTo>
                <a:cubicBezTo>
                  <a:pt x="4899340" y="169652"/>
                  <a:pt x="4885190" y="165114"/>
                  <a:pt x="4864669" y="162188"/>
                </a:cubicBezTo>
                <a:lnTo>
                  <a:pt x="4864669" y="138634"/>
                </a:lnTo>
                <a:cubicBezTo>
                  <a:pt x="4884774" y="136727"/>
                  <a:pt x="4898799" y="132020"/>
                  <a:pt x="4906743" y="124513"/>
                </a:cubicBezTo>
                <a:cubicBezTo>
                  <a:pt x="4914688" y="117006"/>
                  <a:pt x="4918241" y="107290"/>
                  <a:pt x="4917402" y="95366"/>
                </a:cubicBezTo>
                <a:cubicBezTo>
                  <a:pt x="4916563" y="83443"/>
                  <a:pt x="4911350" y="74810"/>
                  <a:pt x="4901764" y="69468"/>
                </a:cubicBezTo>
                <a:cubicBezTo>
                  <a:pt x="4892177" y="64126"/>
                  <a:pt x="4881903" y="63560"/>
                  <a:pt x="4870940" y="67769"/>
                </a:cubicBezTo>
                <a:cubicBezTo>
                  <a:pt x="4859976" y="71978"/>
                  <a:pt x="4850730" y="84722"/>
                  <a:pt x="4843202" y="106003"/>
                </a:cubicBezTo>
                <a:lnTo>
                  <a:pt x="4812033" y="101163"/>
                </a:lnTo>
                <a:cubicBezTo>
                  <a:pt x="4817597" y="82091"/>
                  <a:pt x="4825323" y="66905"/>
                  <a:pt x="4835211" y="55605"/>
                </a:cubicBezTo>
                <a:cubicBezTo>
                  <a:pt x="4845099" y="44305"/>
                  <a:pt x="4858711" y="37479"/>
                  <a:pt x="4876048" y="35127"/>
                </a:cubicBezTo>
                <a:cubicBezTo>
                  <a:pt x="4884717" y="33951"/>
                  <a:pt x="4892852" y="33907"/>
                  <a:pt x="4900452" y="34995"/>
                </a:cubicBezTo>
                <a:close/>
                <a:moveTo>
                  <a:pt x="3786027" y="34995"/>
                </a:moveTo>
                <a:cubicBezTo>
                  <a:pt x="3793627" y="36083"/>
                  <a:pt x="3800693" y="38303"/>
                  <a:pt x="3807225" y="41655"/>
                </a:cubicBezTo>
                <a:cubicBezTo>
                  <a:pt x="3820289" y="48359"/>
                  <a:pt x="3829384" y="58053"/>
                  <a:pt x="3834511" y="70737"/>
                </a:cubicBezTo>
                <a:cubicBezTo>
                  <a:pt x="3839637" y="83421"/>
                  <a:pt x="3840311" y="97399"/>
                  <a:pt x="3836533" y="112671"/>
                </a:cubicBezTo>
                <a:cubicBezTo>
                  <a:pt x="3832754" y="127944"/>
                  <a:pt x="3822497" y="140119"/>
                  <a:pt x="3805762" y="149196"/>
                </a:cubicBezTo>
                <a:cubicBezTo>
                  <a:pt x="3817765" y="153326"/>
                  <a:pt x="3827287" y="161041"/>
                  <a:pt x="3834328" y="172341"/>
                </a:cubicBezTo>
                <a:cubicBezTo>
                  <a:pt x="3841369" y="183641"/>
                  <a:pt x="3843721" y="198476"/>
                  <a:pt x="3841383" y="216846"/>
                </a:cubicBezTo>
                <a:cubicBezTo>
                  <a:pt x="3839046" y="235216"/>
                  <a:pt x="3830707" y="250130"/>
                  <a:pt x="3816367" y="261587"/>
                </a:cubicBezTo>
                <a:cubicBezTo>
                  <a:pt x="3802026" y="273045"/>
                  <a:pt x="3785822" y="278541"/>
                  <a:pt x="3767754" y="278075"/>
                </a:cubicBezTo>
                <a:cubicBezTo>
                  <a:pt x="3749685" y="277609"/>
                  <a:pt x="3733986" y="271905"/>
                  <a:pt x="3720657" y="260964"/>
                </a:cubicBezTo>
                <a:cubicBezTo>
                  <a:pt x="3707327" y="250022"/>
                  <a:pt x="3698748" y="233194"/>
                  <a:pt x="3694920" y="210479"/>
                </a:cubicBezTo>
                <a:lnTo>
                  <a:pt x="3726475" y="204370"/>
                </a:lnTo>
                <a:cubicBezTo>
                  <a:pt x="3730576" y="218208"/>
                  <a:pt x="3736349" y="228415"/>
                  <a:pt x="3743791" y="234990"/>
                </a:cubicBezTo>
                <a:cubicBezTo>
                  <a:pt x="3751234" y="241565"/>
                  <a:pt x="3760286" y="244881"/>
                  <a:pt x="3770948" y="244938"/>
                </a:cubicBezTo>
                <a:cubicBezTo>
                  <a:pt x="3781610" y="244996"/>
                  <a:pt x="3790275" y="240661"/>
                  <a:pt x="3796943" y="231935"/>
                </a:cubicBezTo>
                <a:cubicBezTo>
                  <a:pt x="3803611" y="223209"/>
                  <a:pt x="3806515" y="213211"/>
                  <a:pt x="3805655" y="201939"/>
                </a:cubicBezTo>
                <a:cubicBezTo>
                  <a:pt x="3804794" y="190668"/>
                  <a:pt x="3800474" y="181956"/>
                  <a:pt x="3792695" y="175804"/>
                </a:cubicBezTo>
                <a:cubicBezTo>
                  <a:pt x="3784915" y="169652"/>
                  <a:pt x="3770765" y="165114"/>
                  <a:pt x="3750244" y="162188"/>
                </a:cubicBezTo>
                <a:lnTo>
                  <a:pt x="3750244" y="138634"/>
                </a:lnTo>
                <a:cubicBezTo>
                  <a:pt x="3770349" y="136727"/>
                  <a:pt x="3784374" y="132020"/>
                  <a:pt x="3792318" y="124513"/>
                </a:cubicBezTo>
                <a:cubicBezTo>
                  <a:pt x="3800263" y="117006"/>
                  <a:pt x="3803816" y="107290"/>
                  <a:pt x="3802977" y="95366"/>
                </a:cubicBezTo>
                <a:cubicBezTo>
                  <a:pt x="3802138" y="83443"/>
                  <a:pt x="3796925" y="74810"/>
                  <a:pt x="3787339" y="69468"/>
                </a:cubicBezTo>
                <a:cubicBezTo>
                  <a:pt x="3777752" y="64126"/>
                  <a:pt x="3767477" y="63560"/>
                  <a:pt x="3756514" y="67769"/>
                </a:cubicBezTo>
                <a:cubicBezTo>
                  <a:pt x="3745551" y="71978"/>
                  <a:pt x="3736306" y="84722"/>
                  <a:pt x="3728777" y="106003"/>
                </a:cubicBezTo>
                <a:lnTo>
                  <a:pt x="3697608" y="101163"/>
                </a:lnTo>
                <a:cubicBezTo>
                  <a:pt x="3703172" y="82091"/>
                  <a:pt x="3710898" y="66905"/>
                  <a:pt x="3720786" y="55605"/>
                </a:cubicBezTo>
                <a:cubicBezTo>
                  <a:pt x="3730673" y="44305"/>
                  <a:pt x="3744286" y="37479"/>
                  <a:pt x="3761623" y="35127"/>
                </a:cubicBezTo>
                <a:cubicBezTo>
                  <a:pt x="3770292" y="33951"/>
                  <a:pt x="3778426" y="33907"/>
                  <a:pt x="3786027" y="34995"/>
                </a:cubicBezTo>
                <a:close/>
                <a:moveTo>
                  <a:pt x="3156957" y="32599"/>
                </a:moveTo>
                <a:cubicBezTo>
                  <a:pt x="3169095" y="31712"/>
                  <a:pt x="3178780" y="33648"/>
                  <a:pt x="3186012" y="38407"/>
                </a:cubicBezTo>
                <a:cubicBezTo>
                  <a:pt x="3195657" y="44753"/>
                  <a:pt x="3193616" y="50399"/>
                  <a:pt x="3179893" y="55346"/>
                </a:cubicBezTo>
                <a:cubicBezTo>
                  <a:pt x="3166169" y="60294"/>
                  <a:pt x="3146430" y="64546"/>
                  <a:pt x="3120675" y="68102"/>
                </a:cubicBezTo>
                <a:cubicBezTo>
                  <a:pt x="3093443" y="72662"/>
                  <a:pt x="3072915" y="71325"/>
                  <a:pt x="3059091" y="64090"/>
                </a:cubicBezTo>
                <a:cubicBezTo>
                  <a:pt x="3045267" y="56856"/>
                  <a:pt x="3045629" y="52349"/>
                  <a:pt x="3060177" y="50571"/>
                </a:cubicBezTo>
                <a:cubicBezTo>
                  <a:pt x="3074726" y="48793"/>
                  <a:pt x="3087742" y="46581"/>
                  <a:pt x="3099229" y="43935"/>
                </a:cubicBezTo>
                <a:cubicBezTo>
                  <a:pt x="3110715" y="41289"/>
                  <a:pt x="3125640" y="38120"/>
                  <a:pt x="3144003" y="34428"/>
                </a:cubicBezTo>
                <a:cubicBezTo>
                  <a:pt x="3148593" y="33505"/>
                  <a:pt x="3152912" y="32895"/>
                  <a:pt x="3156957" y="32599"/>
                </a:cubicBezTo>
                <a:close/>
                <a:moveTo>
                  <a:pt x="429310" y="30981"/>
                </a:moveTo>
                <a:cubicBezTo>
                  <a:pt x="432996" y="30213"/>
                  <a:pt x="439126" y="31040"/>
                  <a:pt x="447702" y="33460"/>
                </a:cubicBezTo>
                <a:cubicBezTo>
                  <a:pt x="464852" y="38300"/>
                  <a:pt x="473155" y="47549"/>
                  <a:pt x="472611" y="61208"/>
                </a:cubicBezTo>
                <a:cubicBezTo>
                  <a:pt x="472066" y="74867"/>
                  <a:pt x="466724" y="80205"/>
                  <a:pt x="456585" y="77222"/>
                </a:cubicBezTo>
                <a:cubicBezTo>
                  <a:pt x="449774" y="73322"/>
                  <a:pt x="443507" y="67797"/>
                  <a:pt x="437785" y="60649"/>
                </a:cubicBezTo>
                <a:cubicBezTo>
                  <a:pt x="432064" y="53500"/>
                  <a:pt x="427998" y="45972"/>
                  <a:pt x="425589" y="38063"/>
                </a:cubicBezTo>
                <a:cubicBezTo>
                  <a:pt x="424384" y="34109"/>
                  <a:pt x="425625" y="31748"/>
                  <a:pt x="429310" y="30981"/>
                </a:cubicBezTo>
                <a:close/>
                <a:moveTo>
                  <a:pt x="614896" y="23802"/>
                </a:moveTo>
                <a:cubicBezTo>
                  <a:pt x="618865" y="24200"/>
                  <a:pt x="623233" y="25598"/>
                  <a:pt x="628001" y="27996"/>
                </a:cubicBezTo>
                <a:cubicBezTo>
                  <a:pt x="637537" y="32793"/>
                  <a:pt x="644980" y="37823"/>
                  <a:pt x="650329" y="43086"/>
                </a:cubicBezTo>
                <a:cubicBezTo>
                  <a:pt x="655678" y="48348"/>
                  <a:pt x="655742" y="53812"/>
                  <a:pt x="650522" y="59476"/>
                </a:cubicBezTo>
                <a:cubicBezTo>
                  <a:pt x="645303" y="65141"/>
                  <a:pt x="640965" y="71214"/>
                  <a:pt x="637509" y="77696"/>
                </a:cubicBezTo>
                <a:cubicBezTo>
                  <a:pt x="634053" y="84177"/>
                  <a:pt x="626761" y="98163"/>
                  <a:pt x="615633" y="119652"/>
                </a:cubicBezTo>
                <a:cubicBezTo>
                  <a:pt x="604505" y="141140"/>
                  <a:pt x="596488" y="144234"/>
                  <a:pt x="591584" y="128933"/>
                </a:cubicBezTo>
                <a:cubicBezTo>
                  <a:pt x="582234" y="129837"/>
                  <a:pt x="572160" y="130740"/>
                  <a:pt x="561362" y="131644"/>
                </a:cubicBezTo>
                <a:cubicBezTo>
                  <a:pt x="550564" y="132547"/>
                  <a:pt x="540404" y="133364"/>
                  <a:pt x="530882" y="134096"/>
                </a:cubicBezTo>
                <a:cubicBezTo>
                  <a:pt x="530179" y="138355"/>
                  <a:pt x="527663" y="141710"/>
                  <a:pt x="523332" y="144163"/>
                </a:cubicBezTo>
                <a:cubicBezTo>
                  <a:pt x="519001" y="146615"/>
                  <a:pt x="515201" y="142090"/>
                  <a:pt x="511931" y="130590"/>
                </a:cubicBezTo>
                <a:cubicBezTo>
                  <a:pt x="508662" y="119089"/>
                  <a:pt x="505923" y="103587"/>
                  <a:pt x="503714" y="84084"/>
                </a:cubicBezTo>
                <a:cubicBezTo>
                  <a:pt x="501506" y="64582"/>
                  <a:pt x="498129" y="50507"/>
                  <a:pt x="493583" y="41860"/>
                </a:cubicBezTo>
                <a:cubicBezTo>
                  <a:pt x="489037" y="33212"/>
                  <a:pt x="492264" y="30014"/>
                  <a:pt x="503263" y="32266"/>
                </a:cubicBezTo>
                <a:cubicBezTo>
                  <a:pt x="514262" y="34517"/>
                  <a:pt x="522973" y="35654"/>
                  <a:pt x="529398" y="35675"/>
                </a:cubicBezTo>
                <a:cubicBezTo>
                  <a:pt x="535822" y="35697"/>
                  <a:pt x="548309" y="34826"/>
                  <a:pt x="566858" y="33062"/>
                </a:cubicBezTo>
                <a:cubicBezTo>
                  <a:pt x="585407" y="31298"/>
                  <a:pt x="597851" y="28814"/>
                  <a:pt x="604189" y="25608"/>
                </a:cubicBezTo>
                <a:cubicBezTo>
                  <a:pt x="607358" y="24006"/>
                  <a:pt x="610927" y="23404"/>
                  <a:pt x="614896" y="23802"/>
                </a:cubicBezTo>
                <a:close/>
                <a:moveTo>
                  <a:pt x="2376218" y="22102"/>
                </a:moveTo>
                <a:cubicBezTo>
                  <a:pt x="2379188" y="21783"/>
                  <a:pt x="2382281" y="22350"/>
                  <a:pt x="2385497" y="23802"/>
                </a:cubicBezTo>
                <a:cubicBezTo>
                  <a:pt x="2391929" y="26706"/>
                  <a:pt x="2398356" y="30642"/>
                  <a:pt x="2404781" y="35611"/>
                </a:cubicBezTo>
                <a:cubicBezTo>
                  <a:pt x="2411205" y="40580"/>
                  <a:pt x="2411133" y="45670"/>
                  <a:pt x="2404566" y="50883"/>
                </a:cubicBezTo>
                <a:cubicBezTo>
                  <a:pt x="2397998" y="56096"/>
                  <a:pt x="2390935" y="68038"/>
                  <a:pt x="2383378" y="86709"/>
                </a:cubicBezTo>
                <a:cubicBezTo>
                  <a:pt x="2390577" y="95757"/>
                  <a:pt x="2391043" y="101199"/>
                  <a:pt x="2384776" y="103035"/>
                </a:cubicBezTo>
                <a:cubicBezTo>
                  <a:pt x="2378510" y="104870"/>
                  <a:pt x="2362291" y="107645"/>
                  <a:pt x="2336120" y="111359"/>
                </a:cubicBezTo>
                <a:cubicBezTo>
                  <a:pt x="2344566" y="111804"/>
                  <a:pt x="2349829" y="114331"/>
                  <a:pt x="2351909" y="118942"/>
                </a:cubicBezTo>
                <a:cubicBezTo>
                  <a:pt x="2353988" y="123552"/>
                  <a:pt x="2353816" y="127184"/>
                  <a:pt x="2351392" y="129837"/>
                </a:cubicBezTo>
                <a:cubicBezTo>
                  <a:pt x="2348969" y="132490"/>
                  <a:pt x="2346129" y="137537"/>
                  <a:pt x="2342874" y="144980"/>
                </a:cubicBezTo>
                <a:cubicBezTo>
                  <a:pt x="2355766" y="142542"/>
                  <a:pt x="2365456" y="139007"/>
                  <a:pt x="2371945" y="134375"/>
                </a:cubicBezTo>
                <a:cubicBezTo>
                  <a:pt x="2378434" y="129743"/>
                  <a:pt x="2384471" y="129173"/>
                  <a:pt x="2390057" y="132665"/>
                </a:cubicBezTo>
                <a:cubicBezTo>
                  <a:pt x="2395643" y="136157"/>
                  <a:pt x="2400873" y="140266"/>
                  <a:pt x="2405749" y="144991"/>
                </a:cubicBezTo>
                <a:cubicBezTo>
                  <a:pt x="2410625" y="149716"/>
                  <a:pt x="2411015" y="154566"/>
                  <a:pt x="2406921" y="159542"/>
                </a:cubicBezTo>
                <a:cubicBezTo>
                  <a:pt x="2402827" y="164519"/>
                  <a:pt x="2400561" y="171366"/>
                  <a:pt x="2400124" y="180085"/>
                </a:cubicBezTo>
                <a:cubicBezTo>
                  <a:pt x="2399687" y="188804"/>
                  <a:pt x="2398564" y="201319"/>
                  <a:pt x="2396758" y="217631"/>
                </a:cubicBezTo>
                <a:cubicBezTo>
                  <a:pt x="2394951" y="233943"/>
                  <a:pt x="2391434" y="247082"/>
                  <a:pt x="2386207" y="257049"/>
                </a:cubicBezTo>
                <a:cubicBezTo>
                  <a:pt x="2380980" y="267015"/>
                  <a:pt x="2373824" y="275376"/>
                  <a:pt x="2364740" y="282130"/>
                </a:cubicBezTo>
                <a:cubicBezTo>
                  <a:pt x="2355655" y="288884"/>
                  <a:pt x="2349998" y="288128"/>
                  <a:pt x="2347768" y="279860"/>
                </a:cubicBezTo>
                <a:cubicBezTo>
                  <a:pt x="2345538" y="271593"/>
                  <a:pt x="2340089" y="262792"/>
                  <a:pt x="2331420" y="253456"/>
                </a:cubicBezTo>
                <a:cubicBezTo>
                  <a:pt x="2322751" y="244121"/>
                  <a:pt x="2323705" y="240808"/>
                  <a:pt x="2334281" y="243519"/>
                </a:cubicBezTo>
                <a:cubicBezTo>
                  <a:pt x="2344857" y="246229"/>
                  <a:pt x="2351744" y="247584"/>
                  <a:pt x="2354942" y="247584"/>
                </a:cubicBezTo>
                <a:cubicBezTo>
                  <a:pt x="2356548" y="247584"/>
                  <a:pt x="2358734" y="244623"/>
                  <a:pt x="2361502" y="238700"/>
                </a:cubicBezTo>
                <a:cubicBezTo>
                  <a:pt x="2364270" y="232778"/>
                  <a:pt x="2366779" y="223278"/>
                  <a:pt x="2369031" y="210199"/>
                </a:cubicBezTo>
                <a:cubicBezTo>
                  <a:pt x="2371282" y="197121"/>
                  <a:pt x="2372408" y="184853"/>
                  <a:pt x="2372408" y="173395"/>
                </a:cubicBezTo>
                <a:cubicBezTo>
                  <a:pt x="2372408" y="164260"/>
                  <a:pt x="2370257" y="159517"/>
                  <a:pt x="2365955" y="159166"/>
                </a:cubicBezTo>
                <a:cubicBezTo>
                  <a:pt x="2361653" y="158815"/>
                  <a:pt x="2352740" y="160654"/>
                  <a:pt x="2339218" y="164683"/>
                </a:cubicBezTo>
                <a:cubicBezTo>
                  <a:pt x="2329681" y="190639"/>
                  <a:pt x="2318030" y="213028"/>
                  <a:pt x="2304263" y="231849"/>
                </a:cubicBezTo>
                <a:cubicBezTo>
                  <a:pt x="2290497" y="250671"/>
                  <a:pt x="2277705" y="264097"/>
                  <a:pt x="2265889" y="272127"/>
                </a:cubicBezTo>
                <a:cubicBezTo>
                  <a:pt x="2254073" y="280158"/>
                  <a:pt x="2246415" y="284173"/>
                  <a:pt x="2242916" y="284173"/>
                </a:cubicBezTo>
                <a:cubicBezTo>
                  <a:pt x="2238356" y="284173"/>
                  <a:pt x="2240894" y="278538"/>
                  <a:pt x="2250530" y="267266"/>
                </a:cubicBezTo>
                <a:cubicBezTo>
                  <a:pt x="2260167" y="255995"/>
                  <a:pt x="2271647" y="239927"/>
                  <a:pt x="2284969" y="219061"/>
                </a:cubicBezTo>
                <a:cubicBezTo>
                  <a:pt x="2298291" y="198196"/>
                  <a:pt x="2307189" y="182107"/>
                  <a:pt x="2311663" y="170792"/>
                </a:cubicBezTo>
                <a:cubicBezTo>
                  <a:pt x="2301739" y="174263"/>
                  <a:pt x="2293601" y="177152"/>
                  <a:pt x="2287249" y="179461"/>
                </a:cubicBezTo>
                <a:cubicBezTo>
                  <a:pt x="2280896" y="181770"/>
                  <a:pt x="2274651" y="181461"/>
                  <a:pt x="2268513" y="178536"/>
                </a:cubicBezTo>
                <a:cubicBezTo>
                  <a:pt x="2262376" y="175611"/>
                  <a:pt x="2257460" y="171542"/>
                  <a:pt x="2253768" y="166329"/>
                </a:cubicBezTo>
                <a:cubicBezTo>
                  <a:pt x="2250075" y="161116"/>
                  <a:pt x="2255005" y="158510"/>
                  <a:pt x="2268556" y="158510"/>
                </a:cubicBezTo>
                <a:cubicBezTo>
                  <a:pt x="2278953" y="158510"/>
                  <a:pt x="2294806" y="156051"/>
                  <a:pt x="2316115" y="151132"/>
                </a:cubicBezTo>
                <a:cubicBezTo>
                  <a:pt x="2320346" y="132131"/>
                  <a:pt x="2321751" y="120688"/>
                  <a:pt x="2320331" y="116801"/>
                </a:cubicBezTo>
                <a:lnTo>
                  <a:pt x="2318611" y="118716"/>
                </a:lnTo>
                <a:cubicBezTo>
                  <a:pt x="2312817" y="125527"/>
                  <a:pt x="2308225" y="126022"/>
                  <a:pt x="2304833" y="120200"/>
                </a:cubicBezTo>
                <a:cubicBezTo>
                  <a:pt x="2301442" y="114378"/>
                  <a:pt x="2297495" y="103824"/>
                  <a:pt x="2292992" y="88537"/>
                </a:cubicBezTo>
                <a:cubicBezTo>
                  <a:pt x="2288489" y="73250"/>
                  <a:pt x="2284402" y="61742"/>
                  <a:pt x="2280731" y="54013"/>
                </a:cubicBezTo>
                <a:cubicBezTo>
                  <a:pt x="2277060" y="46283"/>
                  <a:pt x="2278852" y="42419"/>
                  <a:pt x="2286109" y="42419"/>
                </a:cubicBezTo>
                <a:cubicBezTo>
                  <a:pt x="2291730" y="42419"/>
                  <a:pt x="2296699" y="42641"/>
                  <a:pt x="2301015" y="43086"/>
                </a:cubicBezTo>
                <a:cubicBezTo>
                  <a:pt x="2305332" y="43530"/>
                  <a:pt x="2311638" y="42870"/>
                  <a:pt x="2319934" y="41107"/>
                </a:cubicBezTo>
                <a:cubicBezTo>
                  <a:pt x="2328229" y="39343"/>
                  <a:pt x="2336898" y="37382"/>
                  <a:pt x="2345940" y="35224"/>
                </a:cubicBezTo>
                <a:cubicBezTo>
                  <a:pt x="2354981" y="33065"/>
                  <a:pt x="2362226" y="29896"/>
                  <a:pt x="2367676" y="25716"/>
                </a:cubicBezTo>
                <a:cubicBezTo>
                  <a:pt x="2370400" y="23626"/>
                  <a:pt x="2373248" y="22421"/>
                  <a:pt x="2376218" y="22102"/>
                </a:cubicBezTo>
                <a:close/>
                <a:moveTo>
                  <a:pt x="5046457" y="20951"/>
                </a:moveTo>
                <a:cubicBezTo>
                  <a:pt x="5035975" y="23949"/>
                  <a:pt x="5030375" y="29807"/>
                  <a:pt x="5029658" y="38525"/>
                </a:cubicBezTo>
                <a:cubicBezTo>
                  <a:pt x="5030447" y="49065"/>
                  <a:pt x="5034914" y="55813"/>
                  <a:pt x="5043059" y="58767"/>
                </a:cubicBezTo>
                <a:lnTo>
                  <a:pt x="5049426" y="58595"/>
                </a:lnTo>
                <a:cubicBezTo>
                  <a:pt x="5061357" y="55712"/>
                  <a:pt x="5066871" y="48599"/>
                  <a:pt x="5065967" y="37256"/>
                </a:cubicBezTo>
                <a:lnTo>
                  <a:pt x="5065967" y="36611"/>
                </a:lnTo>
                <a:cubicBezTo>
                  <a:pt x="5062956" y="28337"/>
                  <a:pt x="5058231" y="23117"/>
                  <a:pt x="5051792" y="20951"/>
                </a:cubicBezTo>
                <a:close/>
                <a:moveTo>
                  <a:pt x="3922508" y="20951"/>
                </a:moveTo>
                <a:cubicBezTo>
                  <a:pt x="3912025" y="23949"/>
                  <a:pt x="3906425" y="29807"/>
                  <a:pt x="3905708" y="38525"/>
                </a:cubicBezTo>
                <a:cubicBezTo>
                  <a:pt x="3906497" y="49065"/>
                  <a:pt x="3910963" y="55813"/>
                  <a:pt x="3919109" y="58767"/>
                </a:cubicBezTo>
                <a:lnTo>
                  <a:pt x="3925476" y="58595"/>
                </a:lnTo>
                <a:cubicBezTo>
                  <a:pt x="3937407" y="55712"/>
                  <a:pt x="3942921" y="48599"/>
                  <a:pt x="3942017" y="37256"/>
                </a:cubicBezTo>
                <a:lnTo>
                  <a:pt x="3942017" y="36611"/>
                </a:lnTo>
                <a:cubicBezTo>
                  <a:pt x="3939006" y="28337"/>
                  <a:pt x="3934281" y="23117"/>
                  <a:pt x="3927842" y="20951"/>
                </a:cubicBezTo>
                <a:close/>
                <a:moveTo>
                  <a:pt x="1193847" y="14660"/>
                </a:moveTo>
                <a:cubicBezTo>
                  <a:pt x="1197718" y="14513"/>
                  <a:pt x="1202611" y="14782"/>
                  <a:pt x="1208527" y="15466"/>
                </a:cubicBezTo>
                <a:cubicBezTo>
                  <a:pt x="1220573" y="16485"/>
                  <a:pt x="1229392" y="19564"/>
                  <a:pt x="1234984" y="24705"/>
                </a:cubicBezTo>
                <a:cubicBezTo>
                  <a:pt x="1240577" y="29846"/>
                  <a:pt x="1242251" y="37256"/>
                  <a:pt x="1240007" y="46936"/>
                </a:cubicBezTo>
                <a:cubicBezTo>
                  <a:pt x="1237763" y="56616"/>
                  <a:pt x="1230564" y="58390"/>
                  <a:pt x="1218411" y="52260"/>
                </a:cubicBezTo>
                <a:cubicBezTo>
                  <a:pt x="1206257" y="46129"/>
                  <a:pt x="1195656" y="37780"/>
                  <a:pt x="1186608" y="27211"/>
                </a:cubicBezTo>
                <a:cubicBezTo>
                  <a:pt x="1179821" y="19284"/>
                  <a:pt x="1182234" y="15101"/>
                  <a:pt x="1193847" y="14660"/>
                </a:cubicBezTo>
                <a:close/>
                <a:moveTo>
                  <a:pt x="4386700" y="11820"/>
                </a:moveTo>
                <a:cubicBezTo>
                  <a:pt x="4389613" y="11394"/>
                  <a:pt x="4393561" y="12025"/>
                  <a:pt x="4398544" y="13713"/>
                </a:cubicBezTo>
                <a:cubicBezTo>
                  <a:pt x="4408511" y="17090"/>
                  <a:pt x="4416200" y="21998"/>
                  <a:pt x="4421614" y="28437"/>
                </a:cubicBezTo>
                <a:cubicBezTo>
                  <a:pt x="4427027" y="34876"/>
                  <a:pt x="4425920" y="39246"/>
                  <a:pt x="4418291" y="41548"/>
                </a:cubicBezTo>
                <a:cubicBezTo>
                  <a:pt x="4410662" y="43849"/>
                  <a:pt x="4401222" y="47248"/>
                  <a:pt x="4389972" y="51744"/>
                </a:cubicBezTo>
                <a:cubicBezTo>
                  <a:pt x="4378723" y="56239"/>
                  <a:pt x="4368136" y="59735"/>
                  <a:pt x="4358212" y="62230"/>
                </a:cubicBezTo>
                <a:cubicBezTo>
                  <a:pt x="4372610" y="67235"/>
                  <a:pt x="4378909" y="72293"/>
                  <a:pt x="4377109" y="77405"/>
                </a:cubicBezTo>
                <a:cubicBezTo>
                  <a:pt x="4375310" y="82518"/>
                  <a:pt x="4374410" y="91097"/>
                  <a:pt x="4374410" y="103142"/>
                </a:cubicBezTo>
                <a:cubicBezTo>
                  <a:pt x="4383215" y="101493"/>
                  <a:pt x="4391428" y="99055"/>
                  <a:pt x="4399050" y="95829"/>
                </a:cubicBezTo>
                <a:cubicBezTo>
                  <a:pt x="4406671" y="92602"/>
                  <a:pt x="4413691" y="94599"/>
                  <a:pt x="4420108" y="101820"/>
                </a:cubicBezTo>
                <a:cubicBezTo>
                  <a:pt x="4426525" y="109040"/>
                  <a:pt x="4424643" y="113743"/>
                  <a:pt x="4414462" y="115930"/>
                </a:cubicBezTo>
                <a:cubicBezTo>
                  <a:pt x="4404280" y="118117"/>
                  <a:pt x="4391374" y="120853"/>
                  <a:pt x="4375743" y="124136"/>
                </a:cubicBezTo>
                <a:lnTo>
                  <a:pt x="4375743" y="160726"/>
                </a:lnTo>
                <a:cubicBezTo>
                  <a:pt x="4388621" y="163938"/>
                  <a:pt x="4398788" y="167530"/>
                  <a:pt x="4406245" y="171502"/>
                </a:cubicBezTo>
                <a:cubicBezTo>
                  <a:pt x="4413702" y="175474"/>
                  <a:pt x="4417907" y="182648"/>
                  <a:pt x="4418861" y="193023"/>
                </a:cubicBezTo>
                <a:cubicBezTo>
                  <a:pt x="4419814" y="203398"/>
                  <a:pt x="4415136" y="206905"/>
                  <a:pt x="4404825" y="203542"/>
                </a:cubicBezTo>
                <a:cubicBezTo>
                  <a:pt x="4394515" y="200179"/>
                  <a:pt x="4384821" y="190611"/>
                  <a:pt x="4375743" y="174836"/>
                </a:cubicBezTo>
                <a:lnTo>
                  <a:pt x="4375743" y="231451"/>
                </a:lnTo>
                <a:cubicBezTo>
                  <a:pt x="4375743" y="254080"/>
                  <a:pt x="4374004" y="272572"/>
                  <a:pt x="4370527" y="286927"/>
                </a:cubicBezTo>
                <a:cubicBezTo>
                  <a:pt x="4367050" y="301281"/>
                  <a:pt x="4361399" y="302715"/>
                  <a:pt x="4353577" y="291229"/>
                </a:cubicBezTo>
                <a:cubicBezTo>
                  <a:pt x="4345754" y="279742"/>
                  <a:pt x="4342743" y="270471"/>
                  <a:pt x="4344543" y="263416"/>
                </a:cubicBezTo>
                <a:cubicBezTo>
                  <a:pt x="4346342" y="256360"/>
                  <a:pt x="4347916" y="244949"/>
                  <a:pt x="4349264" y="229182"/>
                </a:cubicBezTo>
                <a:cubicBezTo>
                  <a:pt x="4350612" y="213415"/>
                  <a:pt x="4351286" y="190797"/>
                  <a:pt x="4351286" y="161328"/>
                </a:cubicBezTo>
                <a:cubicBezTo>
                  <a:pt x="4350067" y="172671"/>
                  <a:pt x="4342359" y="187047"/>
                  <a:pt x="4328163" y="204456"/>
                </a:cubicBezTo>
                <a:cubicBezTo>
                  <a:pt x="4313966" y="221865"/>
                  <a:pt x="4297173" y="235904"/>
                  <a:pt x="4277785" y="246573"/>
                </a:cubicBezTo>
                <a:cubicBezTo>
                  <a:pt x="4258397" y="257242"/>
                  <a:pt x="4254873" y="255815"/>
                  <a:pt x="4267213" y="242293"/>
                </a:cubicBezTo>
                <a:cubicBezTo>
                  <a:pt x="4279553" y="228770"/>
                  <a:pt x="4293983" y="210841"/>
                  <a:pt x="4310503" y="188506"/>
                </a:cubicBezTo>
                <a:cubicBezTo>
                  <a:pt x="4327022" y="166171"/>
                  <a:pt x="4338373" y="147217"/>
                  <a:pt x="4344553" y="131644"/>
                </a:cubicBezTo>
                <a:cubicBezTo>
                  <a:pt x="4336437" y="135128"/>
                  <a:pt x="4327768" y="138713"/>
                  <a:pt x="4318547" y="142399"/>
                </a:cubicBezTo>
                <a:lnTo>
                  <a:pt x="4291789" y="151756"/>
                </a:lnTo>
                <a:cubicBezTo>
                  <a:pt x="4281564" y="154538"/>
                  <a:pt x="4271153" y="151716"/>
                  <a:pt x="4260556" y="143291"/>
                </a:cubicBezTo>
                <a:cubicBezTo>
                  <a:pt x="4249958" y="134867"/>
                  <a:pt x="4250586" y="130360"/>
                  <a:pt x="4262438" y="129772"/>
                </a:cubicBezTo>
                <a:cubicBezTo>
                  <a:pt x="4274290" y="129184"/>
                  <a:pt x="4286934" y="127324"/>
                  <a:pt x="4300371" y="124190"/>
                </a:cubicBezTo>
                <a:cubicBezTo>
                  <a:pt x="4313808" y="121057"/>
                  <a:pt x="4330335" y="116629"/>
                  <a:pt x="4349952" y="110908"/>
                </a:cubicBezTo>
                <a:cubicBezTo>
                  <a:pt x="4349952" y="102562"/>
                  <a:pt x="4349512" y="95076"/>
                  <a:pt x="4348630" y="88451"/>
                </a:cubicBezTo>
                <a:cubicBezTo>
                  <a:pt x="4347748" y="81826"/>
                  <a:pt x="4346453" y="75975"/>
                  <a:pt x="4344747" y="70898"/>
                </a:cubicBezTo>
                <a:cubicBezTo>
                  <a:pt x="4336129" y="73594"/>
                  <a:pt x="4327990" y="74942"/>
                  <a:pt x="4320333" y="74942"/>
                </a:cubicBezTo>
                <a:cubicBezTo>
                  <a:pt x="4311284" y="74942"/>
                  <a:pt x="4311729" y="71666"/>
                  <a:pt x="4321666" y="65112"/>
                </a:cubicBezTo>
                <a:cubicBezTo>
                  <a:pt x="4331604" y="58559"/>
                  <a:pt x="4341209" y="52410"/>
                  <a:pt x="4350479" y="46667"/>
                </a:cubicBezTo>
                <a:cubicBezTo>
                  <a:pt x="4359750" y="40924"/>
                  <a:pt x="4366745" y="35693"/>
                  <a:pt x="4371463" y="30975"/>
                </a:cubicBezTo>
                <a:cubicBezTo>
                  <a:pt x="4376181" y="26257"/>
                  <a:pt x="4379382" y="21357"/>
                  <a:pt x="4381067" y="16273"/>
                </a:cubicBezTo>
                <a:cubicBezTo>
                  <a:pt x="4381910" y="13731"/>
                  <a:pt x="4383787" y="12247"/>
                  <a:pt x="4386700" y="11820"/>
                </a:cubicBezTo>
                <a:close/>
                <a:moveTo>
                  <a:pt x="1614640" y="11710"/>
                </a:moveTo>
                <a:cubicBezTo>
                  <a:pt x="1617804" y="10604"/>
                  <a:pt x="1624123" y="11867"/>
                  <a:pt x="1633599" y="15499"/>
                </a:cubicBezTo>
                <a:cubicBezTo>
                  <a:pt x="1652549" y="22762"/>
                  <a:pt x="1660881" y="29685"/>
                  <a:pt x="1658594" y="36267"/>
                </a:cubicBezTo>
                <a:cubicBezTo>
                  <a:pt x="1656307" y="42849"/>
                  <a:pt x="1654507" y="53808"/>
                  <a:pt x="1653194" y="69145"/>
                </a:cubicBezTo>
                <a:cubicBezTo>
                  <a:pt x="1651882" y="84482"/>
                  <a:pt x="1651226" y="101214"/>
                  <a:pt x="1651226" y="119340"/>
                </a:cubicBezTo>
                <a:cubicBezTo>
                  <a:pt x="1661236" y="117633"/>
                  <a:pt x="1670302" y="115715"/>
                  <a:pt x="1678426" y="113586"/>
                </a:cubicBezTo>
                <a:cubicBezTo>
                  <a:pt x="1686550" y="111456"/>
                  <a:pt x="1695538" y="108732"/>
                  <a:pt x="1705389" y="105412"/>
                </a:cubicBezTo>
                <a:cubicBezTo>
                  <a:pt x="1715241" y="102092"/>
                  <a:pt x="1725322" y="103020"/>
                  <a:pt x="1735633" y="108197"/>
                </a:cubicBezTo>
                <a:cubicBezTo>
                  <a:pt x="1745943" y="113374"/>
                  <a:pt x="1745205" y="118788"/>
                  <a:pt x="1733417" y="124438"/>
                </a:cubicBezTo>
                <a:cubicBezTo>
                  <a:pt x="1721630" y="130088"/>
                  <a:pt x="1707286" y="133827"/>
                  <a:pt x="1690386" y="135655"/>
                </a:cubicBezTo>
                <a:cubicBezTo>
                  <a:pt x="1673486" y="137484"/>
                  <a:pt x="1660347" y="138398"/>
                  <a:pt x="1650968" y="138398"/>
                </a:cubicBezTo>
                <a:cubicBezTo>
                  <a:pt x="1650194" y="154617"/>
                  <a:pt x="1649369" y="187857"/>
                  <a:pt x="1648494" y="238120"/>
                </a:cubicBezTo>
                <a:cubicBezTo>
                  <a:pt x="1672500" y="236356"/>
                  <a:pt x="1692057" y="234807"/>
                  <a:pt x="1707164" y="233473"/>
                </a:cubicBezTo>
                <a:cubicBezTo>
                  <a:pt x="1722271" y="232140"/>
                  <a:pt x="1734296" y="230555"/>
                  <a:pt x="1743237" y="228720"/>
                </a:cubicBezTo>
                <a:cubicBezTo>
                  <a:pt x="1752178" y="226884"/>
                  <a:pt x="1761571" y="227411"/>
                  <a:pt x="1771415" y="230301"/>
                </a:cubicBezTo>
                <a:cubicBezTo>
                  <a:pt x="1781260" y="233190"/>
                  <a:pt x="1789333" y="239514"/>
                  <a:pt x="1795636" y="249273"/>
                </a:cubicBezTo>
                <a:cubicBezTo>
                  <a:pt x="1801938" y="259031"/>
                  <a:pt x="1792452" y="263011"/>
                  <a:pt x="1767178" y="261211"/>
                </a:cubicBezTo>
                <a:cubicBezTo>
                  <a:pt x="1741903" y="259411"/>
                  <a:pt x="1719224" y="258737"/>
                  <a:pt x="1699141" y="259189"/>
                </a:cubicBezTo>
                <a:cubicBezTo>
                  <a:pt x="1679057" y="259641"/>
                  <a:pt x="1656543" y="260982"/>
                  <a:pt x="1631598" y="263211"/>
                </a:cubicBezTo>
                <a:cubicBezTo>
                  <a:pt x="1606653" y="265441"/>
                  <a:pt x="1583527" y="267911"/>
                  <a:pt x="1562217" y="270622"/>
                </a:cubicBezTo>
                <a:cubicBezTo>
                  <a:pt x="1540907" y="273332"/>
                  <a:pt x="1526843" y="275368"/>
                  <a:pt x="1520024" y="276731"/>
                </a:cubicBezTo>
                <a:cubicBezTo>
                  <a:pt x="1513206" y="278093"/>
                  <a:pt x="1504544" y="274028"/>
                  <a:pt x="1494040" y="264534"/>
                </a:cubicBezTo>
                <a:cubicBezTo>
                  <a:pt x="1483536" y="255041"/>
                  <a:pt x="1484607" y="250294"/>
                  <a:pt x="1497255" y="250294"/>
                </a:cubicBezTo>
                <a:cubicBezTo>
                  <a:pt x="1507322" y="250294"/>
                  <a:pt x="1523950" y="249402"/>
                  <a:pt x="1547138" y="247616"/>
                </a:cubicBezTo>
                <a:cubicBezTo>
                  <a:pt x="1570326" y="245831"/>
                  <a:pt x="1595966" y="243691"/>
                  <a:pt x="1624059" y="241196"/>
                </a:cubicBezTo>
                <a:lnTo>
                  <a:pt x="1624059" y="97808"/>
                </a:lnTo>
                <a:cubicBezTo>
                  <a:pt x="1624059" y="59046"/>
                  <a:pt x="1620911" y="33822"/>
                  <a:pt x="1614616" y="22135"/>
                </a:cubicBezTo>
                <a:cubicBezTo>
                  <a:pt x="1611468" y="16291"/>
                  <a:pt x="1611476" y="12816"/>
                  <a:pt x="1614640" y="11710"/>
                </a:cubicBezTo>
                <a:close/>
                <a:moveTo>
                  <a:pt x="2478719" y="4959"/>
                </a:moveTo>
                <a:cubicBezTo>
                  <a:pt x="2480297" y="4706"/>
                  <a:pt x="2482363" y="4878"/>
                  <a:pt x="2484918" y="5475"/>
                </a:cubicBezTo>
                <a:cubicBezTo>
                  <a:pt x="2495135" y="7862"/>
                  <a:pt x="2503556" y="11430"/>
                  <a:pt x="2510182" y="16176"/>
                </a:cubicBezTo>
                <a:cubicBezTo>
                  <a:pt x="2518327" y="20579"/>
                  <a:pt x="2520811" y="26035"/>
                  <a:pt x="2517635" y="32546"/>
                </a:cubicBezTo>
                <a:cubicBezTo>
                  <a:pt x="2514459" y="39056"/>
                  <a:pt x="2512648" y="58071"/>
                  <a:pt x="2512203" y="89591"/>
                </a:cubicBezTo>
                <a:cubicBezTo>
                  <a:pt x="2511759" y="121111"/>
                  <a:pt x="2512214" y="156323"/>
                  <a:pt x="2513569" y="195228"/>
                </a:cubicBezTo>
                <a:cubicBezTo>
                  <a:pt x="2514925" y="234133"/>
                  <a:pt x="2514189" y="258780"/>
                  <a:pt x="2511365" y="269170"/>
                </a:cubicBezTo>
                <a:cubicBezTo>
                  <a:pt x="2508539" y="279559"/>
                  <a:pt x="2503395" y="288479"/>
                  <a:pt x="2495931" y="295929"/>
                </a:cubicBezTo>
                <a:cubicBezTo>
                  <a:pt x="2488467" y="303378"/>
                  <a:pt x="2482100" y="301894"/>
                  <a:pt x="2476830" y="291476"/>
                </a:cubicBezTo>
                <a:cubicBezTo>
                  <a:pt x="2471560" y="281058"/>
                  <a:pt x="2463411" y="270235"/>
                  <a:pt x="2452383" y="259006"/>
                </a:cubicBezTo>
                <a:cubicBezTo>
                  <a:pt x="2441355" y="247778"/>
                  <a:pt x="2441994" y="243512"/>
                  <a:pt x="2454298" y="246208"/>
                </a:cubicBezTo>
                <a:cubicBezTo>
                  <a:pt x="2466602" y="248903"/>
                  <a:pt x="2474105" y="250323"/>
                  <a:pt x="2476808" y="250467"/>
                </a:cubicBezTo>
                <a:cubicBezTo>
                  <a:pt x="2479511" y="250610"/>
                  <a:pt x="2481684" y="246975"/>
                  <a:pt x="2483326" y="239561"/>
                </a:cubicBezTo>
                <a:cubicBezTo>
                  <a:pt x="2484968" y="232147"/>
                  <a:pt x="2485789" y="214143"/>
                  <a:pt x="2485789" y="185548"/>
                </a:cubicBezTo>
                <a:lnTo>
                  <a:pt x="2485789" y="88365"/>
                </a:lnTo>
                <a:cubicBezTo>
                  <a:pt x="2485789" y="53145"/>
                  <a:pt x="2483089" y="29928"/>
                  <a:pt x="2477690" y="18714"/>
                </a:cubicBezTo>
                <a:cubicBezTo>
                  <a:pt x="2473641" y="10304"/>
                  <a:pt x="2473984" y="5719"/>
                  <a:pt x="2478719" y="4959"/>
                </a:cubicBezTo>
                <a:close/>
                <a:moveTo>
                  <a:pt x="5046586" y="3270"/>
                </a:moveTo>
                <a:cubicBezTo>
                  <a:pt x="5065372" y="4331"/>
                  <a:pt x="5078185" y="14635"/>
                  <a:pt x="5085025" y="34180"/>
                </a:cubicBezTo>
                <a:lnTo>
                  <a:pt x="5085025" y="47194"/>
                </a:lnTo>
                <a:cubicBezTo>
                  <a:pt x="5079935" y="63528"/>
                  <a:pt x="5069703" y="73229"/>
                  <a:pt x="5054330" y="76298"/>
                </a:cubicBezTo>
                <a:lnTo>
                  <a:pt x="5042650" y="76298"/>
                </a:lnTo>
                <a:cubicBezTo>
                  <a:pt x="5023305" y="74261"/>
                  <a:pt x="5012636" y="61692"/>
                  <a:pt x="5010643" y="38590"/>
                </a:cubicBezTo>
                <a:cubicBezTo>
                  <a:pt x="5011589" y="20062"/>
                  <a:pt x="5023148" y="8303"/>
                  <a:pt x="5045317" y="3313"/>
                </a:cubicBezTo>
                <a:close/>
                <a:moveTo>
                  <a:pt x="3922637" y="3270"/>
                </a:moveTo>
                <a:cubicBezTo>
                  <a:pt x="3941422" y="4331"/>
                  <a:pt x="3954235" y="14635"/>
                  <a:pt x="3961076" y="34180"/>
                </a:cubicBezTo>
                <a:lnTo>
                  <a:pt x="3961076" y="47194"/>
                </a:lnTo>
                <a:cubicBezTo>
                  <a:pt x="3955985" y="63528"/>
                  <a:pt x="3945753" y="73229"/>
                  <a:pt x="3930380" y="76298"/>
                </a:cubicBezTo>
                <a:lnTo>
                  <a:pt x="3918700" y="76298"/>
                </a:lnTo>
                <a:cubicBezTo>
                  <a:pt x="3899355" y="74261"/>
                  <a:pt x="3888686" y="61692"/>
                  <a:pt x="3886693" y="38590"/>
                </a:cubicBezTo>
                <a:cubicBezTo>
                  <a:pt x="3887639" y="20062"/>
                  <a:pt x="3899197" y="8303"/>
                  <a:pt x="3921367" y="3313"/>
                </a:cubicBezTo>
                <a:close/>
                <a:moveTo>
                  <a:pt x="3462223" y="2625"/>
                </a:moveTo>
                <a:cubicBezTo>
                  <a:pt x="3464382" y="2485"/>
                  <a:pt x="3467144" y="2772"/>
                  <a:pt x="3470511" y="3485"/>
                </a:cubicBezTo>
                <a:cubicBezTo>
                  <a:pt x="3483976" y="6339"/>
                  <a:pt x="3493451" y="10591"/>
                  <a:pt x="3498937" y="16241"/>
                </a:cubicBezTo>
                <a:cubicBezTo>
                  <a:pt x="3504422" y="21891"/>
                  <a:pt x="3506017" y="27426"/>
                  <a:pt x="3503723" y="32847"/>
                </a:cubicBezTo>
                <a:cubicBezTo>
                  <a:pt x="3501428" y="38267"/>
                  <a:pt x="3499618" y="48510"/>
                  <a:pt x="3498291" y="63574"/>
                </a:cubicBezTo>
                <a:cubicBezTo>
                  <a:pt x="3496965" y="78639"/>
                  <a:pt x="3495871" y="100826"/>
                  <a:pt x="3495011" y="130138"/>
                </a:cubicBezTo>
                <a:cubicBezTo>
                  <a:pt x="3526975" y="125678"/>
                  <a:pt x="3548622" y="122695"/>
                  <a:pt x="3559951" y="121190"/>
                </a:cubicBezTo>
                <a:cubicBezTo>
                  <a:pt x="3562446" y="105960"/>
                  <a:pt x="3561894" y="93068"/>
                  <a:pt x="3558294" y="82514"/>
                </a:cubicBezTo>
                <a:cubicBezTo>
                  <a:pt x="3554695" y="71960"/>
                  <a:pt x="3558517" y="68360"/>
                  <a:pt x="3569759" y="71716"/>
                </a:cubicBezTo>
                <a:cubicBezTo>
                  <a:pt x="3581002" y="75071"/>
                  <a:pt x="3589352" y="79402"/>
                  <a:pt x="3594808" y="84708"/>
                </a:cubicBezTo>
                <a:cubicBezTo>
                  <a:pt x="3600264" y="90014"/>
                  <a:pt x="3601154" y="94951"/>
                  <a:pt x="3597475" y="99518"/>
                </a:cubicBezTo>
                <a:cubicBezTo>
                  <a:pt x="3593797" y="104085"/>
                  <a:pt x="3591079" y="111858"/>
                  <a:pt x="3589323" y="122835"/>
                </a:cubicBezTo>
                <a:cubicBezTo>
                  <a:pt x="3587566" y="133813"/>
                  <a:pt x="3584193" y="145450"/>
                  <a:pt x="3579202" y="157746"/>
                </a:cubicBezTo>
                <a:cubicBezTo>
                  <a:pt x="3574212" y="170043"/>
                  <a:pt x="3568580" y="172502"/>
                  <a:pt x="3562306" y="165124"/>
                </a:cubicBezTo>
                <a:cubicBezTo>
                  <a:pt x="3556032" y="157746"/>
                  <a:pt x="3554695" y="149734"/>
                  <a:pt x="3558294" y="141087"/>
                </a:cubicBezTo>
                <a:cubicBezTo>
                  <a:pt x="3529141" y="144672"/>
                  <a:pt x="3508003" y="148006"/>
                  <a:pt x="3494882" y="151089"/>
                </a:cubicBezTo>
                <a:cubicBezTo>
                  <a:pt x="3494036" y="190395"/>
                  <a:pt x="3493183" y="219406"/>
                  <a:pt x="3492322" y="238120"/>
                </a:cubicBezTo>
                <a:cubicBezTo>
                  <a:pt x="3522078" y="234621"/>
                  <a:pt x="3544585" y="232061"/>
                  <a:pt x="3559843" y="230440"/>
                </a:cubicBezTo>
                <a:cubicBezTo>
                  <a:pt x="3561507" y="212730"/>
                  <a:pt x="3560539" y="199233"/>
                  <a:pt x="3556939" y="189947"/>
                </a:cubicBezTo>
                <a:cubicBezTo>
                  <a:pt x="3553340" y="180662"/>
                  <a:pt x="3557642" y="178163"/>
                  <a:pt x="3569845" y="182451"/>
                </a:cubicBezTo>
                <a:cubicBezTo>
                  <a:pt x="3582049" y="186739"/>
                  <a:pt x="3589950" y="190775"/>
                  <a:pt x="3593550" y="194561"/>
                </a:cubicBezTo>
                <a:cubicBezTo>
                  <a:pt x="3597149" y="198347"/>
                  <a:pt x="3597798" y="202724"/>
                  <a:pt x="3595496" y="207693"/>
                </a:cubicBezTo>
                <a:cubicBezTo>
                  <a:pt x="3593195" y="212662"/>
                  <a:pt x="3591155" y="222700"/>
                  <a:pt x="3589377" y="237808"/>
                </a:cubicBezTo>
                <a:cubicBezTo>
                  <a:pt x="3587599" y="252915"/>
                  <a:pt x="3586000" y="263792"/>
                  <a:pt x="3584580" y="270439"/>
                </a:cubicBezTo>
                <a:cubicBezTo>
                  <a:pt x="3583160" y="277086"/>
                  <a:pt x="3580178" y="283058"/>
                  <a:pt x="3575632" y="288357"/>
                </a:cubicBezTo>
                <a:cubicBezTo>
                  <a:pt x="3571086" y="293656"/>
                  <a:pt x="3566612" y="293093"/>
                  <a:pt x="3562209" y="286668"/>
                </a:cubicBezTo>
                <a:cubicBezTo>
                  <a:pt x="3557807" y="280244"/>
                  <a:pt x="3555835" y="274264"/>
                  <a:pt x="3556294" y="268729"/>
                </a:cubicBezTo>
                <a:cubicBezTo>
                  <a:pt x="3556753" y="263194"/>
                  <a:pt x="3557871" y="256640"/>
                  <a:pt x="3559649" y="249068"/>
                </a:cubicBezTo>
                <a:cubicBezTo>
                  <a:pt x="3519769" y="255364"/>
                  <a:pt x="3489042" y="260523"/>
                  <a:pt x="3467467" y="264545"/>
                </a:cubicBezTo>
                <a:cubicBezTo>
                  <a:pt x="3445892" y="268567"/>
                  <a:pt x="3429663" y="272321"/>
                  <a:pt x="3418778" y="275806"/>
                </a:cubicBezTo>
                <a:cubicBezTo>
                  <a:pt x="3407894" y="279290"/>
                  <a:pt x="3398684" y="283356"/>
                  <a:pt x="3391148" y="288002"/>
                </a:cubicBezTo>
                <a:cubicBezTo>
                  <a:pt x="3383612" y="292648"/>
                  <a:pt x="3377643" y="290193"/>
                  <a:pt x="3373241" y="280635"/>
                </a:cubicBezTo>
                <a:cubicBezTo>
                  <a:pt x="3368839" y="271077"/>
                  <a:pt x="3368710" y="264133"/>
                  <a:pt x="3372854" y="259802"/>
                </a:cubicBezTo>
                <a:cubicBezTo>
                  <a:pt x="3376998" y="255471"/>
                  <a:pt x="3381046" y="248161"/>
                  <a:pt x="3384996" y="237872"/>
                </a:cubicBezTo>
                <a:cubicBezTo>
                  <a:pt x="3388947" y="227583"/>
                  <a:pt x="3388449" y="216502"/>
                  <a:pt x="3383501" y="204628"/>
                </a:cubicBezTo>
                <a:cubicBezTo>
                  <a:pt x="3378554" y="192754"/>
                  <a:pt x="3381239" y="188022"/>
                  <a:pt x="3391557" y="190431"/>
                </a:cubicBezTo>
                <a:cubicBezTo>
                  <a:pt x="3401875" y="192840"/>
                  <a:pt x="3409325" y="196429"/>
                  <a:pt x="3413906" y="201197"/>
                </a:cubicBezTo>
                <a:cubicBezTo>
                  <a:pt x="3418488" y="205965"/>
                  <a:pt x="3419610" y="210873"/>
                  <a:pt x="3417273" y="215921"/>
                </a:cubicBezTo>
                <a:cubicBezTo>
                  <a:pt x="3414935" y="220969"/>
                  <a:pt x="3412910" y="227569"/>
                  <a:pt x="3411196" y="235721"/>
                </a:cubicBezTo>
                <a:cubicBezTo>
                  <a:pt x="3409482" y="243874"/>
                  <a:pt x="3408626" y="249197"/>
                  <a:pt x="3408626" y="251693"/>
                </a:cubicBezTo>
                <a:cubicBezTo>
                  <a:pt x="3408626" y="250732"/>
                  <a:pt x="3414505" y="249377"/>
                  <a:pt x="3426264" y="247627"/>
                </a:cubicBezTo>
                <a:cubicBezTo>
                  <a:pt x="3438023" y="245878"/>
                  <a:pt x="3451890" y="244200"/>
                  <a:pt x="3467865" y="242594"/>
                </a:cubicBezTo>
                <a:lnTo>
                  <a:pt x="3467865" y="154595"/>
                </a:lnTo>
                <a:cubicBezTo>
                  <a:pt x="3430408" y="162511"/>
                  <a:pt x="3407510" y="169437"/>
                  <a:pt x="3399172" y="175374"/>
                </a:cubicBezTo>
                <a:cubicBezTo>
                  <a:pt x="3390833" y="181311"/>
                  <a:pt x="3384448" y="179543"/>
                  <a:pt x="3380017" y="170072"/>
                </a:cubicBezTo>
                <a:cubicBezTo>
                  <a:pt x="3375586" y="160600"/>
                  <a:pt x="3375621" y="152842"/>
                  <a:pt x="3380124" y="146798"/>
                </a:cubicBezTo>
                <a:cubicBezTo>
                  <a:pt x="3384627" y="140753"/>
                  <a:pt x="3386879" y="132074"/>
                  <a:pt x="3386879" y="120759"/>
                </a:cubicBezTo>
                <a:cubicBezTo>
                  <a:pt x="3386879" y="109674"/>
                  <a:pt x="3385527" y="100142"/>
                  <a:pt x="3382824" y="92161"/>
                </a:cubicBezTo>
                <a:cubicBezTo>
                  <a:pt x="3380121" y="84181"/>
                  <a:pt x="3382953" y="81152"/>
                  <a:pt x="3391320" y="83073"/>
                </a:cubicBezTo>
                <a:cubicBezTo>
                  <a:pt x="3399688" y="84995"/>
                  <a:pt x="3406915" y="88067"/>
                  <a:pt x="3413003" y="92290"/>
                </a:cubicBezTo>
                <a:cubicBezTo>
                  <a:pt x="3419090" y="96514"/>
                  <a:pt x="3420757" y="101630"/>
                  <a:pt x="3418004" y="107638"/>
                </a:cubicBezTo>
                <a:cubicBezTo>
                  <a:pt x="3415251" y="113647"/>
                  <a:pt x="3413440" y="119903"/>
                  <a:pt x="3412573" y="126406"/>
                </a:cubicBezTo>
                <a:cubicBezTo>
                  <a:pt x="3411705" y="132909"/>
                  <a:pt x="3411056" y="137179"/>
                  <a:pt x="3410626" y="139215"/>
                </a:cubicBezTo>
                <a:cubicBezTo>
                  <a:pt x="3410196" y="141252"/>
                  <a:pt x="3411121" y="142298"/>
                  <a:pt x="3413401" y="142356"/>
                </a:cubicBezTo>
                <a:cubicBezTo>
                  <a:pt x="3415681" y="142413"/>
                  <a:pt x="3433836" y="139882"/>
                  <a:pt x="3467865" y="134763"/>
                </a:cubicBezTo>
                <a:lnTo>
                  <a:pt x="3467865" y="58681"/>
                </a:lnTo>
                <a:cubicBezTo>
                  <a:pt x="3467865" y="40626"/>
                  <a:pt x="3464940" y="26200"/>
                  <a:pt x="3459089" y="15402"/>
                </a:cubicBezTo>
                <a:cubicBezTo>
                  <a:pt x="3454701" y="7303"/>
                  <a:pt x="3455745" y="3044"/>
                  <a:pt x="3462223" y="2625"/>
                </a:cubicBezTo>
                <a:close/>
                <a:moveTo>
                  <a:pt x="1308923" y="2622"/>
                </a:moveTo>
                <a:cubicBezTo>
                  <a:pt x="1310551" y="2484"/>
                  <a:pt x="1312639" y="2772"/>
                  <a:pt x="1315186" y="3485"/>
                </a:cubicBezTo>
                <a:cubicBezTo>
                  <a:pt x="1325374" y="6339"/>
                  <a:pt x="1334624" y="10315"/>
                  <a:pt x="1342934" y="15413"/>
                </a:cubicBezTo>
                <a:cubicBezTo>
                  <a:pt x="1351244" y="20511"/>
                  <a:pt x="1352918" y="27175"/>
                  <a:pt x="1347957" y="35406"/>
                </a:cubicBezTo>
                <a:cubicBezTo>
                  <a:pt x="1342995" y="43638"/>
                  <a:pt x="1340937" y="69816"/>
                  <a:pt x="1341783" y="113941"/>
                </a:cubicBezTo>
                <a:cubicBezTo>
                  <a:pt x="1361902" y="111316"/>
                  <a:pt x="1376257" y="108861"/>
                  <a:pt x="1384847" y="106573"/>
                </a:cubicBezTo>
                <a:cubicBezTo>
                  <a:pt x="1393437" y="104286"/>
                  <a:pt x="1402826" y="106104"/>
                  <a:pt x="1413015" y="112026"/>
                </a:cubicBezTo>
                <a:cubicBezTo>
                  <a:pt x="1423203" y="117949"/>
                  <a:pt x="1423451" y="122466"/>
                  <a:pt x="1413757" y="125578"/>
                </a:cubicBezTo>
                <a:cubicBezTo>
                  <a:pt x="1404063" y="128689"/>
                  <a:pt x="1380115" y="131945"/>
                  <a:pt x="1341912" y="135343"/>
                </a:cubicBezTo>
                <a:cubicBezTo>
                  <a:pt x="1341912" y="187226"/>
                  <a:pt x="1341432" y="229673"/>
                  <a:pt x="1340471" y="262684"/>
                </a:cubicBezTo>
                <a:cubicBezTo>
                  <a:pt x="1339510" y="295696"/>
                  <a:pt x="1334982" y="312477"/>
                  <a:pt x="1326887" y="313029"/>
                </a:cubicBezTo>
                <a:cubicBezTo>
                  <a:pt x="1318792" y="313581"/>
                  <a:pt x="1314745" y="297187"/>
                  <a:pt x="1314745" y="263846"/>
                </a:cubicBezTo>
                <a:lnTo>
                  <a:pt x="1314745" y="138398"/>
                </a:lnTo>
                <a:cubicBezTo>
                  <a:pt x="1295027" y="142772"/>
                  <a:pt x="1280074" y="146113"/>
                  <a:pt x="1269885" y="148422"/>
                </a:cubicBezTo>
                <a:cubicBezTo>
                  <a:pt x="1259696" y="150730"/>
                  <a:pt x="1249780" y="147905"/>
                  <a:pt x="1240136" y="139947"/>
                </a:cubicBezTo>
                <a:cubicBezTo>
                  <a:pt x="1230492" y="131988"/>
                  <a:pt x="1230794" y="127700"/>
                  <a:pt x="1241040" y="127083"/>
                </a:cubicBezTo>
                <a:cubicBezTo>
                  <a:pt x="1251286" y="126467"/>
                  <a:pt x="1261256" y="125714"/>
                  <a:pt x="1270950" y="124825"/>
                </a:cubicBezTo>
                <a:cubicBezTo>
                  <a:pt x="1280644" y="123936"/>
                  <a:pt x="1295242" y="121864"/>
                  <a:pt x="1314745" y="118608"/>
                </a:cubicBezTo>
                <a:cubicBezTo>
                  <a:pt x="1314745" y="86873"/>
                  <a:pt x="1314530" y="64424"/>
                  <a:pt x="1314099" y="51260"/>
                </a:cubicBezTo>
                <a:cubicBezTo>
                  <a:pt x="1313669" y="38095"/>
                  <a:pt x="1311195" y="26128"/>
                  <a:pt x="1306678" y="15359"/>
                </a:cubicBezTo>
                <a:cubicBezTo>
                  <a:pt x="1303290" y="7282"/>
                  <a:pt x="1304039" y="3036"/>
                  <a:pt x="1308923" y="2622"/>
                </a:cubicBezTo>
                <a:close/>
                <a:moveTo>
                  <a:pt x="1987511" y="1936"/>
                </a:moveTo>
                <a:cubicBezTo>
                  <a:pt x="2002797" y="1936"/>
                  <a:pt x="2013750" y="7368"/>
                  <a:pt x="2020368" y="18230"/>
                </a:cubicBezTo>
                <a:cubicBezTo>
                  <a:pt x="2026985" y="29093"/>
                  <a:pt x="2038361" y="43039"/>
                  <a:pt x="2054494" y="60068"/>
                </a:cubicBezTo>
                <a:cubicBezTo>
                  <a:pt x="2070626" y="77097"/>
                  <a:pt x="2086203" y="92018"/>
                  <a:pt x="2101225" y="104831"/>
                </a:cubicBezTo>
                <a:cubicBezTo>
                  <a:pt x="2116246" y="117644"/>
                  <a:pt x="2133232" y="128249"/>
                  <a:pt x="2152183" y="136645"/>
                </a:cubicBezTo>
                <a:cubicBezTo>
                  <a:pt x="2171133" y="145041"/>
                  <a:pt x="2176181" y="150580"/>
                  <a:pt x="2167326" y="153261"/>
                </a:cubicBezTo>
                <a:cubicBezTo>
                  <a:pt x="2158471" y="155943"/>
                  <a:pt x="2143679" y="156818"/>
                  <a:pt x="2122950" y="155886"/>
                </a:cubicBezTo>
                <a:cubicBezTo>
                  <a:pt x="2102222" y="154954"/>
                  <a:pt x="2089670" y="151354"/>
                  <a:pt x="2085296" y="145088"/>
                </a:cubicBezTo>
                <a:cubicBezTo>
                  <a:pt x="2080923" y="138821"/>
                  <a:pt x="2072931" y="127402"/>
                  <a:pt x="2061323" y="110832"/>
                </a:cubicBezTo>
                <a:cubicBezTo>
                  <a:pt x="2049715" y="94262"/>
                  <a:pt x="2040028" y="80718"/>
                  <a:pt x="2032263" y="70199"/>
                </a:cubicBezTo>
                <a:cubicBezTo>
                  <a:pt x="2024497" y="59681"/>
                  <a:pt x="2017112" y="49596"/>
                  <a:pt x="2010107" y="39945"/>
                </a:cubicBezTo>
                <a:cubicBezTo>
                  <a:pt x="2003102" y="30294"/>
                  <a:pt x="1997308" y="24221"/>
                  <a:pt x="1992727" y="21726"/>
                </a:cubicBezTo>
                <a:cubicBezTo>
                  <a:pt x="1988145" y="19231"/>
                  <a:pt x="1984037" y="17463"/>
                  <a:pt x="1980401" y="16424"/>
                </a:cubicBezTo>
                <a:cubicBezTo>
                  <a:pt x="1976766" y="15384"/>
                  <a:pt x="1974332" y="12709"/>
                  <a:pt x="1973099" y="8400"/>
                </a:cubicBezTo>
                <a:cubicBezTo>
                  <a:pt x="1971865" y="4091"/>
                  <a:pt x="1976669" y="1936"/>
                  <a:pt x="1987511" y="1936"/>
                </a:cubicBezTo>
                <a:close/>
                <a:moveTo>
                  <a:pt x="903196" y="689"/>
                </a:moveTo>
                <a:cubicBezTo>
                  <a:pt x="915170" y="2582"/>
                  <a:pt x="924419" y="6074"/>
                  <a:pt x="930944" y="11164"/>
                </a:cubicBezTo>
                <a:cubicBezTo>
                  <a:pt x="937469" y="16255"/>
                  <a:pt x="939591" y="23658"/>
                  <a:pt x="937311" y="33374"/>
                </a:cubicBezTo>
                <a:cubicBezTo>
                  <a:pt x="935031" y="43089"/>
                  <a:pt x="929618" y="45549"/>
                  <a:pt x="921071" y="40752"/>
                </a:cubicBezTo>
                <a:cubicBezTo>
                  <a:pt x="912524" y="35955"/>
                  <a:pt x="904365" y="28695"/>
                  <a:pt x="896592" y="18973"/>
                </a:cubicBezTo>
                <a:cubicBezTo>
                  <a:pt x="889021" y="4890"/>
                  <a:pt x="891222" y="-1204"/>
                  <a:pt x="903196" y="689"/>
                </a:cubicBezTo>
                <a:close/>
                <a:moveTo>
                  <a:pt x="2721764" y="678"/>
                </a:moveTo>
                <a:cubicBezTo>
                  <a:pt x="2731365" y="2564"/>
                  <a:pt x="2738592" y="4890"/>
                  <a:pt x="2743446" y="7658"/>
                </a:cubicBezTo>
                <a:cubicBezTo>
                  <a:pt x="2748300" y="10426"/>
                  <a:pt x="2750035" y="14570"/>
                  <a:pt x="2748652" y="20091"/>
                </a:cubicBezTo>
                <a:cubicBezTo>
                  <a:pt x="2747268" y="25612"/>
                  <a:pt x="2746160" y="34395"/>
                  <a:pt x="2745328" y="46441"/>
                </a:cubicBezTo>
                <a:cubicBezTo>
                  <a:pt x="2761203" y="43028"/>
                  <a:pt x="2772428" y="39701"/>
                  <a:pt x="2779003" y="36460"/>
                </a:cubicBezTo>
                <a:cubicBezTo>
                  <a:pt x="2785577" y="33220"/>
                  <a:pt x="2793529" y="35432"/>
                  <a:pt x="2802858" y="43096"/>
                </a:cubicBezTo>
                <a:cubicBezTo>
                  <a:pt x="2812186" y="50761"/>
                  <a:pt x="2809286" y="55963"/>
                  <a:pt x="2794157" y="58702"/>
                </a:cubicBezTo>
                <a:cubicBezTo>
                  <a:pt x="2779028" y="61441"/>
                  <a:pt x="2762752" y="64790"/>
                  <a:pt x="2745328" y="68747"/>
                </a:cubicBezTo>
                <a:lnTo>
                  <a:pt x="2745328" y="86945"/>
                </a:lnTo>
                <a:cubicBezTo>
                  <a:pt x="2754391" y="84350"/>
                  <a:pt x="2763365" y="81675"/>
                  <a:pt x="2772248" y="78922"/>
                </a:cubicBezTo>
                <a:cubicBezTo>
                  <a:pt x="2781132" y="76168"/>
                  <a:pt x="2788765" y="78122"/>
                  <a:pt x="2795146" y="84783"/>
                </a:cubicBezTo>
                <a:cubicBezTo>
                  <a:pt x="2801527" y="91444"/>
                  <a:pt x="2798667" y="96385"/>
                  <a:pt x="2786563" y="99604"/>
                </a:cubicBezTo>
                <a:cubicBezTo>
                  <a:pt x="2774460" y="102823"/>
                  <a:pt x="2760644" y="106061"/>
                  <a:pt x="2745113" y="109316"/>
                </a:cubicBezTo>
                <a:lnTo>
                  <a:pt x="2743973" y="130138"/>
                </a:lnTo>
                <a:cubicBezTo>
                  <a:pt x="2771979" y="124832"/>
                  <a:pt x="2791482" y="120580"/>
                  <a:pt x="2802481" y="117382"/>
                </a:cubicBezTo>
                <a:cubicBezTo>
                  <a:pt x="2813480" y="114184"/>
                  <a:pt x="2823350" y="115955"/>
                  <a:pt x="2832090" y="122695"/>
                </a:cubicBezTo>
                <a:cubicBezTo>
                  <a:pt x="2840831" y="129435"/>
                  <a:pt x="2843103" y="133949"/>
                  <a:pt x="2838909" y="136236"/>
                </a:cubicBezTo>
                <a:cubicBezTo>
                  <a:pt x="2834714" y="138523"/>
                  <a:pt x="2828487" y="140129"/>
                  <a:pt x="2820227" y="141054"/>
                </a:cubicBezTo>
                <a:cubicBezTo>
                  <a:pt x="2811967" y="141979"/>
                  <a:pt x="2799169" y="143553"/>
                  <a:pt x="2781831" y="145776"/>
                </a:cubicBezTo>
                <a:cubicBezTo>
                  <a:pt x="2764494" y="147999"/>
                  <a:pt x="2744224" y="150967"/>
                  <a:pt x="2721022" y="154681"/>
                </a:cubicBezTo>
                <a:cubicBezTo>
                  <a:pt x="2724707" y="155972"/>
                  <a:pt x="2727676" y="157750"/>
                  <a:pt x="2729927" y="160016"/>
                </a:cubicBezTo>
                <a:cubicBezTo>
                  <a:pt x="2732092" y="164490"/>
                  <a:pt x="2731823" y="167566"/>
                  <a:pt x="2729120" y="169244"/>
                </a:cubicBezTo>
                <a:cubicBezTo>
                  <a:pt x="2726417" y="170921"/>
                  <a:pt x="2726492" y="172886"/>
                  <a:pt x="2729346" y="175137"/>
                </a:cubicBezTo>
                <a:cubicBezTo>
                  <a:pt x="2732200" y="177389"/>
                  <a:pt x="2740833" y="183534"/>
                  <a:pt x="2755244" y="193572"/>
                </a:cubicBezTo>
                <a:cubicBezTo>
                  <a:pt x="2767591" y="179504"/>
                  <a:pt x="2774625" y="170746"/>
                  <a:pt x="2776346" y="167297"/>
                </a:cubicBezTo>
                <a:cubicBezTo>
                  <a:pt x="2778067" y="163848"/>
                  <a:pt x="2779236" y="159492"/>
                  <a:pt x="2779852" y="154229"/>
                </a:cubicBezTo>
                <a:cubicBezTo>
                  <a:pt x="2780469" y="148967"/>
                  <a:pt x="2787915" y="149852"/>
                  <a:pt x="2802191" y="156886"/>
                </a:cubicBezTo>
                <a:cubicBezTo>
                  <a:pt x="2816466" y="163920"/>
                  <a:pt x="2818546" y="169928"/>
                  <a:pt x="2808429" y="174912"/>
                </a:cubicBezTo>
                <a:cubicBezTo>
                  <a:pt x="2798312" y="179895"/>
                  <a:pt x="2784477" y="188990"/>
                  <a:pt x="2766925" y="202197"/>
                </a:cubicBezTo>
                <a:cubicBezTo>
                  <a:pt x="2775615" y="207604"/>
                  <a:pt x="2784947" y="213709"/>
                  <a:pt x="2794920" y="220513"/>
                </a:cubicBezTo>
                <a:cubicBezTo>
                  <a:pt x="2804894" y="227318"/>
                  <a:pt x="2816893" y="234011"/>
                  <a:pt x="2830918" y="240593"/>
                </a:cubicBezTo>
                <a:cubicBezTo>
                  <a:pt x="2844942" y="247175"/>
                  <a:pt x="2859476" y="251406"/>
                  <a:pt x="2874519" y="253284"/>
                </a:cubicBezTo>
                <a:cubicBezTo>
                  <a:pt x="2889562" y="255163"/>
                  <a:pt x="2897435" y="257730"/>
                  <a:pt x="2898137" y="260985"/>
                </a:cubicBezTo>
                <a:cubicBezTo>
                  <a:pt x="2898840" y="264240"/>
                  <a:pt x="2891684" y="267108"/>
                  <a:pt x="2876670" y="269589"/>
                </a:cubicBezTo>
                <a:cubicBezTo>
                  <a:pt x="2861656" y="272070"/>
                  <a:pt x="2848839" y="273769"/>
                  <a:pt x="2838220" y="274687"/>
                </a:cubicBezTo>
                <a:cubicBezTo>
                  <a:pt x="2827602" y="275605"/>
                  <a:pt x="2818212" y="272966"/>
                  <a:pt x="2810053" y="266771"/>
                </a:cubicBezTo>
                <a:cubicBezTo>
                  <a:pt x="2801893" y="260576"/>
                  <a:pt x="2790615" y="250958"/>
                  <a:pt x="2776217" y="237915"/>
                </a:cubicBezTo>
                <a:cubicBezTo>
                  <a:pt x="2761819" y="224873"/>
                  <a:pt x="2741664" y="206098"/>
                  <a:pt x="2715752" y="181591"/>
                </a:cubicBezTo>
                <a:lnTo>
                  <a:pt x="2702135" y="195959"/>
                </a:lnTo>
                <a:cubicBezTo>
                  <a:pt x="2714726" y="202040"/>
                  <a:pt x="2719867" y="207238"/>
                  <a:pt x="2717558" y="211554"/>
                </a:cubicBezTo>
                <a:cubicBezTo>
                  <a:pt x="2715250" y="215871"/>
                  <a:pt x="2713669" y="221675"/>
                  <a:pt x="2712815" y="228967"/>
                </a:cubicBezTo>
                <a:cubicBezTo>
                  <a:pt x="2711962" y="236259"/>
                  <a:pt x="2711711" y="243207"/>
                  <a:pt x="2712063" y="249810"/>
                </a:cubicBezTo>
                <a:cubicBezTo>
                  <a:pt x="2712414" y="256414"/>
                  <a:pt x="2718465" y="256697"/>
                  <a:pt x="2730217" y="250660"/>
                </a:cubicBezTo>
                <a:cubicBezTo>
                  <a:pt x="2741969" y="244623"/>
                  <a:pt x="2751925" y="239672"/>
                  <a:pt x="2760084" y="235807"/>
                </a:cubicBezTo>
                <a:cubicBezTo>
                  <a:pt x="2768244" y="231943"/>
                  <a:pt x="2769377" y="233936"/>
                  <a:pt x="2763483" y="241787"/>
                </a:cubicBezTo>
                <a:cubicBezTo>
                  <a:pt x="2757589" y="249638"/>
                  <a:pt x="2747766" y="259332"/>
                  <a:pt x="2734014" y="270869"/>
                </a:cubicBezTo>
                <a:cubicBezTo>
                  <a:pt x="2720261" y="282406"/>
                  <a:pt x="2711202" y="292007"/>
                  <a:pt x="2706835" y="299671"/>
                </a:cubicBezTo>
                <a:cubicBezTo>
                  <a:pt x="2702469" y="307336"/>
                  <a:pt x="2697396" y="308512"/>
                  <a:pt x="2691617" y="303199"/>
                </a:cubicBezTo>
                <a:cubicBezTo>
                  <a:pt x="2685838" y="297886"/>
                  <a:pt x="2681844" y="293713"/>
                  <a:pt x="2679636" y="290680"/>
                </a:cubicBezTo>
                <a:cubicBezTo>
                  <a:pt x="2677427" y="287647"/>
                  <a:pt x="2678800" y="281653"/>
                  <a:pt x="2683755" y="272697"/>
                </a:cubicBezTo>
                <a:cubicBezTo>
                  <a:pt x="2688710" y="263742"/>
                  <a:pt x="2691409" y="251130"/>
                  <a:pt x="2691854" y="234861"/>
                </a:cubicBezTo>
                <a:cubicBezTo>
                  <a:pt x="2692298" y="218592"/>
                  <a:pt x="2692291" y="208478"/>
                  <a:pt x="2691832" y="204521"/>
                </a:cubicBezTo>
                <a:cubicBezTo>
                  <a:pt x="2664026" y="233947"/>
                  <a:pt x="2637167" y="252327"/>
                  <a:pt x="2611254" y="259662"/>
                </a:cubicBezTo>
                <a:cubicBezTo>
                  <a:pt x="2585342" y="266997"/>
                  <a:pt x="2582226" y="264283"/>
                  <a:pt x="2601908" y="251521"/>
                </a:cubicBezTo>
                <a:cubicBezTo>
                  <a:pt x="2621590" y="238758"/>
                  <a:pt x="2643204" y="221055"/>
                  <a:pt x="2666751" y="198412"/>
                </a:cubicBezTo>
                <a:cubicBezTo>
                  <a:pt x="2683088" y="182731"/>
                  <a:pt x="2693775" y="171099"/>
                  <a:pt x="2698811" y="163516"/>
                </a:cubicBezTo>
                <a:lnTo>
                  <a:pt x="2701518" y="158164"/>
                </a:lnTo>
                <a:lnTo>
                  <a:pt x="2671540" y="165028"/>
                </a:lnTo>
                <a:cubicBezTo>
                  <a:pt x="2662902" y="167050"/>
                  <a:pt x="2656899" y="168512"/>
                  <a:pt x="2653533" y="169416"/>
                </a:cubicBezTo>
                <a:cubicBezTo>
                  <a:pt x="2646800" y="171223"/>
                  <a:pt x="2638343" y="168362"/>
                  <a:pt x="2628162" y="160833"/>
                </a:cubicBezTo>
                <a:cubicBezTo>
                  <a:pt x="2617980" y="153304"/>
                  <a:pt x="2619307" y="149246"/>
                  <a:pt x="2632141" y="148658"/>
                </a:cubicBezTo>
                <a:cubicBezTo>
                  <a:pt x="2644975" y="148070"/>
                  <a:pt x="2673649" y="143489"/>
                  <a:pt x="2718161" y="134913"/>
                </a:cubicBezTo>
                <a:lnTo>
                  <a:pt x="2718161" y="114091"/>
                </a:lnTo>
                <a:cubicBezTo>
                  <a:pt x="2709557" y="115898"/>
                  <a:pt x="2701684" y="117250"/>
                  <a:pt x="2694542" y="118146"/>
                </a:cubicBezTo>
                <a:cubicBezTo>
                  <a:pt x="2687401" y="119042"/>
                  <a:pt x="2679880" y="117092"/>
                  <a:pt x="2671978" y="112295"/>
                </a:cubicBezTo>
                <a:cubicBezTo>
                  <a:pt x="2664076" y="107498"/>
                  <a:pt x="2665769" y="103902"/>
                  <a:pt x="2677054" y="101508"/>
                </a:cubicBezTo>
                <a:cubicBezTo>
                  <a:pt x="2688340" y="99113"/>
                  <a:pt x="2702042" y="95901"/>
                  <a:pt x="2718161" y="91871"/>
                </a:cubicBezTo>
                <a:lnTo>
                  <a:pt x="2718161" y="72254"/>
                </a:lnTo>
                <a:cubicBezTo>
                  <a:pt x="2706172" y="74003"/>
                  <a:pt x="2695908" y="76014"/>
                  <a:pt x="2687369" y="78287"/>
                </a:cubicBezTo>
                <a:cubicBezTo>
                  <a:pt x="2678829" y="80560"/>
                  <a:pt x="2670128" y="78811"/>
                  <a:pt x="2661266" y="73039"/>
                </a:cubicBezTo>
                <a:cubicBezTo>
                  <a:pt x="2652404" y="67267"/>
                  <a:pt x="2655730" y="62742"/>
                  <a:pt x="2671247" y="59466"/>
                </a:cubicBezTo>
                <a:cubicBezTo>
                  <a:pt x="2686763" y="56189"/>
                  <a:pt x="2702401" y="53439"/>
                  <a:pt x="2718161" y="51217"/>
                </a:cubicBezTo>
                <a:cubicBezTo>
                  <a:pt x="2718161" y="41279"/>
                  <a:pt x="2717730" y="33065"/>
                  <a:pt x="2716870" y="26576"/>
                </a:cubicBezTo>
                <a:cubicBezTo>
                  <a:pt x="2716010" y="20087"/>
                  <a:pt x="2714210" y="13677"/>
                  <a:pt x="2711471" y="7346"/>
                </a:cubicBezTo>
                <a:cubicBezTo>
                  <a:pt x="2708732" y="1015"/>
                  <a:pt x="2712163" y="-1208"/>
                  <a:pt x="2721764" y="678"/>
                </a:cubicBezTo>
                <a:close/>
                <a:moveTo>
                  <a:pt x="148716" y="183"/>
                </a:moveTo>
                <a:cubicBezTo>
                  <a:pt x="151878" y="-537"/>
                  <a:pt x="157184" y="868"/>
                  <a:pt x="164634" y="4399"/>
                </a:cubicBezTo>
                <a:cubicBezTo>
                  <a:pt x="179533" y="11462"/>
                  <a:pt x="184642" y="18134"/>
                  <a:pt x="179960" y="24415"/>
                </a:cubicBezTo>
                <a:cubicBezTo>
                  <a:pt x="175278" y="30696"/>
                  <a:pt x="171664" y="37005"/>
                  <a:pt x="169119" y="43344"/>
                </a:cubicBezTo>
                <a:cubicBezTo>
                  <a:pt x="166574" y="49682"/>
                  <a:pt x="163085" y="57462"/>
                  <a:pt x="158654" y="66682"/>
                </a:cubicBezTo>
                <a:cubicBezTo>
                  <a:pt x="170542" y="64962"/>
                  <a:pt x="182079" y="62760"/>
                  <a:pt x="193264" y="60079"/>
                </a:cubicBezTo>
                <a:cubicBezTo>
                  <a:pt x="204450" y="57397"/>
                  <a:pt x="215129" y="54454"/>
                  <a:pt x="225304" y="51249"/>
                </a:cubicBezTo>
                <a:cubicBezTo>
                  <a:pt x="235478" y="48044"/>
                  <a:pt x="244910" y="50460"/>
                  <a:pt x="253601" y="58498"/>
                </a:cubicBezTo>
                <a:cubicBezTo>
                  <a:pt x="262291" y="66535"/>
                  <a:pt x="257652" y="72637"/>
                  <a:pt x="239683" y="76803"/>
                </a:cubicBezTo>
                <a:cubicBezTo>
                  <a:pt x="221715" y="80969"/>
                  <a:pt x="205052" y="84382"/>
                  <a:pt x="189694" y="87042"/>
                </a:cubicBezTo>
                <a:cubicBezTo>
                  <a:pt x="174335" y="89702"/>
                  <a:pt x="160812" y="91864"/>
                  <a:pt x="149125" y="93527"/>
                </a:cubicBezTo>
                <a:cubicBezTo>
                  <a:pt x="136219" y="119340"/>
                  <a:pt x="121843" y="143689"/>
                  <a:pt x="105997" y="166576"/>
                </a:cubicBezTo>
                <a:cubicBezTo>
                  <a:pt x="105997" y="197229"/>
                  <a:pt x="105866" y="221218"/>
                  <a:pt x="105604" y="238544"/>
                </a:cubicBezTo>
                <a:lnTo>
                  <a:pt x="105360" y="250581"/>
                </a:lnTo>
                <a:lnTo>
                  <a:pt x="106083" y="250026"/>
                </a:lnTo>
                <a:cubicBezTo>
                  <a:pt x="113439" y="249359"/>
                  <a:pt x="139904" y="246021"/>
                  <a:pt x="185478" y="240013"/>
                </a:cubicBezTo>
                <a:lnTo>
                  <a:pt x="185478" y="192389"/>
                </a:lnTo>
                <a:cubicBezTo>
                  <a:pt x="164369" y="195988"/>
                  <a:pt x="148967" y="194658"/>
                  <a:pt x="139273" y="188399"/>
                </a:cubicBezTo>
                <a:cubicBezTo>
                  <a:pt x="129579" y="182139"/>
                  <a:pt x="129852" y="178066"/>
                  <a:pt x="140091" y="176181"/>
                </a:cubicBezTo>
                <a:cubicBezTo>
                  <a:pt x="150330" y="174295"/>
                  <a:pt x="165459" y="171359"/>
                  <a:pt x="185478" y="167372"/>
                </a:cubicBezTo>
                <a:cubicBezTo>
                  <a:pt x="184603" y="135451"/>
                  <a:pt x="182584" y="116561"/>
                  <a:pt x="179422" y="110703"/>
                </a:cubicBezTo>
                <a:cubicBezTo>
                  <a:pt x="176260" y="104845"/>
                  <a:pt x="176974" y="100995"/>
                  <a:pt x="181563" y="99152"/>
                </a:cubicBezTo>
                <a:cubicBezTo>
                  <a:pt x="186151" y="97310"/>
                  <a:pt x="194053" y="98672"/>
                  <a:pt x="205267" y="103239"/>
                </a:cubicBezTo>
                <a:cubicBezTo>
                  <a:pt x="216481" y="107807"/>
                  <a:pt x="220719" y="113403"/>
                  <a:pt x="217980" y="120028"/>
                </a:cubicBezTo>
                <a:cubicBezTo>
                  <a:pt x="215241" y="126653"/>
                  <a:pt x="213462" y="140370"/>
                  <a:pt x="212645" y="161177"/>
                </a:cubicBezTo>
                <a:cubicBezTo>
                  <a:pt x="223214" y="159557"/>
                  <a:pt x="233205" y="157126"/>
                  <a:pt x="242620" y="153885"/>
                </a:cubicBezTo>
                <a:cubicBezTo>
                  <a:pt x="252034" y="150644"/>
                  <a:pt x="260412" y="152483"/>
                  <a:pt x="267754" y="159403"/>
                </a:cubicBezTo>
                <a:cubicBezTo>
                  <a:pt x="275097" y="166322"/>
                  <a:pt x="273078" y="171961"/>
                  <a:pt x="261699" y="176321"/>
                </a:cubicBezTo>
                <a:cubicBezTo>
                  <a:pt x="250320" y="180680"/>
                  <a:pt x="233897" y="184509"/>
                  <a:pt x="212430" y="187807"/>
                </a:cubicBezTo>
                <a:cubicBezTo>
                  <a:pt x="211670" y="204255"/>
                  <a:pt x="211290" y="220574"/>
                  <a:pt x="211290" y="236764"/>
                </a:cubicBezTo>
                <a:cubicBezTo>
                  <a:pt x="232815" y="234183"/>
                  <a:pt x="251772" y="231738"/>
                  <a:pt x="268163" y="229429"/>
                </a:cubicBezTo>
                <a:cubicBezTo>
                  <a:pt x="284554" y="227121"/>
                  <a:pt x="297170" y="231616"/>
                  <a:pt x="306011" y="242916"/>
                </a:cubicBezTo>
                <a:cubicBezTo>
                  <a:pt x="314851" y="254217"/>
                  <a:pt x="312689" y="259641"/>
                  <a:pt x="299525" y="259189"/>
                </a:cubicBezTo>
                <a:cubicBezTo>
                  <a:pt x="286361" y="258737"/>
                  <a:pt x="272451" y="258063"/>
                  <a:pt x="257795" y="257167"/>
                </a:cubicBezTo>
                <a:cubicBezTo>
                  <a:pt x="243139" y="256271"/>
                  <a:pt x="221446" y="257848"/>
                  <a:pt x="192716" y="261899"/>
                </a:cubicBezTo>
                <a:cubicBezTo>
                  <a:pt x="163985" y="265950"/>
                  <a:pt x="145117" y="269098"/>
                  <a:pt x="136111" y="271342"/>
                </a:cubicBezTo>
                <a:cubicBezTo>
                  <a:pt x="127106" y="273587"/>
                  <a:pt x="118010" y="270762"/>
                  <a:pt x="108825" y="262867"/>
                </a:cubicBezTo>
                <a:lnTo>
                  <a:pt x="104901" y="258136"/>
                </a:lnTo>
                <a:lnTo>
                  <a:pt x="103179" y="277621"/>
                </a:lnTo>
                <a:cubicBezTo>
                  <a:pt x="102000" y="285011"/>
                  <a:pt x="100347" y="291802"/>
                  <a:pt x="98221" y="297994"/>
                </a:cubicBezTo>
                <a:cubicBezTo>
                  <a:pt x="93969" y="310376"/>
                  <a:pt x="88552" y="310090"/>
                  <a:pt x="81970" y="297133"/>
                </a:cubicBezTo>
                <a:cubicBezTo>
                  <a:pt x="75388" y="284177"/>
                  <a:pt x="73670" y="272873"/>
                  <a:pt x="76818" y="263222"/>
                </a:cubicBezTo>
                <a:cubicBezTo>
                  <a:pt x="79966" y="253571"/>
                  <a:pt x="81167" y="229960"/>
                  <a:pt x="80421" y="192389"/>
                </a:cubicBezTo>
                <a:cubicBezTo>
                  <a:pt x="73108" y="204320"/>
                  <a:pt x="62600" y="215996"/>
                  <a:pt x="48898" y="227418"/>
                </a:cubicBezTo>
                <a:cubicBezTo>
                  <a:pt x="35196" y="238840"/>
                  <a:pt x="22365" y="246656"/>
                  <a:pt x="10405" y="250864"/>
                </a:cubicBezTo>
                <a:cubicBezTo>
                  <a:pt x="-1555" y="255073"/>
                  <a:pt x="-3204" y="252478"/>
                  <a:pt x="5458" y="243078"/>
                </a:cubicBezTo>
                <a:cubicBezTo>
                  <a:pt x="14119" y="233678"/>
                  <a:pt x="24767" y="222661"/>
                  <a:pt x="37400" y="210027"/>
                </a:cubicBezTo>
                <a:cubicBezTo>
                  <a:pt x="50034" y="197393"/>
                  <a:pt x="63851" y="180494"/>
                  <a:pt x="78851" y="159327"/>
                </a:cubicBezTo>
                <a:cubicBezTo>
                  <a:pt x="78851" y="154724"/>
                  <a:pt x="77951" y="148257"/>
                  <a:pt x="76151" y="139925"/>
                </a:cubicBezTo>
                <a:cubicBezTo>
                  <a:pt x="74352" y="131593"/>
                  <a:pt x="80801" y="131479"/>
                  <a:pt x="95500" y="139581"/>
                </a:cubicBezTo>
                <a:cubicBezTo>
                  <a:pt x="99028" y="135336"/>
                  <a:pt x="107875" y="120989"/>
                  <a:pt x="122044" y="96539"/>
                </a:cubicBezTo>
                <a:cubicBezTo>
                  <a:pt x="113583" y="99235"/>
                  <a:pt x="105685" y="101034"/>
                  <a:pt x="98350" y="101938"/>
                </a:cubicBezTo>
                <a:cubicBezTo>
                  <a:pt x="91015" y="102841"/>
                  <a:pt x="82780" y="99522"/>
                  <a:pt x="73645" y="91979"/>
                </a:cubicBezTo>
                <a:cubicBezTo>
                  <a:pt x="64511" y="84436"/>
                  <a:pt x="66335" y="80374"/>
                  <a:pt x="79120" y="79793"/>
                </a:cubicBezTo>
                <a:cubicBezTo>
                  <a:pt x="91904" y="79212"/>
                  <a:pt x="108722" y="77258"/>
                  <a:pt x="129572" y="73931"/>
                </a:cubicBezTo>
                <a:cubicBezTo>
                  <a:pt x="142550" y="40404"/>
                  <a:pt x="147913" y="18668"/>
                  <a:pt x="145662" y="8723"/>
                </a:cubicBezTo>
                <a:cubicBezTo>
                  <a:pt x="144536" y="3750"/>
                  <a:pt x="145554" y="904"/>
                  <a:pt x="148716" y="183"/>
                </a:cubicBezTo>
                <a:close/>
              </a:path>
            </a:pathLst>
          </a:custGeom>
          <a:solidFill>
            <a:prstClr val="blac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70000"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005" y="2450076"/>
            <a:ext cx="927885" cy="259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组合 2"/>
          <p:cNvGrpSpPr>
            <a:grpSpLocks/>
          </p:cNvGrpSpPr>
          <p:nvPr/>
        </p:nvGrpSpPr>
        <p:grpSpPr bwMode="auto">
          <a:xfrm>
            <a:off x="6660421" y="4050550"/>
            <a:ext cx="819241" cy="675708"/>
            <a:chOff x="25077" y="41886"/>
            <a:chExt cx="2564871" cy="1155354"/>
          </a:xfrm>
        </p:grpSpPr>
        <p:sp>
          <p:nvSpPr>
            <p:cNvPr id="38" name="Rectangle 6"/>
            <p:cNvSpPr>
              <a:spLocks noChangeArrowheads="1"/>
            </p:cNvSpPr>
            <p:nvPr/>
          </p:nvSpPr>
          <p:spPr bwMode="auto">
            <a:xfrm>
              <a:off x="25077" y="224985"/>
              <a:ext cx="261900" cy="97225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just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70000"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23C3D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280358" y="41886"/>
              <a:ext cx="2309590" cy="761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just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70000"/>
                <a:buFontTx/>
                <a:buNone/>
                <a:tabLst/>
                <a:defRPr/>
              </a:pPr>
              <a:r>
                <a: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623C3D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-3</a:t>
              </a: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623C3D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℃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623C3D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40" name="组合 1"/>
          <p:cNvGrpSpPr>
            <a:grpSpLocks/>
          </p:cNvGrpSpPr>
          <p:nvPr/>
        </p:nvGrpSpPr>
        <p:grpSpPr bwMode="auto">
          <a:xfrm>
            <a:off x="5026161" y="3776869"/>
            <a:ext cx="709576" cy="960222"/>
            <a:chOff x="-91299" y="-195712"/>
            <a:chExt cx="1850159" cy="1707880"/>
          </a:xfrm>
        </p:grpSpPr>
        <p:sp>
          <p:nvSpPr>
            <p:cNvPr id="41" name="Text Box 8"/>
            <p:cNvSpPr txBox="1">
              <a:spLocks noChangeArrowheads="1"/>
            </p:cNvSpPr>
            <p:nvPr/>
          </p:nvSpPr>
          <p:spPr bwMode="auto">
            <a:xfrm>
              <a:off x="107044" y="-195712"/>
              <a:ext cx="1651816" cy="791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just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70000"/>
                <a:buFontTx/>
                <a:buNone/>
                <a:tabLst/>
                <a:defRPr/>
              </a:pPr>
              <a:r>
                <a: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623C3D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3</a:t>
              </a: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623C3D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℃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623C3D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42" name="Rectangle 9"/>
            <p:cNvSpPr>
              <a:spLocks noChangeArrowheads="1"/>
            </p:cNvSpPr>
            <p:nvPr/>
          </p:nvSpPr>
          <p:spPr bwMode="auto">
            <a:xfrm>
              <a:off x="-91299" y="183603"/>
              <a:ext cx="253052" cy="132856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just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ct val="70000"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23C3D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49" name="矩形 48"/>
          <p:cNvSpPr/>
          <p:nvPr/>
        </p:nvSpPr>
        <p:spPr>
          <a:xfrm>
            <a:off x="2916982" y="5495368"/>
            <a:ext cx="6607899" cy="930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℃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和-3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℃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表示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两种相反意义的量。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716083" y="3127919"/>
            <a:ext cx="2804176" cy="1481211"/>
            <a:chOff x="2051720" y="1847354"/>
            <a:chExt cx="2804176" cy="1481211"/>
          </a:xfrm>
        </p:grpSpPr>
        <p:sp>
          <p:nvSpPr>
            <p:cNvPr id="43" name="矩形 42"/>
            <p:cNvSpPr/>
            <p:nvPr/>
          </p:nvSpPr>
          <p:spPr>
            <a:xfrm>
              <a:off x="2747523" y="1847354"/>
              <a:ext cx="93610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3 </a:t>
              </a:r>
              <a:r>
                <a:rPr kumimoji="0" lang="en-US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℃</a:t>
              </a:r>
              <a:endPara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2195736" y="2283718"/>
              <a:ext cx="260581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读作</a:t>
              </a:r>
              <a:r>
                <a:rPr kumimoji="0" lang="en-US" altLang="zh-CN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:</a:t>
              </a: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正</a:t>
              </a: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三摄氏度，</a:t>
              </a:r>
              <a:endPara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2191600" y="2804085"/>
              <a:ext cx="266429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表示</a:t>
              </a: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零上</a:t>
              </a:r>
              <a:r>
                <a:rPr kumimoji="0" lang="en-US" altLang="zh-CN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3</a:t>
              </a: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摄氏度。</a:t>
              </a:r>
              <a:endPara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" name="圆角矩形 1"/>
            <p:cNvSpPr/>
            <p:nvPr/>
          </p:nvSpPr>
          <p:spPr>
            <a:xfrm>
              <a:off x="2051720" y="2242968"/>
              <a:ext cx="2530634" cy="1085597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479662" y="3022656"/>
            <a:ext cx="2736132" cy="1516484"/>
            <a:chOff x="5955662" y="1847354"/>
            <a:chExt cx="2736132" cy="1516484"/>
          </a:xfrm>
        </p:grpSpPr>
        <p:sp>
          <p:nvSpPr>
            <p:cNvPr id="46" name="矩形 45"/>
            <p:cNvSpPr/>
            <p:nvPr/>
          </p:nvSpPr>
          <p:spPr>
            <a:xfrm>
              <a:off x="6583421" y="1847354"/>
              <a:ext cx="93610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-3 </a:t>
              </a:r>
              <a:r>
                <a:rPr kumimoji="0" lang="en-US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℃</a:t>
              </a:r>
              <a:endPara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6031634" y="2283718"/>
              <a:ext cx="260581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读作</a:t>
              </a:r>
              <a:r>
                <a:rPr kumimoji="0" lang="en-US" altLang="zh-CN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:</a:t>
              </a: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负</a:t>
              </a: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三摄氏度，</a:t>
              </a:r>
              <a:endPara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6027498" y="2804085"/>
              <a:ext cx="266429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表示</a:t>
              </a: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零下</a:t>
              </a:r>
              <a:r>
                <a:rPr kumimoji="0" lang="en-US" altLang="zh-CN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3</a:t>
              </a: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摄氏度。</a:t>
              </a:r>
              <a:endPara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4" name="圆角矩形 53"/>
            <p:cNvSpPr/>
            <p:nvPr/>
          </p:nvSpPr>
          <p:spPr>
            <a:xfrm>
              <a:off x="5955662" y="2278241"/>
              <a:ext cx="2530634" cy="1085597"/>
            </a:xfrm>
            <a:prstGeom prst="round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23" name="文本占位符 1">
            <a:extLst>
              <a:ext uri="{FF2B5EF4-FFF2-40B4-BE49-F238E27FC236}">
                <a16:creationId xmlns:a16="http://schemas.microsoft.com/office/drawing/2014/main" id="{69A794D7-58DB-4F5E-B787-94D392B775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4239" y="397234"/>
            <a:ext cx="2655374" cy="424732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新知探究</a:t>
            </a:r>
          </a:p>
        </p:txBody>
      </p:sp>
    </p:spTree>
    <p:extLst>
      <p:ext uri="{BB962C8B-B14F-4D97-AF65-F5344CB8AC3E}">
        <p14:creationId xmlns:p14="http://schemas.microsoft.com/office/powerpoint/2010/main" val="1618263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>
            <a:extLst>
              <a:ext uri="{FF2B5EF4-FFF2-40B4-BE49-F238E27FC236}">
                <a16:creationId xmlns:a16="http://schemas.microsoft.com/office/drawing/2014/main" id="{E7D396A6-2D7E-43C7-B80C-1D522579AE41}"/>
              </a:ext>
            </a:extLst>
          </p:cNvPr>
          <p:cNvGrpSpPr/>
          <p:nvPr/>
        </p:nvGrpSpPr>
        <p:grpSpPr>
          <a:xfrm>
            <a:off x="2816887" y="2051763"/>
            <a:ext cx="6251366" cy="2897385"/>
            <a:chOff x="1381070" y="1241559"/>
            <a:chExt cx="6061674" cy="2970331"/>
          </a:xfrm>
        </p:grpSpPr>
        <p:pic>
          <p:nvPicPr>
            <p:cNvPr id="29" name="Picture 4">
              <a:extLst>
                <a:ext uri="{FF2B5EF4-FFF2-40B4-BE49-F238E27FC236}">
                  <a16:creationId xmlns:a16="http://schemas.microsoft.com/office/drawing/2014/main" id="{9ABE8285-56DF-44E1-934F-32785E24DD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 l="5977" t="1416" r="-368"/>
            <a:stretch>
              <a:fillRect/>
            </a:stretch>
          </p:blipFill>
          <p:spPr bwMode="auto">
            <a:xfrm>
              <a:off x="1900524" y="1287095"/>
              <a:ext cx="5427337" cy="2924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矩形标注 18">
              <a:extLst>
                <a:ext uri="{FF2B5EF4-FFF2-40B4-BE49-F238E27FC236}">
                  <a16:creationId xmlns:a16="http://schemas.microsoft.com/office/drawing/2014/main" id="{618F61FD-FBD9-4FDA-821F-CE557B9AF74C}"/>
                </a:ext>
              </a:extLst>
            </p:cNvPr>
            <p:cNvSpPr/>
            <p:nvPr/>
          </p:nvSpPr>
          <p:spPr bwMode="auto">
            <a:xfrm>
              <a:off x="1843402" y="1416433"/>
              <a:ext cx="1737845" cy="363391"/>
            </a:xfrm>
            <a:prstGeom prst="wedgeRectCallout">
              <a:avLst>
                <a:gd name="adj1" fmla="val 5269"/>
                <a:gd name="adj2" fmla="val 100416"/>
              </a:avLst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-27</a:t>
              </a: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℃～</a:t>
              </a: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-19</a:t>
              </a: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℃</a:t>
              </a:r>
            </a:p>
          </p:txBody>
        </p:sp>
        <p:sp>
          <p:nvSpPr>
            <p:cNvPr id="31" name="矩形标注 19">
              <a:extLst>
                <a:ext uri="{FF2B5EF4-FFF2-40B4-BE49-F238E27FC236}">
                  <a16:creationId xmlns:a16="http://schemas.microsoft.com/office/drawing/2014/main" id="{8199EB9C-2E41-4E5E-BA8D-21DDAA223E2E}"/>
                </a:ext>
              </a:extLst>
            </p:cNvPr>
            <p:cNvSpPr/>
            <p:nvPr/>
          </p:nvSpPr>
          <p:spPr bwMode="auto">
            <a:xfrm>
              <a:off x="1381070" y="3325740"/>
              <a:ext cx="1474203" cy="342150"/>
            </a:xfrm>
            <a:prstGeom prst="wedgeRectCallout">
              <a:avLst>
                <a:gd name="adj1" fmla="val 35332"/>
                <a:gd name="adj2" fmla="val -126406"/>
              </a:avLst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-3</a:t>
              </a: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℃～</a:t>
              </a: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2</a:t>
              </a: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℃</a:t>
              </a:r>
            </a:p>
          </p:txBody>
        </p:sp>
        <p:sp>
          <p:nvSpPr>
            <p:cNvPr id="32" name="矩形标注 21">
              <a:extLst>
                <a:ext uri="{FF2B5EF4-FFF2-40B4-BE49-F238E27FC236}">
                  <a16:creationId xmlns:a16="http://schemas.microsoft.com/office/drawing/2014/main" id="{E4A86225-FECF-4A72-BDE4-2A54259CA81C}"/>
                </a:ext>
              </a:extLst>
            </p:cNvPr>
            <p:cNvSpPr/>
            <p:nvPr/>
          </p:nvSpPr>
          <p:spPr bwMode="auto">
            <a:xfrm>
              <a:off x="3793067" y="3380522"/>
              <a:ext cx="1375593" cy="342150"/>
            </a:xfrm>
            <a:prstGeom prst="wedgeRectCallout">
              <a:avLst>
                <a:gd name="adj1" fmla="val -44369"/>
                <a:gd name="adj2" fmla="val -114854"/>
              </a:avLst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0</a:t>
              </a: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℃～</a:t>
              </a: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3</a:t>
              </a: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℃</a:t>
              </a:r>
            </a:p>
          </p:txBody>
        </p:sp>
        <p:sp>
          <p:nvSpPr>
            <p:cNvPr id="33" name="矩形标注 22">
              <a:extLst>
                <a:ext uri="{FF2B5EF4-FFF2-40B4-BE49-F238E27FC236}">
                  <a16:creationId xmlns:a16="http://schemas.microsoft.com/office/drawing/2014/main" id="{9E11E9CF-FEE4-4585-9058-5AFE10B42054}"/>
                </a:ext>
              </a:extLst>
            </p:cNvPr>
            <p:cNvSpPr/>
            <p:nvPr/>
          </p:nvSpPr>
          <p:spPr bwMode="auto">
            <a:xfrm>
              <a:off x="5165548" y="3127232"/>
              <a:ext cx="1584651" cy="342150"/>
            </a:xfrm>
            <a:prstGeom prst="wedgeRectCallout">
              <a:avLst>
                <a:gd name="adj1" fmla="val 34366"/>
                <a:gd name="adj2" fmla="val 105955"/>
              </a:avLst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20</a:t>
              </a: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℃～</a:t>
              </a: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23</a:t>
              </a: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℃</a:t>
              </a:r>
            </a:p>
          </p:txBody>
        </p:sp>
        <p:sp>
          <p:nvSpPr>
            <p:cNvPr id="34" name="矩形标注 23">
              <a:extLst>
                <a:ext uri="{FF2B5EF4-FFF2-40B4-BE49-F238E27FC236}">
                  <a16:creationId xmlns:a16="http://schemas.microsoft.com/office/drawing/2014/main" id="{560546FC-B672-42CB-98E7-28977EAB3620}"/>
                </a:ext>
              </a:extLst>
            </p:cNvPr>
            <p:cNvSpPr/>
            <p:nvPr/>
          </p:nvSpPr>
          <p:spPr bwMode="auto">
            <a:xfrm>
              <a:off x="4233312" y="1612085"/>
              <a:ext cx="1584651" cy="342150"/>
            </a:xfrm>
            <a:prstGeom prst="wedgeRectCallout">
              <a:avLst>
                <a:gd name="adj1" fmla="val -34584"/>
                <a:gd name="adj2" fmla="val 117274"/>
              </a:avLst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-12</a:t>
              </a: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℃～</a:t>
              </a: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-4</a:t>
              </a: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℃</a:t>
              </a:r>
            </a:p>
          </p:txBody>
        </p:sp>
        <p:sp>
          <p:nvSpPr>
            <p:cNvPr id="35" name="矩形标注 24">
              <a:extLst>
                <a:ext uri="{FF2B5EF4-FFF2-40B4-BE49-F238E27FC236}">
                  <a16:creationId xmlns:a16="http://schemas.microsoft.com/office/drawing/2014/main" id="{6DB92E8E-A125-4044-9F67-EEC073921CBD}"/>
                </a:ext>
              </a:extLst>
            </p:cNvPr>
            <p:cNvSpPr/>
            <p:nvPr/>
          </p:nvSpPr>
          <p:spPr bwMode="auto">
            <a:xfrm>
              <a:off x="6123333" y="1241559"/>
              <a:ext cx="1319411" cy="342150"/>
            </a:xfrm>
            <a:prstGeom prst="wedgeRectCallout">
              <a:avLst>
                <a:gd name="adj1" fmla="val -44677"/>
                <a:gd name="adj2" fmla="val 129640"/>
              </a:avLst>
            </a:prstGeom>
            <a:solidFill>
              <a:schemeClr val="bg1"/>
            </a:solidFill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1</a:t>
              </a: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℃～</a:t>
              </a: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4</a:t>
              </a: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℃</a:t>
              </a:r>
            </a:p>
          </p:txBody>
        </p:sp>
      </p:grp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07CD04D7-B7BC-4A8E-B0D2-D816F08A2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4562" y="1442486"/>
            <a:ext cx="8062876" cy="287331"/>
          </a:xfrm>
          <a:custGeom>
            <a:avLst/>
            <a:gdLst/>
            <a:ahLst/>
            <a:cxnLst/>
            <a:rect l="l" t="t" r="r" b="b"/>
            <a:pathLst>
              <a:path w="8062876" h="287331">
                <a:moveTo>
                  <a:pt x="4787595" y="208226"/>
                </a:moveTo>
                <a:cubicBezTo>
                  <a:pt x="4790508" y="208030"/>
                  <a:pt x="4795699" y="209557"/>
                  <a:pt x="4803168" y="212807"/>
                </a:cubicBezTo>
                <a:cubicBezTo>
                  <a:pt x="4818107" y="219306"/>
                  <a:pt x="4828054" y="225882"/>
                  <a:pt x="4833008" y="232536"/>
                </a:cubicBezTo>
                <a:cubicBezTo>
                  <a:pt x="4837963" y="239190"/>
                  <a:pt x="4839194" y="247636"/>
                  <a:pt x="4836701" y="257874"/>
                </a:cubicBezTo>
                <a:cubicBezTo>
                  <a:pt x="4834208" y="268112"/>
                  <a:pt x="4828965" y="269240"/>
                  <a:pt x="4820972" y="261260"/>
                </a:cubicBezTo>
                <a:cubicBezTo>
                  <a:pt x="4812979" y="253279"/>
                  <a:pt x="4805528" y="244972"/>
                  <a:pt x="4798620" y="236340"/>
                </a:cubicBezTo>
                <a:cubicBezTo>
                  <a:pt x="4793287" y="228713"/>
                  <a:pt x="4788977" y="221259"/>
                  <a:pt x="4785690" y="213979"/>
                </a:cubicBezTo>
                <a:cubicBezTo>
                  <a:pt x="4784047" y="210339"/>
                  <a:pt x="4784682" y="208421"/>
                  <a:pt x="4787595" y="208226"/>
                </a:cubicBezTo>
                <a:close/>
                <a:moveTo>
                  <a:pt x="2025345" y="208226"/>
                </a:moveTo>
                <a:cubicBezTo>
                  <a:pt x="2028258" y="208030"/>
                  <a:pt x="2033449" y="209557"/>
                  <a:pt x="2040919" y="212807"/>
                </a:cubicBezTo>
                <a:cubicBezTo>
                  <a:pt x="2055857" y="219306"/>
                  <a:pt x="2065804" y="225882"/>
                  <a:pt x="2070759" y="232536"/>
                </a:cubicBezTo>
                <a:cubicBezTo>
                  <a:pt x="2075713" y="239190"/>
                  <a:pt x="2076944" y="247636"/>
                  <a:pt x="2074451" y="257874"/>
                </a:cubicBezTo>
                <a:cubicBezTo>
                  <a:pt x="2071958" y="268112"/>
                  <a:pt x="2066715" y="269240"/>
                  <a:pt x="2058722" y="261260"/>
                </a:cubicBezTo>
                <a:cubicBezTo>
                  <a:pt x="2050729" y="253279"/>
                  <a:pt x="2043278" y="244972"/>
                  <a:pt x="2036370" y="236340"/>
                </a:cubicBezTo>
                <a:cubicBezTo>
                  <a:pt x="2031037" y="228713"/>
                  <a:pt x="2026727" y="221259"/>
                  <a:pt x="2023440" y="213979"/>
                </a:cubicBezTo>
                <a:cubicBezTo>
                  <a:pt x="2021797" y="210339"/>
                  <a:pt x="2022432" y="208421"/>
                  <a:pt x="2025345" y="208226"/>
                </a:cubicBezTo>
                <a:close/>
                <a:moveTo>
                  <a:pt x="3111886" y="201986"/>
                </a:moveTo>
                <a:cubicBezTo>
                  <a:pt x="3115330" y="201430"/>
                  <a:pt x="3119138" y="201688"/>
                  <a:pt x="3123308" y="202761"/>
                </a:cubicBezTo>
                <a:cubicBezTo>
                  <a:pt x="3131649" y="204906"/>
                  <a:pt x="3137097" y="209418"/>
                  <a:pt x="3139651" y="216295"/>
                </a:cubicBezTo>
                <a:cubicBezTo>
                  <a:pt x="3142206" y="223172"/>
                  <a:pt x="3141847" y="231776"/>
                  <a:pt x="3138572" y="242107"/>
                </a:cubicBezTo>
                <a:cubicBezTo>
                  <a:pt x="3135298" y="252438"/>
                  <a:pt x="3129351" y="262320"/>
                  <a:pt x="3120732" y="271752"/>
                </a:cubicBezTo>
                <a:cubicBezTo>
                  <a:pt x="3112112" y="281184"/>
                  <a:pt x="3103802" y="286319"/>
                  <a:pt x="3095803" y="287156"/>
                </a:cubicBezTo>
                <a:cubicBezTo>
                  <a:pt x="3087803" y="287993"/>
                  <a:pt x="3086241" y="285844"/>
                  <a:pt x="3091115" y="280710"/>
                </a:cubicBezTo>
                <a:cubicBezTo>
                  <a:pt x="3095989" y="275575"/>
                  <a:pt x="3100482" y="270394"/>
                  <a:pt x="3104593" y="265166"/>
                </a:cubicBezTo>
                <a:cubicBezTo>
                  <a:pt x="3108704" y="259939"/>
                  <a:pt x="3112279" y="253679"/>
                  <a:pt x="3115318" y="246386"/>
                </a:cubicBezTo>
                <a:cubicBezTo>
                  <a:pt x="3109849" y="246386"/>
                  <a:pt x="3105250" y="244988"/>
                  <a:pt x="3101523" y="242191"/>
                </a:cubicBezTo>
                <a:cubicBezTo>
                  <a:pt x="3097797" y="239394"/>
                  <a:pt x="3095273" y="235736"/>
                  <a:pt x="3093952" y="231215"/>
                </a:cubicBezTo>
                <a:cubicBezTo>
                  <a:pt x="3092631" y="226694"/>
                  <a:pt x="3092389" y="222471"/>
                  <a:pt x="3093226" y="218546"/>
                </a:cubicBezTo>
                <a:cubicBezTo>
                  <a:pt x="3094063" y="214621"/>
                  <a:pt x="3097202" y="210472"/>
                  <a:pt x="3102640" y="206100"/>
                </a:cubicBezTo>
                <a:cubicBezTo>
                  <a:pt x="3105359" y="203914"/>
                  <a:pt x="3108441" y="202543"/>
                  <a:pt x="3111886" y="201986"/>
                </a:cubicBezTo>
                <a:close/>
                <a:moveTo>
                  <a:pt x="1420156" y="193803"/>
                </a:moveTo>
                <a:cubicBezTo>
                  <a:pt x="1415016" y="194554"/>
                  <a:pt x="1400031" y="196752"/>
                  <a:pt x="1375201" y="200398"/>
                </a:cubicBezTo>
                <a:cubicBezTo>
                  <a:pt x="1375920" y="211982"/>
                  <a:pt x="1376944" y="221817"/>
                  <a:pt x="1378271" y="229903"/>
                </a:cubicBezTo>
                <a:cubicBezTo>
                  <a:pt x="1402071" y="228415"/>
                  <a:pt x="1417816" y="227032"/>
                  <a:pt x="1425505" y="225755"/>
                </a:cubicBezTo>
                <a:cubicBezTo>
                  <a:pt x="1427675" y="212137"/>
                  <a:pt x="1428612" y="203220"/>
                  <a:pt x="1428314" y="199003"/>
                </a:cubicBezTo>
                <a:cubicBezTo>
                  <a:pt x="1428016" y="194786"/>
                  <a:pt x="1425297" y="193053"/>
                  <a:pt x="1420156" y="193803"/>
                </a:cubicBezTo>
                <a:close/>
                <a:moveTo>
                  <a:pt x="8023425" y="193180"/>
                </a:moveTo>
                <a:cubicBezTo>
                  <a:pt x="8020509" y="193344"/>
                  <a:pt x="8017673" y="194451"/>
                  <a:pt x="8014916" y="196501"/>
                </a:cubicBezTo>
                <a:cubicBezTo>
                  <a:pt x="8009403" y="200600"/>
                  <a:pt x="8006647" y="206063"/>
                  <a:pt x="8006647" y="212890"/>
                </a:cubicBezTo>
                <a:cubicBezTo>
                  <a:pt x="8006647" y="219718"/>
                  <a:pt x="8009717" y="224843"/>
                  <a:pt x="8015855" y="228266"/>
                </a:cubicBezTo>
                <a:cubicBezTo>
                  <a:pt x="8021995" y="231689"/>
                  <a:pt x="8028003" y="231516"/>
                  <a:pt x="8033883" y="227745"/>
                </a:cubicBezTo>
                <a:cubicBezTo>
                  <a:pt x="8039761" y="223963"/>
                  <a:pt x="8042523" y="218506"/>
                  <a:pt x="8042171" y="211374"/>
                </a:cubicBezTo>
                <a:cubicBezTo>
                  <a:pt x="8041817" y="204243"/>
                  <a:pt x="8038564" y="198956"/>
                  <a:pt x="8032413" y="195515"/>
                </a:cubicBezTo>
                <a:cubicBezTo>
                  <a:pt x="8029337" y="193794"/>
                  <a:pt x="8026341" y="193016"/>
                  <a:pt x="8023425" y="193180"/>
                </a:cubicBezTo>
                <a:close/>
                <a:moveTo>
                  <a:pt x="7439814" y="192920"/>
                </a:moveTo>
                <a:cubicBezTo>
                  <a:pt x="7441503" y="192033"/>
                  <a:pt x="7445044" y="194774"/>
                  <a:pt x="7450439" y="201142"/>
                </a:cubicBezTo>
                <a:cubicBezTo>
                  <a:pt x="7456491" y="210977"/>
                  <a:pt x="7463983" y="219244"/>
                  <a:pt x="7472912" y="225941"/>
                </a:cubicBezTo>
                <a:cubicBezTo>
                  <a:pt x="7481841" y="232638"/>
                  <a:pt x="7493190" y="236725"/>
                  <a:pt x="7506957" y="238201"/>
                </a:cubicBezTo>
                <a:cubicBezTo>
                  <a:pt x="7520723" y="239676"/>
                  <a:pt x="7532090" y="239949"/>
                  <a:pt x="7541057" y="239019"/>
                </a:cubicBezTo>
                <a:cubicBezTo>
                  <a:pt x="7550023" y="238089"/>
                  <a:pt x="7553375" y="235608"/>
                  <a:pt x="7551112" y="231578"/>
                </a:cubicBezTo>
                <a:cubicBezTo>
                  <a:pt x="7548849" y="227547"/>
                  <a:pt x="7546514" y="221395"/>
                  <a:pt x="7544107" y="213123"/>
                </a:cubicBezTo>
                <a:cubicBezTo>
                  <a:pt x="7541701" y="204851"/>
                  <a:pt x="7545785" y="206075"/>
                  <a:pt x="7556358" y="216797"/>
                </a:cubicBezTo>
                <a:cubicBezTo>
                  <a:pt x="7566931" y="227519"/>
                  <a:pt x="7576097" y="234542"/>
                  <a:pt x="7583854" y="237866"/>
                </a:cubicBezTo>
                <a:cubicBezTo>
                  <a:pt x="7591611" y="241190"/>
                  <a:pt x="7591193" y="245564"/>
                  <a:pt x="7582599" y="250990"/>
                </a:cubicBezTo>
                <a:cubicBezTo>
                  <a:pt x="7574003" y="256416"/>
                  <a:pt x="7562286" y="259923"/>
                  <a:pt x="7547447" y="261511"/>
                </a:cubicBezTo>
                <a:cubicBezTo>
                  <a:pt x="7532608" y="263098"/>
                  <a:pt x="7517383" y="262704"/>
                  <a:pt x="7501775" y="260329"/>
                </a:cubicBezTo>
                <a:cubicBezTo>
                  <a:pt x="7486167" y="257954"/>
                  <a:pt x="7473030" y="252454"/>
                  <a:pt x="7462364" y="243828"/>
                </a:cubicBezTo>
                <a:cubicBezTo>
                  <a:pt x="7451697" y="235202"/>
                  <a:pt x="7444347" y="222747"/>
                  <a:pt x="7440309" y="206463"/>
                </a:cubicBezTo>
                <a:cubicBezTo>
                  <a:pt x="7438291" y="198321"/>
                  <a:pt x="7438125" y="193806"/>
                  <a:pt x="7439814" y="192920"/>
                </a:cubicBezTo>
                <a:close/>
                <a:moveTo>
                  <a:pt x="5671134" y="192296"/>
                </a:moveTo>
                <a:cubicBezTo>
                  <a:pt x="5669118" y="191782"/>
                  <a:pt x="5662527" y="192284"/>
                  <a:pt x="5651358" y="193803"/>
                </a:cubicBezTo>
                <a:cubicBezTo>
                  <a:pt x="5640190" y="195323"/>
                  <a:pt x="5625651" y="197490"/>
                  <a:pt x="5607742" y="200305"/>
                </a:cubicBezTo>
                <a:cubicBezTo>
                  <a:pt x="5610086" y="210971"/>
                  <a:pt x="5612307" y="223950"/>
                  <a:pt x="5614402" y="239242"/>
                </a:cubicBezTo>
                <a:cubicBezTo>
                  <a:pt x="5628120" y="238523"/>
                  <a:pt x="5646214" y="235993"/>
                  <a:pt x="5668687" y="231652"/>
                </a:cubicBezTo>
                <a:cubicBezTo>
                  <a:pt x="5670783" y="223256"/>
                  <a:pt x="5672219" y="214726"/>
                  <a:pt x="5672994" y="206063"/>
                </a:cubicBezTo>
                <a:cubicBezTo>
                  <a:pt x="5673769" y="197400"/>
                  <a:pt x="5673149" y="192811"/>
                  <a:pt x="5671134" y="192296"/>
                </a:cubicBezTo>
                <a:close/>
                <a:moveTo>
                  <a:pt x="523504" y="190455"/>
                </a:moveTo>
                <a:cubicBezTo>
                  <a:pt x="522717" y="189605"/>
                  <a:pt x="513319" y="190718"/>
                  <a:pt x="495311" y="193794"/>
                </a:cubicBezTo>
                <a:lnTo>
                  <a:pt x="473452" y="195859"/>
                </a:lnTo>
                <a:cubicBezTo>
                  <a:pt x="474965" y="205136"/>
                  <a:pt x="476062" y="215318"/>
                  <a:pt x="476744" y="226406"/>
                </a:cubicBezTo>
                <a:cubicBezTo>
                  <a:pt x="489543" y="226468"/>
                  <a:pt x="504079" y="224732"/>
                  <a:pt x="520351" y="221197"/>
                </a:cubicBezTo>
                <a:cubicBezTo>
                  <a:pt x="522472" y="211300"/>
                  <a:pt x="523724" y="203914"/>
                  <a:pt x="524109" y="199040"/>
                </a:cubicBezTo>
                <a:cubicBezTo>
                  <a:pt x="524493" y="194166"/>
                  <a:pt x="524292" y="191304"/>
                  <a:pt x="523504" y="190455"/>
                </a:cubicBezTo>
                <a:close/>
                <a:moveTo>
                  <a:pt x="1610533" y="189673"/>
                </a:moveTo>
                <a:cubicBezTo>
                  <a:pt x="1612308" y="188966"/>
                  <a:pt x="1615881" y="191580"/>
                  <a:pt x="1621251" y="197515"/>
                </a:cubicBezTo>
                <a:cubicBezTo>
                  <a:pt x="1627366" y="206692"/>
                  <a:pt x="1634336" y="214447"/>
                  <a:pt x="1642162" y="220778"/>
                </a:cubicBezTo>
                <a:cubicBezTo>
                  <a:pt x="1649987" y="227110"/>
                  <a:pt x="1660080" y="231773"/>
                  <a:pt x="1672439" y="234768"/>
                </a:cubicBezTo>
                <a:cubicBezTo>
                  <a:pt x="1684798" y="237763"/>
                  <a:pt x="1698657" y="238917"/>
                  <a:pt x="1714018" y="238228"/>
                </a:cubicBezTo>
                <a:cubicBezTo>
                  <a:pt x="1729378" y="237540"/>
                  <a:pt x="1734965" y="232728"/>
                  <a:pt x="1730780" y="223792"/>
                </a:cubicBezTo>
                <a:cubicBezTo>
                  <a:pt x="1726594" y="214856"/>
                  <a:pt x="1723093" y="206441"/>
                  <a:pt x="1720278" y="198547"/>
                </a:cubicBezTo>
                <a:cubicBezTo>
                  <a:pt x="1717462" y="190653"/>
                  <a:pt x="1719949" y="189903"/>
                  <a:pt x="1727738" y="196296"/>
                </a:cubicBezTo>
                <a:cubicBezTo>
                  <a:pt x="1735526" y="202690"/>
                  <a:pt x="1742391" y="209052"/>
                  <a:pt x="1748332" y="215383"/>
                </a:cubicBezTo>
                <a:cubicBezTo>
                  <a:pt x="1754273" y="221715"/>
                  <a:pt x="1761100" y="227358"/>
                  <a:pt x="1768814" y="232313"/>
                </a:cubicBezTo>
                <a:cubicBezTo>
                  <a:pt x="1776528" y="237267"/>
                  <a:pt x="1776305" y="242585"/>
                  <a:pt x="1768145" y="248265"/>
                </a:cubicBezTo>
                <a:cubicBezTo>
                  <a:pt x="1759984" y="253945"/>
                  <a:pt x="1750908" y="257582"/>
                  <a:pt x="1740918" y="259176"/>
                </a:cubicBezTo>
                <a:cubicBezTo>
                  <a:pt x="1730928" y="260770"/>
                  <a:pt x="1718340" y="261368"/>
                  <a:pt x="1703153" y="260971"/>
                </a:cubicBezTo>
                <a:cubicBezTo>
                  <a:pt x="1687966" y="260574"/>
                  <a:pt x="1674749" y="258971"/>
                  <a:pt x="1663500" y="256162"/>
                </a:cubicBezTo>
                <a:cubicBezTo>
                  <a:pt x="1652251" y="253353"/>
                  <a:pt x="1641532" y="247257"/>
                  <a:pt x="1631344" y="237875"/>
                </a:cubicBezTo>
                <a:cubicBezTo>
                  <a:pt x="1621155" y="228493"/>
                  <a:pt x="1614241" y="216453"/>
                  <a:pt x="1610601" y="201756"/>
                </a:cubicBezTo>
                <a:cubicBezTo>
                  <a:pt x="1608781" y="194408"/>
                  <a:pt x="1608758" y="190380"/>
                  <a:pt x="1610533" y="189673"/>
                </a:cubicBezTo>
                <a:close/>
                <a:moveTo>
                  <a:pt x="2953198" y="189180"/>
                </a:moveTo>
                <a:cubicBezTo>
                  <a:pt x="2948702" y="189962"/>
                  <a:pt x="2933096" y="192157"/>
                  <a:pt x="2906382" y="195766"/>
                </a:cubicBezTo>
                <a:cubicBezTo>
                  <a:pt x="2907102" y="208094"/>
                  <a:pt x="2908149" y="218692"/>
                  <a:pt x="2909526" y="227559"/>
                </a:cubicBezTo>
                <a:cubicBezTo>
                  <a:pt x="2923863" y="226865"/>
                  <a:pt x="2939199" y="225451"/>
                  <a:pt x="2955533" y="223318"/>
                </a:cubicBezTo>
                <a:cubicBezTo>
                  <a:pt x="2956934" y="214202"/>
                  <a:pt x="2958019" y="206038"/>
                  <a:pt x="2958788" y="198826"/>
                </a:cubicBezTo>
                <a:cubicBezTo>
                  <a:pt x="2959557" y="191614"/>
                  <a:pt x="2957694" y="188399"/>
                  <a:pt x="2953198" y="189180"/>
                </a:cubicBezTo>
                <a:close/>
                <a:moveTo>
                  <a:pt x="7420597" y="186704"/>
                </a:moveTo>
                <a:cubicBezTo>
                  <a:pt x="7422545" y="187353"/>
                  <a:pt x="7424599" y="190334"/>
                  <a:pt x="7426757" y="195645"/>
                </a:cubicBezTo>
                <a:cubicBezTo>
                  <a:pt x="7431073" y="206268"/>
                  <a:pt x="7430263" y="218741"/>
                  <a:pt x="7424329" y="233066"/>
                </a:cubicBezTo>
                <a:cubicBezTo>
                  <a:pt x="7418395" y="247391"/>
                  <a:pt x="7413139" y="252048"/>
                  <a:pt x="7408563" y="247037"/>
                </a:cubicBezTo>
                <a:cubicBezTo>
                  <a:pt x="7403986" y="242027"/>
                  <a:pt x="7401289" y="236939"/>
                  <a:pt x="7400470" y="231773"/>
                </a:cubicBezTo>
                <a:cubicBezTo>
                  <a:pt x="7399651" y="226607"/>
                  <a:pt x="7400799" y="220905"/>
                  <a:pt x="7403911" y="214667"/>
                </a:cubicBezTo>
                <a:cubicBezTo>
                  <a:pt x="7407867" y="207412"/>
                  <a:pt x="7411585" y="199772"/>
                  <a:pt x="7415065" y="191748"/>
                </a:cubicBezTo>
                <a:cubicBezTo>
                  <a:pt x="7416804" y="187735"/>
                  <a:pt x="7418648" y="186054"/>
                  <a:pt x="7420597" y="186704"/>
                </a:cubicBezTo>
                <a:close/>
                <a:moveTo>
                  <a:pt x="7485693" y="185571"/>
                </a:moveTo>
                <a:cubicBezTo>
                  <a:pt x="7491894" y="185571"/>
                  <a:pt x="7497921" y="187239"/>
                  <a:pt x="7503775" y="190576"/>
                </a:cubicBezTo>
                <a:cubicBezTo>
                  <a:pt x="7510274" y="194296"/>
                  <a:pt x="7513954" y="198200"/>
                  <a:pt x="7514817" y="202286"/>
                </a:cubicBezTo>
                <a:cubicBezTo>
                  <a:pt x="7515679" y="206373"/>
                  <a:pt x="7514693" y="210658"/>
                  <a:pt x="7511859" y="215141"/>
                </a:cubicBezTo>
                <a:cubicBezTo>
                  <a:pt x="7509025" y="219625"/>
                  <a:pt x="7504873" y="219743"/>
                  <a:pt x="7499403" y="215495"/>
                </a:cubicBezTo>
                <a:cubicBezTo>
                  <a:pt x="7493934" y="211247"/>
                  <a:pt x="7488325" y="205198"/>
                  <a:pt x="7482577" y="197347"/>
                </a:cubicBezTo>
                <a:cubicBezTo>
                  <a:pt x="7476828" y="189497"/>
                  <a:pt x="7477867" y="185571"/>
                  <a:pt x="7485693" y="185571"/>
                </a:cubicBezTo>
                <a:close/>
                <a:moveTo>
                  <a:pt x="5924077" y="179841"/>
                </a:moveTo>
                <a:lnTo>
                  <a:pt x="5903259" y="184176"/>
                </a:lnTo>
                <a:cubicBezTo>
                  <a:pt x="5898559" y="194730"/>
                  <a:pt x="5896342" y="200451"/>
                  <a:pt x="5896608" y="201338"/>
                </a:cubicBezTo>
                <a:cubicBezTo>
                  <a:pt x="5896875" y="202224"/>
                  <a:pt x="5898087" y="202978"/>
                  <a:pt x="5900245" y="203598"/>
                </a:cubicBezTo>
                <a:cubicBezTo>
                  <a:pt x="5902403" y="204218"/>
                  <a:pt x="5906056" y="205595"/>
                  <a:pt x="5911203" y="207728"/>
                </a:cubicBezTo>
                <a:cubicBezTo>
                  <a:pt x="5915940" y="201973"/>
                  <a:pt x="5920232" y="192678"/>
                  <a:pt x="5924077" y="179841"/>
                </a:cubicBezTo>
                <a:close/>
                <a:moveTo>
                  <a:pt x="7731257" y="178197"/>
                </a:moveTo>
                <a:cubicBezTo>
                  <a:pt x="7733187" y="177619"/>
                  <a:pt x="7737187" y="180821"/>
                  <a:pt x="7743259" y="187804"/>
                </a:cubicBezTo>
                <a:cubicBezTo>
                  <a:pt x="7750985" y="199412"/>
                  <a:pt x="7761561" y="208946"/>
                  <a:pt x="7774987" y="216407"/>
                </a:cubicBezTo>
                <a:cubicBezTo>
                  <a:pt x="7788412" y="223867"/>
                  <a:pt x="7802919" y="227597"/>
                  <a:pt x="7818509" y="227597"/>
                </a:cubicBezTo>
                <a:cubicBezTo>
                  <a:pt x="7834372" y="227597"/>
                  <a:pt x="7845329" y="226620"/>
                  <a:pt x="7851382" y="224666"/>
                </a:cubicBezTo>
                <a:cubicBezTo>
                  <a:pt x="7857435" y="222713"/>
                  <a:pt x="7859710" y="219616"/>
                  <a:pt x="7858209" y="215374"/>
                </a:cubicBezTo>
                <a:cubicBezTo>
                  <a:pt x="7856709" y="211132"/>
                  <a:pt x="7853987" y="202764"/>
                  <a:pt x="7850043" y="190269"/>
                </a:cubicBezTo>
                <a:cubicBezTo>
                  <a:pt x="7846099" y="177773"/>
                  <a:pt x="7850613" y="178675"/>
                  <a:pt x="7863586" y="192975"/>
                </a:cubicBezTo>
                <a:cubicBezTo>
                  <a:pt x="7876559" y="207275"/>
                  <a:pt x="7888061" y="217386"/>
                  <a:pt x="7898095" y="223308"/>
                </a:cubicBezTo>
                <a:cubicBezTo>
                  <a:pt x="7908129" y="229231"/>
                  <a:pt x="7903499" y="235919"/>
                  <a:pt x="7884208" y="243372"/>
                </a:cubicBezTo>
                <a:cubicBezTo>
                  <a:pt x="7864916" y="250826"/>
                  <a:pt x="7842275" y="253762"/>
                  <a:pt x="7816287" y="252181"/>
                </a:cubicBezTo>
                <a:cubicBezTo>
                  <a:pt x="7790297" y="250600"/>
                  <a:pt x="7770803" y="244123"/>
                  <a:pt x="7757806" y="232750"/>
                </a:cubicBezTo>
                <a:cubicBezTo>
                  <a:pt x="7744809" y="221377"/>
                  <a:pt x="7736099" y="207551"/>
                  <a:pt x="7731677" y="191273"/>
                </a:cubicBezTo>
                <a:cubicBezTo>
                  <a:pt x="7729467" y="183134"/>
                  <a:pt x="7729327" y="178775"/>
                  <a:pt x="7731257" y="178197"/>
                </a:cubicBezTo>
                <a:close/>
                <a:moveTo>
                  <a:pt x="5060304" y="174516"/>
                </a:moveTo>
                <a:cubicBezTo>
                  <a:pt x="5066280" y="174941"/>
                  <a:pt x="5071354" y="176362"/>
                  <a:pt x="5075524" y="178781"/>
                </a:cubicBezTo>
                <a:cubicBezTo>
                  <a:pt x="5083864" y="183618"/>
                  <a:pt x="5087244" y="188117"/>
                  <a:pt x="5085663" y="192278"/>
                </a:cubicBezTo>
                <a:cubicBezTo>
                  <a:pt x="5084081" y="196439"/>
                  <a:pt x="5078491" y="198519"/>
                  <a:pt x="5068892" y="198519"/>
                </a:cubicBezTo>
                <a:cubicBezTo>
                  <a:pt x="5061127" y="197738"/>
                  <a:pt x="5053866" y="197347"/>
                  <a:pt x="5047107" y="197347"/>
                </a:cubicBezTo>
                <a:cubicBezTo>
                  <a:pt x="5040211" y="197347"/>
                  <a:pt x="5030212" y="197732"/>
                  <a:pt x="5017109" y="198501"/>
                </a:cubicBezTo>
                <a:cubicBezTo>
                  <a:pt x="5004005" y="199270"/>
                  <a:pt x="4990434" y="201018"/>
                  <a:pt x="4976395" y="203747"/>
                </a:cubicBezTo>
                <a:cubicBezTo>
                  <a:pt x="4962356" y="206475"/>
                  <a:pt x="4952747" y="208038"/>
                  <a:pt x="4947569" y="208435"/>
                </a:cubicBezTo>
                <a:cubicBezTo>
                  <a:pt x="4942391" y="208832"/>
                  <a:pt x="4936078" y="205508"/>
                  <a:pt x="4928630" y="198463"/>
                </a:cubicBezTo>
                <a:cubicBezTo>
                  <a:pt x="4921183" y="191419"/>
                  <a:pt x="4922928" y="187897"/>
                  <a:pt x="4933867" y="187897"/>
                </a:cubicBezTo>
                <a:cubicBezTo>
                  <a:pt x="4942425" y="187897"/>
                  <a:pt x="4958306" y="186737"/>
                  <a:pt x="4981511" y="184418"/>
                </a:cubicBezTo>
                <a:cubicBezTo>
                  <a:pt x="5004716" y="182099"/>
                  <a:pt x="5024101" y="179370"/>
                  <a:pt x="5039665" y="176232"/>
                </a:cubicBezTo>
                <a:cubicBezTo>
                  <a:pt x="5047448" y="174663"/>
                  <a:pt x="5054327" y="174091"/>
                  <a:pt x="5060304" y="174516"/>
                </a:cubicBezTo>
                <a:close/>
                <a:moveTo>
                  <a:pt x="2298054" y="174516"/>
                </a:moveTo>
                <a:cubicBezTo>
                  <a:pt x="2304030" y="174941"/>
                  <a:pt x="2309104" y="176362"/>
                  <a:pt x="2313274" y="178781"/>
                </a:cubicBezTo>
                <a:cubicBezTo>
                  <a:pt x="2321615" y="183618"/>
                  <a:pt x="2324994" y="188117"/>
                  <a:pt x="2323413" y="192278"/>
                </a:cubicBezTo>
                <a:cubicBezTo>
                  <a:pt x="2321831" y="196439"/>
                  <a:pt x="2316241" y="198519"/>
                  <a:pt x="2306642" y="198519"/>
                </a:cubicBezTo>
                <a:cubicBezTo>
                  <a:pt x="2298878" y="197738"/>
                  <a:pt x="2291616" y="197347"/>
                  <a:pt x="2284857" y="197347"/>
                </a:cubicBezTo>
                <a:cubicBezTo>
                  <a:pt x="2277961" y="197347"/>
                  <a:pt x="2267962" y="197732"/>
                  <a:pt x="2254859" y="198501"/>
                </a:cubicBezTo>
                <a:cubicBezTo>
                  <a:pt x="2241756" y="199270"/>
                  <a:pt x="2228185" y="201018"/>
                  <a:pt x="2214145" y="203747"/>
                </a:cubicBezTo>
                <a:cubicBezTo>
                  <a:pt x="2200106" y="206475"/>
                  <a:pt x="2190497" y="208038"/>
                  <a:pt x="2185319" y="208435"/>
                </a:cubicBezTo>
                <a:cubicBezTo>
                  <a:pt x="2180141" y="208832"/>
                  <a:pt x="2173828" y="205508"/>
                  <a:pt x="2166381" y="198463"/>
                </a:cubicBezTo>
                <a:cubicBezTo>
                  <a:pt x="2158933" y="191419"/>
                  <a:pt x="2160679" y="187897"/>
                  <a:pt x="2171618" y="187897"/>
                </a:cubicBezTo>
                <a:cubicBezTo>
                  <a:pt x="2180175" y="187897"/>
                  <a:pt x="2196056" y="186737"/>
                  <a:pt x="2219261" y="184418"/>
                </a:cubicBezTo>
                <a:cubicBezTo>
                  <a:pt x="2242466" y="182099"/>
                  <a:pt x="2261851" y="179370"/>
                  <a:pt x="2277416" y="176232"/>
                </a:cubicBezTo>
                <a:cubicBezTo>
                  <a:pt x="2285198" y="174663"/>
                  <a:pt x="2292077" y="174091"/>
                  <a:pt x="2298054" y="174516"/>
                </a:cubicBezTo>
                <a:close/>
                <a:moveTo>
                  <a:pt x="726920" y="173931"/>
                </a:moveTo>
                <a:cubicBezTo>
                  <a:pt x="728929" y="173819"/>
                  <a:pt x="731585" y="174270"/>
                  <a:pt x="734887" y="175283"/>
                </a:cubicBezTo>
                <a:cubicBezTo>
                  <a:pt x="748095" y="179339"/>
                  <a:pt x="757651" y="184133"/>
                  <a:pt x="763555" y="189664"/>
                </a:cubicBezTo>
                <a:cubicBezTo>
                  <a:pt x="769458" y="195195"/>
                  <a:pt x="771415" y="202336"/>
                  <a:pt x="769424" y="211086"/>
                </a:cubicBezTo>
                <a:cubicBezTo>
                  <a:pt x="767433" y="219836"/>
                  <a:pt x="761725" y="220912"/>
                  <a:pt x="752299" y="214314"/>
                </a:cubicBezTo>
                <a:cubicBezTo>
                  <a:pt x="742874" y="207716"/>
                  <a:pt x="734204" y="199660"/>
                  <a:pt x="726292" y="190148"/>
                </a:cubicBezTo>
                <a:cubicBezTo>
                  <a:pt x="720683" y="179674"/>
                  <a:pt x="720892" y="174268"/>
                  <a:pt x="726920" y="173931"/>
                </a:cubicBezTo>
                <a:close/>
                <a:moveTo>
                  <a:pt x="8025571" y="173358"/>
                </a:moveTo>
                <a:cubicBezTo>
                  <a:pt x="8030346" y="173463"/>
                  <a:pt x="8035228" y="174564"/>
                  <a:pt x="8040217" y="176660"/>
                </a:cubicBezTo>
                <a:cubicBezTo>
                  <a:pt x="8050195" y="180852"/>
                  <a:pt x="8056821" y="187494"/>
                  <a:pt x="8060095" y="196584"/>
                </a:cubicBezTo>
                <a:cubicBezTo>
                  <a:pt x="8063369" y="205675"/>
                  <a:pt x="8063753" y="214667"/>
                  <a:pt x="8061248" y="223560"/>
                </a:cubicBezTo>
                <a:cubicBezTo>
                  <a:pt x="8058743" y="232452"/>
                  <a:pt x="8054055" y="239258"/>
                  <a:pt x="8047184" y="243977"/>
                </a:cubicBezTo>
                <a:cubicBezTo>
                  <a:pt x="8040313" y="248696"/>
                  <a:pt x="8032149" y="251056"/>
                  <a:pt x="8022693" y="251056"/>
                </a:cubicBezTo>
                <a:cubicBezTo>
                  <a:pt x="8013235" y="251056"/>
                  <a:pt x="8004672" y="247217"/>
                  <a:pt x="7997001" y="239540"/>
                </a:cubicBezTo>
                <a:cubicBezTo>
                  <a:pt x="7989330" y="231863"/>
                  <a:pt x="7985495" y="223609"/>
                  <a:pt x="7985495" y="214779"/>
                </a:cubicBezTo>
                <a:cubicBezTo>
                  <a:pt x="7985495" y="205948"/>
                  <a:pt x="7987559" y="198225"/>
                  <a:pt x="7991689" y="191608"/>
                </a:cubicBezTo>
                <a:cubicBezTo>
                  <a:pt x="7995819" y="184991"/>
                  <a:pt x="8002445" y="179798"/>
                  <a:pt x="8011567" y="176028"/>
                </a:cubicBezTo>
                <a:cubicBezTo>
                  <a:pt x="8016128" y="174142"/>
                  <a:pt x="8020797" y="173253"/>
                  <a:pt x="8025571" y="173358"/>
                </a:cubicBezTo>
                <a:close/>
                <a:moveTo>
                  <a:pt x="7555735" y="171563"/>
                </a:moveTo>
                <a:cubicBezTo>
                  <a:pt x="7562097" y="171563"/>
                  <a:pt x="7569694" y="172363"/>
                  <a:pt x="7578524" y="173963"/>
                </a:cubicBezTo>
                <a:cubicBezTo>
                  <a:pt x="7588136" y="175724"/>
                  <a:pt x="7596093" y="179844"/>
                  <a:pt x="7602393" y="186325"/>
                </a:cubicBezTo>
                <a:cubicBezTo>
                  <a:pt x="7608693" y="192805"/>
                  <a:pt x="7610299" y="198792"/>
                  <a:pt x="7607211" y="204286"/>
                </a:cubicBezTo>
                <a:cubicBezTo>
                  <a:pt x="7604123" y="209781"/>
                  <a:pt x="7598451" y="210249"/>
                  <a:pt x="7590198" y="205691"/>
                </a:cubicBezTo>
                <a:cubicBezTo>
                  <a:pt x="7581945" y="201133"/>
                  <a:pt x="7571985" y="194306"/>
                  <a:pt x="7560321" y="185208"/>
                </a:cubicBezTo>
                <a:cubicBezTo>
                  <a:pt x="7548656" y="176111"/>
                  <a:pt x="7547128" y="171563"/>
                  <a:pt x="7555735" y="171563"/>
                </a:cubicBezTo>
                <a:close/>
                <a:moveTo>
                  <a:pt x="1431214" y="171498"/>
                </a:moveTo>
                <a:cubicBezTo>
                  <a:pt x="1434859" y="171622"/>
                  <a:pt x="1439061" y="172512"/>
                  <a:pt x="1443820" y="174167"/>
                </a:cubicBezTo>
                <a:cubicBezTo>
                  <a:pt x="1453339" y="177479"/>
                  <a:pt x="1459847" y="181348"/>
                  <a:pt x="1463345" y="185776"/>
                </a:cubicBezTo>
                <a:cubicBezTo>
                  <a:pt x="1466842" y="190203"/>
                  <a:pt x="1466532" y="194005"/>
                  <a:pt x="1462414" y="197180"/>
                </a:cubicBezTo>
                <a:cubicBezTo>
                  <a:pt x="1458297" y="200355"/>
                  <a:pt x="1452964" y="209582"/>
                  <a:pt x="1446415" y="224862"/>
                </a:cubicBezTo>
                <a:cubicBezTo>
                  <a:pt x="1458086" y="235900"/>
                  <a:pt x="1457333" y="241664"/>
                  <a:pt x="1444155" y="242154"/>
                </a:cubicBezTo>
                <a:cubicBezTo>
                  <a:pt x="1430978" y="242644"/>
                  <a:pt x="1419133" y="243276"/>
                  <a:pt x="1408622" y="244051"/>
                </a:cubicBezTo>
                <a:cubicBezTo>
                  <a:pt x="1398111" y="244827"/>
                  <a:pt x="1387852" y="245549"/>
                  <a:pt x="1377843" y="246219"/>
                </a:cubicBezTo>
                <a:cubicBezTo>
                  <a:pt x="1376268" y="251775"/>
                  <a:pt x="1373415" y="254553"/>
                  <a:pt x="1369285" y="254553"/>
                </a:cubicBezTo>
                <a:cubicBezTo>
                  <a:pt x="1365788" y="254553"/>
                  <a:pt x="1362771" y="248640"/>
                  <a:pt x="1360235" y="236815"/>
                </a:cubicBezTo>
                <a:cubicBezTo>
                  <a:pt x="1357698" y="224989"/>
                  <a:pt x="1355677" y="215700"/>
                  <a:pt x="1354170" y="208946"/>
                </a:cubicBezTo>
                <a:cubicBezTo>
                  <a:pt x="1352663" y="202193"/>
                  <a:pt x="1350319" y="196219"/>
                  <a:pt x="1347138" y="191022"/>
                </a:cubicBezTo>
                <a:cubicBezTo>
                  <a:pt x="1343956" y="185825"/>
                  <a:pt x="1345504" y="183227"/>
                  <a:pt x="1351779" y="183227"/>
                </a:cubicBezTo>
                <a:cubicBezTo>
                  <a:pt x="1356963" y="183227"/>
                  <a:pt x="1361608" y="183807"/>
                  <a:pt x="1365713" y="184967"/>
                </a:cubicBezTo>
                <a:cubicBezTo>
                  <a:pt x="1369819" y="186126"/>
                  <a:pt x="1378953" y="185196"/>
                  <a:pt x="1393116" y="182176"/>
                </a:cubicBezTo>
                <a:cubicBezTo>
                  <a:pt x="1407280" y="179156"/>
                  <a:pt x="1416892" y="176238"/>
                  <a:pt x="1421952" y="173423"/>
                </a:cubicBezTo>
                <a:cubicBezTo>
                  <a:pt x="1424482" y="172015"/>
                  <a:pt x="1427569" y="171374"/>
                  <a:pt x="1431214" y="171498"/>
                </a:cubicBezTo>
                <a:close/>
                <a:moveTo>
                  <a:pt x="5679784" y="166549"/>
                </a:moveTo>
                <a:cubicBezTo>
                  <a:pt x="5683443" y="166679"/>
                  <a:pt x="5687551" y="167873"/>
                  <a:pt x="5692109" y="170130"/>
                </a:cubicBezTo>
                <a:cubicBezTo>
                  <a:pt x="5701225" y="174645"/>
                  <a:pt x="5708899" y="179816"/>
                  <a:pt x="5715131" y="185646"/>
                </a:cubicBezTo>
                <a:cubicBezTo>
                  <a:pt x="5721363" y="191475"/>
                  <a:pt x="5720840" y="197412"/>
                  <a:pt x="5713559" y="203458"/>
                </a:cubicBezTo>
                <a:cubicBezTo>
                  <a:pt x="5706279" y="209505"/>
                  <a:pt x="5699414" y="218307"/>
                  <a:pt x="5692965" y="229866"/>
                </a:cubicBezTo>
                <a:cubicBezTo>
                  <a:pt x="5704636" y="243806"/>
                  <a:pt x="5704660" y="251018"/>
                  <a:pt x="5693039" y="251502"/>
                </a:cubicBezTo>
                <a:cubicBezTo>
                  <a:pt x="5681419" y="251986"/>
                  <a:pt x="5655498" y="253716"/>
                  <a:pt x="5615277" y="256692"/>
                </a:cubicBezTo>
                <a:cubicBezTo>
                  <a:pt x="5612114" y="268499"/>
                  <a:pt x="5607742" y="270924"/>
                  <a:pt x="5602161" y="263966"/>
                </a:cubicBezTo>
                <a:cubicBezTo>
                  <a:pt x="5596580" y="257009"/>
                  <a:pt x="5591852" y="244820"/>
                  <a:pt x="5587976" y="227401"/>
                </a:cubicBezTo>
                <a:cubicBezTo>
                  <a:pt x="5584100" y="209982"/>
                  <a:pt x="5580178" y="198361"/>
                  <a:pt x="5576209" y="192538"/>
                </a:cubicBezTo>
                <a:cubicBezTo>
                  <a:pt x="5572240" y="186715"/>
                  <a:pt x="5573053" y="183314"/>
                  <a:pt x="5578646" y="182334"/>
                </a:cubicBezTo>
                <a:cubicBezTo>
                  <a:pt x="5584240" y="181354"/>
                  <a:pt x="5589539" y="181450"/>
                  <a:pt x="5594543" y="182623"/>
                </a:cubicBezTo>
                <a:cubicBezTo>
                  <a:pt x="5599548" y="183795"/>
                  <a:pt x="5607528" y="183813"/>
                  <a:pt x="5618486" y="182678"/>
                </a:cubicBezTo>
                <a:cubicBezTo>
                  <a:pt x="5629443" y="181544"/>
                  <a:pt x="5639415" y="180037"/>
                  <a:pt x="5648400" y="178158"/>
                </a:cubicBezTo>
                <a:cubicBezTo>
                  <a:pt x="5657386" y="176279"/>
                  <a:pt x="5664638" y="173342"/>
                  <a:pt x="5670157" y="169349"/>
                </a:cubicBezTo>
                <a:cubicBezTo>
                  <a:pt x="5672917" y="167352"/>
                  <a:pt x="5676125" y="166419"/>
                  <a:pt x="5679784" y="166549"/>
                </a:cubicBezTo>
                <a:close/>
                <a:moveTo>
                  <a:pt x="1579682" y="163491"/>
                </a:moveTo>
                <a:cubicBezTo>
                  <a:pt x="1581533" y="164441"/>
                  <a:pt x="1583697" y="168158"/>
                  <a:pt x="1586174" y="174642"/>
                </a:cubicBezTo>
                <a:cubicBezTo>
                  <a:pt x="1591129" y="187608"/>
                  <a:pt x="1589796" y="203195"/>
                  <a:pt x="1582175" y="221402"/>
                </a:cubicBezTo>
                <a:cubicBezTo>
                  <a:pt x="1574553" y="239608"/>
                  <a:pt x="1567915" y="244358"/>
                  <a:pt x="1562260" y="235652"/>
                </a:cubicBezTo>
                <a:cubicBezTo>
                  <a:pt x="1556604" y="226945"/>
                  <a:pt x="1553978" y="220630"/>
                  <a:pt x="1554381" y="216704"/>
                </a:cubicBezTo>
                <a:cubicBezTo>
                  <a:pt x="1554784" y="212779"/>
                  <a:pt x="1557844" y="205911"/>
                  <a:pt x="1563562" y="196101"/>
                </a:cubicBezTo>
                <a:cubicBezTo>
                  <a:pt x="1568783" y="187159"/>
                  <a:pt x="1572619" y="178105"/>
                  <a:pt x="1575068" y="168940"/>
                </a:cubicBezTo>
                <a:cubicBezTo>
                  <a:pt x="1576293" y="164357"/>
                  <a:pt x="1577831" y="162541"/>
                  <a:pt x="1579682" y="163491"/>
                </a:cubicBezTo>
                <a:close/>
                <a:moveTo>
                  <a:pt x="1653891" y="162577"/>
                </a:moveTo>
                <a:cubicBezTo>
                  <a:pt x="1657593" y="161548"/>
                  <a:pt x="1665180" y="163836"/>
                  <a:pt x="1676653" y="169442"/>
                </a:cubicBezTo>
                <a:cubicBezTo>
                  <a:pt x="1689005" y="174874"/>
                  <a:pt x="1693290" y="183218"/>
                  <a:pt x="1689507" y="194473"/>
                </a:cubicBezTo>
                <a:cubicBezTo>
                  <a:pt x="1685725" y="205728"/>
                  <a:pt x="1679967" y="208010"/>
                  <a:pt x="1672234" y="201319"/>
                </a:cubicBezTo>
                <a:cubicBezTo>
                  <a:pt x="1664501" y="194628"/>
                  <a:pt x="1658585" y="186756"/>
                  <a:pt x="1654486" y="177702"/>
                </a:cubicBezTo>
                <a:cubicBezTo>
                  <a:pt x="1650387" y="168648"/>
                  <a:pt x="1650189" y="163607"/>
                  <a:pt x="1653891" y="162577"/>
                </a:cubicBezTo>
                <a:close/>
                <a:moveTo>
                  <a:pt x="4498420" y="158897"/>
                </a:moveTo>
                <a:cubicBezTo>
                  <a:pt x="4501654" y="159434"/>
                  <a:pt x="4505807" y="160593"/>
                  <a:pt x="4510879" y="162373"/>
                </a:cubicBezTo>
                <a:cubicBezTo>
                  <a:pt x="4529185" y="169033"/>
                  <a:pt x="4540192" y="176539"/>
                  <a:pt x="4543901" y="184892"/>
                </a:cubicBezTo>
                <a:cubicBezTo>
                  <a:pt x="4547609" y="193245"/>
                  <a:pt x="4547950" y="201691"/>
                  <a:pt x="4544924" y="210230"/>
                </a:cubicBezTo>
                <a:cubicBezTo>
                  <a:pt x="4541898" y="218769"/>
                  <a:pt x="4534962" y="217526"/>
                  <a:pt x="4524116" y="206500"/>
                </a:cubicBezTo>
                <a:cubicBezTo>
                  <a:pt x="4513270" y="195474"/>
                  <a:pt x="4503280" y="183584"/>
                  <a:pt x="4494146" y="170828"/>
                </a:cubicBezTo>
                <a:cubicBezTo>
                  <a:pt x="4487295" y="161261"/>
                  <a:pt x="4488720" y="157284"/>
                  <a:pt x="4498420" y="158897"/>
                </a:cubicBezTo>
                <a:close/>
                <a:moveTo>
                  <a:pt x="6633835" y="157340"/>
                </a:moveTo>
                <a:cubicBezTo>
                  <a:pt x="6637241" y="157706"/>
                  <a:pt x="6641539" y="158577"/>
                  <a:pt x="6646730" y="159954"/>
                </a:cubicBezTo>
                <a:cubicBezTo>
                  <a:pt x="6665917" y="164121"/>
                  <a:pt x="6678191" y="170781"/>
                  <a:pt x="6683555" y="179934"/>
                </a:cubicBezTo>
                <a:cubicBezTo>
                  <a:pt x="6688919" y="189087"/>
                  <a:pt x="6690408" y="197781"/>
                  <a:pt x="6688021" y="206016"/>
                </a:cubicBezTo>
                <a:cubicBezTo>
                  <a:pt x="6685633" y="214252"/>
                  <a:pt x="6681363" y="217095"/>
                  <a:pt x="6675212" y="214546"/>
                </a:cubicBezTo>
                <a:cubicBezTo>
                  <a:pt x="6669061" y="211997"/>
                  <a:pt x="6661479" y="206218"/>
                  <a:pt x="6652469" y="197208"/>
                </a:cubicBezTo>
                <a:cubicBezTo>
                  <a:pt x="6643459" y="188197"/>
                  <a:pt x="6635059" y="178359"/>
                  <a:pt x="6627271" y="167693"/>
                </a:cubicBezTo>
                <a:cubicBezTo>
                  <a:pt x="6621429" y="159694"/>
                  <a:pt x="6623617" y="156243"/>
                  <a:pt x="6633835" y="157340"/>
                </a:cubicBezTo>
                <a:close/>
                <a:moveTo>
                  <a:pt x="1752745" y="157045"/>
                </a:moveTo>
                <a:cubicBezTo>
                  <a:pt x="1757734" y="157006"/>
                  <a:pt x="1762880" y="157585"/>
                  <a:pt x="1768182" y="158782"/>
                </a:cubicBezTo>
                <a:cubicBezTo>
                  <a:pt x="1779232" y="159638"/>
                  <a:pt x="1787337" y="163157"/>
                  <a:pt x="1792497" y="169340"/>
                </a:cubicBezTo>
                <a:cubicBezTo>
                  <a:pt x="1797656" y="175522"/>
                  <a:pt x="1798319" y="182322"/>
                  <a:pt x="1794487" y="189738"/>
                </a:cubicBezTo>
                <a:cubicBezTo>
                  <a:pt x="1790655" y="197155"/>
                  <a:pt x="1781976" y="196898"/>
                  <a:pt x="1768451" y="188966"/>
                </a:cubicBezTo>
                <a:cubicBezTo>
                  <a:pt x="1754927" y="181035"/>
                  <a:pt x="1744174" y="174697"/>
                  <a:pt x="1736193" y="169954"/>
                </a:cubicBezTo>
                <a:cubicBezTo>
                  <a:pt x="1728212" y="165210"/>
                  <a:pt x="1728897" y="161563"/>
                  <a:pt x="1738249" y="159015"/>
                </a:cubicBezTo>
                <a:cubicBezTo>
                  <a:pt x="1742925" y="157740"/>
                  <a:pt x="1747757" y="157084"/>
                  <a:pt x="1752745" y="157045"/>
                </a:cubicBezTo>
                <a:close/>
                <a:moveTo>
                  <a:pt x="6509066" y="153213"/>
                </a:moveTo>
                <a:cubicBezTo>
                  <a:pt x="6511715" y="153710"/>
                  <a:pt x="6513683" y="157827"/>
                  <a:pt x="6514971" y="165563"/>
                </a:cubicBezTo>
                <a:cubicBezTo>
                  <a:pt x="6517544" y="181035"/>
                  <a:pt x="6513873" y="196426"/>
                  <a:pt x="6503957" y="211737"/>
                </a:cubicBezTo>
                <a:cubicBezTo>
                  <a:pt x="6494041" y="227048"/>
                  <a:pt x="6486625" y="229627"/>
                  <a:pt x="6481707" y="219476"/>
                </a:cubicBezTo>
                <a:cubicBezTo>
                  <a:pt x="6476789" y="209325"/>
                  <a:pt x="6477279" y="200240"/>
                  <a:pt x="6483177" y="192222"/>
                </a:cubicBezTo>
                <a:cubicBezTo>
                  <a:pt x="6489075" y="184204"/>
                  <a:pt x="6494373" y="174322"/>
                  <a:pt x="6499073" y="162577"/>
                </a:cubicBezTo>
                <a:cubicBezTo>
                  <a:pt x="6503085" y="155837"/>
                  <a:pt x="6506417" y="152715"/>
                  <a:pt x="6509066" y="153213"/>
                </a:cubicBezTo>
                <a:close/>
                <a:moveTo>
                  <a:pt x="7706575" y="152262"/>
                </a:moveTo>
                <a:cubicBezTo>
                  <a:pt x="7708619" y="152739"/>
                  <a:pt x="7710851" y="155744"/>
                  <a:pt x="7713269" y="161275"/>
                </a:cubicBezTo>
                <a:cubicBezTo>
                  <a:pt x="7718107" y="172338"/>
                  <a:pt x="7715453" y="187342"/>
                  <a:pt x="7705307" y="206286"/>
                </a:cubicBezTo>
                <a:cubicBezTo>
                  <a:pt x="7695162" y="225231"/>
                  <a:pt x="7687941" y="231106"/>
                  <a:pt x="7683643" y="223913"/>
                </a:cubicBezTo>
                <a:cubicBezTo>
                  <a:pt x="7679346" y="216720"/>
                  <a:pt x="7677591" y="210205"/>
                  <a:pt x="7678379" y="204370"/>
                </a:cubicBezTo>
                <a:cubicBezTo>
                  <a:pt x="7679167" y="198535"/>
                  <a:pt x="7682474" y="191444"/>
                  <a:pt x="7688303" y="183097"/>
                </a:cubicBezTo>
                <a:cubicBezTo>
                  <a:pt x="7693426" y="175792"/>
                  <a:pt x="7697658" y="167563"/>
                  <a:pt x="7701001" y="158410"/>
                </a:cubicBezTo>
                <a:cubicBezTo>
                  <a:pt x="7702672" y="153834"/>
                  <a:pt x="7704530" y="151784"/>
                  <a:pt x="7706575" y="152262"/>
                </a:cubicBezTo>
                <a:close/>
                <a:moveTo>
                  <a:pt x="4414222" y="147820"/>
                </a:moveTo>
                <a:cubicBezTo>
                  <a:pt x="4416360" y="148821"/>
                  <a:pt x="4417571" y="153201"/>
                  <a:pt x="4417852" y="160959"/>
                </a:cubicBezTo>
                <a:cubicBezTo>
                  <a:pt x="4418417" y="176474"/>
                  <a:pt x="4414250" y="191087"/>
                  <a:pt x="4405351" y="204798"/>
                </a:cubicBezTo>
                <a:cubicBezTo>
                  <a:pt x="4396452" y="218509"/>
                  <a:pt x="4390204" y="220471"/>
                  <a:pt x="4386608" y="210686"/>
                </a:cubicBezTo>
                <a:cubicBezTo>
                  <a:pt x="4383011" y="200900"/>
                  <a:pt x="4384146" y="191655"/>
                  <a:pt x="4390012" y="182948"/>
                </a:cubicBezTo>
                <a:cubicBezTo>
                  <a:pt x="4395879" y="174242"/>
                  <a:pt x="4400883" y="164909"/>
                  <a:pt x="4405025" y="154950"/>
                </a:cubicBezTo>
                <a:cubicBezTo>
                  <a:pt x="4409019" y="149195"/>
                  <a:pt x="4412085" y="146819"/>
                  <a:pt x="4414222" y="147820"/>
                </a:cubicBezTo>
                <a:close/>
                <a:moveTo>
                  <a:pt x="7785730" y="144267"/>
                </a:moveTo>
                <a:cubicBezTo>
                  <a:pt x="7790449" y="145008"/>
                  <a:pt x="7796371" y="146777"/>
                  <a:pt x="7803497" y="149573"/>
                </a:cubicBezTo>
                <a:cubicBezTo>
                  <a:pt x="7818218" y="154001"/>
                  <a:pt x="7823951" y="162487"/>
                  <a:pt x="7820695" y="175032"/>
                </a:cubicBezTo>
                <a:cubicBezTo>
                  <a:pt x="7817440" y="187577"/>
                  <a:pt x="7807884" y="186387"/>
                  <a:pt x="7792027" y="171460"/>
                </a:cubicBezTo>
                <a:cubicBezTo>
                  <a:pt x="7776171" y="156534"/>
                  <a:pt x="7770556" y="147756"/>
                  <a:pt x="7775182" y="145127"/>
                </a:cubicBezTo>
                <a:cubicBezTo>
                  <a:pt x="7777495" y="143812"/>
                  <a:pt x="7781011" y="143526"/>
                  <a:pt x="7785730" y="144267"/>
                </a:cubicBezTo>
                <a:close/>
                <a:moveTo>
                  <a:pt x="733438" y="143355"/>
                </a:moveTo>
                <a:cubicBezTo>
                  <a:pt x="736205" y="142651"/>
                  <a:pt x="741199" y="143453"/>
                  <a:pt x="748421" y="145760"/>
                </a:cubicBezTo>
                <a:cubicBezTo>
                  <a:pt x="762863" y="150373"/>
                  <a:pt x="770085" y="157821"/>
                  <a:pt x="770085" y="168102"/>
                </a:cubicBezTo>
                <a:cubicBezTo>
                  <a:pt x="770085" y="179041"/>
                  <a:pt x="763443" y="180747"/>
                  <a:pt x="750160" y="173218"/>
                </a:cubicBezTo>
                <a:cubicBezTo>
                  <a:pt x="741305" y="165157"/>
                  <a:pt x="735190" y="157412"/>
                  <a:pt x="731817" y="149983"/>
                </a:cubicBezTo>
                <a:cubicBezTo>
                  <a:pt x="730131" y="146268"/>
                  <a:pt x="730671" y="144059"/>
                  <a:pt x="733438" y="143355"/>
                </a:cubicBezTo>
                <a:close/>
                <a:moveTo>
                  <a:pt x="1429621" y="138330"/>
                </a:moveTo>
                <a:cubicBezTo>
                  <a:pt x="1435993" y="138331"/>
                  <a:pt x="1440760" y="139720"/>
                  <a:pt x="1443922" y="142495"/>
                </a:cubicBezTo>
                <a:cubicBezTo>
                  <a:pt x="1450248" y="148045"/>
                  <a:pt x="1448090" y="152925"/>
                  <a:pt x="1437448" y="157136"/>
                </a:cubicBezTo>
                <a:cubicBezTo>
                  <a:pt x="1426807" y="161346"/>
                  <a:pt x="1413850" y="164239"/>
                  <a:pt x="1398576" y="165814"/>
                </a:cubicBezTo>
                <a:cubicBezTo>
                  <a:pt x="1383303" y="167389"/>
                  <a:pt x="1371480" y="165597"/>
                  <a:pt x="1363109" y="160438"/>
                </a:cubicBezTo>
                <a:cubicBezTo>
                  <a:pt x="1354737" y="155278"/>
                  <a:pt x="1355478" y="152159"/>
                  <a:pt x="1365332" y="151080"/>
                </a:cubicBezTo>
                <a:cubicBezTo>
                  <a:pt x="1375186" y="150001"/>
                  <a:pt x="1388639" y="147136"/>
                  <a:pt x="1405692" y="142485"/>
                </a:cubicBezTo>
                <a:cubicBezTo>
                  <a:pt x="1415273" y="139714"/>
                  <a:pt x="1423249" y="138328"/>
                  <a:pt x="1429621" y="138330"/>
                </a:cubicBezTo>
                <a:close/>
                <a:moveTo>
                  <a:pt x="7867549" y="135360"/>
                </a:moveTo>
                <a:cubicBezTo>
                  <a:pt x="7872769" y="135360"/>
                  <a:pt x="7881401" y="135763"/>
                  <a:pt x="7893445" y="136570"/>
                </a:cubicBezTo>
                <a:cubicBezTo>
                  <a:pt x="7906703" y="137462"/>
                  <a:pt x="7915635" y="142622"/>
                  <a:pt x="7920243" y="152048"/>
                </a:cubicBezTo>
                <a:cubicBezTo>
                  <a:pt x="7924850" y="161473"/>
                  <a:pt x="7925368" y="168853"/>
                  <a:pt x="7921796" y="174186"/>
                </a:cubicBezTo>
                <a:cubicBezTo>
                  <a:pt x="7918225" y="179519"/>
                  <a:pt x="7912253" y="179773"/>
                  <a:pt x="7903881" y="174949"/>
                </a:cubicBezTo>
                <a:cubicBezTo>
                  <a:pt x="7895509" y="170124"/>
                  <a:pt x="7885597" y="162320"/>
                  <a:pt x="7874143" y="151536"/>
                </a:cubicBezTo>
                <a:cubicBezTo>
                  <a:pt x="7862690" y="140752"/>
                  <a:pt x="7860491" y="135360"/>
                  <a:pt x="7867549" y="135360"/>
                </a:cubicBezTo>
                <a:close/>
                <a:moveTo>
                  <a:pt x="5352209" y="131709"/>
                </a:moveTo>
                <a:cubicBezTo>
                  <a:pt x="5354537" y="131126"/>
                  <a:pt x="5358548" y="131664"/>
                  <a:pt x="5364241" y="133323"/>
                </a:cubicBezTo>
                <a:cubicBezTo>
                  <a:pt x="5375626" y="136641"/>
                  <a:pt x="5383821" y="141667"/>
                  <a:pt x="5388825" y="148401"/>
                </a:cubicBezTo>
                <a:cubicBezTo>
                  <a:pt x="5393830" y="155136"/>
                  <a:pt x="5395064" y="163421"/>
                  <a:pt x="5392528" y="173256"/>
                </a:cubicBezTo>
                <a:cubicBezTo>
                  <a:pt x="5389991" y="183091"/>
                  <a:pt x="5381995" y="180771"/>
                  <a:pt x="5368538" y="166298"/>
                </a:cubicBezTo>
                <a:cubicBezTo>
                  <a:pt x="5358430" y="152296"/>
                  <a:pt x="5352341" y="142470"/>
                  <a:pt x="5350270" y="136821"/>
                </a:cubicBezTo>
                <a:cubicBezTo>
                  <a:pt x="5349234" y="133996"/>
                  <a:pt x="5349880" y="132292"/>
                  <a:pt x="5352209" y="131709"/>
                </a:cubicBezTo>
                <a:close/>
                <a:moveTo>
                  <a:pt x="7528890" y="121482"/>
                </a:moveTo>
                <a:cubicBezTo>
                  <a:pt x="7524549" y="121482"/>
                  <a:pt x="7511539" y="123029"/>
                  <a:pt x="7489860" y="126124"/>
                </a:cubicBezTo>
                <a:cubicBezTo>
                  <a:pt x="7468181" y="129218"/>
                  <a:pt x="7455139" y="131255"/>
                  <a:pt x="7450737" y="132235"/>
                </a:cubicBezTo>
                <a:lnTo>
                  <a:pt x="7454717" y="144681"/>
                </a:lnTo>
                <a:cubicBezTo>
                  <a:pt x="7467839" y="143192"/>
                  <a:pt x="7479907" y="140876"/>
                  <a:pt x="7490920" y="137732"/>
                </a:cubicBezTo>
                <a:cubicBezTo>
                  <a:pt x="7501933" y="134588"/>
                  <a:pt x="7510054" y="135270"/>
                  <a:pt x="7515281" y="139779"/>
                </a:cubicBezTo>
                <a:cubicBezTo>
                  <a:pt x="7520509" y="144287"/>
                  <a:pt x="7514845" y="148783"/>
                  <a:pt x="7498287" y="153266"/>
                </a:cubicBezTo>
                <a:cubicBezTo>
                  <a:pt x="7481730" y="157750"/>
                  <a:pt x="7467827" y="159991"/>
                  <a:pt x="7456578" y="159991"/>
                </a:cubicBezTo>
                <a:lnTo>
                  <a:pt x="7458606" y="172716"/>
                </a:lnTo>
                <a:cubicBezTo>
                  <a:pt x="7463170" y="172716"/>
                  <a:pt x="7472484" y="171352"/>
                  <a:pt x="7486549" y="168623"/>
                </a:cubicBezTo>
                <a:cubicBezTo>
                  <a:pt x="7500613" y="165895"/>
                  <a:pt x="7510851" y="164921"/>
                  <a:pt x="7517263" y="165703"/>
                </a:cubicBezTo>
                <a:cubicBezTo>
                  <a:pt x="7521901" y="158385"/>
                  <a:pt x="7525569" y="149186"/>
                  <a:pt x="7528267" y="138104"/>
                </a:cubicBezTo>
                <a:cubicBezTo>
                  <a:pt x="7530965" y="127023"/>
                  <a:pt x="7531172" y="121482"/>
                  <a:pt x="7528890" y="121482"/>
                </a:cubicBezTo>
                <a:close/>
                <a:moveTo>
                  <a:pt x="4451330" y="109687"/>
                </a:moveTo>
                <a:cubicBezTo>
                  <a:pt x="4457469" y="109687"/>
                  <a:pt x="4464073" y="111526"/>
                  <a:pt x="4471142" y="115203"/>
                </a:cubicBezTo>
                <a:cubicBezTo>
                  <a:pt x="4478212" y="118881"/>
                  <a:pt x="4480580" y="123128"/>
                  <a:pt x="4478249" y="127947"/>
                </a:cubicBezTo>
                <a:cubicBezTo>
                  <a:pt x="4475917" y="132765"/>
                  <a:pt x="4474751" y="144985"/>
                  <a:pt x="4474751" y="164605"/>
                </a:cubicBezTo>
                <a:cubicBezTo>
                  <a:pt x="4474751" y="184362"/>
                  <a:pt x="4475334" y="201149"/>
                  <a:pt x="4476500" y="214965"/>
                </a:cubicBezTo>
                <a:cubicBezTo>
                  <a:pt x="4477666" y="228781"/>
                  <a:pt x="4474066" y="241168"/>
                  <a:pt x="4465701" y="252125"/>
                </a:cubicBezTo>
                <a:cubicBezTo>
                  <a:pt x="4457335" y="263083"/>
                  <a:pt x="4450827" y="264494"/>
                  <a:pt x="4446176" y="256358"/>
                </a:cubicBezTo>
                <a:cubicBezTo>
                  <a:pt x="4441525" y="248222"/>
                  <a:pt x="4434400" y="240222"/>
                  <a:pt x="4424801" y="232359"/>
                </a:cubicBezTo>
                <a:cubicBezTo>
                  <a:pt x="4415201" y="224496"/>
                  <a:pt x="4415512" y="221343"/>
                  <a:pt x="4425731" y="222899"/>
                </a:cubicBezTo>
                <a:cubicBezTo>
                  <a:pt x="4435951" y="224456"/>
                  <a:pt x="4442769" y="225290"/>
                  <a:pt x="4446186" y="225401"/>
                </a:cubicBezTo>
                <a:cubicBezTo>
                  <a:pt x="4449603" y="225513"/>
                  <a:pt x="4451497" y="217963"/>
                  <a:pt x="4451869" y="202752"/>
                </a:cubicBezTo>
                <a:cubicBezTo>
                  <a:pt x="4452241" y="187540"/>
                  <a:pt x="4452046" y="171526"/>
                  <a:pt x="4451283" y="154708"/>
                </a:cubicBezTo>
                <a:cubicBezTo>
                  <a:pt x="4450520" y="137890"/>
                  <a:pt x="4448576" y="126183"/>
                  <a:pt x="4445451" y="119585"/>
                </a:cubicBezTo>
                <a:cubicBezTo>
                  <a:pt x="4442325" y="112986"/>
                  <a:pt x="4444285" y="109687"/>
                  <a:pt x="4451330" y="109687"/>
                </a:cubicBezTo>
                <a:close/>
                <a:moveTo>
                  <a:pt x="3896193" y="108926"/>
                </a:moveTo>
                <a:cubicBezTo>
                  <a:pt x="3910186" y="107989"/>
                  <a:pt x="3921924" y="110041"/>
                  <a:pt x="3931408" y="115082"/>
                </a:cubicBezTo>
                <a:cubicBezTo>
                  <a:pt x="3944052" y="121805"/>
                  <a:pt x="3949620" y="127857"/>
                  <a:pt x="3948114" y="133239"/>
                </a:cubicBezTo>
                <a:cubicBezTo>
                  <a:pt x="3946607" y="138622"/>
                  <a:pt x="3940523" y="140926"/>
                  <a:pt x="3929864" y="140151"/>
                </a:cubicBezTo>
                <a:cubicBezTo>
                  <a:pt x="3919204" y="139376"/>
                  <a:pt x="3904225" y="138988"/>
                  <a:pt x="3884927" y="138988"/>
                </a:cubicBezTo>
                <a:cubicBezTo>
                  <a:pt x="3865654" y="138988"/>
                  <a:pt x="3844948" y="139958"/>
                  <a:pt x="3822810" y="141899"/>
                </a:cubicBezTo>
                <a:cubicBezTo>
                  <a:pt x="3800671" y="143840"/>
                  <a:pt x="3782143" y="146150"/>
                  <a:pt x="3767222" y="148829"/>
                </a:cubicBezTo>
                <a:cubicBezTo>
                  <a:pt x="3752302" y="151508"/>
                  <a:pt x="3739280" y="154038"/>
                  <a:pt x="3728155" y="156419"/>
                </a:cubicBezTo>
                <a:cubicBezTo>
                  <a:pt x="3717030" y="158801"/>
                  <a:pt x="3705453" y="156215"/>
                  <a:pt x="3693422" y="148662"/>
                </a:cubicBezTo>
                <a:cubicBezTo>
                  <a:pt x="3682521" y="136669"/>
                  <a:pt x="3681746" y="131264"/>
                  <a:pt x="3691097" y="132449"/>
                </a:cubicBezTo>
                <a:cubicBezTo>
                  <a:pt x="3700448" y="133633"/>
                  <a:pt x="3716469" y="133261"/>
                  <a:pt x="3739159" y="131333"/>
                </a:cubicBezTo>
                <a:cubicBezTo>
                  <a:pt x="3761849" y="129404"/>
                  <a:pt x="3786071" y="126486"/>
                  <a:pt x="3811825" y="122580"/>
                </a:cubicBezTo>
                <a:cubicBezTo>
                  <a:pt x="3837578" y="118673"/>
                  <a:pt x="3860786" y="114766"/>
                  <a:pt x="3881448" y="110859"/>
                </a:cubicBezTo>
                <a:cubicBezTo>
                  <a:pt x="3886614" y="109883"/>
                  <a:pt x="3891529" y="109238"/>
                  <a:pt x="3896193" y="108926"/>
                </a:cubicBezTo>
                <a:close/>
                <a:moveTo>
                  <a:pt x="5291120" y="108041"/>
                </a:moveTo>
                <a:cubicBezTo>
                  <a:pt x="5286860" y="108419"/>
                  <a:pt x="5276017" y="110345"/>
                  <a:pt x="5258592" y="113817"/>
                </a:cubicBezTo>
                <a:lnTo>
                  <a:pt x="5259615" y="147025"/>
                </a:lnTo>
                <a:cubicBezTo>
                  <a:pt x="5266473" y="146380"/>
                  <a:pt x="5272181" y="144854"/>
                  <a:pt x="5276739" y="142448"/>
                </a:cubicBezTo>
                <a:cubicBezTo>
                  <a:pt x="5281297" y="140042"/>
                  <a:pt x="5286221" y="141441"/>
                  <a:pt x="5291510" y="146643"/>
                </a:cubicBezTo>
                <a:cubicBezTo>
                  <a:pt x="5296800" y="151846"/>
                  <a:pt x="5295281" y="156150"/>
                  <a:pt x="5286953" y="159554"/>
                </a:cubicBezTo>
                <a:cubicBezTo>
                  <a:pt x="5278625" y="162959"/>
                  <a:pt x="5269561" y="164661"/>
                  <a:pt x="5259764" y="164661"/>
                </a:cubicBezTo>
                <a:lnTo>
                  <a:pt x="5260768" y="194873"/>
                </a:lnTo>
                <a:cubicBezTo>
                  <a:pt x="5264687" y="194985"/>
                  <a:pt x="5270529" y="193456"/>
                  <a:pt x="5278293" y="190287"/>
                </a:cubicBezTo>
                <a:cubicBezTo>
                  <a:pt x="5286057" y="187118"/>
                  <a:pt x="5291262" y="187286"/>
                  <a:pt x="5293910" y="190789"/>
                </a:cubicBezTo>
                <a:cubicBezTo>
                  <a:pt x="5296558" y="194293"/>
                  <a:pt x="5298508" y="194070"/>
                  <a:pt x="5299761" y="190120"/>
                </a:cubicBezTo>
                <a:cubicBezTo>
                  <a:pt x="5301014" y="186170"/>
                  <a:pt x="5301835" y="172750"/>
                  <a:pt x="5302226" y="149862"/>
                </a:cubicBezTo>
                <a:cubicBezTo>
                  <a:pt x="5302617" y="126973"/>
                  <a:pt x="5301928" y="114186"/>
                  <a:pt x="5300161" y="111501"/>
                </a:cubicBezTo>
                <a:cubicBezTo>
                  <a:pt x="5298394" y="108816"/>
                  <a:pt x="5295380" y="107663"/>
                  <a:pt x="5291120" y="108041"/>
                </a:cubicBezTo>
                <a:close/>
                <a:moveTo>
                  <a:pt x="1428365" y="102751"/>
                </a:moveTo>
                <a:cubicBezTo>
                  <a:pt x="1434080" y="102715"/>
                  <a:pt x="1438118" y="103877"/>
                  <a:pt x="1440481" y="106236"/>
                </a:cubicBezTo>
                <a:cubicBezTo>
                  <a:pt x="1445206" y="110956"/>
                  <a:pt x="1444040" y="115042"/>
                  <a:pt x="1436983" y="118496"/>
                </a:cubicBezTo>
                <a:cubicBezTo>
                  <a:pt x="1429927" y="121950"/>
                  <a:pt x="1419555" y="125060"/>
                  <a:pt x="1405869" y="127826"/>
                </a:cubicBezTo>
                <a:cubicBezTo>
                  <a:pt x="1392183" y="130592"/>
                  <a:pt x="1379734" y="129289"/>
                  <a:pt x="1368522" y="123919"/>
                </a:cubicBezTo>
                <a:cubicBezTo>
                  <a:pt x="1357311" y="118549"/>
                  <a:pt x="1356905" y="115033"/>
                  <a:pt x="1367304" y="113371"/>
                </a:cubicBezTo>
                <a:cubicBezTo>
                  <a:pt x="1377703" y="111709"/>
                  <a:pt x="1390667" y="109402"/>
                  <a:pt x="1406195" y="106450"/>
                </a:cubicBezTo>
                <a:cubicBezTo>
                  <a:pt x="1415261" y="104020"/>
                  <a:pt x="1422651" y="102786"/>
                  <a:pt x="1428365" y="102751"/>
                </a:cubicBezTo>
                <a:close/>
                <a:moveTo>
                  <a:pt x="7534957" y="102632"/>
                </a:moveTo>
                <a:cubicBezTo>
                  <a:pt x="7537801" y="102775"/>
                  <a:pt x="7540678" y="103685"/>
                  <a:pt x="7543587" y="105362"/>
                </a:cubicBezTo>
                <a:cubicBezTo>
                  <a:pt x="7549403" y="108717"/>
                  <a:pt x="7555035" y="112977"/>
                  <a:pt x="7560479" y="118143"/>
                </a:cubicBezTo>
                <a:cubicBezTo>
                  <a:pt x="7565923" y="123308"/>
                  <a:pt x="7566748" y="127134"/>
                  <a:pt x="7562953" y="129621"/>
                </a:cubicBezTo>
                <a:cubicBezTo>
                  <a:pt x="7559158" y="132108"/>
                  <a:pt x="7554029" y="139819"/>
                  <a:pt x="7547568" y="152755"/>
                </a:cubicBezTo>
                <a:cubicBezTo>
                  <a:pt x="7541106" y="165690"/>
                  <a:pt x="7534973" y="175386"/>
                  <a:pt x="7529169" y="181841"/>
                </a:cubicBezTo>
                <a:cubicBezTo>
                  <a:pt x="7523365" y="188297"/>
                  <a:pt x="7518900" y="187630"/>
                  <a:pt x="7515775" y="179841"/>
                </a:cubicBezTo>
                <a:cubicBezTo>
                  <a:pt x="7492595" y="182892"/>
                  <a:pt x="7473619" y="185522"/>
                  <a:pt x="7458847" y="187729"/>
                </a:cubicBezTo>
                <a:cubicBezTo>
                  <a:pt x="7451965" y="197254"/>
                  <a:pt x="7446923" y="197217"/>
                  <a:pt x="7443723" y="187618"/>
                </a:cubicBezTo>
                <a:cubicBezTo>
                  <a:pt x="7440523" y="178018"/>
                  <a:pt x="7437615" y="167445"/>
                  <a:pt x="7434998" y="155899"/>
                </a:cubicBezTo>
                <a:cubicBezTo>
                  <a:pt x="7432381" y="144352"/>
                  <a:pt x="7427907" y="134926"/>
                  <a:pt x="7421575" y="127621"/>
                </a:cubicBezTo>
                <a:cubicBezTo>
                  <a:pt x="7415244" y="120316"/>
                  <a:pt x="7417303" y="117054"/>
                  <a:pt x="7427752" y="117836"/>
                </a:cubicBezTo>
                <a:cubicBezTo>
                  <a:pt x="7438201" y="118617"/>
                  <a:pt x="7455883" y="117287"/>
                  <a:pt x="7480800" y="113845"/>
                </a:cubicBezTo>
                <a:cubicBezTo>
                  <a:pt x="7505717" y="110404"/>
                  <a:pt x="7520955" y="107291"/>
                  <a:pt x="7526518" y="104506"/>
                </a:cubicBezTo>
                <a:cubicBezTo>
                  <a:pt x="7529299" y="103114"/>
                  <a:pt x="7532113" y="102489"/>
                  <a:pt x="7534957" y="102632"/>
                </a:cubicBezTo>
                <a:close/>
                <a:moveTo>
                  <a:pt x="4162510" y="99855"/>
                </a:moveTo>
                <a:cubicBezTo>
                  <a:pt x="4157648" y="100234"/>
                  <a:pt x="4144173" y="102550"/>
                  <a:pt x="4122084" y="106804"/>
                </a:cubicBezTo>
                <a:cubicBezTo>
                  <a:pt x="4122829" y="114034"/>
                  <a:pt x="4123870" y="123547"/>
                  <a:pt x="4125210" y="135342"/>
                </a:cubicBezTo>
                <a:cubicBezTo>
                  <a:pt x="4145959" y="131522"/>
                  <a:pt x="4158721" y="129314"/>
                  <a:pt x="4163496" y="128719"/>
                </a:cubicBezTo>
                <a:cubicBezTo>
                  <a:pt x="4164587" y="126028"/>
                  <a:pt x="4165911" y="120450"/>
                  <a:pt x="4167468" y="111985"/>
                </a:cubicBezTo>
                <a:cubicBezTo>
                  <a:pt x="4169024" y="103520"/>
                  <a:pt x="4167372" y="99477"/>
                  <a:pt x="4162510" y="99855"/>
                </a:cubicBezTo>
                <a:close/>
                <a:moveTo>
                  <a:pt x="3552910" y="99855"/>
                </a:moveTo>
                <a:cubicBezTo>
                  <a:pt x="3548048" y="100234"/>
                  <a:pt x="3534573" y="102550"/>
                  <a:pt x="3512484" y="106804"/>
                </a:cubicBezTo>
                <a:cubicBezTo>
                  <a:pt x="3513229" y="114034"/>
                  <a:pt x="3514271" y="123547"/>
                  <a:pt x="3515610" y="135342"/>
                </a:cubicBezTo>
                <a:cubicBezTo>
                  <a:pt x="3536359" y="131522"/>
                  <a:pt x="3549121" y="129314"/>
                  <a:pt x="3553896" y="128719"/>
                </a:cubicBezTo>
                <a:cubicBezTo>
                  <a:pt x="3554987" y="126028"/>
                  <a:pt x="3556311" y="120450"/>
                  <a:pt x="3557868" y="111985"/>
                </a:cubicBezTo>
                <a:cubicBezTo>
                  <a:pt x="3559424" y="103520"/>
                  <a:pt x="3557772" y="99477"/>
                  <a:pt x="3552910" y="99855"/>
                </a:cubicBezTo>
                <a:close/>
                <a:moveTo>
                  <a:pt x="4043698" y="98332"/>
                </a:moveTo>
                <a:cubicBezTo>
                  <a:pt x="4047416" y="98449"/>
                  <a:pt x="4051788" y="99846"/>
                  <a:pt x="4056814" y="102525"/>
                </a:cubicBezTo>
                <a:cubicBezTo>
                  <a:pt x="4066866" y="107883"/>
                  <a:pt x="4069877" y="113067"/>
                  <a:pt x="4065846" y="118078"/>
                </a:cubicBezTo>
                <a:cubicBezTo>
                  <a:pt x="4061815" y="123088"/>
                  <a:pt x="4059077" y="128127"/>
                  <a:pt x="4057632" y="133193"/>
                </a:cubicBezTo>
                <a:cubicBezTo>
                  <a:pt x="4056188" y="138259"/>
                  <a:pt x="4054696" y="152693"/>
                  <a:pt x="4053158" y="176493"/>
                </a:cubicBezTo>
                <a:cubicBezTo>
                  <a:pt x="4052414" y="189528"/>
                  <a:pt x="4052216" y="194464"/>
                  <a:pt x="4052563" y="191301"/>
                </a:cubicBezTo>
                <a:cubicBezTo>
                  <a:pt x="4087240" y="168009"/>
                  <a:pt x="4098350" y="164025"/>
                  <a:pt x="4085891" y="179348"/>
                </a:cubicBezTo>
                <a:cubicBezTo>
                  <a:pt x="4073433" y="194671"/>
                  <a:pt x="4064565" y="205536"/>
                  <a:pt x="4059288" y="211942"/>
                </a:cubicBezTo>
                <a:cubicBezTo>
                  <a:pt x="4054011" y="218347"/>
                  <a:pt x="4048501" y="225885"/>
                  <a:pt x="4042759" y="234554"/>
                </a:cubicBezTo>
                <a:cubicBezTo>
                  <a:pt x="4037017" y="243223"/>
                  <a:pt x="4031659" y="242898"/>
                  <a:pt x="4026686" y="233578"/>
                </a:cubicBezTo>
                <a:cubicBezTo>
                  <a:pt x="4021712" y="224257"/>
                  <a:pt x="4021173" y="216189"/>
                  <a:pt x="4025067" y="209374"/>
                </a:cubicBezTo>
                <a:cubicBezTo>
                  <a:pt x="4028962" y="202559"/>
                  <a:pt x="4031488" y="191208"/>
                  <a:pt x="4032648" y="175321"/>
                </a:cubicBezTo>
                <a:cubicBezTo>
                  <a:pt x="4033807" y="159433"/>
                  <a:pt x="4034387" y="148463"/>
                  <a:pt x="4034387" y="142411"/>
                </a:cubicBezTo>
                <a:lnTo>
                  <a:pt x="4034387" y="126077"/>
                </a:lnTo>
                <a:cubicBezTo>
                  <a:pt x="4034387" y="123014"/>
                  <a:pt x="4031708" y="123389"/>
                  <a:pt x="4026351" y="127203"/>
                </a:cubicBezTo>
                <a:cubicBezTo>
                  <a:pt x="4020993" y="131016"/>
                  <a:pt x="4014110" y="134322"/>
                  <a:pt x="4005701" y="137118"/>
                </a:cubicBezTo>
                <a:cubicBezTo>
                  <a:pt x="3997292" y="139915"/>
                  <a:pt x="3989661" y="138473"/>
                  <a:pt x="3982809" y="132793"/>
                </a:cubicBezTo>
                <a:cubicBezTo>
                  <a:pt x="3975957" y="127113"/>
                  <a:pt x="3976233" y="123997"/>
                  <a:pt x="3983637" y="123445"/>
                </a:cubicBezTo>
                <a:cubicBezTo>
                  <a:pt x="3991041" y="122893"/>
                  <a:pt x="4000166" y="120375"/>
                  <a:pt x="4011012" y="115892"/>
                </a:cubicBezTo>
                <a:cubicBezTo>
                  <a:pt x="4021858" y="111408"/>
                  <a:pt x="4029690" y="106720"/>
                  <a:pt x="4034508" y="101827"/>
                </a:cubicBezTo>
                <a:cubicBezTo>
                  <a:pt x="4036917" y="99381"/>
                  <a:pt x="4039981" y="98216"/>
                  <a:pt x="4043698" y="98332"/>
                </a:cubicBezTo>
                <a:close/>
                <a:moveTo>
                  <a:pt x="3434098" y="98332"/>
                </a:moveTo>
                <a:cubicBezTo>
                  <a:pt x="3437816" y="98449"/>
                  <a:pt x="3442188" y="99846"/>
                  <a:pt x="3447214" y="102525"/>
                </a:cubicBezTo>
                <a:cubicBezTo>
                  <a:pt x="3457266" y="107883"/>
                  <a:pt x="3460277" y="113067"/>
                  <a:pt x="3456246" y="118078"/>
                </a:cubicBezTo>
                <a:cubicBezTo>
                  <a:pt x="3452215" y="123088"/>
                  <a:pt x="3449477" y="128127"/>
                  <a:pt x="3448033" y="133193"/>
                </a:cubicBezTo>
                <a:cubicBezTo>
                  <a:pt x="3446588" y="138259"/>
                  <a:pt x="3445096" y="152693"/>
                  <a:pt x="3443558" y="176493"/>
                </a:cubicBezTo>
                <a:cubicBezTo>
                  <a:pt x="3442814" y="189528"/>
                  <a:pt x="3442616" y="194464"/>
                  <a:pt x="3442963" y="191301"/>
                </a:cubicBezTo>
                <a:cubicBezTo>
                  <a:pt x="3477640" y="168009"/>
                  <a:pt x="3488749" y="164025"/>
                  <a:pt x="3476291" y="179348"/>
                </a:cubicBezTo>
                <a:cubicBezTo>
                  <a:pt x="3463833" y="194671"/>
                  <a:pt x="3454965" y="205536"/>
                  <a:pt x="3449688" y="211942"/>
                </a:cubicBezTo>
                <a:cubicBezTo>
                  <a:pt x="3444411" y="218347"/>
                  <a:pt x="3438901" y="225885"/>
                  <a:pt x="3433159" y="234554"/>
                </a:cubicBezTo>
                <a:cubicBezTo>
                  <a:pt x="3427417" y="243223"/>
                  <a:pt x="3422059" y="242898"/>
                  <a:pt x="3417086" y="233578"/>
                </a:cubicBezTo>
                <a:cubicBezTo>
                  <a:pt x="3412112" y="224257"/>
                  <a:pt x="3411573" y="216189"/>
                  <a:pt x="3415467" y="209374"/>
                </a:cubicBezTo>
                <a:cubicBezTo>
                  <a:pt x="3419362" y="202559"/>
                  <a:pt x="3421889" y="191208"/>
                  <a:pt x="3423048" y="175321"/>
                </a:cubicBezTo>
                <a:cubicBezTo>
                  <a:pt x="3424208" y="159433"/>
                  <a:pt x="3424787" y="148463"/>
                  <a:pt x="3424787" y="142411"/>
                </a:cubicBezTo>
                <a:lnTo>
                  <a:pt x="3424787" y="126077"/>
                </a:lnTo>
                <a:cubicBezTo>
                  <a:pt x="3424787" y="123014"/>
                  <a:pt x="3422108" y="123389"/>
                  <a:pt x="3416751" y="127203"/>
                </a:cubicBezTo>
                <a:cubicBezTo>
                  <a:pt x="3411393" y="131016"/>
                  <a:pt x="3404510" y="134322"/>
                  <a:pt x="3396101" y="137118"/>
                </a:cubicBezTo>
                <a:cubicBezTo>
                  <a:pt x="3387692" y="139915"/>
                  <a:pt x="3380061" y="138473"/>
                  <a:pt x="3373209" y="132793"/>
                </a:cubicBezTo>
                <a:cubicBezTo>
                  <a:pt x="3366357" y="127113"/>
                  <a:pt x="3366633" y="123997"/>
                  <a:pt x="3374037" y="123445"/>
                </a:cubicBezTo>
                <a:cubicBezTo>
                  <a:pt x="3381441" y="122893"/>
                  <a:pt x="3390566" y="120375"/>
                  <a:pt x="3401412" y="115892"/>
                </a:cubicBezTo>
                <a:cubicBezTo>
                  <a:pt x="3412258" y="111408"/>
                  <a:pt x="3420090" y="106720"/>
                  <a:pt x="3424909" y="101827"/>
                </a:cubicBezTo>
                <a:cubicBezTo>
                  <a:pt x="3427317" y="99381"/>
                  <a:pt x="3430381" y="98216"/>
                  <a:pt x="3434098" y="98332"/>
                </a:cubicBezTo>
                <a:close/>
                <a:moveTo>
                  <a:pt x="4784881" y="95205"/>
                </a:moveTo>
                <a:cubicBezTo>
                  <a:pt x="4777148" y="96364"/>
                  <a:pt x="4764538" y="99040"/>
                  <a:pt x="4747051" y="103232"/>
                </a:cubicBezTo>
                <a:lnTo>
                  <a:pt x="4747051" y="114338"/>
                </a:lnTo>
                <a:cubicBezTo>
                  <a:pt x="4755571" y="113644"/>
                  <a:pt x="4762821" y="112106"/>
                  <a:pt x="4768799" y="109725"/>
                </a:cubicBezTo>
                <a:cubicBezTo>
                  <a:pt x="4774776" y="107343"/>
                  <a:pt x="4780234" y="107988"/>
                  <a:pt x="4785169" y="111659"/>
                </a:cubicBezTo>
                <a:cubicBezTo>
                  <a:pt x="4790106" y="115331"/>
                  <a:pt x="4790443" y="118837"/>
                  <a:pt x="4786183" y="122180"/>
                </a:cubicBezTo>
                <a:cubicBezTo>
                  <a:pt x="4781923" y="125522"/>
                  <a:pt x="4775707" y="127798"/>
                  <a:pt x="4767533" y="129007"/>
                </a:cubicBezTo>
                <a:cubicBezTo>
                  <a:pt x="4759360" y="130216"/>
                  <a:pt x="4752533" y="130430"/>
                  <a:pt x="4747051" y="129649"/>
                </a:cubicBezTo>
                <a:lnTo>
                  <a:pt x="4747051" y="138839"/>
                </a:lnTo>
                <a:cubicBezTo>
                  <a:pt x="4752483" y="138938"/>
                  <a:pt x="4759199" y="137602"/>
                  <a:pt x="4767199" y="134830"/>
                </a:cubicBezTo>
                <a:cubicBezTo>
                  <a:pt x="4775198" y="132058"/>
                  <a:pt x="4781622" y="132843"/>
                  <a:pt x="4786472" y="137183"/>
                </a:cubicBezTo>
                <a:cubicBezTo>
                  <a:pt x="4791321" y="141524"/>
                  <a:pt x="4790738" y="145047"/>
                  <a:pt x="4784723" y="147750"/>
                </a:cubicBezTo>
                <a:cubicBezTo>
                  <a:pt x="4778708" y="150454"/>
                  <a:pt x="4772240" y="152392"/>
                  <a:pt x="4765320" y="153564"/>
                </a:cubicBezTo>
                <a:cubicBezTo>
                  <a:pt x="4758399" y="154736"/>
                  <a:pt x="4752310" y="154156"/>
                  <a:pt x="4747051" y="151824"/>
                </a:cubicBezTo>
                <a:lnTo>
                  <a:pt x="4747051" y="164531"/>
                </a:lnTo>
                <a:cubicBezTo>
                  <a:pt x="4754096" y="164605"/>
                  <a:pt x="4761605" y="163262"/>
                  <a:pt x="4769580" y="160503"/>
                </a:cubicBezTo>
                <a:cubicBezTo>
                  <a:pt x="4777555" y="157743"/>
                  <a:pt x="4783964" y="158522"/>
                  <a:pt x="4788806" y="162838"/>
                </a:cubicBezTo>
                <a:cubicBezTo>
                  <a:pt x="4793650" y="167154"/>
                  <a:pt x="4793303" y="170670"/>
                  <a:pt x="4787765" y="173386"/>
                </a:cubicBezTo>
                <a:cubicBezTo>
                  <a:pt x="4782227" y="176102"/>
                  <a:pt x="4775198" y="177857"/>
                  <a:pt x="4766678" y="178651"/>
                </a:cubicBezTo>
                <a:cubicBezTo>
                  <a:pt x="4758157" y="179444"/>
                  <a:pt x="4751516" y="179451"/>
                  <a:pt x="4746753" y="178669"/>
                </a:cubicBezTo>
                <a:cubicBezTo>
                  <a:pt x="4746146" y="188070"/>
                  <a:pt x="4745854" y="192306"/>
                  <a:pt x="4745879" y="191375"/>
                </a:cubicBezTo>
                <a:cubicBezTo>
                  <a:pt x="4767248" y="189081"/>
                  <a:pt x="4784345" y="186929"/>
                  <a:pt x="4797169" y="184920"/>
                </a:cubicBezTo>
                <a:cubicBezTo>
                  <a:pt x="4797901" y="159694"/>
                  <a:pt x="4798266" y="140079"/>
                  <a:pt x="4798266" y="126077"/>
                </a:cubicBezTo>
                <a:cubicBezTo>
                  <a:pt x="4798266" y="112435"/>
                  <a:pt x="4797969" y="103589"/>
                  <a:pt x="4797373" y="99539"/>
                </a:cubicBezTo>
                <a:cubicBezTo>
                  <a:pt x="4796778" y="95490"/>
                  <a:pt x="4792614" y="94045"/>
                  <a:pt x="4784881" y="95205"/>
                </a:cubicBezTo>
                <a:close/>
                <a:moveTo>
                  <a:pt x="2022631" y="95205"/>
                </a:moveTo>
                <a:cubicBezTo>
                  <a:pt x="2014898" y="96364"/>
                  <a:pt x="2002288" y="99040"/>
                  <a:pt x="1984801" y="103232"/>
                </a:cubicBezTo>
                <a:lnTo>
                  <a:pt x="1984801" y="114338"/>
                </a:lnTo>
                <a:cubicBezTo>
                  <a:pt x="1993321" y="113644"/>
                  <a:pt x="2000571" y="112106"/>
                  <a:pt x="2006549" y="109725"/>
                </a:cubicBezTo>
                <a:cubicBezTo>
                  <a:pt x="2012527" y="107343"/>
                  <a:pt x="2017983" y="107988"/>
                  <a:pt x="2022920" y="111659"/>
                </a:cubicBezTo>
                <a:cubicBezTo>
                  <a:pt x="2027856" y="115331"/>
                  <a:pt x="2028194" y="118837"/>
                  <a:pt x="2023934" y="122180"/>
                </a:cubicBezTo>
                <a:cubicBezTo>
                  <a:pt x="2019673" y="125522"/>
                  <a:pt x="2013457" y="127798"/>
                  <a:pt x="2005283" y="129007"/>
                </a:cubicBezTo>
                <a:cubicBezTo>
                  <a:pt x="1997110" y="130216"/>
                  <a:pt x="1990283" y="130430"/>
                  <a:pt x="1984801" y="129649"/>
                </a:cubicBezTo>
                <a:lnTo>
                  <a:pt x="1984801" y="138839"/>
                </a:lnTo>
                <a:cubicBezTo>
                  <a:pt x="1990233" y="138938"/>
                  <a:pt x="1996949" y="137602"/>
                  <a:pt x="2004949" y="134830"/>
                </a:cubicBezTo>
                <a:cubicBezTo>
                  <a:pt x="2012948" y="132058"/>
                  <a:pt x="2019373" y="132843"/>
                  <a:pt x="2024222" y="137183"/>
                </a:cubicBezTo>
                <a:cubicBezTo>
                  <a:pt x="2029071" y="141524"/>
                  <a:pt x="2028488" y="145047"/>
                  <a:pt x="2022473" y="147750"/>
                </a:cubicBezTo>
                <a:cubicBezTo>
                  <a:pt x="2016458" y="150454"/>
                  <a:pt x="2009990" y="152392"/>
                  <a:pt x="2003070" y="153564"/>
                </a:cubicBezTo>
                <a:cubicBezTo>
                  <a:pt x="1996149" y="154736"/>
                  <a:pt x="1990060" y="154156"/>
                  <a:pt x="1984801" y="151824"/>
                </a:cubicBezTo>
                <a:lnTo>
                  <a:pt x="1984801" y="164531"/>
                </a:lnTo>
                <a:cubicBezTo>
                  <a:pt x="1991846" y="164605"/>
                  <a:pt x="1999355" y="163262"/>
                  <a:pt x="2007330" y="160503"/>
                </a:cubicBezTo>
                <a:cubicBezTo>
                  <a:pt x="2015305" y="157743"/>
                  <a:pt x="2021713" y="158522"/>
                  <a:pt x="2026557" y="162838"/>
                </a:cubicBezTo>
                <a:cubicBezTo>
                  <a:pt x="2031400" y="167154"/>
                  <a:pt x="2031052" y="170670"/>
                  <a:pt x="2025515" y="173386"/>
                </a:cubicBezTo>
                <a:cubicBezTo>
                  <a:pt x="2019977" y="176102"/>
                  <a:pt x="2012948" y="177857"/>
                  <a:pt x="2004428" y="178651"/>
                </a:cubicBezTo>
                <a:cubicBezTo>
                  <a:pt x="1995907" y="179444"/>
                  <a:pt x="1989266" y="179451"/>
                  <a:pt x="1984503" y="178669"/>
                </a:cubicBezTo>
                <a:cubicBezTo>
                  <a:pt x="1983896" y="188070"/>
                  <a:pt x="1983604" y="192306"/>
                  <a:pt x="1983629" y="191375"/>
                </a:cubicBezTo>
                <a:cubicBezTo>
                  <a:pt x="2004998" y="189081"/>
                  <a:pt x="2022095" y="186929"/>
                  <a:pt x="2034919" y="184920"/>
                </a:cubicBezTo>
                <a:cubicBezTo>
                  <a:pt x="2035651" y="159694"/>
                  <a:pt x="2036016" y="140079"/>
                  <a:pt x="2036016" y="126077"/>
                </a:cubicBezTo>
                <a:cubicBezTo>
                  <a:pt x="2036016" y="112435"/>
                  <a:pt x="2035719" y="103589"/>
                  <a:pt x="2035124" y="99539"/>
                </a:cubicBezTo>
                <a:cubicBezTo>
                  <a:pt x="2034528" y="95490"/>
                  <a:pt x="2030364" y="94045"/>
                  <a:pt x="2022631" y="95205"/>
                </a:cubicBezTo>
                <a:close/>
                <a:moveTo>
                  <a:pt x="6667307" y="90614"/>
                </a:moveTo>
                <a:cubicBezTo>
                  <a:pt x="6673873" y="90552"/>
                  <a:pt x="6679280" y="91146"/>
                  <a:pt x="6683527" y="92395"/>
                </a:cubicBezTo>
                <a:cubicBezTo>
                  <a:pt x="6692023" y="94895"/>
                  <a:pt x="6698997" y="100172"/>
                  <a:pt x="6704447" y="108227"/>
                </a:cubicBezTo>
                <a:cubicBezTo>
                  <a:pt x="6709898" y="116282"/>
                  <a:pt x="6701520" y="119727"/>
                  <a:pt x="6679314" y="118561"/>
                </a:cubicBezTo>
                <a:cubicBezTo>
                  <a:pt x="6657107" y="117395"/>
                  <a:pt x="6626185" y="117842"/>
                  <a:pt x="6586547" y="119901"/>
                </a:cubicBezTo>
                <a:cubicBezTo>
                  <a:pt x="6594323" y="124651"/>
                  <a:pt x="6597047" y="129714"/>
                  <a:pt x="6594715" y="135091"/>
                </a:cubicBezTo>
                <a:cubicBezTo>
                  <a:pt x="6592383" y="140467"/>
                  <a:pt x="6592181" y="155527"/>
                  <a:pt x="6594110" y="180269"/>
                </a:cubicBezTo>
                <a:cubicBezTo>
                  <a:pt x="6596038" y="205012"/>
                  <a:pt x="6596398" y="222236"/>
                  <a:pt x="6595189" y="231940"/>
                </a:cubicBezTo>
                <a:cubicBezTo>
                  <a:pt x="6593979" y="241645"/>
                  <a:pt x="6589980" y="250758"/>
                  <a:pt x="6583189" y="259278"/>
                </a:cubicBezTo>
                <a:cubicBezTo>
                  <a:pt x="6576399" y="267799"/>
                  <a:pt x="6571265" y="268927"/>
                  <a:pt x="6567786" y="262664"/>
                </a:cubicBezTo>
                <a:cubicBezTo>
                  <a:pt x="6564307" y="256401"/>
                  <a:pt x="6557005" y="247819"/>
                  <a:pt x="6545880" y="236917"/>
                </a:cubicBezTo>
                <a:cubicBezTo>
                  <a:pt x="6534755" y="226015"/>
                  <a:pt x="6532715" y="221374"/>
                  <a:pt x="6539759" y="222992"/>
                </a:cubicBezTo>
                <a:cubicBezTo>
                  <a:pt x="6546804" y="224611"/>
                  <a:pt x="6552689" y="225972"/>
                  <a:pt x="6557415" y="227076"/>
                </a:cubicBezTo>
                <a:cubicBezTo>
                  <a:pt x="6562139" y="228179"/>
                  <a:pt x="6565621" y="228657"/>
                  <a:pt x="6567860" y="228508"/>
                </a:cubicBezTo>
                <a:cubicBezTo>
                  <a:pt x="6570099" y="228359"/>
                  <a:pt x="6571029" y="212376"/>
                  <a:pt x="6570651" y="180558"/>
                </a:cubicBezTo>
                <a:cubicBezTo>
                  <a:pt x="6570273" y="148739"/>
                  <a:pt x="6568595" y="129432"/>
                  <a:pt x="6565619" y="122635"/>
                </a:cubicBezTo>
                <a:cubicBezTo>
                  <a:pt x="6542501" y="126530"/>
                  <a:pt x="6524363" y="129444"/>
                  <a:pt x="6511203" y="131379"/>
                </a:cubicBezTo>
                <a:cubicBezTo>
                  <a:pt x="6498044" y="133314"/>
                  <a:pt x="6488593" y="134483"/>
                  <a:pt x="6482851" y="134886"/>
                </a:cubicBezTo>
                <a:cubicBezTo>
                  <a:pt x="6477109" y="135289"/>
                  <a:pt x="6472099" y="135280"/>
                  <a:pt x="6467820" y="134858"/>
                </a:cubicBezTo>
                <a:cubicBezTo>
                  <a:pt x="6463541" y="134436"/>
                  <a:pt x="6457525" y="130719"/>
                  <a:pt x="6449775" y="123705"/>
                </a:cubicBezTo>
                <a:cubicBezTo>
                  <a:pt x="6442023" y="116692"/>
                  <a:pt x="6444007" y="113185"/>
                  <a:pt x="6455727" y="113185"/>
                </a:cubicBezTo>
                <a:cubicBezTo>
                  <a:pt x="6465910" y="113185"/>
                  <a:pt x="6479779" y="112422"/>
                  <a:pt x="6497335" y="110897"/>
                </a:cubicBezTo>
                <a:cubicBezTo>
                  <a:pt x="6514889" y="109371"/>
                  <a:pt x="6539304" y="106655"/>
                  <a:pt x="6570577" y="102748"/>
                </a:cubicBezTo>
                <a:cubicBezTo>
                  <a:pt x="6601849" y="98842"/>
                  <a:pt x="6626369" y="95515"/>
                  <a:pt x="6644135" y="92768"/>
                </a:cubicBezTo>
                <a:cubicBezTo>
                  <a:pt x="6653018" y="91394"/>
                  <a:pt x="6660743" y="90676"/>
                  <a:pt x="6667307" y="90614"/>
                </a:cubicBezTo>
                <a:close/>
                <a:moveTo>
                  <a:pt x="1046905" y="86452"/>
                </a:moveTo>
                <a:cubicBezTo>
                  <a:pt x="1021182" y="89515"/>
                  <a:pt x="1003720" y="91698"/>
                  <a:pt x="994517" y="93000"/>
                </a:cubicBezTo>
                <a:cubicBezTo>
                  <a:pt x="996043" y="109433"/>
                  <a:pt x="997866" y="125885"/>
                  <a:pt x="999987" y="142355"/>
                </a:cubicBezTo>
                <a:cubicBezTo>
                  <a:pt x="1011967" y="141648"/>
                  <a:pt x="1027607" y="139869"/>
                  <a:pt x="1046905" y="137016"/>
                </a:cubicBezTo>
                <a:close/>
                <a:moveTo>
                  <a:pt x="726627" y="81782"/>
                </a:moveTo>
                <a:lnTo>
                  <a:pt x="719892" y="90582"/>
                </a:lnTo>
                <a:cubicBezTo>
                  <a:pt x="724121" y="91003"/>
                  <a:pt x="727932" y="92485"/>
                  <a:pt x="731324" y="95028"/>
                </a:cubicBezTo>
                <a:cubicBezTo>
                  <a:pt x="734716" y="97570"/>
                  <a:pt x="738341" y="100113"/>
                  <a:pt x="742198" y="102655"/>
                </a:cubicBezTo>
                <a:cubicBezTo>
                  <a:pt x="746750" y="96839"/>
                  <a:pt x="749788" y="92101"/>
                  <a:pt x="751313" y="88442"/>
                </a:cubicBezTo>
                <a:cubicBezTo>
                  <a:pt x="752839" y="84784"/>
                  <a:pt x="752454" y="82954"/>
                  <a:pt x="750160" y="82954"/>
                </a:cubicBezTo>
                <a:cubicBezTo>
                  <a:pt x="746700" y="82954"/>
                  <a:pt x="742812" y="83537"/>
                  <a:pt x="738496" y="84703"/>
                </a:cubicBezTo>
                <a:cubicBezTo>
                  <a:pt x="734180" y="85869"/>
                  <a:pt x="730223" y="84895"/>
                  <a:pt x="726627" y="81782"/>
                </a:cubicBezTo>
                <a:close/>
                <a:moveTo>
                  <a:pt x="1116554" y="78420"/>
                </a:moveTo>
                <a:cubicBezTo>
                  <a:pt x="1114165" y="78131"/>
                  <a:pt x="1111006" y="78279"/>
                  <a:pt x="1107078" y="78861"/>
                </a:cubicBezTo>
                <a:cubicBezTo>
                  <a:pt x="1099221" y="80027"/>
                  <a:pt x="1087330" y="81652"/>
                  <a:pt x="1071406" y="83736"/>
                </a:cubicBezTo>
                <a:cubicBezTo>
                  <a:pt x="1070736" y="102364"/>
                  <a:pt x="1070401" y="118791"/>
                  <a:pt x="1070401" y="133016"/>
                </a:cubicBezTo>
                <a:cubicBezTo>
                  <a:pt x="1084565" y="132297"/>
                  <a:pt x="1100948" y="130511"/>
                  <a:pt x="1119552" y="127658"/>
                </a:cubicBezTo>
                <a:cubicBezTo>
                  <a:pt x="1121722" y="114574"/>
                  <a:pt x="1122999" y="104038"/>
                  <a:pt x="1123384" y="96051"/>
                </a:cubicBezTo>
                <a:cubicBezTo>
                  <a:pt x="1123768" y="88064"/>
                  <a:pt x="1123111" y="82911"/>
                  <a:pt x="1121412" y="80592"/>
                </a:cubicBezTo>
                <a:cubicBezTo>
                  <a:pt x="1120562" y="79432"/>
                  <a:pt x="1118943" y="78708"/>
                  <a:pt x="1116554" y="78420"/>
                </a:cubicBezTo>
                <a:close/>
                <a:moveTo>
                  <a:pt x="4174486" y="76032"/>
                </a:moveTo>
                <a:cubicBezTo>
                  <a:pt x="4179425" y="75335"/>
                  <a:pt x="4185857" y="77661"/>
                  <a:pt x="4193782" y="83010"/>
                </a:cubicBezTo>
                <a:cubicBezTo>
                  <a:pt x="4204349" y="90141"/>
                  <a:pt x="4206451" y="96343"/>
                  <a:pt x="4200089" y="101614"/>
                </a:cubicBezTo>
                <a:cubicBezTo>
                  <a:pt x="4193727" y="106885"/>
                  <a:pt x="4189125" y="115231"/>
                  <a:pt x="4186285" y="126654"/>
                </a:cubicBezTo>
                <a:cubicBezTo>
                  <a:pt x="4193293" y="133190"/>
                  <a:pt x="4195209" y="137453"/>
                  <a:pt x="4192034" y="139444"/>
                </a:cubicBezTo>
                <a:cubicBezTo>
                  <a:pt x="4188859" y="141434"/>
                  <a:pt x="4178776" y="142982"/>
                  <a:pt x="4161784" y="144085"/>
                </a:cubicBezTo>
                <a:cubicBezTo>
                  <a:pt x="4172674" y="149009"/>
                  <a:pt x="4176732" y="153688"/>
                  <a:pt x="4173960" y="158122"/>
                </a:cubicBezTo>
                <a:cubicBezTo>
                  <a:pt x="4171188" y="162556"/>
                  <a:pt x="4169049" y="171736"/>
                  <a:pt x="4167542" y="185664"/>
                </a:cubicBezTo>
                <a:cubicBezTo>
                  <a:pt x="4166035" y="199592"/>
                  <a:pt x="4166720" y="210875"/>
                  <a:pt x="4169598" y="219513"/>
                </a:cubicBezTo>
                <a:cubicBezTo>
                  <a:pt x="4172475" y="228152"/>
                  <a:pt x="4179582" y="232824"/>
                  <a:pt x="4190918" y="233531"/>
                </a:cubicBezTo>
                <a:cubicBezTo>
                  <a:pt x="4202253" y="234238"/>
                  <a:pt x="4211171" y="233736"/>
                  <a:pt x="4217669" y="232024"/>
                </a:cubicBezTo>
                <a:cubicBezTo>
                  <a:pt x="4224168" y="230313"/>
                  <a:pt x="4228518" y="225488"/>
                  <a:pt x="4230720" y="217551"/>
                </a:cubicBezTo>
                <a:cubicBezTo>
                  <a:pt x="4232921" y="209613"/>
                  <a:pt x="4235541" y="200544"/>
                  <a:pt x="4238580" y="190343"/>
                </a:cubicBezTo>
                <a:cubicBezTo>
                  <a:pt x="4241618" y="180142"/>
                  <a:pt x="4244350" y="183128"/>
                  <a:pt x="4246775" y="199301"/>
                </a:cubicBezTo>
                <a:cubicBezTo>
                  <a:pt x="4249199" y="215473"/>
                  <a:pt x="4252566" y="226465"/>
                  <a:pt x="4256876" y="232275"/>
                </a:cubicBezTo>
                <a:cubicBezTo>
                  <a:pt x="4261186" y="238086"/>
                  <a:pt x="4257239" y="243642"/>
                  <a:pt x="4245035" y="248944"/>
                </a:cubicBezTo>
                <a:cubicBezTo>
                  <a:pt x="4232831" y="254246"/>
                  <a:pt x="4217899" y="256897"/>
                  <a:pt x="4200238" y="256897"/>
                </a:cubicBezTo>
                <a:cubicBezTo>
                  <a:pt x="4183048" y="256897"/>
                  <a:pt x="4169982" y="253685"/>
                  <a:pt x="4161040" y="247260"/>
                </a:cubicBezTo>
                <a:cubicBezTo>
                  <a:pt x="4152098" y="240836"/>
                  <a:pt x="4148405" y="224958"/>
                  <a:pt x="4149962" y="199626"/>
                </a:cubicBezTo>
                <a:cubicBezTo>
                  <a:pt x="4151518" y="174294"/>
                  <a:pt x="4151025" y="156413"/>
                  <a:pt x="4148483" y="145983"/>
                </a:cubicBezTo>
                <a:cubicBezTo>
                  <a:pt x="4145333" y="146764"/>
                  <a:pt x="4141203" y="147465"/>
                  <a:pt x="4136093" y="148085"/>
                </a:cubicBezTo>
                <a:cubicBezTo>
                  <a:pt x="4146213" y="154572"/>
                  <a:pt x="4149804" y="159498"/>
                  <a:pt x="4146864" y="162866"/>
                </a:cubicBezTo>
                <a:cubicBezTo>
                  <a:pt x="4143925" y="166233"/>
                  <a:pt x="4140341" y="172719"/>
                  <a:pt x="4136112" y="182325"/>
                </a:cubicBezTo>
                <a:cubicBezTo>
                  <a:pt x="4131882" y="191930"/>
                  <a:pt x="4126168" y="201741"/>
                  <a:pt x="4118968" y="211756"/>
                </a:cubicBezTo>
                <a:cubicBezTo>
                  <a:pt x="4111769" y="221771"/>
                  <a:pt x="4103704" y="229817"/>
                  <a:pt x="4094775" y="235894"/>
                </a:cubicBezTo>
                <a:cubicBezTo>
                  <a:pt x="4085845" y="241971"/>
                  <a:pt x="4077439" y="245822"/>
                  <a:pt x="4069557" y="247446"/>
                </a:cubicBezTo>
                <a:cubicBezTo>
                  <a:pt x="4061676" y="249071"/>
                  <a:pt x="4061353" y="246340"/>
                  <a:pt x="4068590" y="239252"/>
                </a:cubicBezTo>
                <a:cubicBezTo>
                  <a:pt x="4075827" y="232164"/>
                  <a:pt x="4084031" y="223268"/>
                  <a:pt x="4093203" y="212565"/>
                </a:cubicBezTo>
                <a:cubicBezTo>
                  <a:pt x="4102374" y="201862"/>
                  <a:pt x="4109847" y="189329"/>
                  <a:pt x="4115620" y="174967"/>
                </a:cubicBezTo>
                <a:cubicBezTo>
                  <a:pt x="4118506" y="167786"/>
                  <a:pt x="4120508" y="162170"/>
                  <a:pt x="4121626" y="158117"/>
                </a:cubicBezTo>
                <a:lnTo>
                  <a:pt x="4122306" y="154827"/>
                </a:lnTo>
                <a:lnTo>
                  <a:pt x="4121110" y="156923"/>
                </a:lnTo>
                <a:cubicBezTo>
                  <a:pt x="4117671" y="161288"/>
                  <a:pt x="4114657" y="159936"/>
                  <a:pt x="4112067" y="152866"/>
                </a:cubicBezTo>
                <a:cubicBezTo>
                  <a:pt x="4108612" y="143440"/>
                  <a:pt x="4105552" y="133962"/>
                  <a:pt x="4102886" y="124431"/>
                </a:cubicBezTo>
                <a:cubicBezTo>
                  <a:pt x="4100219" y="114900"/>
                  <a:pt x="4097087" y="106748"/>
                  <a:pt x="4093491" y="99976"/>
                </a:cubicBezTo>
                <a:cubicBezTo>
                  <a:pt x="4089894" y="93205"/>
                  <a:pt x="4092548" y="90402"/>
                  <a:pt x="4101453" y="91568"/>
                </a:cubicBezTo>
                <a:cubicBezTo>
                  <a:pt x="4110358" y="92733"/>
                  <a:pt x="4122702" y="91623"/>
                  <a:pt x="4138483" y="88238"/>
                </a:cubicBezTo>
                <a:cubicBezTo>
                  <a:pt x="4154265" y="84852"/>
                  <a:pt x="4164786" y="81351"/>
                  <a:pt x="4170044" y="77736"/>
                </a:cubicBezTo>
                <a:cubicBezTo>
                  <a:pt x="4171359" y="76832"/>
                  <a:pt x="4172840" y="76264"/>
                  <a:pt x="4174486" y="76032"/>
                </a:cubicBezTo>
                <a:close/>
                <a:moveTo>
                  <a:pt x="3564886" y="76032"/>
                </a:moveTo>
                <a:cubicBezTo>
                  <a:pt x="3569825" y="75335"/>
                  <a:pt x="3576257" y="77661"/>
                  <a:pt x="3584183" y="83010"/>
                </a:cubicBezTo>
                <a:cubicBezTo>
                  <a:pt x="3594749" y="90141"/>
                  <a:pt x="3596851" y="96343"/>
                  <a:pt x="3590489" y="101614"/>
                </a:cubicBezTo>
                <a:cubicBezTo>
                  <a:pt x="3584127" y="106885"/>
                  <a:pt x="3579526" y="115231"/>
                  <a:pt x="3576685" y="126654"/>
                </a:cubicBezTo>
                <a:cubicBezTo>
                  <a:pt x="3583693" y="133190"/>
                  <a:pt x="3585609" y="137453"/>
                  <a:pt x="3582434" y="139444"/>
                </a:cubicBezTo>
                <a:cubicBezTo>
                  <a:pt x="3579259" y="141434"/>
                  <a:pt x="3569175" y="142982"/>
                  <a:pt x="3552185" y="144085"/>
                </a:cubicBezTo>
                <a:cubicBezTo>
                  <a:pt x="3563073" y="149009"/>
                  <a:pt x="3567132" y="153688"/>
                  <a:pt x="3564360" y="158122"/>
                </a:cubicBezTo>
                <a:cubicBezTo>
                  <a:pt x="3561589" y="162556"/>
                  <a:pt x="3559449" y="171736"/>
                  <a:pt x="3557942" y="185664"/>
                </a:cubicBezTo>
                <a:cubicBezTo>
                  <a:pt x="3556435" y="199592"/>
                  <a:pt x="3557120" y="210875"/>
                  <a:pt x="3559998" y="219513"/>
                </a:cubicBezTo>
                <a:cubicBezTo>
                  <a:pt x="3562875" y="228152"/>
                  <a:pt x="3569982" y="232824"/>
                  <a:pt x="3581317" y="233531"/>
                </a:cubicBezTo>
                <a:cubicBezTo>
                  <a:pt x="3592653" y="234238"/>
                  <a:pt x="3601571" y="233736"/>
                  <a:pt x="3608069" y="232024"/>
                </a:cubicBezTo>
                <a:cubicBezTo>
                  <a:pt x="3614568" y="230313"/>
                  <a:pt x="3618919" y="225488"/>
                  <a:pt x="3621120" y="217551"/>
                </a:cubicBezTo>
                <a:cubicBezTo>
                  <a:pt x="3623321" y="209613"/>
                  <a:pt x="3625941" y="200544"/>
                  <a:pt x="3628980" y="190343"/>
                </a:cubicBezTo>
                <a:cubicBezTo>
                  <a:pt x="3632018" y="180142"/>
                  <a:pt x="3634750" y="183128"/>
                  <a:pt x="3637174" y="199301"/>
                </a:cubicBezTo>
                <a:cubicBezTo>
                  <a:pt x="3639599" y="215473"/>
                  <a:pt x="3642966" y="226465"/>
                  <a:pt x="3647276" y="232275"/>
                </a:cubicBezTo>
                <a:cubicBezTo>
                  <a:pt x="3651586" y="238086"/>
                  <a:pt x="3647639" y="243642"/>
                  <a:pt x="3635435" y="248944"/>
                </a:cubicBezTo>
                <a:cubicBezTo>
                  <a:pt x="3623231" y="254246"/>
                  <a:pt x="3608299" y="256897"/>
                  <a:pt x="3590638" y="256897"/>
                </a:cubicBezTo>
                <a:cubicBezTo>
                  <a:pt x="3573448" y="256897"/>
                  <a:pt x="3560383" y="253685"/>
                  <a:pt x="3551440" y="247260"/>
                </a:cubicBezTo>
                <a:cubicBezTo>
                  <a:pt x="3542498" y="240836"/>
                  <a:pt x="3538805" y="224958"/>
                  <a:pt x="3540362" y="199626"/>
                </a:cubicBezTo>
                <a:cubicBezTo>
                  <a:pt x="3541918" y="174294"/>
                  <a:pt x="3541425" y="156413"/>
                  <a:pt x="3538883" y="145983"/>
                </a:cubicBezTo>
                <a:cubicBezTo>
                  <a:pt x="3535733" y="146764"/>
                  <a:pt x="3531603" y="147465"/>
                  <a:pt x="3526493" y="148085"/>
                </a:cubicBezTo>
                <a:cubicBezTo>
                  <a:pt x="3536613" y="154572"/>
                  <a:pt x="3540204" y="159498"/>
                  <a:pt x="3537265" y="162866"/>
                </a:cubicBezTo>
                <a:cubicBezTo>
                  <a:pt x="3534325" y="166233"/>
                  <a:pt x="3530741" y="172719"/>
                  <a:pt x="3526512" y="182325"/>
                </a:cubicBezTo>
                <a:cubicBezTo>
                  <a:pt x="3522282" y="191930"/>
                  <a:pt x="3516568" y="201741"/>
                  <a:pt x="3509368" y="211756"/>
                </a:cubicBezTo>
                <a:cubicBezTo>
                  <a:pt x="3502169" y="221771"/>
                  <a:pt x="3494104" y="229817"/>
                  <a:pt x="3485174" y="235894"/>
                </a:cubicBezTo>
                <a:cubicBezTo>
                  <a:pt x="3476245" y="241971"/>
                  <a:pt x="3467839" y="245822"/>
                  <a:pt x="3459957" y="247446"/>
                </a:cubicBezTo>
                <a:cubicBezTo>
                  <a:pt x="3452076" y="249071"/>
                  <a:pt x="3451753" y="246340"/>
                  <a:pt x="3458990" y="239252"/>
                </a:cubicBezTo>
                <a:cubicBezTo>
                  <a:pt x="3466227" y="232164"/>
                  <a:pt x="3474431" y="223268"/>
                  <a:pt x="3483602" y="212565"/>
                </a:cubicBezTo>
                <a:cubicBezTo>
                  <a:pt x="3492774" y="201862"/>
                  <a:pt x="3500246" y="189329"/>
                  <a:pt x="3506020" y="174967"/>
                </a:cubicBezTo>
                <a:cubicBezTo>
                  <a:pt x="3508906" y="167786"/>
                  <a:pt x="3510909" y="162170"/>
                  <a:pt x="3512026" y="158117"/>
                </a:cubicBezTo>
                <a:lnTo>
                  <a:pt x="3512706" y="154827"/>
                </a:lnTo>
                <a:lnTo>
                  <a:pt x="3511509" y="156923"/>
                </a:lnTo>
                <a:cubicBezTo>
                  <a:pt x="3508071" y="161288"/>
                  <a:pt x="3505057" y="159936"/>
                  <a:pt x="3502466" y="152866"/>
                </a:cubicBezTo>
                <a:cubicBezTo>
                  <a:pt x="3499013" y="143440"/>
                  <a:pt x="3495952" y="133962"/>
                  <a:pt x="3493286" y="124431"/>
                </a:cubicBezTo>
                <a:cubicBezTo>
                  <a:pt x="3490619" y="114900"/>
                  <a:pt x="3487487" y="106748"/>
                  <a:pt x="3483891" y="99976"/>
                </a:cubicBezTo>
                <a:cubicBezTo>
                  <a:pt x="3480294" y="93205"/>
                  <a:pt x="3482948" y="90402"/>
                  <a:pt x="3491853" y="91568"/>
                </a:cubicBezTo>
                <a:cubicBezTo>
                  <a:pt x="3500758" y="92733"/>
                  <a:pt x="3513101" y="91623"/>
                  <a:pt x="3528883" y="88238"/>
                </a:cubicBezTo>
                <a:cubicBezTo>
                  <a:pt x="3544666" y="84852"/>
                  <a:pt x="3555186" y="81351"/>
                  <a:pt x="3560444" y="77736"/>
                </a:cubicBezTo>
                <a:cubicBezTo>
                  <a:pt x="3561759" y="76832"/>
                  <a:pt x="3563240" y="76264"/>
                  <a:pt x="3564886" y="76032"/>
                </a:cubicBezTo>
                <a:close/>
                <a:moveTo>
                  <a:pt x="2951142" y="71783"/>
                </a:moveTo>
                <a:cubicBezTo>
                  <a:pt x="2949939" y="71442"/>
                  <a:pt x="2946023" y="72049"/>
                  <a:pt x="2939394" y="73606"/>
                </a:cubicBezTo>
                <a:cubicBezTo>
                  <a:pt x="2932765" y="75162"/>
                  <a:pt x="2926852" y="74775"/>
                  <a:pt x="2921655" y="72443"/>
                </a:cubicBezTo>
                <a:cubicBezTo>
                  <a:pt x="2917017" y="79562"/>
                  <a:pt x="2912707" y="85298"/>
                  <a:pt x="2908726" y="89651"/>
                </a:cubicBezTo>
                <a:cubicBezTo>
                  <a:pt x="2913799" y="92355"/>
                  <a:pt x="2922369" y="97471"/>
                  <a:pt x="2934436" y="104999"/>
                </a:cubicBezTo>
                <a:cubicBezTo>
                  <a:pt x="2940674" y="96752"/>
                  <a:pt x="2945319" y="89239"/>
                  <a:pt x="2948370" y="82461"/>
                </a:cubicBezTo>
                <a:cubicBezTo>
                  <a:pt x="2951421" y="75683"/>
                  <a:pt x="2952345" y="72124"/>
                  <a:pt x="2951142" y="71783"/>
                </a:cubicBezTo>
                <a:close/>
                <a:moveTo>
                  <a:pt x="1468070" y="61316"/>
                </a:moveTo>
                <a:cubicBezTo>
                  <a:pt x="1472535" y="61581"/>
                  <a:pt x="1476758" y="62466"/>
                  <a:pt x="1480739" y="63969"/>
                </a:cubicBezTo>
                <a:cubicBezTo>
                  <a:pt x="1488701" y="66977"/>
                  <a:pt x="1493336" y="71280"/>
                  <a:pt x="1494645" y="76880"/>
                </a:cubicBezTo>
                <a:cubicBezTo>
                  <a:pt x="1495953" y="82480"/>
                  <a:pt x="1490748" y="85280"/>
                  <a:pt x="1479027" y="85280"/>
                </a:cubicBezTo>
                <a:cubicBezTo>
                  <a:pt x="1469837" y="85280"/>
                  <a:pt x="1460201" y="85670"/>
                  <a:pt x="1450117" y="86452"/>
                </a:cubicBezTo>
                <a:cubicBezTo>
                  <a:pt x="1440034" y="87233"/>
                  <a:pt x="1429375" y="88203"/>
                  <a:pt x="1418138" y="89363"/>
                </a:cubicBezTo>
                <a:cubicBezTo>
                  <a:pt x="1406902" y="90523"/>
                  <a:pt x="1396202" y="92079"/>
                  <a:pt x="1386038" y="94033"/>
                </a:cubicBezTo>
                <a:cubicBezTo>
                  <a:pt x="1375874" y="95986"/>
                  <a:pt x="1368932" y="97149"/>
                  <a:pt x="1365211" y="97521"/>
                </a:cubicBezTo>
                <a:cubicBezTo>
                  <a:pt x="1361490" y="97893"/>
                  <a:pt x="1355826" y="98671"/>
                  <a:pt x="1348217" y="99855"/>
                </a:cubicBezTo>
                <a:cubicBezTo>
                  <a:pt x="1340608" y="101040"/>
                  <a:pt x="1332869" y="97716"/>
                  <a:pt x="1325000" y="89884"/>
                </a:cubicBezTo>
                <a:cubicBezTo>
                  <a:pt x="1317130" y="82052"/>
                  <a:pt x="1317465" y="78527"/>
                  <a:pt x="1326004" y="79308"/>
                </a:cubicBezTo>
                <a:cubicBezTo>
                  <a:pt x="1334543" y="80089"/>
                  <a:pt x="1355109" y="78595"/>
                  <a:pt x="1387703" y="74824"/>
                </a:cubicBezTo>
                <a:cubicBezTo>
                  <a:pt x="1421970" y="68474"/>
                  <a:pt x="1444053" y="64326"/>
                  <a:pt x="1453950" y="62379"/>
                </a:cubicBezTo>
                <a:cubicBezTo>
                  <a:pt x="1458898" y="61405"/>
                  <a:pt x="1463605" y="61051"/>
                  <a:pt x="1468070" y="61316"/>
                </a:cubicBezTo>
                <a:close/>
                <a:moveTo>
                  <a:pt x="1691089" y="61225"/>
                </a:moveTo>
                <a:cubicBezTo>
                  <a:pt x="1687678" y="60928"/>
                  <a:pt x="1681483" y="61721"/>
                  <a:pt x="1672504" y="63607"/>
                </a:cubicBezTo>
                <a:cubicBezTo>
                  <a:pt x="1663525" y="65492"/>
                  <a:pt x="1650459" y="68555"/>
                  <a:pt x="1633306" y="72797"/>
                </a:cubicBezTo>
                <a:cubicBezTo>
                  <a:pt x="1634088" y="77286"/>
                  <a:pt x="1634478" y="81013"/>
                  <a:pt x="1634478" y="83977"/>
                </a:cubicBezTo>
                <a:cubicBezTo>
                  <a:pt x="1639873" y="83332"/>
                  <a:pt x="1647675" y="81419"/>
                  <a:pt x="1657881" y="78238"/>
                </a:cubicBezTo>
                <a:cubicBezTo>
                  <a:pt x="1668089" y="75057"/>
                  <a:pt x="1674910" y="75931"/>
                  <a:pt x="1678345" y="80861"/>
                </a:cubicBezTo>
                <a:cubicBezTo>
                  <a:pt x="1681781" y="85791"/>
                  <a:pt x="1677694" y="90290"/>
                  <a:pt x="1666086" y="94358"/>
                </a:cubicBezTo>
                <a:cubicBezTo>
                  <a:pt x="1654477" y="98426"/>
                  <a:pt x="1644326" y="99685"/>
                  <a:pt x="1635632" y="98135"/>
                </a:cubicBezTo>
                <a:lnTo>
                  <a:pt x="1635632" y="113166"/>
                </a:lnTo>
                <a:cubicBezTo>
                  <a:pt x="1642689" y="113241"/>
                  <a:pt x="1650713" y="111703"/>
                  <a:pt x="1659705" y="108553"/>
                </a:cubicBezTo>
                <a:cubicBezTo>
                  <a:pt x="1668697" y="105402"/>
                  <a:pt x="1675105" y="106791"/>
                  <a:pt x="1678932" y="112720"/>
                </a:cubicBezTo>
                <a:cubicBezTo>
                  <a:pt x="1682758" y="118648"/>
                  <a:pt x="1677632" y="122952"/>
                  <a:pt x="1663556" y="125631"/>
                </a:cubicBezTo>
                <a:cubicBezTo>
                  <a:pt x="1649479" y="128310"/>
                  <a:pt x="1640171" y="128868"/>
                  <a:pt x="1635632" y="127305"/>
                </a:cubicBezTo>
                <a:lnTo>
                  <a:pt x="1635632" y="142355"/>
                </a:lnTo>
                <a:cubicBezTo>
                  <a:pt x="1638521" y="142368"/>
                  <a:pt x="1643985" y="141608"/>
                  <a:pt x="1652022" y="140076"/>
                </a:cubicBezTo>
                <a:cubicBezTo>
                  <a:pt x="1660058" y="138545"/>
                  <a:pt x="1667518" y="136985"/>
                  <a:pt x="1674402" y="135397"/>
                </a:cubicBezTo>
                <a:cubicBezTo>
                  <a:pt x="1681285" y="133810"/>
                  <a:pt x="1685821" y="134573"/>
                  <a:pt x="1688010" y="137686"/>
                </a:cubicBezTo>
                <a:cubicBezTo>
                  <a:pt x="1690199" y="140799"/>
                  <a:pt x="1692112" y="136858"/>
                  <a:pt x="1693749" y="125863"/>
                </a:cubicBezTo>
                <a:cubicBezTo>
                  <a:pt x="1695386" y="114869"/>
                  <a:pt x="1696205" y="100931"/>
                  <a:pt x="1696205" y="84052"/>
                </a:cubicBezTo>
                <a:cubicBezTo>
                  <a:pt x="1696205" y="69132"/>
                  <a:pt x="1694499" y="61523"/>
                  <a:pt x="1691089" y="61225"/>
                </a:cubicBezTo>
                <a:close/>
                <a:moveTo>
                  <a:pt x="5623704" y="59607"/>
                </a:moveTo>
                <a:cubicBezTo>
                  <a:pt x="5620306" y="65771"/>
                  <a:pt x="5614986" y="71922"/>
                  <a:pt x="5607742" y="78061"/>
                </a:cubicBezTo>
                <a:cubicBezTo>
                  <a:pt x="5615270" y="79128"/>
                  <a:pt x="5621060" y="81488"/>
                  <a:pt x="5625109" y="85140"/>
                </a:cubicBezTo>
                <a:cubicBezTo>
                  <a:pt x="5629158" y="88793"/>
                  <a:pt x="5635548" y="94240"/>
                  <a:pt x="5644280" y="101483"/>
                </a:cubicBezTo>
                <a:cubicBezTo>
                  <a:pt x="5650319" y="93248"/>
                  <a:pt x="5655253" y="85304"/>
                  <a:pt x="5659079" y="77652"/>
                </a:cubicBezTo>
                <a:cubicBezTo>
                  <a:pt x="5662905" y="70000"/>
                  <a:pt x="5664818" y="64741"/>
                  <a:pt x="5664818" y="61876"/>
                </a:cubicBezTo>
                <a:cubicBezTo>
                  <a:pt x="5664818" y="60363"/>
                  <a:pt x="5661990" y="60190"/>
                  <a:pt x="5656335" y="61355"/>
                </a:cubicBezTo>
                <a:cubicBezTo>
                  <a:pt x="5650679" y="62521"/>
                  <a:pt x="5645098" y="63687"/>
                  <a:pt x="5639592" y="64853"/>
                </a:cubicBezTo>
                <a:cubicBezTo>
                  <a:pt x="5634085" y="66019"/>
                  <a:pt x="5628789" y="64270"/>
                  <a:pt x="5623704" y="59607"/>
                </a:cubicBezTo>
                <a:close/>
                <a:moveTo>
                  <a:pt x="5005558" y="54505"/>
                </a:moveTo>
                <a:cubicBezTo>
                  <a:pt x="5006893" y="53606"/>
                  <a:pt x="5009186" y="53778"/>
                  <a:pt x="5012439" y="55021"/>
                </a:cubicBezTo>
                <a:cubicBezTo>
                  <a:pt x="5018944" y="57508"/>
                  <a:pt x="5024999" y="60559"/>
                  <a:pt x="5030605" y="64174"/>
                </a:cubicBezTo>
                <a:cubicBezTo>
                  <a:pt x="5036212" y="67789"/>
                  <a:pt x="5037799" y="71845"/>
                  <a:pt x="5035368" y="76341"/>
                </a:cubicBezTo>
                <a:cubicBezTo>
                  <a:pt x="5032937" y="80836"/>
                  <a:pt x="5029483" y="88052"/>
                  <a:pt x="5025006" y="97986"/>
                </a:cubicBezTo>
                <a:cubicBezTo>
                  <a:pt x="5042233" y="96510"/>
                  <a:pt x="5057699" y="93419"/>
                  <a:pt x="5071403" y="88712"/>
                </a:cubicBezTo>
                <a:cubicBezTo>
                  <a:pt x="5085107" y="84005"/>
                  <a:pt x="5095975" y="84387"/>
                  <a:pt x="5104006" y="89856"/>
                </a:cubicBezTo>
                <a:cubicBezTo>
                  <a:pt x="5112036" y="95326"/>
                  <a:pt x="5111710" y="99812"/>
                  <a:pt x="5103029" y="103316"/>
                </a:cubicBezTo>
                <a:cubicBezTo>
                  <a:pt x="5094348" y="106819"/>
                  <a:pt x="5084962" y="109346"/>
                  <a:pt x="5074873" y="110897"/>
                </a:cubicBezTo>
                <a:cubicBezTo>
                  <a:pt x="5064783" y="112447"/>
                  <a:pt x="5054644" y="113821"/>
                  <a:pt x="5044456" y="115017"/>
                </a:cubicBezTo>
                <a:cubicBezTo>
                  <a:pt x="5034267" y="116214"/>
                  <a:pt x="5026934" y="115641"/>
                  <a:pt x="5022457" y="113297"/>
                </a:cubicBezTo>
                <a:cubicBezTo>
                  <a:pt x="5021043" y="118183"/>
                  <a:pt x="5017608" y="128254"/>
                  <a:pt x="5012151" y="143509"/>
                </a:cubicBezTo>
                <a:cubicBezTo>
                  <a:pt x="5061004" y="138957"/>
                  <a:pt x="5088342" y="135097"/>
                  <a:pt x="5094164" y="131928"/>
                </a:cubicBezTo>
                <a:cubicBezTo>
                  <a:pt x="5099987" y="128759"/>
                  <a:pt x="5107069" y="129054"/>
                  <a:pt x="5115410" y="132812"/>
                </a:cubicBezTo>
                <a:cubicBezTo>
                  <a:pt x="5123750" y="136570"/>
                  <a:pt x="5130029" y="140932"/>
                  <a:pt x="5134246" y="145899"/>
                </a:cubicBezTo>
                <a:cubicBezTo>
                  <a:pt x="5138462" y="150866"/>
                  <a:pt x="5138599" y="155682"/>
                  <a:pt x="5134655" y="160345"/>
                </a:cubicBezTo>
                <a:cubicBezTo>
                  <a:pt x="5130711" y="165008"/>
                  <a:pt x="5127765" y="179807"/>
                  <a:pt x="5125818" y="204742"/>
                </a:cubicBezTo>
                <a:cubicBezTo>
                  <a:pt x="5123871" y="229677"/>
                  <a:pt x="5116203" y="248299"/>
                  <a:pt x="5102815" y="260608"/>
                </a:cubicBezTo>
                <a:cubicBezTo>
                  <a:pt x="5089427" y="272918"/>
                  <a:pt x="5081328" y="274924"/>
                  <a:pt x="5078519" y="266627"/>
                </a:cubicBezTo>
                <a:cubicBezTo>
                  <a:pt x="5075710" y="258330"/>
                  <a:pt x="5070346" y="249939"/>
                  <a:pt x="5062427" y="241456"/>
                </a:cubicBezTo>
                <a:cubicBezTo>
                  <a:pt x="5054508" y="232973"/>
                  <a:pt x="5054653" y="229739"/>
                  <a:pt x="5062864" y="231754"/>
                </a:cubicBezTo>
                <a:cubicBezTo>
                  <a:pt x="5071075" y="233770"/>
                  <a:pt x="5077195" y="235522"/>
                  <a:pt x="5081226" y="237010"/>
                </a:cubicBezTo>
                <a:cubicBezTo>
                  <a:pt x="5085256" y="238498"/>
                  <a:pt x="5089325" y="235680"/>
                  <a:pt x="5093430" y="228555"/>
                </a:cubicBezTo>
                <a:cubicBezTo>
                  <a:pt x="5097535" y="221429"/>
                  <a:pt x="5100753" y="207452"/>
                  <a:pt x="5103085" y="186622"/>
                </a:cubicBezTo>
                <a:cubicBezTo>
                  <a:pt x="5105417" y="165793"/>
                  <a:pt x="5104375" y="154590"/>
                  <a:pt x="5099959" y="153015"/>
                </a:cubicBezTo>
                <a:cubicBezTo>
                  <a:pt x="5095544" y="151440"/>
                  <a:pt x="5087172" y="151415"/>
                  <a:pt x="5074845" y="152941"/>
                </a:cubicBezTo>
                <a:cubicBezTo>
                  <a:pt x="5062517" y="154466"/>
                  <a:pt x="5048765" y="156398"/>
                  <a:pt x="5033591" y="158736"/>
                </a:cubicBezTo>
                <a:cubicBezTo>
                  <a:pt x="5018417" y="161073"/>
                  <a:pt x="5007168" y="163814"/>
                  <a:pt x="4999845" y="166958"/>
                </a:cubicBezTo>
                <a:cubicBezTo>
                  <a:pt x="4992521" y="170102"/>
                  <a:pt x="4987659" y="167898"/>
                  <a:pt x="4985259" y="160345"/>
                </a:cubicBezTo>
                <a:cubicBezTo>
                  <a:pt x="4982860" y="152792"/>
                  <a:pt x="4983824" y="146994"/>
                  <a:pt x="4988152" y="142951"/>
                </a:cubicBezTo>
                <a:cubicBezTo>
                  <a:pt x="4992480" y="138907"/>
                  <a:pt x="4996567" y="128806"/>
                  <a:pt x="5000412" y="112645"/>
                </a:cubicBezTo>
                <a:cubicBezTo>
                  <a:pt x="5004257" y="96485"/>
                  <a:pt x="5006179" y="85397"/>
                  <a:pt x="5006179" y="79382"/>
                </a:cubicBezTo>
                <a:cubicBezTo>
                  <a:pt x="5006179" y="72821"/>
                  <a:pt x="5005596" y="66499"/>
                  <a:pt x="5004430" y="60416"/>
                </a:cubicBezTo>
                <a:cubicBezTo>
                  <a:pt x="5003847" y="57374"/>
                  <a:pt x="5004223" y="55404"/>
                  <a:pt x="5005558" y="54505"/>
                </a:cubicBezTo>
                <a:close/>
                <a:moveTo>
                  <a:pt x="2243308" y="54505"/>
                </a:moveTo>
                <a:cubicBezTo>
                  <a:pt x="2244643" y="53606"/>
                  <a:pt x="2246937" y="53778"/>
                  <a:pt x="2250189" y="55021"/>
                </a:cubicBezTo>
                <a:cubicBezTo>
                  <a:pt x="2256694" y="57508"/>
                  <a:pt x="2262750" y="60559"/>
                  <a:pt x="2268356" y="64174"/>
                </a:cubicBezTo>
                <a:cubicBezTo>
                  <a:pt x="2273962" y="67789"/>
                  <a:pt x="2275549" y="71845"/>
                  <a:pt x="2273118" y="76341"/>
                </a:cubicBezTo>
                <a:cubicBezTo>
                  <a:pt x="2270687" y="80836"/>
                  <a:pt x="2267233" y="88052"/>
                  <a:pt x="2262756" y="97986"/>
                </a:cubicBezTo>
                <a:cubicBezTo>
                  <a:pt x="2279983" y="96510"/>
                  <a:pt x="2295449" y="93419"/>
                  <a:pt x="2309153" y="88712"/>
                </a:cubicBezTo>
                <a:cubicBezTo>
                  <a:pt x="2322858" y="84005"/>
                  <a:pt x="2333726" y="84387"/>
                  <a:pt x="2341756" y="89856"/>
                </a:cubicBezTo>
                <a:cubicBezTo>
                  <a:pt x="2349786" y="95326"/>
                  <a:pt x="2349461" y="99812"/>
                  <a:pt x="2340779" y="103316"/>
                </a:cubicBezTo>
                <a:cubicBezTo>
                  <a:pt x="2332098" y="106819"/>
                  <a:pt x="2322712" y="109346"/>
                  <a:pt x="2312623" y="110897"/>
                </a:cubicBezTo>
                <a:cubicBezTo>
                  <a:pt x="2302534" y="112447"/>
                  <a:pt x="2292395" y="113821"/>
                  <a:pt x="2282206" y="115017"/>
                </a:cubicBezTo>
                <a:cubicBezTo>
                  <a:pt x="2272018" y="116214"/>
                  <a:pt x="2264685" y="115641"/>
                  <a:pt x="2260207" y="113297"/>
                </a:cubicBezTo>
                <a:cubicBezTo>
                  <a:pt x="2258794" y="118183"/>
                  <a:pt x="2255358" y="128254"/>
                  <a:pt x="2249901" y="143509"/>
                </a:cubicBezTo>
                <a:cubicBezTo>
                  <a:pt x="2298754" y="138957"/>
                  <a:pt x="2326092" y="135097"/>
                  <a:pt x="2331915" y="131928"/>
                </a:cubicBezTo>
                <a:cubicBezTo>
                  <a:pt x="2337737" y="128759"/>
                  <a:pt x="2344819" y="129054"/>
                  <a:pt x="2353160" y="132812"/>
                </a:cubicBezTo>
                <a:cubicBezTo>
                  <a:pt x="2361501" y="136570"/>
                  <a:pt x="2367779" y="140932"/>
                  <a:pt x="2371996" y="145899"/>
                </a:cubicBezTo>
                <a:cubicBezTo>
                  <a:pt x="2376213" y="150866"/>
                  <a:pt x="2376349" y="155682"/>
                  <a:pt x="2372405" y="160345"/>
                </a:cubicBezTo>
                <a:cubicBezTo>
                  <a:pt x="2368461" y="165008"/>
                  <a:pt x="2365516" y="179807"/>
                  <a:pt x="2363568" y="204742"/>
                </a:cubicBezTo>
                <a:cubicBezTo>
                  <a:pt x="2361621" y="229677"/>
                  <a:pt x="2353954" y="248299"/>
                  <a:pt x="2340565" y="260608"/>
                </a:cubicBezTo>
                <a:cubicBezTo>
                  <a:pt x="2327177" y="272918"/>
                  <a:pt x="2319078" y="274924"/>
                  <a:pt x="2316269" y="266627"/>
                </a:cubicBezTo>
                <a:cubicBezTo>
                  <a:pt x="2313460" y="258330"/>
                  <a:pt x="2308096" y="249939"/>
                  <a:pt x="2300177" y="241456"/>
                </a:cubicBezTo>
                <a:cubicBezTo>
                  <a:pt x="2292258" y="232973"/>
                  <a:pt x="2292404" y="229739"/>
                  <a:pt x="2300614" y="231754"/>
                </a:cubicBezTo>
                <a:cubicBezTo>
                  <a:pt x="2308825" y="233770"/>
                  <a:pt x="2314945" y="235522"/>
                  <a:pt x="2318976" y="237010"/>
                </a:cubicBezTo>
                <a:cubicBezTo>
                  <a:pt x="2323007" y="238498"/>
                  <a:pt x="2327075" y="235680"/>
                  <a:pt x="2331180" y="228555"/>
                </a:cubicBezTo>
                <a:cubicBezTo>
                  <a:pt x="2335285" y="221429"/>
                  <a:pt x="2338503" y="207452"/>
                  <a:pt x="2340835" y="186622"/>
                </a:cubicBezTo>
                <a:cubicBezTo>
                  <a:pt x="2343167" y="165793"/>
                  <a:pt x="2342125" y="154590"/>
                  <a:pt x="2337710" y="153015"/>
                </a:cubicBezTo>
                <a:cubicBezTo>
                  <a:pt x="2333294" y="151440"/>
                  <a:pt x="2324923" y="151415"/>
                  <a:pt x="2312595" y="152941"/>
                </a:cubicBezTo>
                <a:cubicBezTo>
                  <a:pt x="2300267" y="154466"/>
                  <a:pt x="2286516" y="156398"/>
                  <a:pt x="2271342" y="158736"/>
                </a:cubicBezTo>
                <a:cubicBezTo>
                  <a:pt x="2256167" y="161073"/>
                  <a:pt x="2244918" y="163814"/>
                  <a:pt x="2237595" y="166958"/>
                </a:cubicBezTo>
                <a:cubicBezTo>
                  <a:pt x="2230271" y="170102"/>
                  <a:pt x="2225410" y="167898"/>
                  <a:pt x="2223010" y="160345"/>
                </a:cubicBezTo>
                <a:cubicBezTo>
                  <a:pt x="2220610" y="152792"/>
                  <a:pt x="2221574" y="146994"/>
                  <a:pt x="2225903" y="142951"/>
                </a:cubicBezTo>
                <a:cubicBezTo>
                  <a:pt x="2230231" y="138907"/>
                  <a:pt x="2234318" y="128806"/>
                  <a:pt x="2238162" y="112645"/>
                </a:cubicBezTo>
                <a:cubicBezTo>
                  <a:pt x="2242007" y="96485"/>
                  <a:pt x="2243929" y="85397"/>
                  <a:pt x="2243929" y="79382"/>
                </a:cubicBezTo>
                <a:cubicBezTo>
                  <a:pt x="2243929" y="72821"/>
                  <a:pt x="2243346" y="66499"/>
                  <a:pt x="2242181" y="60416"/>
                </a:cubicBezTo>
                <a:cubicBezTo>
                  <a:pt x="2241598" y="57374"/>
                  <a:pt x="2241974" y="55404"/>
                  <a:pt x="2243308" y="54505"/>
                </a:cubicBezTo>
                <a:close/>
                <a:moveTo>
                  <a:pt x="506064" y="51440"/>
                </a:moveTo>
                <a:cubicBezTo>
                  <a:pt x="503322" y="51440"/>
                  <a:pt x="488433" y="53629"/>
                  <a:pt x="461396" y="58007"/>
                </a:cubicBezTo>
                <a:cubicBezTo>
                  <a:pt x="460045" y="68760"/>
                  <a:pt x="459003" y="78582"/>
                  <a:pt x="458271" y="87475"/>
                </a:cubicBezTo>
                <a:lnTo>
                  <a:pt x="503887" y="78787"/>
                </a:lnTo>
                <a:cubicBezTo>
                  <a:pt x="505301" y="69646"/>
                  <a:pt x="506395" y="62803"/>
                  <a:pt x="507170" y="58258"/>
                </a:cubicBezTo>
                <a:cubicBezTo>
                  <a:pt x="507946" y="53713"/>
                  <a:pt x="507577" y="51440"/>
                  <a:pt x="506064" y="51440"/>
                </a:cubicBezTo>
                <a:close/>
                <a:moveTo>
                  <a:pt x="5866371" y="49875"/>
                </a:moveTo>
                <a:cubicBezTo>
                  <a:pt x="5868878" y="49204"/>
                  <a:pt x="5873159" y="49617"/>
                  <a:pt x="5879214" y="51114"/>
                </a:cubicBezTo>
                <a:cubicBezTo>
                  <a:pt x="5891325" y="54109"/>
                  <a:pt x="5896627" y="61331"/>
                  <a:pt x="5895120" y="72778"/>
                </a:cubicBezTo>
                <a:cubicBezTo>
                  <a:pt x="5893613" y="84225"/>
                  <a:pt x="5887564" y="85614"/>
                  <a:pt x="5876972" y="76945"/>
                </a:cubicBezTo>
                <a:cubicBezTo>
                  <a:pt x="5870523" y="68090"/>
                  <a:pt x="5866257" y="60822"/>
                  <a:pt x="5864173" y="55142"/>
                </a:cubicBezTo>
                <a:cubicBezTo>
                  <a:pt x="5863131" y="52302"/>
                  <a:pt x="5863864" y="50546"/>
                  <a:pt x="5866371" y="49875"/>
                </a:cubicBezTo>
                <a:close/>
                <a:moveTo>
                  <a:pt x="7222625" y="49642"/>
                </a:moveTo>
                <a:cubicBezTo>
                  <a:pt x="7224615" y="48779"/>
                  <a:pt x="7227699" y="49697"/>
                  <a:pt x="7231875" y="52398"/>
                </a:cubicBezTo>
                <a:cubicBezTo>
                  <a:pt x="7240229" y="57799"/>
                  <a:pt x="7246867" y="63597"/>
                  <a:pt x="7251791" y="69792"/>
                </a:cubicBezTo>
                <a:cubicBezTo>
                  <a:pt x="7256714" y="75987"/>
                  <a:pt x="7256473" y="81314"/>
                  <a:pt x="7251065" y="85773"/>
                </a:cubicBezTo>
                <a:cubicBezTo>
                  <a:pt x="7245658" y="90231"/>
                  <a:pt x="7236319" y="99716"/>
                  <a:pt x="7223048" y="114227"/>
                </a:cubicBezTo>
                <a:cubicBezTo>
                  <a:pt x="7209777" y="128737"/>
                  <a:pt x="7194823" y="145626"/>
                  <a:pt x="7178186" y="164893"/>
                </a:cubicBezTo>
                <a:cubicBezTo>
                  <a:pt x="7161548" y="184160"/>
                  <a:pt x="7151043" y="195530"/>
                  <a:pt x="7146671" y="199003"/>
                </a:cubicBezTo>
                <a:cubicBezTo>
                  <a:pt x="7142299" y="202476"/>
                  <a:pt x="7142371" y="204224"/>
                  <a:pt x="7146885" y="204249"/>
                </a:cubicBezTo>
                <a:cubicBezTo>
                  <a:pt x="7151399" y="204274"/>
                  <a:pt x="7164267" y="203127"/>
                  <a:pt x="7185487" y="200807"/>
                </a:cubicBezTo>
                <a:cubicBezTo>
                  <a:pt x="7206708" y="198488"/>
                  <a:pt x="7223445" y="196380"/>
                  <a:pt x="7235699" y="194482"/>
                </a:cubicBezTo>
                <a:cubicBezTo>
                  <a:pt x="7232065" y="188938"/>
                  <a:pt x="7227848" y="181004"/>
                  <a:pt x="7223048" y="170679"/>
                </a:cubicBezTo>
                <a:cubicBezTo>
                  <a:pt x="7218249" y="160354"/>
                  <a:pt x="7221739" y="158053"/>
                  <a:pt x="7233522" y="163777"/>
                </a:cubicBezTo>
                <a:cubicBezTo>
                  <a:pt x="7245305" y="169501"/>
                  <a:pt x="7255998" y="176967"/>
                  <a:pt x="7265603" y="186176"/>
                </a:cubicBezTo>
                <a:cubicBezTo>
                  <a:pt x="7275209" y="195385"/>
                  <a:pt x="7281014" y="204894"/>
                  <a:pt x="7283017" y="214704"/>
                </a:cubicBezTo>
                <a:cubicBezTo>
                  <a:pt x="7285019" y="224515"/>
                  <a:pt x="7283977" y="233026"/>
                  <a:pt x="7279891" y="240238"/>
                </a:cubicBezTo>
                <a:cubicBezTo>
                  <a:pt x="7275805" y="247450"/>
                  <a:pt x="7270243" y="247115"/>
                  <a:pt x="7263204" y="239233"/>
                </a:cubicBezTo>
                <a:cubicBezTo>
                  <a:pt x="7256165" y="231351"/>
                  <a:pt x="7249105" y="220893"/>
                  <a:pt x="7242023" y="207858"/>
                </a:cubicBezTo>
                <a:cubicBezTo>
                  <a:pt x="7219588" y="211753"/>
                  <a:pt x="7195453" y="216977"/>
                  <a:pt x="7169619" y="223532"/>
                </a:cubicBezTo>
                <a:cubicBezTo>
                  <a:pt x="7143785" y="230086"/>
                  <a:pt x="7125517" y="236312"/>
                  <a:pt x="7114813" y="242210"/>
                </a:cubicBezTo>
                <a:cubicBezTo>
                  <a:pt x="7104109" y="248107"/>
                  <a:pt x="7097843" y="245251"/>
                  <a:pt x="7096014" y="233643"/>
                </a:cubicBezTo>
                <a:cubicBezTo>
                  <a:pt x="7094185" y="222034"/>
                  <a:pt x="7096737" y="214168"/>
                  <a:pt x="7103669" y="210044"/>
                </a:cubicBezTo>
                <a:cubicBezTo>
                  <a:pt x="7110602" y="205920"/>
                  <a:pt x="7118869" y="199443"/>
                  <a:pt x="7128468" y="190613"/>
                </a:cubicBezTo>
                <a:cubicBezTo>
                  <a:pt x="7138067" y="181782"/>
                  <a:pt x="7151785" y="166118"/>
                  <a:pt x="7169619" y="143620"/>
                </a:cubicBezTo>
                <a:cubicBezTo>
                  <a:pt x="7187453" y="121122"/>
                  <a:pt x="7200395" y="103372"/>
                  <a:pt x="7208445" y="90368"/>
                </a:cubicBezTo>
                <a:cubicBezTo>
                  <a:pt x="7216493" y="77364"/>
                  <a:pt x="7220323" y="66434"/>
                  <a:pt x="7219932" y="57579"/>
                </a:cubicBezTo>
                <a:cubicBezTo>
                  <a:pt x="7219737" y="53151"/>
                  <a:pt x="7220635" y="50506"/>
                  <a:pt x="7222625" y="49642"/>
                </a:cubicBezTo>
                <a:close/>
                <a:moveTo>
                  <a:pt x="7774215" y="45598"/>
                </a:moveTo>
                <a:cubicBezTo>
                  <a:pt x="7753937" y="48711"/>
                  <a:pt x="7741101" y="50795"/>
                  <a:pt x="7735705" y="51849"/>
                </a:cubicBezTo>
                <a:cubicBezTo>
                  <a:pt x="7739587" y="73640"/>
                  <a:pt x="7744046" y="96411"/>
                  <a:pt x="7749081" y="120161"/>
                </a:cubicBezTo>
                <a:cubicBezTo>
                  <a:pt x="7756163" y="119405"/>
                  <a:pt x="7765663" y="117699"/>
                  <a:pt x="7777582" y="115045"/>
                </a:cubicBezTo>
                <a:lnTo>
                  <a:pt x="7777582" y="91121"/>
                </a:lnTo>
                <a:cubicBezTo>
                  <a:pt x="7773477" y="92647"/>
                  <a:pt x="7769651" y="93806"/>
                  <a:pt x="7766103" y="94600"/>
                </a:cubicBezTo>
                <a:cubicBezTo>
                  <a:pt x="7762557" y="95394"/>
                  <a:pt x="7757357" y="93276"/>
                  <a:pt x="7750505" y="88247"/>
                </a:cubicBezTo>
                <a:cubicBezTo>
                  <a:pt x="7743652" y="83218"/>
                  <a:pt x="7744260" y="79891"/>
                  <a:pt x="7752327" y="78266"/>
                </a:cubicBezTo>
                <a:cubicBezTo>
                  <a:pt x="7760395" y="76641"/>
                  <a:pt x="7768845" y="74880"/>
                  <a:pt x="7777675" y="72983"/>
                </a:cubicBezTo>
                <a:cubicBezTo>
                  <a:pt x="7778394" y="62180"/>
                  <a:pt x="7777241" y="53052"/>
                  <a:pt x="7774215" y="45598"/>
                </a:cubicBezTo>
                <a:close/>
                <a:moveTo>
                  <a:pt x="188571" y="45577"/>
                </a:moveTo>
                <a:cubicBezTo>
                  <a:pt x="186925" y="44974"/>
                  <a:pt x="184675" y="45146"/>
                  <a:pt x="181823" y="46091"/>
                </a:cubicBezTo>
                <a:cubicBezTo>
                  <a:pt x="176118" y="47983"/>
                  <a:pt x="166282" y="51372"/>
                  <a:pt x="152318" y="56258"/>
                </a:cubicBezTo>
                <a:lnTo>
                  <a:pt x="152318" y="74638"/>
                </a:lnTo>
                <a:cubicBezTo>
                  <a:pt x="158457" y="73200"/>
                  <a:pt x="164026" y="71479"/>
                  <a:pt x="169024" y="69476"/>
                </a:cubicBezTo>
                <a:cubicBezTo>
                  <a:pt x="174022" y="67473"/>
                  <a:pt x="178517" y="68645"/>
                  <a:pt x="182511" y="72992"/>
                </a:cubicBezTo>
                <a:cubicBezTo>
                  <a:pt x="186505" y="77339"/>
                  <a:pt x="184530" y="81447"/>
                  <a:pt x="176586" y="85317"/>
                </a:cubicBezTo>
                <a:cubicBezTo>
                  <a:pt x="168642" y="89186"/>
                  <a:pt x="160553" y="91121"/>
                  <a:pt x="152318" y="91121"/>
                </a:cubicBezTo>
                <a:lnTo>
                  <a:pt x="152318" y="113166"/>
                </a:lnTo>
                <a:cubicBezTo>
                  <a:pt x="164546" y="109421"/>
                  <a:pt x="175467" y="106519"/>
                  <a:pt x="185078" y="104460"/>
                </a:cubicBezTo>
                <a:cubicBezTo>
                  <a:pt x="190374" y="72263"/>
                  <a:pt x="192582" y="54013"/>
                  <a:pt x="191701" y="49710"/>
                </a:cubicBezTo>
                <a:cubicBezTo>
                  <a:pt x="191261" y="47558"/>
                  <a:pt x="190218" y="46180"/>
                  <a:pt x="188571" y="45577"/>
                </a:cubicBezTo>
                <a:close/>
                <a:moveTo>
                  <a:pt x="714502" y="42442"/>
                </a:moveTo>
                <a:lnTo>
                  <a:pt x="676695" y="46435"/>
                </a:lnTo>
                <a:cubicBezTo>
                  <a:pt x="676695" y="74694"/>
                  <a:pt x="676208" y="103821"/>
                  <a:pt x="675235" y="133816"/>
                </a:cubicBezTo>
                <a:lnTo>
                  <a:pt x="673534" y="169750"/>
                </a:lnTo>
                <a:lnTo>
                  <a:pt x="677076" y="166726"/>
                </a:lnTo>
                <a:cubicBezTo>
                  <a:pt x="686769" y="159532"/>
                  <a:pt x="696768" y="151167"/>
                  <a:pt x="707075" y="141630"/>
                </a:cubicBezTo>
                <a:cubicBezTo>
                  <a:pt x="717381" y="132092"/>
                  <a:pt x="726273" y="123305"/>
                  <a:pt x="733752" y="115268"/>
                </a:cubicBezTo>
                <a:cubicBezTo>
                  <a:pt x="723817" y="108075"/>
                  <a:pt x="717002" y="103139"/>
                  <a:pt x="713307" y="100460"/>
                </a:cubicBezTo>
                <a:cubicBezTo>
                  <a:pt x="705022" y="108608"/>
                  <a:pt x="697019" y="114149"/>
                  <a:pt x="689299" y="117082"/>
                </a:cubicBezTo>
                <a:cubicBezTo>
                  <a:pt x="681578" y="120015"/>
                  <a:pt x="681265" y="117228"/>
                  <a:pt x="688359" y="108720"/>
                </a:cubicBezTo>
                <a:cubicBezTo>
                  <a:pt x="695453" y="100212"/>
                  <a:pt x="701875" y="89673"/>
                  <a:pt x="707623" y="77103"/>
                </a:cubicBezTo>
                <a:cubicBezTo>
                  <a:pt x="713372" y="64534"/>
                  <a:pt x="715663" y="54171"/>
                  <a:pt x="714497" y="46017"/>
                </a:cubicBezTo>
                <a:close/>
                <a:moveTo>
                  <a:pt x="4097308" y="38662"/>
                </a:moveTo>
                <a:cubicBezTo>
                  <a:pt x="4099334" y="38573"/>
                  <a:pt x="4101968" y="38926"/>
                  <a:pt x="4105211" y="39720"/>
                </a:cubicBezTo>
                <a:cubicBezTo>
                  <a:pt x="4117229" y="41419"/>
                  <a:pt x="4125185" y="45127"/>
                  <a:pt x="4129079" y="50845"/>
                </a:cubicBezTo>
                <a:cubicBezTo>
                  <a:pt x="4132974" y="56562"/>
                  <a:pt x="4133678" y="63343"/>
                  <a:pt x="4131191" y="71187"/>
                </a:cubicBezTo>
                <a:cubicBezTo>
                  <a:pt x="4128704" y="79032"/>
                  <a:pt x="4123765" y="80424"/>
                  <a:pt x="4116373" y="75364"/>
                </a:cubicBezTo>
                <a:cubicBezTo>
                  <a:pt x="4108982" y="70304"/>
                  <a:pt x="4102030" y="62304"/>
                  <a:pt x="4095519" y="51365"/>
                </a:cubicBezTo>
                <a:cubicBezTo>
                  <a:pt x="4090635" y="43161"/>
                  <a:pt x="4091232" y="38927"/>
                  <a:pt x="4097308" y="38662"/>
                </a:cubicBezTo>
                <a:close/>
                <a:moveTo>
                  <a:pt x="3487708" y="38662"/>
                </a:moveTo>
                <a:cubicBezTo>
                  <a:pt x="3489733" y="38573"/>
                  <a:pt x="3492368" y="38926"/>
                  <a:pt x="3495611" y="39720"/>
                </a:cubicBezTo>
                <a:cubicBezTo>
                  <a:pt x="3507629" y="41419"/>
                  <a:pt x="3515585" y="45127"/>
                  <a:pt x="3519479" y="50845"/>
                </a:cubicBezTo>
                <a:cubicBezTo>
                  <a:pt x="3523374" y="56562"/>
                  <a:pt x="3524078" y="63343"/>
                  <a:pt x="3521591" y="71187"/>
                </a:cubicBezTo>
                <a:cubicBezTo>
                  <a:pt x="3519104" y="79032"/>
                  <a:pt x="3514165" y="80424"/>
                  <a:pt x="3506773" y="75364"/>
                </a:cubicBezTo>
                <a:cubicBezTo>
                  <a:pt x="3499381" y="70304"/>
                  <a:pt x="3492430" y="62304"/>
                  <a:pt x="3485919" y="51365"/>
                </a:cubicBezTo>
                <a:cubicBezTo>
                  <a:pt x="3481035" y="43161"/>
                  <a:pt x="3481632" y="38927"/>
                  <a:pt x="3487708" y="38662"/>
                </a:cubicBezTo>
                <a:close/>
                <a:moveTo>
                  <a:pt x="7835864" y="37776"/>
                </a:moveTo>
                <a:cubicBezTo>
                  <a:pt x="7833323" y="37338"/>
                  <a:pt x="7829876" y="37407"/>
                  <a:pt x="7825523" y="37980"/>
                </a:cubicBezTo>
                <a:cubicBezTo>
                  <a:pt x="7816817" y="39127"/>
                  <a:pt x="7806721" y="40532"/>
                  <a:pt x="7795237" y="42194"/>
                </a:cubicBezTo>
                <a:cubicBezTo>
                  <a:pt x="7800681" y="45828"/>
                  <a:pt x="7802805" y="49195"/>
                  <a:pt x="7801608" y="52296"/>
                </a:cubicBezTo>
                <a:cubicBezTo>
                  <a:pt x="7800411" y="55396"/>
                  <a:pt x="7799453" y="60897"/>
                  <a:pt x="7798734" y="68797"/>
                </a:cubicBezTo>
                <a:cubicBezTo>
                  <a:pt x="7803509" y="68115"/>
                  <a:pt x="7808324" y="66974"/>
                  <a:pt x="7813179" y="65374"/>
                </a:cubicBezTo>
                <a:cubicBezTo>
                  <a:pt x="7818035" y="63774"/>
                  <a:pt x="7823263" y="65365"/>
                  <a:pt x="7828863" y="70146"/>
                </a:cubicBezTo>
                <a:cubicBezTo>
                  <a:pt x="7834462" y="74927"/>
                  <a:pt x="7833861" y="78641"/>
                  <a:pt x="7827058" y="81289"/>
                </a:cubicBezTo>
                <a:cubicBezTo>
                  <a:pt x="7820255" y="83937"/>
                  <a:pt x="7810708" y="86284"/>
                  <a:pt x="7798417" y="88331"/>
                </a:cubicBezTo>
                <a:cubicBezTo>
                  <a:pt x="7797810" y="95003"/>
                  <a:pt x="7797141" y="102500"/>
                  <a:pt x="7796409" y="110822"/>
                </a:cubicBezTo>
                <a:cubicBezTo>
                  <a:pt x="7812606" y="109284"/>
                  <a:pt x="7823657" y="108515"/>
                  <a:pt x="7829560" y="108515"/>
                </a:cubicBezTo>
                <a:cubicBezTo>
                  <a:pt x="7833045" y="96808"/>
                  <a:pt x="7836149" y="83286"/>
                  <a:pt x="7838871" y="67950"/>
                </a:cubicBezTo>
                <a:cubicBezTo>
                  <a:pt x="7841593" y="52615"/>
                  <a:pt x="7842226" y="43499"/>
                  <a:pt x="7840769" y="40603"/>
                </a:cubicBezTo>
                <a:cubicBezTo>
                  <a:pt x="7840040" y="39155"/>
                  <a:pt x="7838405" y="38213"/>
                  <a:pt x="7835864" y="37776"/>
                </a:cubicBezTo>
                <a:close/>
                <a:moveTo>
                  <a:pt x="790297" y="34511"/>
                </a:moveTo>
                <a:cubicBezTo>
                  <a:pt x="784428" y="35094"/>
                  <a:pt x="772026" y="36379"/>
                  <a:pt x="753093" y="38366"/>
                </a:cubicBezTo>
                <a:lnTo>
                  <a:pt x="729433" y="40865"/>
                </a:lnTo>
                <a:lnTo>
                  <a:pt x="742691" y="49031"/>
                </a:lnTo>
                <a:cubicBezTo>
                  <a:pt x="746170" y="53303"/>
                  <a:pt x="746396" y="57105"/>
                  <a:pt x="743370" y="60435"/>
                </a:cubicBezTo>
                <a:cubicBezTo>
                  <a:pt x="740344" y="63765"/>
                  <a:pt x="736797" y="67185"/>
                  <a:pt x="732729" y="70694"/>
                </a:cubicBezTo>
                <a:cubicBezTo>
                  <a:pt x="736350" y="70211"/>
                  <a:pt x="740787" y="69457"/>
                  <a:pt x="746039" y="68434"/>
                </a:cubicBezTo>
                <a:cubicBezTo>
                  <a:pt x="751292" y="67411"/>
                  <a:pt x="755493" y="65659"/>
                  <a:pt x="758643" y="63179"/>
                </a:cubicBezTo>
                <a:cubicBezTo>
                  <a:pt x="761794" y="60698"/>
                  <a:pt x="766181" y="60512"/>
                  <a:pt x="771805" y="62621"/>
                </a:cubicBezTo>
                <a:cubicBezTo>
                  <a:pt x="777430" y="64729"/>
                  <a:pt x="782440" y="67786"/>
                  <a:pt x="786837" y="71792"/>
                </a:cubicBezTo>
                <a:cubicBezTo>
                  <a:pt x="791234" y="75798"/>
                  <a:pt x="791128" y="79469"/>
                  <a:pt x="786521" y="82805"/>
                </a:cubicBezTo>
                <a:cubicBezTo>
                  <a:pt x="781913" y="86142"/>
                  <a:pt x="777743" y="90792"/>
                  <a:pt x="774010" y="96758"/>
                </a:cubicBezTo>
                <a:cubicBezTo>
                  <a:pt x="770277" y="102724"/>
                  <a:pt x="765465" y="108987"/>
                  <a:pt x="759573" y="115548"/>
                </a:cubicBezTo>
                <a:cubicBezTo>
                  <a:pt x="771877" y="124465"/>
                  <a:pt x="782261" y="130843"/>
                  <a:pt x="790725" y="134681"/>
                </a:cubicBezTo>
                <a:cubicBezTo>
                  <a:pt x="799190" y="138520"/>
                  <a:pt x="808566" y="142526"/>
                  <a:pt x="818854" y="146699"/>
                </a:cubicBezTo>
                <a:cubicBezTo>
                  <a:pt x="829141" y="150873"/>
                  <a:pt x="829117" y="154323"/>
                  <a:pt x="818779" y="157052"/>
                </a:cubicBezTo>
                <a:cubicBezTo>
                  <a:pt x="808442" y="159781"/>
                  <a:pt x="798600" y="161343"/>
                  <a:pt x="789255" y="161740"/>
                </a:cubicBezTo>
                <a:cubicBezTo>
                  <a:pt x="779910" y="162137"/>
                  <a:pt x="772949" y="159235"/>
                  <a:pt x="768373" y="153034"/>
                </a:cubicBezTo>
                <a:cubicBezTo>
                  <a:pt x="763797" y="146832"/>
                  <a:pt x="756653" y="139038"/>
                  <a:pt x="746942" y="129649"/>
                </a:cubicBezTo>
                <a:cubicBezTo>
                  <a:pt x="740530" y="137673"/>
                  <a:pt x="731178" y="146048"/>
                  <a:pt x="718888" y="154773"/>
                </a:cubicBezTo>
                <a:cubicBezTo>
                  <a:pt x="706597" y="163498"/>
                  <a:pt x="694132" y="169470"/>
                  <a:pt x="681495" y="172688"/>
                </a:cubicBezTo>
                <a:cubicBezTo>
                  <a:pt x="678335" y="173493"/>
                  <a:pt x="675874" y="173972"/>
                  <a:pt x="674110" y="174126"/>
                </a:cubicBezTo>
                <a:lnTo>
                  <a:pt x="673333" y="174001"/>
                </a:lnTo>
                <a:lnTo>
                  <a:pt x="670853" y="226406"/>
                </a:lnTo>
                <a:cubicBezTo>
                  <a:pt x="716469" y="224111"/>
                  <a:pt x="746830" y="222189"/>
                  <a:pt x="761936" y="220639"/>
                </a:cubicBezTo>
                <a:cubicBezTo>
                  <a:pt x="777042" y="219089"/>
                  <a:pt x="788620" y="217910"/>
                  <a:pt x="796669" y="217104"/>
                </a:cubicBezTo>
                <a:cubicBezTo>
                  <a:pt x="804718" y="216298"/>
                  <a:pt x="810671" y="217839"/>
                  <a:pt x="814528" y="221727"/>
                </a:cubicBezTo>
                <a:cubicBezTo>
                  <a:pt x="818385" y="225615"/>
                  <a:pt x="821064" y="224434"/>
                  <a:pt x="822565" y="218183"/>
                </a:cubicBezTo>
                <a:cubicBezTo>
                  <a:pt x="824066" y="211932"/>
                  <a:pt x="824621" y="195816"/>
                  <a:pt x="824230" y="169833"/>
                </a:cubicBezTo>
                <a:cubicBezTo>
                  <a:pt x="823839" y="143850"/>
                  <a:pt x="823260" y="117811"/>
                  <a:pt x="822491" y="91716"/>
                </a:cubicBezTo>
                <a:cubicBezTo>
                  <a:pt x="821722" y="65622"/>
                  <a:pt x="819099" y="49273"/>
                  <a:pt x="814621" y="42668"/>
                </a:cubicBezTo>
                <a:cubicBezTo>
                  <a:pt x="810144" y="36064"/>
                  <a:pt x="802036" y="33345"/>
                  <a:pt x="790297" y="34511"/>
                </a:cubicBezTo>
                <a:close/>
                <a:moveTo>
                  <a:pt x="5948735" y="33562"/>
                </a:moveTo>
                <a:cubicBezTo>
                  <a:pt x="5951854" y="34976"/>
                  <a:pt x="5956298" y="37735"/>
                  <a:pt x="5962065" y="41840"/>
                </a:cubicBezTo>
                <a:cubicBezTo>
                  <a:pt x="5968750" y="47347"/>
                  <a:pt x="5969460" y="51421"/>
                  <a:pt x="5964195" y="54063"/>
                </a:cubicBezTo>
                <a:cubicBezTo>
                  <a:pt x="5958930" y="56705"/>
                  <a:pt x="5949371" y="62568"/>
                  <a:pt x="5935518" y="71653"/>
                </a:cubicBezTo>
                <a:cubicBezTo>
                  <a:pt x="5921664" y="80737"/>
                  <a:pt x="5918263" y="80095"/>
                  <a:pt x="5925314" y="69727"/>
                </a:cubicBezTo>
                <a:cubicBezTo>
                  <a:pt x="5932364" y="59359"/>
                  <a:pt x="5937251" y="50386"/>
                  <a:pt x="5939973" y="42808"/>
                </a:cubicBezTo>
                <a:cubicBezTo>
                  <a:pt x="5942696" y="35230"/>
                  <a:pt x="5945617" y="32148"/>
                  <a:pt x="5948735" y="33562"/>
                </a:cubicBezTo>
                <a:close/>
                <a:moveTo>
                  <a:pt x="6621727" y="30027"/>
                </a:moveTo>
                <a:cubicBezTo>
                  <a:pt x="6627782" y="30601"/>
                  <a:pt x="6632895" y="32260"/>
                  <a:pt x="6637065" y="35004"/>
                </a:cubicBezTo>
                <a:cubicBezTo>
                  <a:pt x="6645406" y="40492"/>
                  <a:pt x="6643641" y="45375"/>
                  <a:pt x="6631773" y="49654"/>
                </a:cubicBezTo>
                <a:cubicBezTo>
                  <a:pt x="6619903" y="53933"/>
                  <a:pt x="6602832" y="57610"/>
                  <a:pt x="6580557" y="60686"/>
                </a:cubicBezTo>
                <a:cubicBezTo>
                  <a:pt x="6557005" y="64630"/>
                  <a:pt x="6539251" y="63473"/>
                  <a:pt x="6527295" y="57216"/>
                </a:cubicBezTo>
                <a:cubicBezTo>
                  <a:pt x="6515339" y="50959"/>
                  <a:pt x="6515653" y="47062"/>
                  <a:pt x="6528235" y="45524"/>
                </a:cubicBezTo>
                <a:cubicBezTo>
                  <a:pt x="6540817" y="43986"/>
                  <a:pt x="6552075" y="42073"/>
                  <a:pt x="6562009" y="39785"/>
                </a:cubicBezTo>
                <a:cubicBezTo>
                  <a:pt x="6571943" y="37496"/>
                  <a:pt x="6584851" y="34756"/>
                  <a:pt x="6600733" y="31562"/>
                </a:cubicBezTo>
                <a:cubicBezTo>
                  <a:pt x="6608673" y="29965"/>
                  <a:pt x="6615671" y="29454"/>
                  <a:pt x="6621727" y="30027"/>
                </a:cubicBezTo>
                <a:close/>
                <a:moveTo>
                  <a:pt x="4035634" y="29134"/>
                </a:moveTo>
                <a:cubicBezTo>
                  <a:pt x="4045518" y="29134"/>
                  <a:pt x="4054811" y="30883"/>
                  <a:pt x="4063511" y="34380"/>
                </a:cubicBezTo>
                <a:cubicBezTo>
                  <a:pt x="4072212" y="37878"/>
                  <a:pt x="4075855" y="45096"/>
                  <a:pt x="4074441" y="56035"/>
                </a:cubicBezTo>
                <a:cubicBezTo>
                  <a:pt x="4073027" y="66974"/>
                  <a:pt x="4067557" y="69966"/>
                  <a:pt x="4058032" y="65011"/>
                </a:cubicBezTo>
                <a:cubicBezTo>
                  <a:pt x="4048507" y="60056"/>
                  <a:pt x="4039463" y="52838"/>
                  <a:pt x="4030899" y="43357"/>
                </a:cubicBezTo>
                <a:cubicBezTo>
                  <a:pt x="4022336" y="33875"/>
                  <a:pt x="4023914" y="29134"/>
                  <a:pt x="4035634" y="29134"/>
                </a:cubicBezTo>
                <a:close/>
                <a:moveTo>
                  <a:pt x="3426034" y="29134"/>
                </a:moveTo>
                <a:cubicBezTo>
                  <a:pt x="3435919" y="29134"/>
                  <a:pt x="3445211" y="30883"/>
                  <a:pt x="3453911" y="34380"/>
                </a:cubicBezTo>
                <a:cubicBezTo>
                  <a:pt x="3462612" y="37878"/>
                  <a:pt x="3466255" y="45096"/>
                  <a:pt x="3464841" y="56035"/>
                </a:cubicBezTo>
                <a:cubicBezTo>
                  <a:pt x="3463427" y="66974"/>
                  <a:pt x="3457957" y="69966"/>
                  <a:pt x="3448433" y="65011"/>
                </a:cubicBezTo>
                <a:cubicBezTo>
                  <a:pt x="3438907" y="60056"/>
                  <a:pt x="3429863" y="52838"/>
                  <a:pt x="3421300" y="43357"/>
                </a:cubicBezTo>
                <a:cubicBezTo>
                  <a:pt x="3412736" y="33875"/>
                  <a:pt x="3414314" y="29134"/>
                  <a:pt x="3426034" y="29134"/>
                </a:cubicBezTo>
                <a:close/>
                <a:moveTo>
                  <a:pt x="513300" y="28604"/>
                </a:moveTo>
                <a:cubicBezTo>
                  <a:pt x="516013" y="28415"/>
                  <a:pt x="519030" y="28837"/>
                  <a:pt x="522351" y="29869"/>
                </a:cubicBezTo>
                <a:cubicBezTo>
                  <a:pt x="528992" y="31934"/>
                  <a:pt x="535538" y="35106"/>
                  <a:pt x="541987" y="39385"/>
                </a:cubicBezTo>
                <a:cubicBezTo>
                  <a:pt x="548436" y="43664"/>
                  <a:pt x="547847" y="48869"/>
                  <a:pt x="540220" y="55002"/>
                </a:cubicBezTo>
                <a:cubicBezTo>
                  <a:pt x="532592" y="61135"/>
                  <a:pt x="526682" y="68443"/>
                  <a:pt x="522490" y="76927"/>
                </a:cubicBezTo>
                <a:cubicBezTo>
                  <a:pt x="531048" y="88362"/>
                  <a:pt x="530000" y="94553"/>
                  <a:pt x="519346" y="95502"/>
                </a:cubicBezTo>
                <a:cubicBezTo>
                  <a:pt x="508693" y="96451"/>
                  <a:pt x="487807" y="99145"/>
                  <a:pt x="456690" y="103585"/>
                </a:cubicBezTo>
                <a:cubicBezTo>
                  <a:pt x="454631" y="117588"/>
                  <a:pt x="452826" y="128179"/>
                  <a:pt x="451276" y="135360"/>
                </a:cubicBezTo>
                <a:cubicBezTo>
                  <a:pt x="458742" y="135360"/>
                  <a:pt x="470481" y="133965"/>
                  <a:pt x="486493" y="131174"/>
                </a:cubicBezTo>
                <a:cubicBezTo>
                  <a:pt x="488601" y="120434"/>
                  <a:pt x="488489" y="112022"/>
                  <a:pt x="486157" y="105939"/>
                </a:cubicBezTo>
                <a:cubicBezTo>
                  <a:pt x="483826" y="99855"/>
                  <a:pt x="486052" y="97642"/>
                  <a:pt x="492836" y="99297"/>
                </a:cubicBezTo>
                <a:cubicBezTo>
                  <a:pt x="499620" y="100953"/>
                  <a:pt x="505868" y="103449"/>
                  <a:pt x="511579" y="106785"/>
                </a:cubicBezTo>
                <a:cubicBezTo>
                  <a:pt x="517291" y="110122"/>
                  <a:pt x="518705" y="113715"/>
                  <a:pt x="515821" y="117566"/>
                </a:cubicBezTo>
                <a:cubicBezTo>
                  <a:pt x="512937" y="121417"/>
                  <a:pt x="510491" y="125011"/>
                  <a:pt x="508482" y="128347"/>
                </a:cubicBezTo>
                <a:cubicBezTo>
                  <a:pt x="521182" y="126077"/>
                  <a:pt x="533901" y="123563"/>
                  <a:pt x="546638" y="120803"/>
                </a:cubicBezTo>
                <a:cubicBezTo>
                  <a:pt x="559375" y="118044"/>
                  <a:pt x="569430" y="120744"/>
                  <a:pt x="576803" y="128905"/>
                </a:cubicBezTo>
                <a:cubicBezTo>
                  <a:pt x="584176" y="137066"/>
                  <a:pt x="577603" y="141366"/>
                  <a:pt x="557083" y="141806"/>
                </a:cubicBezTo>
                <a:cubicBezTo>
                  <a:pt x="536564" y="142247"/>
                  <a:pt x="518925" y="143868"/>
                  <a:pt x="504166" y="146671"/>
                </a:cubicBezTo>
                <a:cubicBezTo>
                  <a:pt x="501524" y="155254"/>
                  <a:pt x="497121" y="166267"/>
                  <a:pt x="490957" y="179711"/>
                </a:cubicBezTo>
                <a:cubicBezTo>
                  <a:pt x="506026" y="176809"/>
                  <a:pt x="515514" y="173941"/>
                  <a:pt x="519421" y="171107"/>
                </a:cubicBezTo>
                <a:cubicBezTo>
                  <a:pt x="523327" y="168273"/>
                  <a:pt x="528856" y="168310"/>
                  <a:pt x="536006" y="171219"/>
                </a:cubicBezTo>
                <a:cubicBezTo>
                  <a:pt x="543156" y="174127"/>
                  <a:pt x="549887" y="178365"/>
                  <a:pt x="556200" y="183934"/>
                </a:cubicBezTo>
                <a:cubicBezTo>
                  <a:pt x="562513" y="189503"/>
                  <a:pt x="562646" y="194296"/>
                  <a:pt x="556600" y="198315"/>
                </a:cubicBezTo>
                <a:cubicBezTo>
                  <a:pt x="550554" y="202333"/>
                  <a:pt x="545410" y="210029"/>
                  <a:pt x="541168" y="221402"/>
                </a:cubicBezTo>
                <a:cubicBezTo>
                  <a:pt x="552057" y="233382"/>
                  <a:pt x="551871" y="239180"/>
                  <a:pt x="540610" y="238796"/>
                </a:cubicBezTo>
                <a:cubicBezTo>
                  <a:pt x="529349" y="238411"/>
                  <a:pt x="507862" y="239695"/>
                  <a:pt x="476149" y="242647"/>
                </a:cubicBezTo>
                <a:cubicBezTo>
                  <a:pt x="471610" y="254479"/>
                  <a:pt x="467483" y="257037"/>
                  <a:pt x="463768" y="250321"/>
                </a:cubicBezTo>
                <a:cubicBezTo>
                  <a:pt x="460054" y="243605"/>
                  <a:pt x="457226" y="233850"/>
                  <a:pt x="455285" y="221057"/>
                </a:cubicBezTo>
                <a:cubicBezTo>
                  <a:pt x="453344" y="208264"/>
                  <a:pt x="450417" y="197397"/>
                  <a:pt x="446504" y="188455"/>
                </a:cubicBezTo>
                <a:cubicBezTo>
                  <a:pt x="442591" y="179513"/>
                  <a:pt x="443174" y="175454"/>
                  <a:pt x="448253" y="176279"/>
                </a:cubicBezTo>
                <a:cubicBezTo>
                  <a:pt x="453332" y="177103"/>
                  <a:pt x="457552" y="178074"/>
                  <a:pt x="460913" y="179190"/>
                </a:cubicBezTo>
                <a:cubicBezTo>
                  <a:pt x="464274" y="180306"/>
                  <a:pt x="468583" y="180976"/>
                  <a:pt x="473842" y="181199"/>
                </a:cubicBezTo>
                <a:cubicBezTo>
                  <a:pt x="478940" y="162323"/>
                  <a:pt x="481879" y="151366"/>
                  <a:pt x="482660" y="148327"/>
                </a:cubicBezTo>
                <a:cubicBezTo>
                  <a:pt x="472180" y="149865"/>
                  <a:pt x="464981" y="151028"/>
                  <a:pt x="461061" y="151815"/>
                </a:cubicBezTo>
                <a:cubicBezTo>
                  <a:pt x="457142" y="152603"/>
                  <a:pt x="453223" y="151049"/>
                  <a:pt x="449304" y="147155"/>
                </a:cubicBezTo>
                <a:cubicBezTo>
                  <a:pt x="447431" y="162509"/>
                  <a:pt x="442725" y="180505"/>
                  <a:pt x="435184" y="201142"/>
                </a:cubicBezTo>
                <a:cubicBezTo>
                  <a:pt x="427643" y="221780"/>
                  <a:pt x="416549" y="237593"/>
                  <a:pt x="401902" y="248581"/>
                </a:cubicBezTo>
                <a:cubicBezTo>
                  <a:pt x="387255" y="259570"/>
                  <a:pt x="384424" y="258531"/>
                  <a:pt x="393410" y="245465"/>
                </a:cubicBezTo>
                <a:cubicBezTo>
                  <a:pt x="402395" y="232399"/>
                  <a:pt x="409983" y="216977"/>
                  <a:pt x="416171" y="199198"/>
                </a:cubicBezTo>
                <a:cubicBezTo>
                  <a:pt x="422360" y="181420"/>
                  <a:pt x="427017" y="162373"/>
                  <a:pt x="430142" y="142058"/>
                </a:cubicBezTo>
                <a:cubicBezTo>
                  <a:pt x="433268" y="121743"/>
                  <a:pt x="435603" y="103452"/>
                  <a:pt x="437147" y="87186"/>
                </a:cubicBezTo>
                <a:cubicBezTo>
                  <a:pt x="438691" y="70921"/>
                  <a:pt x="437516" y="58931"/>
                  <a:pt x="433621" y="51217"/>
                </a:cubicBezTo>
                <a:cubicBezTo>
                  <a:pt x="429727" y="43502"/>
                  <a:pt x="430527" y="39645"/>
                  <a:pt x="436021" y="39645"/>
                </a:cubicBezTo>
                <a:cubicBezTo>
                  <a:pt x="440275" y="39645"/>
                  <a:pt x="444700" y="40030"/>
                  <a:pt x="449295" y="40799"/>
                </a:cubicBezTo>
                <a:cubicBezTo>
                  <a:pt x="453890" y="41568"/>
                  <a:pt x="459304" y="41775"/>
                  <a:pt x="465536" y="41422"/>
                </a:cubicBezTo>
                <a:cubicBezTo>
                  <a:pt x="471768" y="41068"/>
                  <a:pt x="479029" y="39949"/>
                  <a:pt x="487320" y="38064"/>
                </a:cubicBezTo>
                <a:cubicBezTo>
                  <a:pt x="495611" y="36179"/>
                  <a:pt x="501862" y="33825"/>
                  <a:pt x="506073" y="31004"/>
                </a:cubicBezTo>
                <a:cubicBezTo>
                  <a:pt x="508178" y="29593"/>
                  <a:pt x="510587" y="28793"/>
                  <a:pt x="513300" y="28604"/>
                </a:cubicBezTo>
                <a:close/>
                <a:moveTo>
                  <a:pt x="5997658" y="26281"/>
                </a:moveTo>
                <a:cubicBezTo>
                  <a:pt x="6000582" y="26549"/>
                  <a:pt x="6005070" y="28210"/>
                  <a:pt x="6011122" y="31264"/>
                </a:cubicBezTo>
                <a:cubicBezTo>
                  <a:pt x="6023227" y="37372"/>
                  <a:pt x="6027463" y="43124"/>
                  <a:pt x="6023829" y="48519"/>
                </a:cubicBezTo>
                <a:cubicBezTo>
                  <a:pt x="6020195" y="53914"/>
                  <a:pt x="6016638" y="61439"/>
                  <a:pt x="6013159" y="71094"/>
                </a:cubicBezTo>
                <a:cubicBezTo>
                  <a:pt x="6009681" y="80750"/>
                  <a:pt x="6003383" y="92436"/>
                  <a:pt x="5994268" y="106153"/>
                </a:cubicBezTo>
                <a:cubicBezTo>
                  <a:pt x="6009572" y="103213"/>
                  <a:pt x="6023550" y="98587"/>
                  <a:pt x="6036200" y="92275"/>
                </a:cubicBezTo>
                <a:cubicBezTo>
                  <a:pt x="6048850" y="85962"/>
                  <a:pt x="6059033" y="85760"/>
                  <a:pt x="6066747" y="91670"/>
                </a:cubicBezTo>
                <a:cubicBezTo>
                  <a:pt x="6074461" y="97580"/>
                  <a:pt x="6073627" y="102444"/>
                  <a:pt x="6064245" y="106264"/>
                </a:cubicBezTo>
                <a:cubicBezTo>
                  <a:pt x="6054862" y="110084"/>
                  <a:pt x="6039319" y="113619"/>
                  <a:pt x="6017615" y="116868"/>
                </a:cubicBezTo>
                <a:cubicBezTo>
                  <a:pt x="6029286" y="119088"/>
                  <a:pt x="6033729" y="124471"/>
                  <a:pt x="6030944" y="133016"/>
                </a:cubicBezTo>
                <a:cubicBezTo>
                  <a:pt x="6028160" y="141561"/>
                  <a:pt x="6025791" y="150916"/>
                  <a:pt x="6023838" y="161080"/>
                </a:cubicBezTo>
                <a:cubicBezTo>
                  <a:pt x="6021885" y="171243"/>
                  <a:pt x="6018254" y="182508"/>
                  <a:pt x="6012946" y="194873"/>
                </a:cubicBezTo>
                <a:cubicBezTo>
                  <a:pt x="6019519" y="202649"/>
                  <a:pt x="6027168" y="210143"/>
                  <a:pt x="6035893" y="217355"/>
                </a:cubicBezTo>
                <a:cubicBezTo>
                  <a:pt x="6044618" y="224567"/>
                  <a:pt x="6053684" y="230052"/>
                  <a:pt x="6063091" y="233810"/>
                </a:cubicBezTo>
                <a:cubicBezTo>
                  <a:pt x="6072498" y="237568"/>
                  <a:pt x="6081084" y="241593"/>
                  <a:pt x="6088848" y="245884"/>
                </a:cubicBezTo>
                <a:cubicBezTo>
                  <a:pt x="6096612" y="250175"/>
                  <a:pt x="6092649" y="253083"/>
                  <a:pt x="6076960" y="254609"/>
                </a:cubicBezTo>
                <a:cubicBezTo>
                  <a:pt x="6061271" y="256134"/>
                  <a:pt x="6049427" y="256274"/>
                  <a:pt x="6041428" y="255027"/>
                </a:cubicBezTo>
                <a:cubicBezTo>
                  <a:pt x="6033428" y="253781"/>
                  <a:pt x="6027589" y="250299"/>
                  <a:pt x="6023912" y="244582"/>
                </a:cubicBezTo>
                <a:cubicBezTo>
                  <a:pt x="6020235" y="238864"/>
                  <a:pt x="6012176" y="227014"/>
                  <a:pt x="5999737" y="209030"/>
                </a:cubicBezTo>
                <a:cubicBezTo>
                  <a:pt x="5994416" y="216310"/>
                  <a:pt x="5988144" y="222360"/>
                  <a:pt x="5980920" y="227178"/>
                </a:cubicBezTo>
                <a:cubicBezTo>
                  <a:pt x="5973695" y="231996"/>
                  <a:pt x="5964946" y="235624"/>
                  <a:pt x="5954670" y="238061"/>
                </a:cubicBezTo>
                <a:lnTo>
                  <a:pt x="5947252" y="238250"/>
                </a:lnTo>
                <a:lnTo>
                  <a:pt x="5946736" y="247251"/>
                </a:lnTo>
                <a:cubicBezTo>
                  <a:pt x="5944627" y="256013"/>
                  <a:pt x="5940305" y="257120"/>
                  <a:pt x="5933769" y="250572"/>
                </a:cubicBezTo>
                <a:cubicBezTo>
                  <a:pt x="5927233" y="244023"/>
                  <a:pt x="5921286" y="238349"/>
                  <a:pt x="5915928" y="233550"/>
                </a:cubicBezTo>
                <a:cubicBezTo>
                  <a:pt x="5904629" y="242665"/>
                  <a:pt x="5893601" y="249214"/>
                  <a:pt x="5882842" y="253195"/>
                </a:cubicBezTo>
                <a:cubicBezTo>
                  <a:pt x="5872083" y="257176"/>
                  <a:pt x="5860701" y="259567"/>
                  <a:pt x="5848695" y="260367"/>
                </a:cubicBezTo>
                <a:cubicBezTo>
                  <a:pt x="5836689" y="261167"/>
                  <a:pt x="5835313" y="258860"/>
                  <a:pt x="5844565" y="253446"/>
                </a:cubicBezTo>
                <a:cubicBezTo>
                  <a:pt x="5853817" y="248032"/>
                  <a:pt x="5863324" y="243072"/>
                  <a:pt x="5873084" y="238563"/>
                </a:cubicBezTo>
                <a:cubicBezTo>
                  <a:pt x="5882845" y="234055"/>
                  <a:pt x="5891676" y="228334"/>
                  <a:pt x="5899576" y="221402"/>
                </a:cubicBezTo>
                <a:cubicBezTo>
                  <a:pt x="5891328" y="215932"/>
                  <a:pt x="5885179" y="212199"/>
                  <a:pt x="5881130" y="210202"/>
                </a:cubicBezTo>
                <a:cubicBezTo>
                  <a:pt x="5877081" y="208205"/>
                  <a:pt x="5876042" y="205269"/>
                  <a:pt x="5878014" y="201393"/>
                </a:cubicBezTo>
                <a:cubicBezTo>
                  <a:pt x="5879986" y="197518"/>
                  <a:pt x="5881723" y="193056"/>
                  <a:pt x="5883223" y="188008"/>
                </a:cubicBezTo>
                <a:cubicBezTo>
                  <a:pt x="5866108" y="190290"/>
                  <a:pt x="5854394" y="193196"/>
                  <a:pt x="5848081" y="196724"/>
                </a:cubicBezTo>
                <a:cubicBezTo>
                  <a:pt x="5841768" y="200252"/>
                  <a:pt x="5834178" y="197713"/>
                  <a:pt x="5825310" y="189106"/>
                </a:cubicBezTo>
                <a:cubicBezTo>
                  <a:pt x="5816443" y="180499"/>
                  <a:pt x="5817587" y="176592"/>
                  <a:pt x="5828743" y="177386"/>
                </a:cubicBezTo>
                <a:cubicBezTo>
                  <a:pt x="5839899" y="178179"/>
                  <a:pt x="5859355" y="176387"/>
                  <a:pt x="5887111" y="172009"/>
                </a:cubicBezTo>
                <a:cubicBezTo>
                  <a:pt x="5889195" y="163290"/>
                  <a:pt x="5889458" y="155390"/>
                  <a:pt x="5887902" y="148308"/>
                </a:cubicBezTo>
                <a:cubicBezTo>
                  <a:pt x="5886346" y="141227"/>
                  <a:pt x="5891037" y="140327"/>
                  <a:pt x="5901976" y="145611"/>
                </a:cubicBezTo>
                <a:cubicBezTo>
                  <a:pt x="5912914" y="150894"/>
                  <a:pt x="5917491" y="155148"/>
                  <a:pt x="5915705" y="158373"/>
                </a:cubicBezTo>
                <a:cubicBezTo>
                  <a:pt x="5913919" y="161597"/>
                  <a:pt x="5911308" y="164816"/>
                  <a:pt x="5907873" y="168028"/>
                </a:cubicBezTo>
                <a:lnTo>
                  <a:pt x="5924653" y="166131"/>
                </a:lnTo>
                <a:cubicBezTo>
                  <a:pt x="5925832" y="162732"/>
                  <a:pt x="5926225" y="158698"/>
                  <a:pt x="5925835" y="154029"/>
                </a:cubicBezTo>
                <a:cubicBezTo>
                  <a:pt x="5925444" y="149359"/>
                  <a:pt x="5928659" y="148950"/>
                  <a:pt x="5935480" y="152801"/>
                </a:cubicBezTo>
                <a:cubicBezTo>
                  <a:pt x="5942302" y="156652"/>
                  <a:pt x="5946801" y="159967"/>
                  <a:pt x="5948977" y="162745"/>
                </a:cubicBezTo>
                <a:cubicBezTo>
                  <a:pt x="5951154" y="165523"/>
                  <a:pt x="5951191" y="169154"/>
                  <a:pt x="5949089" y="173637"/>
                </a:cubicBezTo>
                <a:cubicBezTo>
                  <a:pt x="5946987" y="178120"/>
                  <a:pt x="5944382" y="184446"/>
                  <a:pt x="5941275" y="192613"/>
                </a:cubicBezTo>
                <a:cubicBezTo>
                  <a:pt x="5938169" y="200780"/>
                  <a:pt x="5934042" y="208844"/>
                  <a:pt x="5928895" y="216806"/>
                </a:cubicBezTo>
                <a:cubicBezTo>
                  <a:pt x="5933744" y="219919"/>
                  <a:pt x="5938457" y="223581"/>
                  <a:pt x="5943034" y="227792"/>
                </a:cubicBezTo>
                <a:cubicBezTo>
                  <a:pt x="5945322" y="229897"/>
                  <a:pt x="5946775" y="232571"/>
                  <a:pt x="5947391" y="235815"/>
                </a:cubicBezTo>
                <a:lnTo>
                  <a:pt x="5947321" y="237038"/>
                </a:lnTo>
                <a:lnTo>
                  <a:pt x="5951917" y="231606"/>
                </a:lnTo>
                <a:cubicBezTo>
                  <a:pt x="5960356" y="224865"/>
                  <a:pt x="5967624" y="218447"/>
                  <a:pt x="5973720" y="212351"/>
                </a:cubicBezTo>
                <a:cubicBezTo>
                  <a:pt x="5979816" y="206255"/>
                  <a:pt x="5985059" y="200150"/>
                  <a:pt x="5989449" y="194036"/>
                </a:cubicBezTo>
                <a:cubicBezTo>
                  <a:pt x="5984228" y="185639"/>
                  <a:pt x="5979180" y="178257"/>
                  <a:pt x="5974306" y="171888"/>
                </a:cubicBezTo>
                <a:cubicBezTo>
                  <a:pt x="5969432" y="165520"/>
                  <a:pt x="5965097" y="159691"/>
                  <a:pt x="5961302" y="154401"/>
                </a:cubicBezTo>
                <a:cubicBezTo>
                  <a:pt x="5957507" y="149111"/>
                  <a:pt x="5958648" y="145974"/>
                  <a:pt x="5964725" y="144988"/>
                </a:cubicBezTo>
                <a:cubicBezTo>
                  <a:pt x="5970802" y="144002"/>
                  <a:pt x="5975373" y="145431"/>
                  <a:pt x="5978436" y="149276"/>
                </a:cubicBezTo>
                <a:cubicBezTo>
                  <a:pt x="5981499" y="153120"/>
                  <a:pt x="5988128" y="162875"/>
                  <a:pt x="5998323" y="178539"/>
                </a:cubicBezTo>
                <a:cubicBezTo>
                  <a:pt x="6001758" y="170502"/>
                  <a:pt x="6004059" y="160906"/>
                  <a:pt x="6005225" y="149750"/>
                </a:cubicBezTo>
                <a:cubicBezTo>
                  <a:pt x="6006391" y="138594"/>
                  <a:pt x="6006670" y="128390"/>
                  <a:pt x="6006062" y="119138"/>
                </a:cubicBezTo>
                <a:cubicBezTo>
                  <a:pt x="6002056" y="119919"/>
                  <a:pt x="5996642" y="119919"/>
                  <a:pt x="5989821" y="119138"/>
                </a:cubicBezTo>
                <a:cubicBezTo>
                  <a:pt x="5981078" y="129469"/>
                  <a:pt x="5971825" y="137112"/>
                  <a:pt x="5962065" y="142067"/>
                </a:cubicBezTo>
                <a:cubicBezTo>
                  <a:pt x="5952304" y="147022"/>
                  <a:pt x="5952314" y="142752"/>
                  <a:pt x="5962093" y="129258"/>
                </a:cubicBezTo>
                <a:cubicBezTo>
                  <a:pt x="5971872" y="115765"/>
                  <a:pt x="5980045" y="99223"/>
                  <a:pt x="5986612" y="79633"/>
                </a:cubicBezTo>
                <a:cubicBezTo>
                  <a:pt x="5993179" y="60044"/>
                  <a:pt x="5996084" y="48076"/>
                  <a:pt x="5995328" y="43729"/>
                </a:cubicBezTo>
                <a:cubicBezTo>
                  <a:pt x="5994572" y="39382"/>
                  <a:pt x="5993989" y="34690"/>
                  <a:pt x="5993579" y="29655"/>
                </a:cubicBezTo>
                <a:cubicBezTo>
                  <a:pt x="5993375" y="27137"/>
                  <a:pt x="5994734" y="26013"/>
                  <a:pt x="5997658" y="26281"/>
                </a:cubicBezTo>
                <a:close/>
                <a:moveTo>
                  <a:pt x="7168379" y="21661"/>
                </a:moveTo>
                <a:cubicBezTo>
                  <a:pt x="7169957" y="21670"/>
                  <a:pt x="7171831" y="22146"/>
                  <a:pt x="7174000" y="23088"/>
                </a:cubicBezTo>
                <a:cubicBezTo>
                  <a:pt x="7182675" y="26858"/>
                  <a:pt x="7189119" y="31255"/>
                  <a:pt x="7193329" y="36278"/>
                </a:cubicBezTo>
                <a:cubicBezTo>
                  <a:pt x="7197540" y="41301"/>
                  <a:pt x="7197549" y="45853"/>
                  <a:pt x="7193357" y="49933"/>
                </a:cubicBezTo>
                <a:cubicBezTo>
                  <a:pt x="7189165" y="54013"/>
                  <a:pt x="7181029" y="63656"/>
                  <a:pt x="7168949" y="78861"/>
                </a:cubicBezTo>
                <a:cubicBezTo>
                  <a:pt x="7156869" y="94067"/>
                  <a:pt x="7144290" y="107219"/>
                  <a:pt x="7131212" y="118319"/>
                </a:cubicBezTo>
                <a:cubicBezTo>
                  <a:pt x="7118133" y="129420"/>
                  <a:pt x="7105623" y="137196"/>
                  <a:pt x="7093679" y="141648"/>
                </a:cubicBezTo>
                <a:cubicBezTo>
                  <a:pt x="7081736" y="146101"/>
                  <a:pt x="7082279" y="142275"/>
                  <a:pt x="7095307" y="130170"/>
                </a:cubicBezTo>
                <a:cubicBezTo>
                  <a:pt x="7108336" y="118065"/>
                  <a:pt x="7122927" y="101062"/>
                  <a:pt x="7139081" y="79159"/>
                </a:cubicBezTo>
                <a:cubicBezTo>
                  <a:pt x="7155235" y="57257"/>
                  <a:pt x="7162921" y="42268"/>
                  <a:pt x="7162141" y="34194"/>
                </a:cubicBezTo>
                <a:cubicBezTo>
                  <a:pt x="7161563" y="25813"/>
                  <a:pt x="7163643" y="21636"/>
                  <a:pt x="7168379" y="21661"/>
                </a:cubicBezTo>
                <a:close/>
                <a:moveTo>
                  <a:pt x="4647195" y="20743"/>
                </a:moveTo>
                <a:cubicBezTo>
                  <a:pt x="4648579" y="20536"/>
                  <a:pt x="4650356" y="20636"/>
                  <a:pt x="4652527" y="21042"/>
                </a:cubicBezTo>
                <a:cubicBezTo>
                  <a:pt x="4661208" y="22666"/>
                  <a:pt x="4668625" y="25305"/>
                  <a:pt x="4674776" y="28957"/>
                </a:cubicBezTo>
                <a:cubicBezTo>
                  <a:pt x="4680928" y="32610"/>
                  <a:pt x="4682642" y="37394"/>
                  <a:pt x="4679920" y="43310"/>
                </a:cubicBezTo>
                <a:cubicBezTo>
                  <a:pt x="4677198" y="49226"/>
                  <a:pt x="4675837" y="69008"/>
                  <a:pt x="4675837" y="102655"/>
                </a:cubicBezTo>
                <a:cubicBezTo>
                  <a:pt x="4677300" y="102767"/>
                  <a:pt x="4681551" y="101629"/>
                  <a:pt x="4688589" y="99242"/>
                </a:cubicBezTo>
                <a:cubicBezTo>
                  <a:pt x="4695628" y="96854"/>
                  <a:pt x="4701292" y="98330"/>
                  <a:pt x="4705584" y="103669"/>
                </a:cubicBezTo>
                <a:cubicBezTo>
                  <a:pt x="4709875" y="109008"/>
                  <a:pt x="4708278" y="112903"/>
                  <a:pt x="4700793" y="115352"/>
                </a:cubicBezTo>
                <a:cubicBezTo>
                  <a:pt x="4693309" y="117802"/>
                  <a:pt x="4684934" y="120019"/>
                  <a:pt x="4675669" y="122003"/>
                </a:cubicBezTo>
                <a:cubicBezTo>
                  <a:pt x="4675000" y="139329"/>
                  <a:pt x="4674665" y="154280"/>
                  <a:pt x="4674665" y="166856"/>
                </a:cubicBezTo>
                <a:cubicBezTo>
                  <a:pt x="4684909" y="161411"/>
                  <a:pt x="4694865" y="156550"/>
                  <a:pt x="4704533" y="152271"/>
                </a:cubicBezTo>
                <a:cubicBezTo>
                  <a:pt x="4714200" y="147992"/>
                  <a:pt x="4718132" y="148811"/>
                  <a:pt x="4716327" y="154727"/>
                </a:cubicBezTo>
                <a:cubicBezTo>
                  <a:pt x="4714523" y="160642"/>
                  <a:pt x="4701662" y="170657"/>
                  <a:pt x="4677744" y="184771"/>
                </a:cubicBezTo>
                <a:cubicBezTo>
                  <a:pt x="4653826" y="198885"/>
                  <a:pt x="4639371" y="208401"/>
                  <a:pt x="4634379" y="213318"/>
                </a:cubicBezTo>
                <a:cubicBezTo>
                  <a:pt x="4629387" y="218236"/>
                  <a:pt x="4622575" y="216465"/>
                  <a:pt x="4613943" y="208007"/>
                </a:cubicBezTo>
                <a:cubicBezTo>
                  <a:pt x="4605311" y="199549"/>
                  <a:pt x="4602781" y="194684"/>
                  <a:pt x="4606353" y="193413"/>
                </a:cubicBezTo>
                <a:cubicBezTo>
                  <a:pt x="4609924" y="192141"/>
                  <a:pt x="4613227" y="191320"/>
                  <a:pt x="4616259" y="190948"/>
                </a:cubicBezTo>
                <a:cubicBezTo>
                  <a:pt x="4619291" y="190576"/>
                  <a:pt x="4625096" y="188523"/>
                  <a:pt x="4633672" y="184790"/>
                </a:cubicBezTo>
                <a:cubicBezTo>
                  <a:pt x="4642248" y="181057"/>
                  <a:pt x="4648862" y="177528"/>
                  <a:pt x="4653513" y="174204"/>
                </a:cubicBezTo>
                <a:lnTo>
                  <a:pt x="4653513" y="127305"/>
                </a:lnTo>
                <a:cubicBezTo>
                  <a:pt x="4651789" y="128049"/>
                  <a:pt x="4648514" y="129013"/>
                  <a:pt x="4643690" y="130198"/>
                </a:cubicBezTo>
                <a:cubicBezTo>
                  <a:pt x="4638865" y="131382"/>
                  <a:pt x="4633997" y="131764"/>
                  <a:pt x="4629086" y="131342"/>
                </a:cubicBezTo>
                <a:cubicBezTo>
                  <a:pt x="4624175" y="130920"/>
                  <a:pt x="4619431" y="128062"/>
                  <a:pt x="4614854" y="122766"/>
                </a:cubicBezTo>
                <a:cubicBezTo>
                  <a:pt x="4610278" y="117470"/>
                  <a:pt x="4611754" y="114562"/>
                  <a:pt x="4619282" y="114041"/>
                </a:cubicBezTo>
                <a:cubicBezTo>
                  <a:pt x="4626810" y="113520"/>
                  <a:pt x="4638220" y="111517"/>
                  <a:pt x="4653513" y="108032"/>
                </a:cubicBezTo>
                <a:cubicBezTo>
                  <a:pt x="4653513" y="99164"/>
                  <a:pt x="4653131" y="86138"/>
                  <a:pt x="4652368" y="68955"/>
                </a:cubicBezTo>
                <a:cubicBezTo>
                  <a:pt x="4651606" y="51772"/>
                  <a:pt x="4649271" y="39084"/>
                  <a:pt x="4645364" y="30892"/>
                </a:cubicBezTo>
                <a:cubicBezTo>
                  <a:pt x="4642434" y="24748"/>
                  <a:pt x="4643045" y="21366"/>
                  <a:pt x="4647195" y="20743"/>
                </a:cubicBezTo>
                <a:close/>
                <a:moveTo>
                  <a:pt x="1884946" y="20743"/>
                </a:moveTo>
                <a:cubicBezTo>
                  <a:pt x="1886329" y="20536"/>
                  <a:pt x="1888106" y="20636"/>
                  <a:pt x="1890277" y="21042"/>
                </a:cubicBezTo>
                <a:cubicBezTo>
                  <a:pt x="1898958" y="22666"/>
                  <a:pt x="1906375" y="25305"/>
                  <a:pt x="1912527" y="28957"/>
                </a:cubicBezTo>
                <a:cubicBezTo>
                  <a:pt x="1918678" y="32610"/>
                  <a:pt x="1920393" y="37394"/>
                  <a:pt x="1917670" y="43310"/>
                </a:cubicBezTo>
                <a:cubicBezTo>
                  <a:pt x="1914948" y="49226"/>
                  <a:pt x="1913587" y="69008"/>
                  <a:pt x="1913587" y="102655"/>
                </a:cubicBezTo>
                <a:cubicBezTo>
                  <a:pt x="1915050" y="102767"/>
                  <a:pt x="1919301" y="101629"/>
                  <a:pt x="1926340" y="99242"/>
                </a:cubicBezTo>
                <a:cubicBezTo>
                  <a:pt x="1933378" y="96854"/>
                  <a:pt x="1939043" y="98330"/>
                  <a:pt x="1943334" y="103669"/>
                </a:cubicBezTo>
                <a:cubicBezTo>
                  <a:pt x="1947625" y="109008"/>
                  <a:pt x="1946028" y="112903"/>
                  <a:pt x="1938543" y="115352"/>
                </a:cubicBezTo>
                <a:cubicBezTo>
                  <a:pt x="1931059" y="117802"/>
                  <a:pt x="1922684" y="120019"/>
                  <a:pt x="1913419" y="122003"/>
                </a:cubicBezTo>
                <a:cubicBezTo>
                  <a:pt x="1912750" y="139329"/>
                  <a:pt x="1912415" y="154280"/>
                  <a:pt x="1912415" y="166856"/>
                </a:cubicBezTo>
                <a:cubicBezTo>
                  <a:pt x="1922659" y="161411"/>
                  <a:pt x="1932615" y="156550"/>
                  <a:pt x="1942283" y="152271"/>
                </a:cubicBezTo>
                <a:cubicBezTo>
                  <a:pt x="1951950" y="147992"/>
                  <a:pt x="1955882" y="148811"/>
                  <a:pt x="1954077" y="154727"/>
                </a:cubicBezTo>
                <a:cubicBezTo>
                  <a:pt x="1952273" y="160642"/>
                  <a:pt x="1939412" y="170657"/>
                  <a:pt x="1915494" y="184771"/>
                </a:cubicBezTo>
                <a:cubicBezTo>
                  <a:pt x="1891576" y="198885"/>
                  <a:pt x="1877121" y="208401"/>
                  <a:pt x="1872129" y="213318"/>
                </a:cubicBezTo>
                <a:cubicBezTo>
                  <a:pt x="1867137" y="218236"/>
                  <a:pt x="1860325" y="216465"/>
                  <a:pt x="1851693" y="208007"/>
                </a:cubicBezTo>
                <a:cubicBezTo>
                  <a:pt x="1843061" y="199549"/>
                  <a:pt x="1840531" y="194684"/>
                  <a:pt x="1844103" y="193413"/>
                </a:cubicBezTo>
                <a:cubicBezTo>
                  <a:pt x="1847675" y="192141"/>
                  <a:pt x="1850977" y="191320"/>
                  <a:pt x="1854009" y="190948"/>
                </a:cubicBezTo>
                <a:cubicBezTo>
                  <a:pt x="1857041" y="190576"/>
                  <a:pt x="1862846" y="188523"/>
                  <a:pt x="1871422" y="184790"/>
                </a:cubicBezTo>
                <a:cubicBezTo>
                  <a:pt x="1879998" y="181057"/>
                  <a:pt x="1886612" y="177528"/>
                  <a:pt x="1891263" y="174204"/>
                </a:cubicBezTo>
                <a:lnTo>
                  <a:pt x="1891263" y="127305"/>
                </a:lnTo>
                <a:cubicBezTo>
                  <a:pt x="1889539" y="128049"/>
                  <a:pt x="1886265" y="129013"/>
                  <a:pt x="1881440" y="130198"/>
                </a:cubicBezTo>
                <a:cubicBezTo>
                  <a:pt x="1876616" y="131382"/>
                  <a:pt x="1871748" y="131764"/>
                  <a:pt x="1866836" y="131342"/>
                </a:cubicBezTo>
                <a:cubicBezTo>
                  <a:pt x="1861925" y="130920"/>
                  <a:pt x="1857181" y="128062"/>
                  <a:pt x="1852605" y="122766"/>
                </a:cubicBezTo>
                <a:cubicBezTo>
                  <a:pt x="1848028" y="117470"/>
                  <a:pt x="1849504" y="114562"/>
                  <a:pt x="1857032" y="114041"/>
                </a:cubicBezTo>
                <a:cubicBezTo>
                  <a:pt x="1864560" y="113520"/>
                  <a:pt x="1875971" y="111517"/>
                  <a:pt x="1891263" y="108032"/>
                </a:cubicBezTo>
                <a:cubicBezTo>
                  <a:pt x="1891263" y="99164"/>
                  <a:pt x="1890881" y="86138"/>
                  <a:pt x="1890119" y="68955"/>
                </a:cubicBezTo>
                <a:cubicBezTo>
                  <a:pt x="1889356" y="51772"/>
                  <a:pt x="1887021" y="39084"/>
                  <a:pt x="1883114" y="30892"/>
                </a:cubicBezTo>
                <a:cubicBezTo>
                  <a:pt x="1880184" y="24748"/>
                  <a:pt x="1880795" y="21366"/>
                  <a:pt x="1884946" y="20743"/>
                </a:cubicBezTo>
                <a:close/>
                <a:moveTo>
                  <a:pt x="196927" y="20405"/>
                </a:moveTo>
                <a:cubicBezTo>
                  <a:pt x="201787" y="19474"/>
                  <a:pt x="208900" y="21739"/>
                  <a:pt x="218267" y="27199"/>
                </a:cubicBezTo>
                <a:cubicBezTo>
                  <a:pt x="231885" y="34802"/>
                  <a:pt x="235695" y="41090"/>
                  <a:pt x="229699" y="46063"/>
                </a:cubicBezTo>
                <a:cubicBezTo>
                  <a:pt x="223702" y="51037"/>
                  <a:pt x="218608" y="60946"/>
                  <a:pt x="214416" y="75792"/>
                </a:cubicBezTo>
                <a:cubicBezTo>
                  <a:pt x="210224" y="90637"/>
                  <a:pt x="206243" y="103130"/>
                  <a:pt x="202473" y="113269"/>
                </a:cubicBezTo>
                <a:cubicBezTo>
                  <a:pt x="198702" y="123408"/>
                  <a:pt x="193599" y="125755"/>
                  <a:pt x="187162" y="120310"/>
                </a:cubicBezTo>
                <a:cubicBezTo>
                  <a:pt x="176595" y="123423"/>
                  <a:pt x="164980" y="126102"/>
                  <a:pt x="152318" y="128347"/>
                </a:cubicBezTo>
                <a:cubicBezTo>
                  <a:pt x="169718" y="143056"/>
                  <a:pt x="181202" y="152779"/>
                  <a:pt x="186771" y="157517"/>
                </a:cubicBezTo>
                <a:cubicBezTo>
                  <a:pt x="191918" y="151527"/>
                  <a:pt x="196389" y="145546"/>
                  <a:pt x="200184" y="139574"/>
                </a:cubicBezTo>
                <a:cubicBezTo>
                  <a:pt x="203980" y="133602"/>
                  <a:pt x="205099" y="127125"/>
                  <a:pt x="203542" y="120143"/>
                </a:cubicBezTo>
                <a:cubicBezTo>
                  <a:pt x="201986" y="113160"/>
                  <a:pt x="205399" y="110894"/>
                  <a:pt x="213784" y="113343"/>
                </a:cubicBezTo>
                <a:cubicBezTo>
                  <a:pt x="222168" y="115792"/>
                  <a:pt x="229584" y="119051"/>
                  <a:pt x="236033" y="123119"/>
                </a:cubicBezTo>
                <a:cubicBezTo>
                  <a:pt x="242482" y="127187"/>
                  <a:pt x="242706" y="130765"/>
                  <a:pt x="236703" y="133853"/>
                </a:cubicBezTo>
                <a:cubicBezTo>
                  <a:pt x="230700" y="136942"/>
                  <a:pt x="217356" y="147682"/>
                  <a:pt x="196669" y="166075"/>
                </a:cubicBezTo>
                <a:cubicBezTo>
                  <a:pt x="208364" y="174880"/>
                  <a:pt x="219331" y="181940"/>
                  <a:pt x="229569" y="187255"/>
                </a:cubicBezTo>
                <a:cubicBezTo>
                  <a:pt x="239807" y="192569"/>
                  <a:pt x="252448" y="197685"/>
                  <a:pt x="267492" y="202603"/>
                </a:cubicBezTo>
                <a:cubicBezTo>
                  <a:pt x="282536" y="207520"/>
                  <a:pt x="284675" y="211374"/>
                  <a:pt x="273910" y="214165"/>
                </a:cubicBezTo>
                <a:cubicBezTo>
                  <a:pt x="263145" y="216955"/>
                  <a:pt x="253043" y="218549"/>
                  <a:pt x="243605" y="218946"/>
                </a:cubicBezTo>
                <a:cubicBezTo>
                  <a:pt x="234167" y="219343"/>
                  <a:pt x="225919" y="217265"/>
                  <a:pt x="218862" y="212714"/>
                </a:cubicBezTo>
                <a:cubicBezTo>
                  <a:pt x="211805" y="208162"/>
                  <a:pt x="201164" y="198194"/>
                  <a:pt x="186939" y="182809"/>
                </a:cubicBezTo>
                <a:cubicBezTo>
                  <a:pt x="172713" y="167423"/>
                  <a:pt x="161173" y="153592"/>
                  <a:pt x="152318" y="141313"/>
                </a:cubicBezTo>
                <a:lnTo>
                  <a:pt x="152318" y="213625"/>
                </a:lnTo>
                <a:cubicBezTo>
                  <a:pt x="152318" y="221364"/>
                  <a:pt x="155257" y="223572"/>
                  <a:pt x="161136" y="220248"/>
                </a:cubicBezTo>
                <a:cubicBezTo>
                  <a:pt x="167014" y="216924"/>
                  <a:pt x="175184" y="212642"/>
                  <a:pt x="185646" y="207402"/>
                </a:cubicBezTo>
                <a:cubicBezTo>
                  <a:pt x="196107" y="202162"/>
                  <a:pt x="197456" y="204274"/>
                  <a:pt x="189692" y="213737"/>
                </a:cubicBezTo>
                <a:cubicBezTo>
                  <a:pt x="181928" y="223200"/>
                  <a:pt x="173603" y="232179"/>
                  <a:pt x="164717" y="240675"/>
                </a:cubicBezTo>
                <a:cubicBezTo>
                  <a:pt x="155831" y="249170"/>
                  <a:pt x="149149" y="256333"/>
                  <a:pt x="144672" y="262162"/>
                </a:cubicBezTo>
                <a:cubicBezTo>
                  <a:pt x="140194" y="267991"/>
                  <a:pt x="135268" y="266475"/>
                  <a:pt x="129891" y="257613"/>
                </a:cubicBezTo>
                <a:cubicBezTo>
                  <a:pt x="124514" y="248752"/>
                  <a:pt x="123383" y="241276"/>
                  <a:pt x="126496" y="235187"/>
                </a:cubicBezTo>
                <a:cubicBezTo>
                  <a:pt x="129609" y="229097"/>
                  <a:pt x="131358" y="218338"/>
                  <a:pt x="131742" y="202910"/>
                </a:cubicBezTo>
                <a:cubicBezTo>
                  <a:pt x="132127" y="187481"/>
                  <a:pt x="132514" y="161281"/>
                  <a:pt x="132905" y="124310"/>
                </a:cubicBezTo>
                <a:cubicBezTo>
                  <a:pt x="133296" y="87338"/>
                  <a:pt x="130769" y="63982"/>
                  <a:pt x="125324" y="54240"/>
                </a:cubicBezTo>
                <a:cubicBezTo>
                  <a:pt x="119879" y="44498"/>
                  <a:pt x="120127" y="40023"/>
                  <a:pt x="126068" y="40817"/>
                </a:cubicBezTo>
                <a:cubicBezTo>
                  <a:pt x="132009" y="41611"/>
                  <a:pt x="137335" y="41999"/>
                  <a:pt x="142048" y="41980"/>
                </a:cubicBezTo>
                <a:cubicBezTo>
                  <a:pt x="146761" y="41961"/>
                  <a:pt x="155282" y="39713"/>
                  <a:pt x="167609" y="35236"/>
                </a:cubicBezTo>
                <a:cubicBezTo>
                  <a:pt x="179938" y="30759"/>
                  <a:pt x="188340" y="26480"/>
                  <a:pt x="192818" y="22400"/>
                </a:cubicBezTo>
                <a:cubicBezTo>
                  <a:pt x="193937" y="21380"/>
                  <a:pt x="195306" y="20715"/>
                  <a:pt x="196927" y="20405"/>
                </a:cubicBezTo>
                <a:close/>
                <a:moveTo>
                  <a:pt x="5121570" y="19591"/>
                </a:moveTo>
                <a:cubicBezTo>
                  <a:pt x="5124600" y="19631"/>
                  <a:pt x="5127461" y="20391"/>
                  <a:pt x="5130153" y="21870"/>
                </a:cubicBezTo>
                <a:cubicBezTo>
                  <a:pt x="5135536" y="24828"/>
                  <a:pt x="5142313" y="30514"/>
                  <a:pt x="5150487" y="38929"/>
                </a:cubicBezTo>
                <a:cubicBezTo>
                  <a:pt x="5158660" y="47344"/>
                  <a:pt x="5157503" y="52485"/>
                  <a:pt x="5147017" y="54351"/>
                </a:cubicBezTo>
                <a:cubicBezTo>
                  <a:pt x="5136531" y="56218"/>
                  <a:pt x="5125614" y="60673"/>
                  <a:pt x="5114266" y="67718"/>
                </a:cubicBezTo>
                <a:cubicBezTo>
                  <a:pt x="5102917" y="74762"/>
                  <a:pt x="5098998" y="74111"/>
                  <a:pt x="5102508" y="65765"/>
                </a:cubicBezTo>
                <a:cubicBezTo>
                  <a:pt x="5106018" y="57418"/>
                  <a:pt x="5108740" y="51474"/>
                  <a:pt x="5110675" y="47933"/>
                </a:cubicBezTo>
                <a:cubicBezTo>
                  <a:pt x="5112610" y="44392"/>
                  <a:pt x="5112793" y="42535"/>
                  <a:pt x="5111224" y="42361"/>
                </a:cubicBezTo>
                <a:cubicBezTo>
                  <a:pt x="5109655" y="42188"/>
                  <a:pt x="5096102" y="43657"/>
                  <a:pt x="5070566" y="46770"/>
                </a:cubicBezTo>
                <a:cubicBezTo>
                  <a:pt x="5045030" y="49883"/>
                  <a:pt x="5024677" y="52218"/>
                  <a:pt x="5009509" y="53775"/>
                </a:cubicBezTo>
                <a:cubicBezTo>
                  <a:pt x="4994341" y="55331"/>
                  <a:pt x="4983973" y="56109"/>
                  <a:pt x="4978404" y="56109"/>
                </a:cubicBezTo>
                <a:cubicBezTo>
                  <a:pt x="4973344" y="69826"/>
                  <a:pt x="4966675" y="80064"/>
                  <a:pt x="4958396" y="86824"/>
                </a:cubicBezTo>
                <a:cubicBezTo>
                  <a:pt x="4950117" y="93583"/>
                  <a:pt x="4944729" y="92817"/>
                  <a:pt x="4942229" y="84526"/>
                </a:cubicBezTo>
                <a:cubicBezTo>
                  <a:pt x="4939730" y="76235"/>
                  <a:pt x="4941048" y="69079"/>
                  <a:pt x="4946183" y="63058"/>
                </a:cubicBezTo>
                <a:cubicBezTo>
                  <a:pt x="4951317" y="57036"/>
                  <a:pt x="4955469" y="51058"/>
                  <a:pt x="4958638" y="45124"/>
                </a:cubicBezTo>
                <a:cubicBezTo>
                  <a:pt x="4961807" y="39189"/>
                  <a:pt x="4965161" y="34064"/>
                  <a:pt x="4968702" y="29748"/>
                </a:cubicBezTo>
                <a:cubicBezTo>
                  <a:pt x="4972243" y="25432"/>
                  <a:pt x="4975663" y="29506"/>
                  <a:pt x="4978962" y="41971"/>
                </a:cubicBezTo>
                <a:cubicBezTo>
                  <a:pt x="4981592" y="41971"/>
                  <a:pt x="4990722" y="41208"/>
                  <a:pt x="5006356" y="39682"/>
                </a:cubicBezTo>
                <a:cubicBezTo>
                  <a:pt x="5021989" y="38157"/>
                  <a:pt x="5035566" y="36600"/>
                  <a:pt x="5047088" y="35013"/>
                </a:cubicBezTo>
                <a:cubicBezTo>
                  <a:pt x="5058610" y="33425"/>
                  <a:pt x="5070619" y="31497"/>
                  <a:pt x="5083114" y="29227"/>
                </a:cubicBezTo>
                <a:cubicBezTo>
                  <a:pt x="5095609" y="26958"/>
                  <a:pt x="5105227" y="24424"/>
                  <a:pt x="5111968" y="21628"/>
                </a:cubicBezTo>
                <a:cubicBezTo>
                  <a:pt x="5115339" y="20229"/>
                  <a:pt x="5118539" y="19550"/>
                  <a:pt x="5121570" y="19591"/>
                </a:cubicBezTo>
                <a:close/>
                <a:moveTo>
                  <a:pt x="2359320" y="19591"/>
                </a:moveTo>
                <a:cubicBezTo>
                  <a:pt x="2362351" y="19631"/>
                  <a:pt x="2365212" y="20391"/>
                  <a:pt x="2367903" y="21870"/>
                </a:cubicBezTo>
                <a:cubicBezTo>
                  <a:pt x="2373286" y="24828"/>
                  <a:pt x="2380064" y="30514"/>
                  <a:pt x="2388237" y="38929"/>
                </a:cubicBezTo>
                <a:cubicBezTo>
                  <a:pt x="2396410" y="47344"/>
                  <a:pt x="2395253" y="52485"/>
                  <a:pt x="2384767" y="54351"/>
                </a:cubicBezTo>
                <a:cubicBezTo>
                  <a:pt x="2374281" y="56218"/>
                  <a:pt x="2363364" y="60673"/>
                  <a:pt x="2352016" y="67718"/>
                </a:cubicBezTo>
                <a:cubicBezTo>
                  <a:pt x="2340668" y="74762"/>
                  <a:pt x="2336749" y="74111"/>
                  <a:pt x="2340258" y="65765"/>
                </a:cubicBezTo>
                <a:cubicBezTo>
                  <a:pt x="2343768" y="57418"/>
                  <a:pt x="2346490" y="51474"/>
                  <a:pt x="2348425" y="47933"/>
                </a:cubicBezTo>
                <a:cubicBezTo>
                  <a:pt x="2350360" y="44392"/>
                  <a:pt x="2350543" y="42535"/>
                  <a:pt x="2348974" y="42361"/>
                </a:cubicBezTo>
                <a:cubicBezTo>
                  <a:pt x="2347405" y="42188"/>
                  <a:pt x="2333853" y="43657"/>
                  <a:pt x="2308316" y="46770"/>
                </a:cubicBezTo>
                <a:cubicBezTo>
                  <a:pt x="2282780" y="49883"/>
                  <a:pt x="2262428" y="52218"/>
                  <a:pt x="2247259" y="53775"/>
                </a:cubicBezTo>
                <a:cubicBezTo>
                  <a:pt x="2232091" y="55331"/>
                  <a:pt x="2221723" y="56109"/>
                  <a:pt x="2216154" y="56109"/>
                </a:cubicBezTo>
                <a:cubicBezTo>
                  <a:pt x="2211094" y="69826"/>
                  <a:pt x="2204425" y="80064"/>
                  <a:pt x="2196146" y="86824"/>
                </a:cubicBezTo>
                <a:cubicBezTo>
                  <a:pt x="2187868" y="93583"/>
                  <a:pt x="2182479" y="92817"/>
                  <a:pt x="2179980" y="84526"/>
                </a:cubicBezTo>
                <a:cubicBezTo>
                  <a:pt x="2177481" y="76235"/>
                  <a:pt x="2178798" y="69079"/>
                  <a:pt x="2183933" y="63058"/>
                </a:cubicBezTo>
                <a:cubicBezTo>
                  <a:pt x="2189067" y="57036"/>
                  <a:pt x="2193219" y="51058"/>
                  <a:pt x="2196388" y="45124"/>
                </a:cubicBezTo>
                <a:cubicBezTo>
                  <a:pt x="2199557" y="39189"/>
                  <a:pt x="2202912" y="34064"/>
                  <a:pt x="2206453" y="29748"/>
                </a:cubicBezTo>
                <a:cubicBezTo>
                  <a:pt x="2209994" y="25432"/>
                  <a:pt x="2213413" y="29506"/>
                  <a:pt x="2216712" y="41971"/>
                </a:cubicBezTo>
                <a:cubicBezTo>
                  <a:pt x="2219342" y="41971"/>
                  <a:pt x="2228473" y="41208"/>
                  <a:pt x="2244106" y="39682"/>
                </a:cubicBezTo>
                <a:cubicBezTo>
                  <a:pt x="2259739" y="38157"/>
                  <a:pt x="2273317" y="36600"/>
                  <a:pt x="2284839" y="35013"/>
                </a:cubicBezTo>
                <a:cubicBezTo>
                  <a:pt x="2296360" y="33425"/>
                  <a:pt x="2308369" y="31497"/>
                  <a:pt x="2320864" y="29227"/>
                </a:cubicBezTo>
                <a:cubicBezTo>
                  <a:pt x="2333360" y="26958"/>
                  <a:pt x="2342978" y="24424"/>
                  <a:pt x="2349718" y="21628"/>
                </a:cubicBezTo>
                <a:cubicBezTo>
                  <a:pt x="2353089" y="20229"/>
                  <a:pt x="2356289" y="19550"/>
                  <a:pt x="2359320" y="19591"/>
                </a:cubicBezTo>
                <a:close/>
                <a:moveTo>
                  <a:pt x="1388384" y="17660"/>
                </a:moveTo>
                <a:cubicBezTo>
                  <a:pt x="1391595" y="17533"/>
                  <a:pt x="1395076" y="17867"/>
                  <a:pt x="1398828" y="18660"/>
                </a:cubicBezTo>
                <a:cubicBezTo>
                  <a:pt x="1406653" y="19529"/>
                  <a:pt x="1413816" y="22130"/>
                  <a:pt x="1420315" y="26465"/>
                </a:cubicBezTo>
                <a:cubicBezTo>
                  <a:pt x="1426813" y="30799"/>
                  <a:pt x="1430063" y="37152"/>
                  <a:pt x="1430063" y="45524"/>
                </a:cubicBezTo>
                <a:cubicBezTo>
                  <a:pt x="1430063" y="55694"/>
                  <a:pt x="1424872" y="58757"/>
                  <a:pt x="1414492" y="54714"/>
                </a:cubicBezTo>
                <a:cubicBezTo>
                  <a:pt x="1404111" y="50671"/>
                  <a:pt x="1394360" y="44302"/>
                  <a:pt x="1385238" y="35608"/>
                </a:cubicBezTo>
                <a:cubicBezTo>
                  <a:pt x="1376116" y="26914"/>
                  <a:pt x="1374224" y="21519"/>
                  <a:pt x="1379563" y="19423"/>
                </a:cubicBezTo>
                <a:cubicBezTo>
                  <a:pt x="1382233" y="18375"/>
                  <a:pt x="1385173" y="17788"/>
                  <a:pt x="1388384" y="17660"/>
                </a:cubicBezTo>
                <a:close/>
                <a:moveTo>
                  <a:pt x="6832121" y="16002"/>
                </a:moveTo>
                <a:cubicBezTo>
                  <a:pt x="6835149" y="16212"/>
                  <a:pt x="6839884" y="18276"/>
                  <a:pt x="6846327" y="22195"/>
                </a:cubicBezTo>
                <a:cubicBezTo>
                  <a:pt x="6859213" y="30033"/>
                  <a:pt x="6863768" y="35878"/>
                  <a:pt x="6859991" y="39729"/>
                </a:cubicBezTo>
                <a:cubicBezTo>
                  <a:pt x="6856215" y="43580"/>
                  <a:pt x="6850287" y="52048"/>
                  <a:pt x="6842207" y="65132"/>
                </a:cubicBezTo>
                <a:cubicBezTo>
                  <a:pt x="6834126" y="78216"/>
                  <a:pt x="6826769" y="89980"/>
                  <a:pt x="6820133" y="100423"/>
                </a:cubicBezTo>
                <a:cubicBezTo>
                  <a:pt x="6827909" y="108596"/>
                  <a:pt x="6831410" y="119092"/>
                  <a:pt x="6830635" y="131909"/>
                </a:cubicBezTo>
                <a:cubicBezTo>
                  <a:pt x="6829860" y="144727"/>
                  <a:pt x="6829472" y="166131"/>
                  <a:pt x="6829472" y="196119"/>
                </a:cubicBezTo>
                <a:cubicBezTo>
                  <a:pt x="6829472" y="226418"/>
                  <a:pt x="6826963" y="244510"/>
                  <a:pt x="6821947" y="250395"/>
                </a:cubicBezTo>
                <a:cubicBezTo>
                  <a:pt x="6816931" y="256280"/>
                  <a:pt x="6812236" y="253989"/>
                  <a:pt x="6807864" y="243521"/>
                </a:cubicBezTo>
                <a:cubicBezTo>
                  <a:pt x="6803493" y="233054"/>
                  <a:pt x="6802479" y="225014"/>
                  <a:pt x="6804823" y="219402"/>
                </a:cubicBezTo>
                <a:cubicBezTo>
                  <a:pt x="6807167" y="213790"/>
                  <a:pt x="6809113" y="195490"/>
                  <a:pt x="6810664" y="164503"/>
                </a:cubicBezTo>
                <a:cubicBezTo>
                  <a:pt x="6812215" y="133515"/>
                  <a:pt x="6811817" y="116062"/>
                  <a:pt x="6809473" y="112143"/>
                </a:cubicBezTo>
                <a:cubicBezTo>
                  <a:pt x="6793090" y="131912"/>
                  <a:pt x="6777129" y="146194"/>
                  <a:pt x="6761588" y="154987"/>
                </a:cubicBezTo>
                <a:cubicBezTo>
                  <a:pt x="6746047" y="163780"/>
                  <a:pt x="6744947" y="160798"/>
                  <a:pt x="6758286" y="146039"/>
                </a:cubicBezTo>
                <a:cubicBezTo>
                  <a:pt x="6771625" y="131280"/>
                  <a:pt x="6785264" y="112869"/>
                  <a:pt x="6799205" y="90805"/>
                </a:cubicBezTo>
                <a:cubicBezTo>
                  <a:pt x="6813145" y="68741"/>
                  <a:pt x="6821649" y="53331"/>
                  <a:pt x="6824719" y="44575"/>
                </a:cubicBezTo>
                <a:cubicBezTo>
                  <a:pt x="6827789" y="35819"/>
                  <a:pt x="6828935" y="27940"/>
                  <a:pt x="6828161" y="20939"/>
                </a:cubicBezTo>
                <a:cubicBezTo>
                  <a:pt x="6827773" y="17439"/>
                  <a:pt x="6829093" y="15793"/>
                  <a:pt x="6832121" y="16002"/>
                </a:cubicBezTo>
                <a:close/>
                <a:moveTo>
                  <a:pt x="4181528" y="14465"/>
                </a:moveTo>
                <a:cubicBezTo>
                  <a:pt x="4183841" y="14785"/>
                  <a:pt x="4186555" y="15445"/>
                  <a:pt x="4189671" y="16447"/>
                </a:cubicBezTo>
                <a:cubicBezTo>
                  <a:pt x="4199928" y="19870"/>
                  <a:pt x="4206597" y="23733"/>
                  <a:pt x="4209679" y="28037"/>
                </a:cubicBezTo>
                <a:cubicBezTo>
                  <a:pt x="4212761" y="32340"/>
                  <a:pt x="4211301" y="35689"/>
                  <a:pt x="4205298" y="38083"/>
                </a:cubicBezTo>
                <a:cubicBezTo>
                  <a:pt x="4199295" y="40476"/>
                  <a:pt x="4191283" y="46296"/>
                  <a:pt x="4181262" y="55542"/>
                </a:cubicBezTo>
                <a:cubicBezTo>
                  <a:pt x="4171241" y="64788"/>
                  <a:pt x="4162156" y="71277"/>
                  <a:pt x="4154008" y="75010"/>
                </a:cubicBezTo>
                <a:cubicBezTo>
                  <a:pt x="4145860" y="78744"/>
                  <a:pt x="4144136" y="76998"/>
                  <a:pt x="4148836" y="69774"/>
                </a:cubicBezTo>
                <a:cubicBezTo>
                  <a:pt x="4153537" y="62549"/>
                  <a:pt x="4158597" y="54308"/>
                  <a:pt x="4164017" y="45050"/>
                </a:cubicBezTo>
                <a:cubicBezTo>
                  <a:pt x="4169437" y="35791"/>
                  <a:pt x="4171951" y="27708"/>
                  <a:pt x="4171561" y="20800"/>
                </a:cubicBezTo>
                <a:cubicBezTo>
                  <a:pt x="4171268" y="15619"/>
                  <a:pt x="4174590" y="13507"/>
                  <a:pt x="4181528" y="14465"/>
                </a:cubicBezTo>
                <a:close/>
                <a:moveTo>
                  <a:pt x="3571928" y="14465"/>
                </a:moveTo>
                <a:cubicBezTo>
                  <a:pt x="3574241" y="14785"/>
                  <a:pt x="3576955" y="15445"/>
                  <a:pt x="3580071" y="16447"/>
                </a:cubicBezTo>
                <a:cubicBezTo>
                  <a:pt x="3590328" y="19870"/>
                  <a:pt x="3596997" y="23733"/>
                  <a:pt x="3600079" y="28037"/>
                </a:cubicBezTo>
                <a:cubicBezTo>
                  <a:pt x="3603161" y="32340"/>
                  <a:pt x="3601701" y="35689"/>
                  <a:pt x="3595698" y="38083"/>
                </a:cubicBezTo>
                <a:cubicBezTo>
                  <a:pt x="3589695" y="40476"/>
                  <a:pt x="3581683" y="46296"/>
                  <a:pt x="3571662" y="55542"/>
                </a:cubicBezTo>
                <a:cubicBezTo>
                  <a:pt x="3561641" y="64788"/>
                  <a:pt x="3552557" y="71277"/>
                  <a:pt x="3544408" y="75010"/>
                </a:cubicBezTo>
                <a:cubicBezTo>
                  <a:pt x="3536260" y="78744"/>
                  <a:pt x="3534536" y="76998"/>
                  <a:pt x="3539237" y="69774"/>
                </a:cubicBezTo>
                <a:cubicBezTo>
                  <a:pt x="3543937" y="62549"/>
                  <a:pt x="3548997" y="54308"/>
                  <a:pt x="3554417" y="45050"/>
                </a:cubicBezTo>
                <a:cubicBezTo>
                  <a:pt x="3559836" y="35791"/>
                  <a:pt x="3562351" y="27708"/>
                  <a:pt x="3561960" y="20800"/>
                </a:cubicBezTo>
                <a:cubicBezTo>
                  <a:pt x="3561667" y="15619"/>
                  <a:pt x="3564990" y="13507"/>
                  <a:pt x="3571928" y="14465"/>
                </a:cubicBezTo>
                <a:close/>
                <a:moveTo>
                  <a:pt x="7849631" y="13603"/>
                </a:moveTo>
                <a:cubicBezTo>
                  <a:pt x="7852665" y="13719"/>
                  <a:pt x="7856033" y="14499"/>
                  <a:pt x="7859735" y="15944"/>
                </a:cubicBezTo>
                <a:cubicBezTo>
                  <a:pt x="7867139" y="18834"/>
                  <a:pt x="7873610" y="22586"/>
                  <a:pt x="7879147" y="27199"/>
                </a:cubicBezTo>
                <a:cubicBezTo>
                  <a:pt x="7884685" y="31813"/>
                  <a:pt x="7884661" y="36926"/>
                  <a:pt x="7879073" y="42538"/>
                </a:cubicBezTo>
                <a:cubicBezTo>
                  <a:pt x="7873486" y="48150"/>
                  <a:pt x="7868578" y="59027"/>
                  <a:pt x="7864349" y="75169"/>
                </a:cubicBezTo>
                <a:cubicBezTo>
                  <a:pt x="7860119" y="91310"/>
                  <a:pt x="7854272" y="106178"/>
                  <a:pt x="7846805" y="119771"/>
                </a:cubicBezTo>
                <a:cubicBezTo>
                  <a:pt x="7839339" y="133364"/>
                  <a:pt x="7833033" y="135100"/>
                  <a:pt x="7827885" y="124980"/>
                </a:cubicBezTo>
                <a:cubicBezTo>
                  <a:pt x="7800402" y="129606"/>
                  <a:pt x="7774463" y="133035"/>
                  <a:pt x="7750067" y="135267"/>
                </a:cubicBezTo>
                <a:cubicBezTo>
                  <a:pt x="7745367" y="147087"/>
                  <a:pt x="7740235" y="146343"/>
                  <a:pt x="7734673" y="133035"/>
                </a:cubicBezTo>
                <a:cubicBezTo>
                  <a:pt x="7729111" y="119727"/>
                  <a:pt x="7723452" y="102903"/>
                  <a:pt x="7717697" y="82564"/>
                </a:cubicBezTo>
                <a:cubicBezTo>
                  <a:pt x="7711942" y="62224"/>
                  <a:pt x="7707059" y="49207"/>
                  <a:pt x="7703047" y="43515"/>
                </a:cubicBezTo>
                <a:cubicBezTo>
                  <a:pt x="7699035" y="37822"/>
                  <a:pt x="7700557" y="34976"/>
                  <a:pt x="7707614" y="34976"/>
                </a:cubicBezTo>
                <a:cubicBezTo>
                  <a:pt x="7713418" y="34976"/>
                  <a:pt x="7718593" y="35360"/>
                  <a:pt x="7723139" y="36129"/>
                </a:cubicBezTo>
                <a:cubicBezTo>
                  <a:pt x="7727684" y="36898"/>
                  <a:pt x="7739581" y="35924"/>
                  <a:pt x="7758829" y="33208"/>
                </a:cubicBezTo>
                <a:cubicBezTo>
                  <a:pt x="7778077" y="30492"/>
                  <a:pt x="7795491" y="27426"/>
                  <a:pt x="7811068" y="24009"/>
                </a:cubicBezTo>
                <a:cubicBezTo>
                  <a:pt x="7826645" y="20592"/>
                  <a:pt x="7836799" y="17671"/>
                  <a:pt x="7841531" y="15247"/>
                </a:cubicBezTo>
                <a:cubicBezTo>
                  <a:pt x="7843897" y="14034"/>
                  <a:pt x="7846597" y="13486"/>
                  <a:pt x="7849631" y="13603"/>
                </a:cubicBezTo>
                <a:close/>
                <a:moveTo>
                  <a:pt x="1305413" y="13480"/>
                </a:moveTo>
                <a:cubicBezTo>
                  <a:pt x="1306992" y="13800"/>
                  <a:pt x="1308867" y="14482"/>
                  <a:pt x="1311038" y="15526"/>
                </a:cubicBezTo>
                <a:cubicBezTo>
                  <a:pt x="1319719" y="19699"/>
                  <a:pt x="1325579" y="23460"/>
                  <a:pt x="1328618" y="26809"/>
                </a:cubicBezTo>
                <a:cubicBezTo>
                  <a:pt x="1331656" y="30157"/>
                  <a:pt x="1331697" y="33701"/>
                  <a:pt x="1328739" y="37441"/>
                </a:cubicBezTo>
                <a:cubicBezTo>
                  <a:pt x="1325781" y="41180"/>
                  <a:pt x="1321040" y="49381"/>
                  <a:pt x="1314516" y="62044"/>
                </a:cubicBezTo>
                <a:cubicBezTo>
                  <a:pt x="1307993" y="74707"/>
                  <a:pt x="1301761" y="86557"/>
                  <a:pt x="1295820" y="97595"/>
                </a:cubicBezTo>
                <a:cubicBezTo>
                  <a:pt x="1307491" y="105210"/>
                  <a:pt x="1312535" y="112152"/>
                  <a:pt x="1310954" y="118422"/>
                </a:cubicBezTo>
                <a:cubicBezTo>
                  <a:pt x="1309373" y="124691"/>
                  <a:pt x="1308197" y="140985"/>
                  <a:pt x="1307428" y="167303"/>
                </a:cubicBezTo>
                <a:cubicBezTo>
                  <a:pt x="1306659" y="193620"/>
                  <a:pt x="1306077" y="212915"/>
                  <a:pt x="1305680" y="225187"/>
                </a:cubicBezTo>
                <a:cubicBezTo>
                  <a:pt x="1305283" y="237460"/>
                  <a:pt x="1302914" y="247757"/>
                  <a:pt x="1298573" y="256079"/>
                </a:cubicBezTo>
                <a:cubicBezTo>
                  <a:pt x="1294232" y="264400"/>
                  <a:pt x="1289550" y="262940"/>
                  <a:pt x="1284528" y="251697"/>
                </a:cubicBezTo>
                <a:cubicBezTo>
                  <a:pt x="1279505" y="240455"/>
                  <a:pt x="1278162" y="232027"/>
                  <a:pt x="1280500" y="226415"/>
                </a:cubicBezTo>
                <a:cubicBezTo>
                  <a:pt x="1282838" y="220803"/>
                  <a:pt x="1284785" y="208866"/>
                  <a:pt x="1286342" y="190603"/>
                </a:cubicBezTo>
                <a:cubicBezTo>
                  <a:pt x="1287898" y="172341"/>
                  <a:pt x="1288676" y="154720"/>
                  <a:pt x="1288676" y="137742"/>
                </a:cubicBezTo>
                <a:cubicBezTo>
                  <a:pt x="1288676" y="120887"/>
                  <a:pt x="1288068" y="111182"/>
                  <a:pt x="1286853" y="108627"/>
                </a:cubicBezTo>
                <a:cubicBezTo>
                  <a:pt x="1280776" y="118475"/>
                  <a:pt x="1273741" y="127993"/>
                  <a:pt x="1265747" y="137183"/>
                </a:cubicBezTo>
                <a:cubicBezTo>
                  <a:pt x="1257754" y="146374"/>
                  <a:pt x="1248486" y="153837"/>
                  <a:pt x="1237944" y="159573"/>
                </a:cubicBezTo>
                <a:cubicBezTo>
                  <a:pt x="1227402" y="165309"/>
                  <a:pt x="1227446" y="161374"/>
                  <a:pt x="1238075" y="147769"/>
                </a:cubicBezTo>
                <a:cubicBezTo>
                  <a:pt x="1248704" y="134163"/>
                  <a:pt x="1260188" y="116372"/>
                  <a:pt x="1272528" y="94395"/>
                </a:cubicBezTo>
                <a:cubicBezTo>
                  <a:pt x="1284869" y="72418"/>
                  <a:pt x="1292589" y="56432"/>
                  <a:pt x="1295690" y="46435"/>
                </a:cubicBezTo>
                <a:cubicBezTo>
                  <a:pt x="1298790" y="36439"/>
                  <a:pt x="1299953" y="27745"/>
                  <a:pt x="1299178" y="20353"/>
                </a:cubicBezTo>
                <a:cubicBezTo>
                  <a:pt x="1298596" y="14810"/>
                  <a:pt x="1300675" y="12518"/>
                  <a:pt x="1305413" y="13480"/>
                </a:cubicBezTo>
                <a:close/>
                <a:moveTo>
                  <a:pt x="6913712" y="12882"/>
                </a:moveTo>
                <a:cubicBezTo>
                  <a:pt x="6916347" y="13206"/>
                  <a:pt x="6919567" y="13954"/>
                  <a:pt x="6923373" y="15126"/>
                </a:cubicBezTo>
                <a:cubicBezTo>
                  <a:pt x="6938597" y="19814"/>
                  <a:pt x="6944457" y="26000"/>
                  <a:pt x="6940954" y="33683"/>
                </a:cubicBezTo>
                <a:cubicBezTo>
                  <a:pt x="6937450" y="41366"/>
                  <a:pt x="6935699" y="65523"/>
                  <a:pt x="6935699" y="106153"/>
                </a:cubicBezTo>
                <a:cubicBezTo>
                  <a:pt x="6949391" y="104627"/>
                  <a:pt x="6960078" y="103096"/>
                  <a:pt x="6967761" y="101558"/>
                </a:cubicBezTo>
                <a:cubicBezTo>
                  <a:pt x="6975445" y="100020"/>
                  <a:pt x="6982762" y="98457"/>
                  <a:pt x="6989713" y="96870"/>
                </a:cubicBezTo>
                <a:cubicBezTo>
                  <a:pt x="6996665" y="95282"/>
                  <a:pt x="7003409" y="98597"/>
                  <a:pt x="7009945" y="106813"/>
                </a:cubicBezTo>
                <a:cubicBezTo>
                  <a:pt x="7016481" y="115030"/>
                  <a:pt x="7012333" y="119138"/>
                  <a:pt x="6997499" y="119138"/>
                </a:cubicBezTo>
                <a:cubicBezTo>
                  <a:pt x="6985270" y="119138"/>
                  <a:pt x="6964671" y="120589"/>
                  <a:pt x="6935699" y="123491"/>
                </a:cubicBezTo>
                <a:cubicBezTo>
                  <a:pt x="6935699" y="172294"/>
                  <a:pt x="6934879" y="209598"/>
                  <a:pt x="6933243" y="235401"/>
                </a:cubicBezTo>
                <a:cubicBezTo>
                  <a:pt x="6931605" y="261204"/>
                  <a:pt x="6927693" y="274350"/>
                  <a:pt x="6921504" y="274840"/>
                </a:cubicBezTo>
                <a:cubicBezTo>
                  <a:pt x="6915315" y="275330"/>
                  <a:pt x="6912221" y="263098"/>
                  <a:pt x="6912221" y="238145"/>
                </a:cubicBezTo>
                <a:lnTo>
                  <a:pt x="6912221" y="127305"/>
                </a:lnTo>
                <a:cubicBezTo>
                  <a:pt x="6892997" y="131844"/>
                  <a:pt x="6879729" y="134926"/>
                  <a:pt x="6872419" y="136551"/>
                </a:cubicBezTo>
                <a:cubicBezTo>
                  <a:pt x="6865107" y="138176"/>
                  <a:pt x="6856683" y="135270"/>
                  <a:pt x="6847145" y="127835"/>
                </a:cubicBezTo>
                <a:cubicBezTo>
                  <a:pt x="6837609" y="120400"/>
                  <a:pt x="6839475" y="116682"/>
                  <a:pt x="6852745" y="116682"/>
                </a:cubicBezTo>
                <a:cubicBezTo>
                  <a:pt x="6863337" y="116682"/>
                  <a:pt x="6883162" y="114140"/>
                  <a:pt x="6912221" y="109055"/>
                </a:cubicBezTo>
                <a:cubicBezTo>
                  <a:pt x="6912221" y="83159"/>
                  <a:pt x="6912028" y="64301"/>
                  <a:pt x="6911644" y="52482"/>
                </a:cubicBezTo>
                <a:cubicBezTo>
                  <a:pt x="6911259" y="40662"/>
                  <a:pt x="6909312" y="30309"/>
                  <a:pt x="6905803" y="21423"/>
                </a:cubicBezTo>
                <a:cubicBezTo>
                  <a:pt x="6903170" y="14758"/>
                  <a:pt x="6905807" y="11911"/>
                  <a:pt x="6913712" y="12882"/>
                </a:cubicBezTo>
                <a:close/>
                <a:moveTo>
                  <a:pt x="4367953" y="12784"/>
                </a:moveTo>
                <a:cubicBezTo>
                  <a:pt x="4370979" y="12615"/>
                  <a:pt x="4375811" y="14785"/>
                  <a:pt x="4382450" y="19293"/>
                </a:cubicBezTo>
                <a:cubicBezTo>
                  <a:pt x="4395727" y="28309"/>
                  <a:pt x="4400672" y="34740"/>
                  <a:pt x="4397286" y="38585"/>
                </a:cubicBezTo>
                <a:cubicBezTo>
                  <a:pt x="4393900" y="42430"/>
                  <a:pt x="4389786" y="48060"/>
                  <a:pt x="4384943" y="55477"/>
                </a:cubicBezTo>
                <a:cubicBezTo>
                  <a:pt x="4380100" y="62893"/>
                  <a:pt x="4372680" y="75103"/>
                  <a:pt x="4362684" y="92107"/>
                </a:cubicBezTo>
                <a:cubicBezTo>
                  <a:pt x="4372023" y="100504"/>
                  <a:pt x="4375719" y="107591"/>
                  <a:pt x="4373771" y="113371"/>
                </a:cubicBezTo>
                <a:cubicBezTo>
                  <a:pt x="4371824" y="119150"/>
                  <a:pt x="4370851" y="129221"/>
                  <a:pt x="4370851" y="143583"/>
                </a:cubicBezTo>
                <a:cubicBezTo>
                  <a:pt x="4370851" y="156742"/>
                  <a:pt x="4370451" y="173786"/>
                  <a:pt x="4369651" y="194715"/>
                </a:cubicBezTo>
                <a:cubicBezTo>
                  <a:pt x="4368851" y="215644"/>
                  <a:pt x="4366364" y="231044"/>
                  <a:pt x="4362191" y="240917"/>
                </a:cubicBezTo>
                <a:cubicBezTo>
                  <a:pt x="4358017" y="250789"/>
                  <a:pt x="4353140" y="250110"/>
                  <a:pt x="4347559" y="238880"/>
                </a:cubicBezTo>
                <a:cubicBezTo>
                  <a:pt x="4341978" y="227649"/>
                  <a:pt x="4340555" y="218444"/>
                  <a:pt x="4343290" y="211263"/>
                </a:cubicBezTo>
                <a:cubicBezTo>
                  <a:pt x="4346024" y="204082"/>
                  <a:pt x="4347972" y="193304"/>
                  <a:pt x="4349131" y="178930"/>
                </a:cubicBezTo>
                <a:cubicBezTo>
                  <a:pt x="4350291" y="164555"/>
                  <a:pt x="4350871" y="150051"/>
                  <a:pt x="4350871" y="135416"/>
                </a:cubicBezTo>
                <a:cubicBezTo>
                  <a:pt x="4350871" y="120298"/>
                  <a:pt x="4350691" y="110593"/>
                  <a:pt x="4350331" y="106302"/>
                </a:cubicBezTo>
                <a:cubicBezTo>
                  <a:pt x="4343820" y="117302"/>
                  <a:pt x="4336803" y="126170"/>
                  <a:pt x="4329281" y="132905"/>
                </a:cubicBezTo>
                <a:cubicBezTo>
                  <a:pt x="4321759" y="139639"/>
                  <a:pt x="4311998" y="146033"/>
                  <a:pt x="4299999" y="152085"/>
                </a:cubicBezTo>
                <a:cubicBezTo>
                  <a:pt x="4288000" y="158137"/>
                  <a:pt x="4287346" y="155111"/>
                  <a:pt x="4298037" y="143006"/>
                </a:cubicBezTo>
                <a:cubicBezTo>
                  <a:pt x="4308727" y="130902"/>
                  <a:pt x="4318866" y="118332"/>
                  <a:pt x="4328453" y="105297"/>
                </a:cubicBezTo>
                <a:cubicBezTo>
                  <a:pt x="4338040" y="92262"/>
                  <a:pt x="4346703" y="77262"/>
                  <a:pt x="4354442" y="60295"/>
                </a:cubicBezTo>
                <a:cubicBezTo>
                  <a:pt x="4362181" y="43329"/>
                  <a:pt x="4365465" y="29999"/>
                  <a:pt x="4364293" y="20307"/>
                </a:cubicBezTo>
                <a:cubicBezTo>
                  <a:pt x="4363707" y="15461"/>
                  <a:pt x="4364927" y="12953"/>
                  <a:pt x="4367953" y="12784"/>
                </a:cubicBezTo>
                <a:close/>
                <a:moveTo>
                  <a:pt x="810459" y="10833"/>
                </a:moveTo>
                <a:cubicBezTo>
                  <a:pt x="814273" y="11072"/>
                  <a:pt x="818330" y="12224"/>
                  <a:pt x="822630" y="14289"/>
                </a:cubicBezTo>
                <a:cubicBezTo>
                  <a:pt x="831231" y="18419"/>
                  <a:pt x="838241" y="23485"/>
                  <a:pt x="843661" y="29488"/>
                </a:cubicBezTo>
                <a:cubicBezTo>
                  <a:pt x="849081" y="35490"/>
                  <a:pt x="850424" y="41366"/>
                  <a:pt x="847689" y="47115"/>
                </a:cubicBezTo>
                <a:cubicBezTo>
                  <a:pt x="844954" y="52863"/>
                  <a:pt x="844167" y="74623"/>
                  <a:pt x="845327" y="112394"/>
                </a:cubicBezTo>
                <a:cubicBezTo>
                  <a:pt x="846486" y="150166"/>
                  <a:pt x="848049" y="178663"/>
                  <a:pt x="850015" y="197887"/>
                </a:cubicBezTo>
                <a:cubicBezTo>
                  <a:pt x="851980" y="217110"/>
                  <a:pt x="851946" y="232812"/>
                  <a:pt x="849912" y="244991"/>
                </a:cubicBezTo>
                <a:cubicBezTo>
                  <a:pt x="847878" y="257170"/>
                  <a:pt x="844232" y="265312"/>
                  <a:pt x="838973" y="269417"/>
                </a:cubicBezTo>
                <a:cubicBezTo>
                  <a:pt x="833715" y="273522"/>
                  <a:pt x="830065" y="272078"/>
                  <a:pt x="828025" y="265083"/>
                </a:cubicBezTo>
                <a:cubicBezTo>
                  <a:pt x="825985" y="258088"/>
                  <a:pt x="822249" y="249493"/>
                  <a:pt x="816817" y="239298"/>
                </a:cubicBezTo>
                <a:cubicBezTo>
                  <a:pt x="794914" y="238579"/>
                  <a:pt x="745794" y="240104"/>
                  <a:pt x="669458" y="243875"/>
                </a:cubicBezTo>
                <a:cubicBezTo>
                  <a:pt x="668392" y="258782"/>
                  <a:pt x="663666" y="260503"/>
                  <a:pt x="655282" y="249037"/>
                </a:cubicBezTo>
                <a:cubicBezTo>
                  <a:pt x="646898" y="237571"/>
                  <a:pt x="644263" y="225851"/>
                  <a:pt x="647376" y="213876"/>
                </a:cubicBezTo>
                <a:cubicBezTo>
                  <a:pt x="650489" y="201902"/>
                  <a:pt x="652628" y="184663"/>
                  <a:pt x="653794" y="162159"/>
                </a:cubicBezTo>
                <a:cubicBezTo>
                  <a:pt x="654960" y="139655"/>
                  <a:pt x="655543" y="115175"/>
                  <a:pt x="655543" y="88721"/>
                </a:cubicBezTo>
                <a:cubicBezTo>
                  <a:pt x="655543" y="63048"/>
                  <a:pt x="653208" y="46311"/>
                  <a:pt x="648539" y="38510"/>
                </a:cubicBezTo>
                <a:cubicBezTo>
                  <a:pt x="643869" y="30709"/>
                  <a:pt x="644281" y="26809"/>
                  <a:pt x="649775" y="26809"/>
                </a:cubicBezTo>
                <a:cubicBezTo>
                  <a:pt x="654104" y="26809"/>
                  <a:pt x="658786" y="27389"/>
                  <a:pt x="663821" y="28548"/>
                </a:cubicBezTo>
                <a:cubicBezTo>
                  <a:pt x="668857" y="29708"/>
                  <a:pt x="677761" y="30108"/>
                  <a:pt x="690536" y="29748"/>
                </a:cubicBezTo>
                <a:cubicBezTo>
                  <a:pt x="703310" y="29388"/>
                  <a:pt x="723042" y="27277"/>
                  <a:pt x="749732" y="23414"/>
                </a:cubicBezTo>
                <a:cubicBezTo>
                  <a:pt x="776422" y="19550"/>
                  <a:pt x="793094" y="16031"/>
                  <a:pt x="799748" y="12856"/>
                </a:cubicBezTo>
                <a:cubicBezTo>
                  <a:pt x="803075" y="11269"/>
                  <a:pt x="806645" y="10594"/>
                  <a:pt x="810459" y="10833"/>
                </a:cubicBezTo>
                <a:close/>
                <a:moveTo>
                  <a:pt x="5384722" y="10231"/>
                </a:moveTo>
                <a:cubicBezTo>
                  <a:pt x="5386355" y="10181"/>
                  <a:pt x="5388374" y="10514"/>
                  <a:pt x="5390779" y="11228"/>
                </a:cubicBezTo>
                <a:cubicBezTo>
                  <a:pt x="5400397" y="14087"/>
                  <a:pt x="5407618" y="17414"/>
                  <a:pt x="5412443" y="21209"/>
                </a:cubicBezTo>
                <a:cubicBezTo>
                  <a:pt x="5417267" y="25004"/>
                  <a:pt x="5417835" y="29171"/>
                  <a:pt x="5414145" y="33711"/>
                </a:cubicBezTo>
                <a:cubicBezTo>
                  <a:pt x="5410455" y="38250"/>
                  <a:pt x="5406096" y="45543"/>
                  <a:pt x="5401067" y="55588"/>
                </a:cubicBezTo>
                <a:cubicBezTo>
                  <a:pt x="5396037" y="65634"/>
                  <a:pt x="5388624" y="75879"/>
                  <a:pt x="5378826" y="86321"/>
                </a:cubicBezTo>
                <a:cubicBezTo>
                  <a:pt x="5403346" y="85639"/>
                  <a:pt x="5418504" y="83134"/>
                  <a:pt x="5424302" y="78806"/>
                </a:cubicBezTo>
                <a:cubicBezTo>
                  <a:pt x="5430100" y="74477"/>
                  <a:pt x="5436820" y="73981"/>
                  <a:pt x="5444459" y="77317"/>
                </a:cubicBezTo>
                <a:cubicBezTo>
                  <a:pt x="5452099" y="80654"/>
                  <a:pt x="5458247" y="84824"/>
                  <a:pt x="5462905" y="89828"/>
                </a:cubicBezTo>
                <a:cubicBezTo>
                  <a:pt x="5467562" y="94833"/>
                  <a:pt x="5467912" y="99490"/>
                  <a:pt x="5463956" y="103799"/>
                </a:cubicBezTo>
                <a:cubicBezTo>
                  <a:pt x="5460000" y="108109"/>
                  <a:pt x="5457256" y="118329"/>
                  <a:pt x="5455724" y="134458"/>
                </a:cubicBezTo>
                <a:cubicBezTo>
                  <a:pt x="5454192" y="150587"/>
                  <a:pt x="5452843" y="166810"/>
                  <a:pt x="5451677" y="183125"/>
                </a:cubicBezTo>
                <a:cubicBezTo>
                  <a:pt x="5450512" y="199440"/>
                  <a:pt x="5447070" y="213514"/>
                  <a:pt x="5441353" y="225345"/>
                </a:cubicBezTo>
                <a:cubicBezTo>
                  <a:pt x="5435635" y="237177"/>
                  <a:pt x="5426764" y="246172"/>
                  <a:pt x="5414740" y="252330"/>
                </a:cubicBezTo>
                <a:cubicBezTo>
                  <a:pt x="5402716" y="258488"/>
                  <a:pt x="5396248" y="256940"/>
                  <a:pt x="5395337" y="247688"/>
                </a:cubicBezTo>
                <a:cubicBezTo>
                  <a:pt x="5394425" y="238436"/>
                  <a:pt x="5389477" y="227907"/>
                  <a:pt x="5380491" y="216100"/>
                </a:cubicBezTo>
                <a:cubicBezTo>
                  <a:pt x="5371506" y="204293"/>
                  <a:pt x="5372721" y="201155"/>
                  <a:pt x="5384137" y="206686"/>
                </a:cubicBezTo>
                <a:cubicBezTo>
                  <a:pt x="5395554" y="212218"/>
                  <a:pt x="5403525" y="215331"/>
                  <a:pt x="5408052" y="216025"/>
                </a:cubicBezTo>
                <a:cubicBezTo>
                  <a:pt x="5412579" y="216720"/>
                  <a:pt x="5416793" y="212562"/>
                  <a:pt x="5420693" y="203551"/>
                </a:cubicBezTo>
                <a:cubicBezTo>
                  <a:pt x="5424594" y="194541"/>
                  <a:pt x="5427323" y="180896"/>
                  <a:pt x="5428879" y="162614"/>
                </a:cubicBezTo>
                <a:cubicBezTo>
                  <a:pt x="5430435" y="144333"/>
                  <a:pt x="5431214" y="129041"/>
                  <a:pt x="5431214" y="116738"/>
                </a:cubicBezTo>
                <a:cubicBezTo>
                  <a:pt x="5431214" y="105638"/>
                  <a:pt x="5430144" y="99372"/>
                  <a:pt x="5428004" y="97939"/>
                </a:cubicBezTo>
                <a:cubicBezTo>
                  <a:pt x="5425865" y="96507"/>
                  <a:pt x="5420547" y="96857"/>
                  <a:pt x="5412052" y="98990"/>
                </a:cubicBezTo>
                <a:lnTo>
                  <a:pt x="5387719" y="105092"/>
                </a:lnTo>
                <a:cubicBezTo>
                  <a:pt x="5381815" y="105899"/>
                  <a:pt x="5376569" y="103964"/>
                  <a:pt x="5371980" y="99288"/>
                </a:cubicBezTo>
                <a:cubicBezTo>
                  <a:pt x="5360111" y="112769"/>
                  <a:pt x="5347755" y="123144"/>
                  <a:pt x="5334913" y="130412"/>
                </a:cubicBezTo>
                <a:cubicBezTo>
                  <a:pt x="5331702" y="132229"/>
                  <a:pt x="5329284" y="133334"/>
                  <a:pt x="5327661" y="133729"/>
                </a:cubicBezTo>
                <a:lnTo>
                  <a:pt x="5326223" y="133181"/>
                </a:lnTo>
                <a:lnTo>
                  <a:pt x="5325948" y="137993"/>
                </a:lnTo>
                <a:cubicBezTo>
                  <a:pt x="5325770" y="144333"/>
                  <a:pt x="5325875" y="152172"/>
                  <a:pt x="5326262" y="161508"/>
                </a:cubicBezTo>
                <a:cubicBezTo>
                  <a:pt x="5327037" y="180179"/>
                  <a:pt x="5326423" y="194318"/>
                  <a:pt x="5324420" y="203924"/>
                </a:cubicBezTo>
                <a:cubicBezTo>
                  <a:pt x="5322417" y="213529"/>
                  <a:pt x="5319726" y="221256"/>
                  <a:pt x="5316346" y="227104"/>
                </a:cubicBezTo>
                <a:cubicBezTo>
                  <a:pt x="5312967" y="232951"/>
                  <a:pt x="5309348" y="233038"/>
                  <a:pt x="5305491" y="227364"/>
                </a:cubicBezTo>
                <a:cubicBezTo>
                  <a:pt x="5301634" y="221690"/>
                  <a:pt x="5298682" y="216977"/>
                  <a:pt x="5296636" y="213225"/>
                </a:cubicBezTo>
                <a:cubicBezTo>
                  <a:pt x="5294589" y="209474"/>
                  <a:pt x="5292590" y="207446"/>
                  <a:pt x="5290636" y="207142"/>
                </a:cubicBezTo>
                <a:cubicBezTo>
                  <a:pt x="5288683" y="206838"/>
                  <a:pt x="5278975" y="208112"/>
                  <a:pt x="5261512" y="210965"/>
                </a:cubicBezTo>
                <a:cubicBezTo>
                  <a:pt x="5257445" y="228353"/>
                  <a:pt x="5252803" y="233109"/>
                  <a:pt x="5247588" y="225234"/>
                </a:cubicBezTo>
                <a:cubicBezTo>
                  <a:pt x="5242372" y="217358"/>
                  <a:pt x="5239765" y="206872"/>
                  <a:pt x="5239765" y="193775"/>
                </a:cubicBezTo>
                <a:cubicBezTo>
                  <a:pt x="5239765" y="181435"/>
                  <a:pt x="5239383" y="166103"/>
                  <a:pt x="5238621" y="147778"/>
                </a:cubicBezTo>
                <a:cubicBezTo>
                  <a:pt x="5237858" y="129454"/>
                  <a:pt x="5235135" y="116189"/>
                  <a:pt x="5230454" y="107985"/>
                </a:cubicBezTo>
                <a:cubicBezTo>
                  <a:pt x="5225772" y="99781"/>
                  <a:pt x="5226569" y="95679"/>
                  <a:pt x="5232844" y="95679"/>
                </a:cubicBezTo>
                <a:cubicBezTo>
                  <a:pt x="5236987" y="95679"/>
                  <a:pt x="5241830" y="96057"/>
                  <a:pt x="5247374" y="96814"/>
                </a:cubicBezTo>
                <a:cubicBezTo>
                  <a:pt x="5253327" y="89335"/>
                  <a:pt x="5259968" y="77770"/>
                  <a:pt x="5267298" y="62118"/>
                </a:cubicBezTo>
                <a:cubicBezTo>
                  <a:pt x="5274628" y="46466"/>
                  <a:pt x="5276932" y="34135"/>
                  <a:pt x="5274209" y="25125"/>
                </a:cubicBezTo>
                <a:cubicBezTo>
                  <a:pt x="5271487" y="16115"/>
                  <a:pt x="5278342" y="15175"/>
                  <a:pt x="5294775" y="22307"/>
                </a:cubicBezTo>
                <a:cubicBezTo>
                  <a:pt x="5308790" y="29078"/>
                  <a:pt x="5313121" y="35041"/>
                  <a:pt x="5307770" y="40194"/>
                </a:cubicBezTo>
                <a:cubicBezTo>
                  <a:pt x="5302419" y="45347"/>
                  <a:pt x="5296654" y="52556"/>
                  <a:pt x="5290478" y="61821"/>
                </a:cubicBezTo>
                <a:cubicBezTo>
                  <a:pt x="5284302" y="71085"/>
                  <a:pt x="5274839" y="82750"/>
                  <a:pt x="5262089" y="96814"/>
                </a:cubicBezTo>
                <a:cubicBezTo>
                  <a:pt x="5277096" y="94656"/>
                  <a:pt x="5287526" y="91003"/>
                  <a:pt x="5293380" y="85856"/>
                </a:cubicBezTo>
                <a:cubicBezTo>
                  <a:pt x="5299234" y="80709"/>
                  <a:pt x="5305572" y="79798"/>
                  <a:pt x="5312393" y="83122"/>
                </a:cubicBezTo>
                <a:cubicBezTo>
                  <a:pt x="5319214" y="86445"/>
                  <a:pt x="5325183" y="89906"/>
                  <a:pt x="5330299" y="93502"/>
                </a:cubicBezTo>
                <a:cubicBezTo>
                  <a:pt x="5335415" y="97099"/>
                  <a:pt x="5336571" y="101319"/>
                  <a:pt x="5333768" y="106162"/>
                </a:cubicBezTo>
                <a:cubicBezTo>
                  <a:pt x="5330966" y="111005"/>
                  <a:pt x="5328820" y="116772"/>
                  <a:pt x="5327332" y="123463"/>
                </a:cubicBezTo>
                <a:cubicBezTo>
                  <a:pt x="5326959" y="125136"/>
                  <a:pt x="5326658" y="127183"/>
                  <a:pt x="5326428" y="129605"/>
                </a:cubicBezTo>
                <a:lnTo>
                  <a:pt x="5326409" y="129926"/>
                </a:lnTo>
                <a:lnTo>
                  <a:pt x="5327437" y="127562"/>
                </a:lnTo>
                <a:cubicBezTo>
                  <a:pt x="5328987" y="125112"/>
                  <a:pt x="5331330" y="121950"/>
                  <a:pt x="5334466" y="118078"/>
                </a:cubicBezTo>
                <a:cubicBezTo>
                  <a:pt x="5347011" y="102587"/>
                  <a:pt x="5358490" y="84880"/>
                  <a:pt x="5368901" y="64955"/>
                </a:cubicBezTo>
                <a:cubicBezTo>
                  <a:pt x="5379313" y="45031"/>
                  <a:pt x="5383158" y="30381"/>
                  <a:pt x="5380435" y="21004"/>
                </a:cubicBezTo>
                <a:cubicBezTo>
                  <a:pt x="5378394" y="13972"/>
                  <a:pt x="5379823" y="10381"/>
                  <a:pt x="5384722" y="10231"/>
                </a:cubicBezTo>
                <a:close/>
                <a:moveTo>
                  <a:pt x="2920681" y="9725"/>
                </a:moveTo>
                <a:cubicBezTo>
                  <a:pt x="2921943" y="9720"/>
                  <a:pt x="2923480" y="10025"/>
                  <a:pt x="2925292" y="10642"/>
                </a:cubicBezTo>
                <a:cubicBezTo>
                  <a:pt x="2932542" y="13110"/>
                  <a:pt x="2939180" y="16236"/>
                  <a:pt x="2945207" y="20018"/>
                </a:cubicBezTo>
                <a:cubicBezTo>
                  <a:pt x="2951235" y="23801"/>
                  <a:pt x="2951796" y="28204"/>
                  <a:pt x="2946891" y="33227"/>
                </a:cubicBezTo>
                <a:cubicBezTo>
                  <a:pt x="2941986" y="38250"/>
                  <a:pt x="2935881" y="46609"/>
                  <a:pt x="2928576" y="58305"/>
                </a:cubicBezTo>
                <a:cubicBezTo>
                  <a:pt x="2939378" y="57622"/>
                  <a:pt x="2946293" y="56608"/>
                  <a:pt x="2949319" y="55263"/>
                </a:cubicBezTo>
                <a:cubicBezTo>
                  <a:pt x="2952345" y="53917"/>
                  <a:pt x="2955284" y="51558"/>
                  <a:pt x="2958137" y="48184"/>
                </a:cubicBezTo>
                <a:cubicBezTo>
                  <a:pt x="2960990" y="44811"/>
                  <a:pt x="2965724" y="44795"/>
                  <a:pt x="2972341" y="48138"/>
                </a:cubicBezTo>
                <a:cubicBezTo>
                  <a:pt x="2978958" y="51480"/>
                  <a:pt x="2984213" y="55136"/>
                  <a:pt x="2988107" y="59104"/>
                </a:cubicBezTo>
                <a:cubicBezTo>
                  <a:pt x="2992001" y="63073"/>
                  <a:pt x="2991075" y="67088"/>
                  <a:pt x="2985326" y="71150"/>
                </a:cubicBezTo>
                <a:cubicBezTo>
                  <a:pt x="2979577" y="75212"/>
                  <a:pt x="2974111" y="81683"/>
                  <a:pt x="2968927" y="90563"/>
                </a:cubicBezTo>
                <a:lnTo>
                  <a:pt x="2953077" y="116664"/>
                </a:lnTo>
                <a:cubicBezTo>
                  <a:pt x="2960047" y="122555"/>
                  <a:pt x="2971755" y="129323"/>
                  <a:pt x="2988200" y="136969"/>
                </a:cubicBezTo>
                <a:cubicBezTo>
                  <a:pt x="3004646" y="144616"/>
                  <a:pt x="3019246" y="150355"/>
                  <a:pt x="3032002" y="154187"/>
                </a:cubicBezTo>
                <a:cubicBezTo>
                  <a:pt x="3044758" y="158019"/>
                  <a:pt x="3045598" y="161108"/>
                  <a:pt x="3034523" y="163452"/>
                </a:cubicBezTo>
                <a:cubicBezTo>
                  <a:pt x="3023448" y="165796"/>
                  <a:pt x="3012372" y="167361"/>
                  <a:pt x="3001297" y="168149"/>
                </a:cubicBezTo>
                <a:cubicBezTo>
                  <a:pt x="2990222" y="168937"/>
                  <a:pt x="2982176" y="167675"/>
                  <a:pt x="2977159" y="164363"/>
                </a:cubicBezTo>
                <a:cubicBezTo>
                  <a:pt x="2972142" y="161052"/>
                  <a:pt x="2959197" y="150256"/>
                  <a:pt x="2938324" y="131974"/>
                </a:cubicBezTo>
                <a:cubicBezTo>
                  <a:pt x="2926368" y="147738"/>
                  <a:pt x="2914078" y="160351"/>
                  <a:pt x="2901452" y="169814"/>
                </a:cubicBezTo>
                <a:cubicBezTo>
                  <a:pt x="2895176" y="173746"/>
                  <a:pt x="2889819" y="175494"/>
                  <a:pt x="2885379" y="175060"/>
                </a:cubicBezTo>
                <a:lnTo>
                  <a:pt x="2883518" y="175060"/>
                </a:lnTo>
                <a:cubicBezTo>
                  <a:pt x="2890166" y="176710"/>
                  <a:pt x="2895511" y="178089"/>
                  <a:pt x="2899554" y="179199"/>
                </a:cubicBezTo>
                <a:cubicBezTo>
                  <a:pt x="2903597" y="180309"/>
                  <a:pt x="2909489" y="180492"/>
                  <a:pt x="2917228" y="179748"/>
                </a:cubicBezTo>
                <a:cubicBezTo>
                  <a:pt x="2924967" y="179004"/>
                  <a:pt x="2932728" y="177705"/>
                  <a:pt x="2940510" y="175851"/>
                </a:cubicBezTo>
                <a:cubicBezTo>
                  <a:pt x="2948292" y="173997"/>
                  <a:pt x="2953945" y="171646"/>
                  <a:pt x="2957467" y="168800"/>
                </a:cubicBezTo>
                <a:cubicBezTo>
                  <a:pt x="2960990" y="165954"/>
                  <a:pt x="2966933" y="166171"/>
                  <a:pt x="2975299" y="169451"/>
                </a:cubicBezTo>
                <a:cubicBezTo>
                  <a:pt x="2983664" y="172732"/>
                  <a:pt x="2990612" y="176697"/>
                  <a:pt x="2996144" y="181348"/>
                </a:cubicBezTo>
                <a:cubicBezTo>
                  <a:pt x="3001675" y="185999"/>
                  <a:pt x="3001601" y="190969"/>
                  <a:pt x="2995921" y="196259"/>
                </a:cubicBezTo>
                <a:cubicBezTo>
                  <a:pt x="2990240" y="201549"/>
                  <a:pt x="2984132" y="210332"/>
                  <a:pt x="2977596" y="222611"/>
                </a:cubicBezTo>
                <a:cubicBezTo>
                  <a:pt x="2990048" y="234567"/>
                  <a:pt x="2987692" y="240545"/>
                  <a:pt x="2970527" y="240545"/>
                </a:cubicBezTo>
                <a:cubicBezTo>
                  <a:pt x="2956773" y="240545"/>
                  <a:pt x="2936687" y="242014"/>
                  <a:pt x="2910270" y="244954"/>
                </a:cubicBezTo>
                <a:cubicBezTo>
                  <a:pt x="2904490" y="259911"/>
                  <a:pt x="2899263" y="260019"/>
                  <a:pt x="2894587" y="245279"/>
                </a:cubicBezTo>
                <a:cubicBezTo>
                  <a:pt x="2889912" y="230539"/>
                  <a:pt x="2886811" y="218673"/>
                  <a:pt x="2885285" y="209681"/>
                </a:cubicBezTo>
                <a:cubicBezTo>
                  <a:pt x="2883760" y="200690"/>
                  <a:pt x="2881131" y="193205"/>
                  <a:pt x="2877398" y="187227"/>
                </a:cubicBezTo>
                <a:cubicBezTo>
                  <a:pt x="2875624" y="183667"/>
                  <a:pt x="2874737" y="182371"/>
                  <a:pt x="2874737" y="183339"/>
                </a:cubicBezTo>
                <a:cubicBezTo>
                  <a:pt x="2873187" y="184790"/>
                  <a:pt x="2870006" y="186315"/>
                  <a:pt x="2865194" y="187915"/>
                </a:cubicBezTo>
                <a:cubicBezTo>
                  <a:pt x="2851316" y="190321"/>
                  <a:pt x="2850544" y="186982"/>
                  <a:pt x="2862878" y="177897"/>
                </a:cubicBezTo>
                <a:cubicBezTo>
                  <a:pt x="2875212" y="168813"/>
                  <a:pt x="2886398" y="159253"/>
                  <a:pt x="2896438" y="149220"/>
                </a:cubicBezTo>
                <a:cubicBezTo>
                  <a:pt x="2906478" y="139186"/>
                  <a:pt x="2915584" y="128985"/>
                  <a:pt x="2923758" y="118617"/>
                </a:cubicBezTo>
                <a:cubicBezTo>
                  <a:pt x="2917569" y="112999"/>
                  <a:pt x="2909569" y="106556"/>
                  <a:pt x="2899759" y="99288"/>
                </a:cubicBezTo>
                <a:cubicBezTo>
                  <a:pt x="2896100" y="103666"/>
                  <a:pt x="2891015" y="106708"/>
                  <a:pt x="2884504" y="108413"/>
                </a:cubicBezTo>
                <a:cubicBezTo>
                  <a:pt x="2877993" y="110118"/>
                  <a:pt x="2877897" y="106537"/>
                  <a:pt x="2884216" y="97670"/>
                </a:cubicBezTo>
                <a:cubicBezTo>
                  <a:pt x="2890535" y="88802"/>
                  <a:pt x="2897356" y="77237"/>
                  <a:pt x="2904680" y="62974"/>
                </a:cubicBezTo>
                <a:cubicBezTo>
                  <a:pt x="2912003" y="48711"/>
                  <a:pt x="2916236" y="39552"/>
                  <a:pt x="2917377" y="35497"/>
                </a:cubicBezTo>
                <a:cubicBezTo>
                  <a:pt x="2918518" y="31441"/>
                  <a:pt x="2918310" y="25668"/>
                  <a:pt x="2916753" y="18177"/>
                </a:cubicBezTo>
                <a:cubicBezTo>
                  <a:pt x="2915586" y="12558"/>
                  <a:pt x="2916895" y="9741"/>
                  <a:pt x="2920681" y="9725"/>
                </a:cubicBezTo>
                <a:close/>
                <a:moveTo>
                  <a:pt x="368933" y="7534"/>
                </a:moveTo>
                <a:cubicBezTo>
                  <a:pt x="370511" y="7413"/>
                  <a:pt x="372546" y="7658"/>
                  <a:pt x="375039" y="8270"/>
                </a:cubicBezTo>
                <a:cubicBezTo>
                  <a:pt x="385010" y="10720"/>
                  <a:pt x="392622" y="13808"/>
                  <a:pt x="397875" y="17535"/>
                </a:cubicBezTo>
                <a:cubicBezTo>
                  <a:pt x="403127" y="21262"/>
                  <a:pt x="403806" y="26083"/>
                  <a:pt x="399912" y="31999"/>
                </a:cubicBezTo>
                <a:cubicBezTo>
                  <a:pt x="396991" y="36436"/>
                  <a:pt x="395166" y="47078"/>
                  <a:pt x="394435" y="63926"/>
                </a:cubicBezTo>
                <a:lnTo>
                  <a:pt x="394085" y="82082"/>
                </a:lnTo>
                <a:lnTo>
                  <a:pt x="406918" y="77589"/>
                </a:lnTo>
                <a:cubicBezTo>
                  <a:pt x="411242" y="76822"/>
                  <a:pt x="414887" y="77038"/>
                  <a:pt x="417855" y="78238"/>
                </a:cubicBezTo>
                <a:cubicBezTo>
                  <a:pt x="423789" y="80638"/>
                  <a:pt x="425764" y="83897"/>
                  <a:pt x="423780" y="88014"/>
                </a:cubicBezTo>
                <a:cubicBezTo>
                  <a:pt x="421796" y="92132"/>
                  <a:pt x="411843" y="96436"/>
                  <a:pt x="393922" y="100925"/>
                </a:cubicBezTo>
                <a:lnTo>
                  <a:pt x="392898" y="133016"/>
                </a:lnTo>
                <a:cubicBezTo>
                  <a:pt x="411576" y="124446"/>
                  <a:pt x="418971" y="123349"/>
                  <a:pt x="415083" y="129723"/>
                </a:cubicBezTo>
                <a:cubicBezTo>
                  <a:pt x="411195" y="136098"/>
                  <a:pt x="403800" y="142554"/>
                  <a:pt x="392898" y="149090"/>
                </a:cubicBezTo>
                <a:cubicBezTo>
                  <a:pt x="392898" y="181584"/>
                  <a:pt x="393091" y="203961"/>
                  <a:pt x="393475" y="216220"/>
                </a:cubicBezTo>
                <a:cubicBezTo>
                  <a:pt x="393859" y="228480"/>
                  <a:pt x="390154" y="239295"/>
                  <a:pt x="382359" y="248665"/>
                </a:cubicBezTo>
                <a:cubicBezTo>
                  <a:pt x="374564" y="258035"/>
                  <a:pt x="369176" y="259157"/>
                  <a:pt x="366193" y="252032"/>
                </a:cubicBezTo>
                <a:cubicBezTo>
                  <a:pt x="363210" y="244907"/>
                  <a:pt x="357555" y="236712"/>
                  <a:pt x="349226" y="227448"/>
                </a:cubicBezTo>
                <a:cubicBezTo>
                  <a:pt x="340898" y="218183"/>
                  <a:pt x="341971" y="214915"/>
                  <a:pt x="352445" y="217644"/>
                </a:cubicBezTo>
                <a:cubicBezTo>
                  <a:pt x="362919" y="220372"/>
                  <a:pt x="368757" y="221243"/>
                  <a:pt x="369960" y="220257"/>
                </a:cubicBezTo>
                <a:cubicBezTo>
                  <a:pt x="371163" y="219271"/>
                  <a:pt x="371957" y="213250"/>
                  <a:pt x="372341" y="202193"/>
                </a:cubicBezTo>
                <a:cubicBezTo>
                  <a:pt x="372726" y="191137"/>
                  <a:pt x="372918" y="176685"/>
                  <a:pt x="372918" y="158838"/>
                </a:cubicBezTo>
                <a:cubicBezTo>
                  <a:pt x="350482" y="174589"/>
                  <a:pt x="337171" y="184945"/>
                  <a:pt x="332985" y="189906"/>
                </a:cubicBezTo>
                <a:cubicBezTo>
                  <a:pt x="328800" y="194867"/>
                  <a:pt x="321957" y="192625"/>
                  <a:pt x="312457" y="183181"/>
                </a:cubicBezTo>
                <a:cubicBezTo>
                  <a:pt x="302957" y="173736"/>
                  <a:pt x="302494" y="168292"/>
                  <a:pt x="311071" y="166847"/>
                </a:cubicBezTo>
                <a:cubicBezTo>
                  <a:pt x="319647" y="165402"/>
                  <a:pt x="328828" y="162611"/>
                  <a:pt x="338613" y="158475"/>
                </a:cubicBezTo>
                <a:cubicBezTo>
                  <a:pt x="348399" y="154339"/>
                  <a:pt x="359834" y="148271"/>
                  <a:pt x="372918" y="140272"/>
                </a:cubicBezTo>
                <a:lnTo>
                  <a:pt x="372918" y="106302"/>
                </a:lnTo>
                <a:cubicBezTo>
                  <a:pt x="365042" y="109340"/>
                  <a:pt x="357363" y="111852"/>
                  <a:pt x="349877" y="113836"/>
                </a:cubicBezTo>
                <a:cubicBezTo>
                  <a:pt x="342393" y="115820"/>
                  <a:pt x="335023" y="114351"/>
                  <a:pt x="327767" y="109427"/>
                </a:cubicBezTo>
                <a:cubicBezTo>
                  <a:pt x="320512" y="104503"/>
                  <a:pt x="321944" y="100817"/>
                  <a:pt x="332065" y="98367"/>
                </a:cubicBezTo>
                <a:cubicBezTo>
                  <a:pt x="342185" y="95918"/>
                  <a:pt x="355815" y="92194"/>
                  <a:pt x="372955" y="87196"/>
                </a:cubicBezTo>
                <a:cubicBezTo>
                  <a:pt x="373712" y="50720"/>
                  <a:pt x="371755" y="27835"/>
                  <a:pt x="367086" y="18540"/>
                </a:cubicBezTo>
                <a:cubicBezTo>
                  <a:pt x="363584" y="11568"/>
                  <a:pt x="364200" y="7899"/>
                  <a:pt x="368933" y="7534"/>
                </a:cubicBezTo>
                <a:close/>
                <a:moveTo>
                  <a:pt x="5898720" y="7433"/>
                </a:moveTo>
                <a:cubicBezTo>
                  <a:pt x="5902044" y="6323"/>
                  <a:pt x="5908099" y="7991"/>
                  <a:pt x="5916886" y="12438"/>
                </a:cubicBezTo>
                <a:cubicBezTo>
                  <a:pt x="5925674" y="16884"/>
                  <a:pt x="5928702" y="21730"/>
                  <a:pt x="5925974" y="26976"/>
                </a:cubicBezTo>
                <a:cubicBezTo>
                  <a:pt x="5923246" y="32222"/>
                  <a:pt x="5921881" y="51223"/>
                  <a:pt x="5921881" y="83977"/>
                </a:cubicBezTo>
                <a:lnTo>
                  <a:pt x="5940931" y="80573"/>
                </a:lnTo>
                <a:cubicBezTo>
                  <a:pt x="5950059" y="78179"/>
                  <a:pt x="5956561" y="79218"/>
                  <a:pt x="5960437" y="83689"/>
                </a:cubicBezTo>
                <a:cubicBezTo>
                  <a:pt x="5964313" y="88160"/>
                  <a:pt x="5962270" y="91871"/>
                  <a:pt x="5954307" y="94823"/>
                </a:cubicBezTo>
                <a:cubicBezTo>
                  <a:pt x="5946345" y="97775"/>
                  <a:pt x="5935152" y="100286"/>
                  <a:pt x="5920728" y="102358"/>
                </a:cubicBezTo>
                <a:lnTo>
                  <a:pt x="5920728" y="106599"/>
                </a:lnTo>
                <a:cubicBezTo>
                  <a:pt x="5932646" y="108001"/>
                  <a:pt x="5942045" y="111108"/>
                  <a:pt x="5948922" y="115920"/>
                </a:cubicBezTo>
                <a:cubicBezTo>
                  <a:pt x="5955798" y="120732"/>
                  <a:pt x="5957929" y="126945"/>
                  <a:pt x="5955312" y="134560"/>
                </a:cubicBezTo>
                <a:cubicBezTo>
                  <a:pt x="5952695" y="142175"/>
                  <a:pt x="5947052" y="141779"/>
                  <a:pt x="5938383" y="133370"/>
                </a:cubicBezTo>
                <a:cubicBezTo>
                  <a:pt x="5929713" y="124961"/>
                  <a:pt x="5923828" y="119051"/>
                  <a:pt x="5920728" y="115641"/>
                </a:cubicBezTo>
                <a:cubicBezTo>
                  <a:pt x="5920728" y="122834"/>
                  <a:pt x="5919596" y="130275"/>
                  <a:pt x="5917333" y="137965"/>
                </a:cubicBezTo>
                <a:cubicBezTo>
                  <a:pt x="5915070" y="145654"/>
                  <a:pt x="5911349" y="146082"/>
                  <a:pt x="5906171" y="139248"/>
                </a:cubicBezTo>
                <a:cubicBezTo>
                  <a:pt x="5900992" y="132415"/>
                  <a:pt x="5898987" y="126555"/>
                  <a:pt x="5900152" y="121668"/>
                </a:cubicBezTo>
                <a:cubicBezTo>
                  <a:pt x="5901318" y="116782"/>
                  <a:pt x="5901870" y="112435"/>
                  <a:pt x="5901808" y="108627"/>
                </a:cubicBezTo>
                <a:cubicBezTo>
                  <a:pt x="5886330" y="132291"/>
                  <a:pt x="5869829" y="147936"/>
                  <a:pt x="5852304" y="155564"/>
                </a:cubicBezTo>
                <a:cubicBezTo>
                  <a:pt x="5834780" y="163191"/>
                  <a:pt x="5830603" y="162683"/>
                  <a:pt x="5839775" y="154038"/>
                </a:cubicBezTo>
                <a:cubicBezTo>
                  <a:pt x="5848946" y="145394"/>
                  <a:pt x="5858335" y="136077"/>
                  <a:pt x="5867940" y="126086"/>
                </a:cubicBezTo>
                <a:cubicBezTo>
                  <a:pt x="5877546" y="116096"/>
                  <a:pt x="5884197" y="108720"/>
                  <a:pt x="5887893" y="103958"/>
                </a:cubicBezTo>
                <a:cubicBezTo>
                  <a:pt x="5880154" y="107753"/>
                  <a:pt x="5873803" y="110066"/>
                  <a:pt x="5868843" y="110897"/>
                </a:cubicBezTo>
                <a:cubicBezTo>
                  <a:pt x="5863882" y="111728"/>
                  <a:pt x="5857839" y="108810"/>
                  <a:pt x="5850714" y="102144"/>
                </a:cubicBezTo>
                <a:cubicBezTo>
                  <a:pt x="5843588" y="95477"/>
                  <a:pt x="5844835" y="92541"/>
                  <a:pt x="5854453" y="93335"/>
                </a:cubicBezTo>
                <a:cubicBezTo>
                  <a:pt x="5864071" y="94129"/>
                  <a:pt x="5879887" y="92399"/>
                  <a:pt x="5901901" y="88145"/>
                </a:cubicBezTo>
                <a:lnTo>
                  <a:pt x="5901901" y="47868"/>
                </a:lnTo>
                <a:cubicBezTo>
                  <a:pt x="5901901" y="32241"/>
                  <a:pt x="5900540" y="21873"/>
                  <a:pt x="5897818" y="16763"/>
                </a:cubicBezTo>
                <a:cubicBezTo>
                  <a:pt x="5895095" y="11653"/>
                  <a:pt x="5895396" y="8543"/>
                  <a:pt x="5898720" y="7433"/>
                </a:cubicBezTo>
                <a:close/>
                <a:moveTo>
                  <a:pt x="2820595" y="7055"/>
                </a:moveTo>
                <a:cubicBezTo>
                  <a:pt x="2821988" y="6951"/>
                  <a:pt x="2823776" y="7154"/>
                  <a:pt x="2825959" y="7666"/>
                </a:cubicBezTo>
                <a:cubicBezTo>
                  <a:pt x="2834690" y="9712"/>
                  <a:pt x="2842107" y="12555"/>
                  <a:pt x="2848209" y="16195"/>
                </a:cubicBezTo>
                <a:cubicBezTo>
                  <a:pt x="2854311" y="19836"/>
                  <a:pt x="2855597" y="24834"/>
                  <a:pt x="2852069" y="31190"/>
                </a:cubicBezTo>
                <a:cubicBezTo>
                  <a:pt x="2848541" y="37546"/>
                  <a:pt x="2846410" y="57480"/>
                  <a:pt x="2845679" y="90991"/>
                </a:cubicBezTo>
                <a:cubicBezTo>
                  <a:pt x="2848829" y="91078"/>
                  <a:pt x="2853095" y="90321"/>
                  <a:pt x="2858478" y="88721"/>
                </a:cubicBezTo>
                <a:cubicBezTo>
                  <a:pt x="2863860" y="87121"/>
                  <a:pt x="2868328" y="88188"/>
                  <a:pt x="2871882" y="91921"/>
                </a:cubicBezTo>
                <a:cubicBezTo>
                  <a:pt x="2875435" y="95654"/>
                  <a:pt x="2875336" y="99127"/>
                  <a:pt x="2871584" y="102339"/>
                </a:cubicBezTo>
                <a:cubicBezTo>
                  <a:pt x="2867832" y="105551"/>
                  <a:pt x="2859142" y="108943"/>
                  <a:pt x="2845511" y="112515"/>
                </a:cubicBezTo>
                <a:lnTo>
                  <a:pt x="2844525" y="136979"/>
                </a:lnTo>
                <a:cubicBezTo>
                  <a:pt x="2849089" y="137537"/>
                  <a:pt x="2855483" y="139552"/>
                  <a:pt x="2863705" y="143025"/>
                </a:cubicBezTo>
                <a:cubicBezTo>
                  <a:pt x="2871928" y="146498"/>
                  <a:pt x="2875537" y="153114"/>
                  <a:pt x="2874533" y="162875"/>
                </a:cubicBezTo>
                <a:cubicBezTo>
                  <a:pt x="2873528" y="172636"/>
                  <a:pt x="2868207" y="174217"/>
                  <a:pt x="2858571" y="167619"/>
                </a:cubicBezTo>
                <a:cubicBezTo>
                  <a:pt x="2848934" y="161021"/>
                  <a:pt x="2844252" y="155756"/>
                  <a:pt x="2844525" y="151824"/>
                </a:cubicBezTo>
                <a:lnTo>
                  <a:pt x="2844525" y="206630"/>
                </a:lnTo>
                <a:cubicBezTo>
                  <a:pt x="2844525" y="223138"/>
                  <a:pt x="2842727" y="238365"/>
                  <a:pt x="2839130" y="252311"/>
                </a:cubicBezTo>
                <a:cubicBezTo>
                  <a:pt x="2835534" y="266258"/>
                  <a:pt x="2830644" y="266661"/>
                  <a:pt x="2824461" y="253521"/>
                </a:cubicBezTo>
                <a:cubicBezTo>
                  <a:pt x="2818279" y="240380"/>
                  <a:pt x="2816356" y="229627"/>
                  <a:pt x="2818694" y="221262"/>
                </a:cubicBezTo>
                <a:cubicBezTo>
                  <a:pt x="2821032" y="212897"/>
                  <a:pt x="2822588" y="203685"/>
                  <a:pt x="2823364" y="193627"/>
                </a:cubicBezTo>
                <a:cubicBezTo>
                  <a:pt x="2824139" y="183568"/>
                  <a:pt x="2824917" y="168859"/>
                  <a:pt x="2825698" y="149499"/>
                </a:cubicBezTo>
                <a:cubicBezTo>
                  <a:pt x="2818245" y="168896"/>
                  <a:pt x="2808952" y="184359"/>
                  <a:pt x="2797821" y="195887"/>
                </a:cubicBezTo>
                <a:cubicBezTo>
                  <a:pt x="2786690" y="207415"/>
                  <a:pt x="2775906" y="215017"/>
                  <a:pt x="2765470" y="218695"/>
                </a:cubicBezTo>
                <a:cubicBezTo>
                  <a:pt x="2755033" y="222372"/>
                  <a:pt x="2754934" y="218580"/>
                  <a:pt x="2765172" y="207319"/>
                </a:cubicBezTo>
                <a:cubicBezTo>
                  <a:pt x="2775410" y="196057"/>
                  <a:pt x="2785741" y="182126"/>
                  <a:pt x="2796166" y="165526"/>
                </a:cubicBezTo>
                <a:cubicBezTo>
                  <a:pt x="2806589" y="148925"/>
                  <a:pt x="2814878" y="133463"/>
                  <a:pt x="2821029" y="119138"/>
                </a:cubicBezTo>
                <a:cubicBezTo>
                  <a:pt x="2809148" y="123789"/>
                  <a:pt x="2798792" y="126313"/>
                  <a:pt x="2789961" y="126710"/>
                </a:cubicBezTo>
                <a:cubicBezTo>
                  <a:pt x="2781131" y="127107"/>
                  <a:pt x="2773984" y="124750"/>
                  <a:pt x="2768520" y="119640"/>
                </a:cubicBezTo>
                <a:cubicBezTo>
                  <a:pt x="2763057" y="114531"/>
                  <a:pt x="2767162" y="110835"/>
                  <a:pt x="2780836" y="108553"/>
                </a:cubicBezTo>
                <a:cubicBezTo>
                  <a:pt x="2794510" y="106271"/>
                  <a:pt x="2809855" y="102296"/>
                  <a:pt x="2826870" y="96628"/>
                </a:cubicBezTo>
                <a:cubicBezTo>
                  <a:pt x="2826870" y="76722"/>
                  <a:pt x="2826489" y="60311"/>
                  <a:pt x="2825726" y="47394"/>
                </a:cubicBezTo>
                <a:cubicBezTo>
                  <a:pt x="2824964" y="34477"/>
                  <a:pt x="2822629" y="24114"/>
                  <a:pt x="2818722" y="16307"/>
                </a:cubicBezTo>
                <a:cubicBezTo>
                  <a:pt x="2815792" y="10452"/>
                  <a:pt x="2816417" y="7368"/>
                  <a:pt x="2820595" y="7055"/>
                </a:cubicBezTo>
                <a:close/>
                <a:moveTo>
                  <a:pt x="4441946" y="6036"/>
                </a:moveTo>
                <a:cubicBezTo>
                  <a:pt x="4445070" y="5628"/>
                  <a:pt x="4450145" y="7256"/>
                  <a:pt x="4457171" y="10921"/>
                </a:cubicBezTo>
                <a:cubicBezTo>
                  <a:pt x="4471223" y="18251"/>
                  <a:pt x="4476193" y="24455"/>
                  <a:pt x="4472082" y="29534"/>
                </a:cubicBezTo>
                <a:cubicBezTo>
                  <a:pt x="4467970" y="34613"/>
                  <a:pt x="4463692" y="41214"/>
                  <a:pt x="4459245" y="49338"/>
                </a:cubicBezTo>
                <a:cubicBezTo>
                  <a:pt x="4454799" y="57461"/>
                  <a:pt x="4446734" y="70186"/>
                  <a:pt x="4435051" y="87512"/>
                </a:cubicBezTo>
                <a:cubicBezTo>
                  <a:pt x="4436961" y="87512"/>
                  <a:pt x="4443451" y="86173"/>
                  <a:pt x="4454520" y="83494"/>
                </a:cubicBezTo>
                <a:cubicBezTo>
                  <a:pt x="4465589" y="80815"/>
                  <a:pt x="4474894" y="78158"/>
                  <a:pt x="4482435" y="75522"/>
                </a:cubicBezTo>
                <a:cubicBezTo>
                  <a:pt x="4489975" y="72887"/>
                  <a:pt x="4496117" y="69941"/>
                  <a:pt x="4500861" y="66685"/>
                </a:cubicBezTo>
                <a:cubicBezTo>
                  <a:pt x="4505605" y="63430"/>
                  <a:pt x="4511552" y="63259"/>
                  <a:pt x="4518702" y="66174"/>
                </a:cubicBezTo>
                <a:cubicBezTo>
                  <a:pt x="4525852" y="69088"/>
                  <a:pt x="4533154" y="73857"/>
                  <a:pt x="4540608" y="80480"/>
                </a:cubicBezTo>
                <a:cubicBezTo>
                  <a:pt x="4548062" y="87103"/>
                  <a:pt x="4546452" y="92219"/>
                  <a:pt x="4535780" y="95828"/>
                </a:cubicBezTo>
                <a:cubicBezTo>
                  <a:pt x="4525108" y="99437"/>
                  <a:pt x="4513995" y="106559"/>
                  <a:pt x="4502443" y="117194"/>
                </a:cubicBezTo>
                <a:cubicBezTo>
                  <a:pt x="4490890" y="127829"/>
                  <a:pt x="4487839" y="125807"/>
                  <a:pt x="4493290" y="111129"/>
                </a:cubicBezTo>
                <a:cubicBezTo>
                  <a:pt x="4498741" y="96451"/>
                  <a:pt x="4501342" y="88864"/>
                  <a:pt x="4501094" y="88368"/>
                </a:cubicBezTo>
                <a:cubicBezTo>
                  <a:pt x="4500846" y="87872"/>
                  <a:pt x="4498651" y="88197"/>
                  <a:pt x="4494508" y="89344"/>
                </a:cubicBezTo>
                <a:cubicBezTo>
                  <a:pt x="4490366" y="90492"/>
                  <a:pt x="4480140" y="93006"/>
                  <a:pt x="4463831" y="96888"/>
                </a:cubicBezTo>
                <a:lnTo>
                  <a:pt x="4454622" y="100348"/>
                </a:lnTo>
                <a:cubicBezTo>
                  <a:pt x="4449277" y="101874"/>
                  <a:pt x="4444533" y="103248"/>
                  <a:pt x="4440391" y="104469"/>
                </a:cubicBezTo>
                <a:cubicBezTo>
                  <a:pt x="4436248" y="105691"/>
                  <a:pt x="4431914" y="103964"/>
                  <a:pt x="4427387" y="99288"/>
                </a:cubicBezTo>
                <a:cubicBezTo>
                  <a:pt x="4420094" y="110339"/>
                  <a:pt x="4410771" y="119327"/>
                  <a:pt x="4399416" y="126254"/>
                </a:cubicBezTo>
                <a:cubicBezTo>
                  <a:pt x="4388062" y="133181"/>
                  <a:pt x="4385547" y="131627"/>
                  <a:pt x="4391873" y="121594"/>
                </a:cubicBezTo>
                <a:cubicBezTo>
                  <a:pt x="4398198" y="111560"/>
                  <a:pt x="4405410" y="100181"/>
                  <a:pt x="4413509" y="87456"/>
                </a:cubicBezTo>
                <a:cubicBezTo>
                  <a:pt x="4421607" y="74731"/>
                  <a:pt x="4428174" y="61442"/>
                  <a:pt x="4433210" y="47589"/>
                </a:cubicBezTo>
                <a:cubicBezTo>
                  <a:pt x="4438245" y="33735"/>
                  <a:pt x="4439985" y="22328"/>
                  <a:pt x="4438428" y="13368"/>
                </a:cubicBezTo>
                <a:cubicBezTo>
                  <a:pt x="4437650" y="8887"/>
                  <a:pt x="4438822" y="6443"/>
                  <a:pt x="4441946" y="6036"/>
                </a:cubicBezTo>
                <a:close/>
                <a:moveTo>
                  <a:pt x="4767961" y="4671"/>
                </a:moveTo>
                <a:cubicBezTo>
                  <a:pt x="4773430" y="5502"/>
                  <a:pt x="4780069" y="7753"/>
                  <a:pt x="4787876" y="11424"/>
                </a:cubicBezTo>
                <a:cubicBezTo>
                  <a:pt x="4795684" y="15095"/>
                  <a:pt x="4798145" y="19082"/>
                  <a:pt x="4795262" y="23386"/>
                </a:cubicBezTo>
                <a:cubicBezTo>
                  <a:pt x="4792378" y="27689"/>
                  <a:pt x="4788369" y="35044"/>
                  <a:pt x="4783235" y="45449"/>
                </a:cubicBezTo>
                <a:cubicBezTo>
                  <a:pt x="4791557" y="44060"/>
                  <a:pt x="4799224" y="42157"/>
                  <a:pt x="4806238" y="39738"/>
                </a:cubicBezTo>
                <a:cubicBezTo>
                  <a:pt x="4813251" y="37320"/>
                  <a:pt x="4819344" y="38690"/>
                  <a:pt x="4824516" y="43850"/>
                </a:cubicBezTo>
                <a:cubicBezTo>
                  <a:pt x="4829688" y="49009"/>
                  <a:pt x="4829905" y="52708"/>
                  <a:pt x="4825167" y="54947"/>
                </a:cubicBezTo>
                <a:cubicBezTo>
                  <a:pt x="4820429" y="57185"/>
                  <a:pt x="4814048" y="59111"/>
                  <a:pt x="4806024" y="60723"/>
                </a:cubicBezTo>
                <a:lnTo>
                  <a:pt x="4778826" y="66137"/>
                </a:lnTo>
                <a:cubicBezTo>
                  <a:pt x="4776035" y="73826"/>
                  <a:pt x="4773617" y="79382"/>
                  <a:pt x="4771570" y="82805"/>
                </a:cubicBezTo>
                <a:cubicBezTo>
                  <a:pt x="4781864" y="80722"/>
                  <a:pt x="4788769" y="78257"/>
                  <a:pt x="4792285" y="75410"/>
                </a:cubicBezTo>
                <a:cubicBezTo>
                  <a:pt x="4795801" y="72564"/>
                  <a:pt x="4801212" y="72614"/>
                  <a:pt x="4808517" y="75559"/>
                </a:cubicBezTo>
                <a:cubicBezTo>
                  <a:pt x="4815822" y="78505"/>
                  <a:pt x="4821800" y="82461"/>
                  <a:pt x="4826451" y="87428"/>
                </a:cubicBezTo>
                <a:cubicBezTo>
                  <a:pt x="4831101" y="92395"/>
                  <a:pt x="4831657" y="97018"/>
                  <a:pt x="4828116" y="101297"/>
                </a:cubicBezTo>
                <a:cubicBezTo>
                  <a:pt x="4824575" y="105576"/>
                  <a:pt x="4822426" y="114103"/>
                  <a:pt x="4821669" y="126877"/>
                </a:cubicBezTo>
                <a:cubicBezTo>
                  <a:pt x="4820913" y="139651"/>
                  <a:pt x="4820163" y="158038"/>
                  <a:pt x="4819418" y="182037"/>
                </a:cubicBezTo>
                <a:cubicBezTo>
                  <a:pt x="4831287" y="179767"/>
                  <a:pt x="4841107" y="178034"/>
                  <a:pt x="4848877" y="176837"/>
                </a:cubicBezTo>
                <a:cubicBezTo>
                  <a:pt x="4856648" y="175640"/>
                  <a:pt x="4863797" y="178806"/>
                  <a:pt x="4870327" y="186334"/>
                </a:cubicBezTo>
                <a:cubicBezTo>
                  <a:pt x="4876857" y="193862"/>
                  <a:pt x="4876655" y="198166"/>
                  <a:pt x="4869722" y="199245"/>
                </a:cubicBezTo>
                <a:cubicBezTo>
                  <a:pt x="4862790" y="200324"/>
                  <a:pt x="4853667" y="200668"/>
                  <a:pt x="4842357" y="200277"/>
                </a:cubicBezTo>
                <a:cubicBezTo>
                  <a:pt x="4831046" y="199887"/>
                  <a:pt x="4816176" y="200656"/>
                  <a:pt x="4797745" y="202584"/>
                </a:cubicBezTo>
                <a:cubicBezTo>
                  <a:pt x="4779316" y="204513"/>
                  <a:pt x="4762107" y="206643"/>
                  <a:pt x="4746121" y="208974"/>
                </a:cubicBezTo>
                <a:lnTo>
                  <a:pt x="4744895" y="209185"/>
                </a:lnTo>
                <a:lnTo>
                  <a:pt x="4745219" y="209291"/>
                </a:lnTo>
                <a:cubicBezTo>
                  <a:pt x="4752009" y="212677"/>
                  <a:pt x="4757456" y="216416"/>
                  <a:pt x="4761562" y="220509"/>
                </a:cubicBezTo>
                <a:cubicBezTo>
                  <a:pt x="4765890" y="225011"/>
                  <a:pt x="4765314" y="229150"/>
                  <a:pt x="4759832" y="232926"/>
                </a:cubicBezTo>
                <a:cubicBezTo>
                  <a:pt x="4754350" y="236703"/>
                  <a:pt x="4746679" y="242730"/>
                  <a:pt x="4736819" y="251009"/>
                </a:cubicBezTo>
                <a:cubicBezTo>
                  <a:pt x="4726959" y="259288"/>
                  <a:pt x="4715087" y="265839"/>
                  <a:pt x="4701203" y="270664"/>
                </a:cubicBezTo>
                <a:cubicBezTo>
                  <a:pt x="4687318" y="275488"/>
                  <a:pt x="4684968" y="273764"/>
                  <a:pt x="4694152" y="265492"/>
                </a:cubicBezTo>
                <a:cubicBezTo>
                  <a:pt x="4703336" y="257220"/>
                  <a:pt x="4711521" y="248733"/>
                  <a:pt x="4718709" y="240033"/>
                </a:cubicBezTo>
                <a:cubicBezTo>
                  <a:pt x="4725896" y="231333"/>
                  <a:pt x="4730413" y="223187"/>
                  <a:pt x="4732261" y="215597"/>
                </a:cubicBezTo>
                <a:lnTo>
                  <a:pt x="4734065" y="211047"/>
                </a:lnTo>
                <a:lnTo>
                  <a:pt x="4712039" y="214835"/>
                </a:lnTo>
                <a:cubicBezTo>
                  <a:pt x="4705305" y="216410"/>
                  <a:pt x="4697953" y="213870"/>
                  <a:pt x="4689985" y="207216"/>
                </a:cubicBezTo>
                <a:cubicBezTo>
                  <a:pt x="4682016" y="200563"/>
                  <a:pt x="4684283" y="197236"/>
                  <a:pt x="4696784" y="197236"/>
                </a:cubicBezTo>
                <a:cubicBezTo>
                  <a:pt x="4706805" y="197236"/>
                  <a:pt x="4716932" y="196597"/>
                  <a:pt x="4727164" y="195319"/>
                </a:cubicBezTo>
                <a:cubicBezTo>
                  <a:pt x="4727871" y="182619"/>
                  <a:pt x="4728224" y="164599"/>
                  <a:pt x="4728224" y="141258"/>
                </a:cubicBezTo>
                <a:cubicBezTo>
                  <a:pt x="4728224" y="118747"/>
                  <a:pt x="4726280" y="103964"/>
                  <a:pt x="4722392" y="96907"/>
                </a:cubicBezTo>
                <a:cubicBezTo>
                  <a:pt x="4718504" y="89850"/>
                  <a:pt x="4719856" y="86929"/>
                  <a:pt x="4726448" y="88145"/>
                </a:cubicBezTo>
                <a:cubicBezTo>
                  <a:pt x="4733039" y="89360"/>
                  <a:pt x="4736959" y="89943"/>
                  <a:pt x="4738205" y="89893"/>
                </a:cubicBezTo>
                <a:cubicBezTo>
                  <a:pt x="4739451" y="89844"/>
                  <a:pt x="4744471" y="89236"/>
                  <a:pt x="4753265" y="88070"/>
                </a:cubicBezTo>
                <a:cubicBezTo>
                  <a:pt x="4754505" y="84399"/>
                  <a:pt x="4756278" y="78024"/>
                  <a:pt x="4758585" y="68946"/>
                </a:cubicBezTo>
                <a:cubicBezTo>
                  <a:pt x="4751367" y="70496"/>
                  <a:pt x="4745771" y="71662"/>
                  <a:pt x="4741796" y="72443"/>
                </a:cubicBezTo>
                <a:cubicBezTo>
                  <a:pt x="4737820" y="73225"/>
                  <a:pt x="4732230" y="71101"/>
                  <a:pt x="4725024" y="66071"/>
                </a:cubicBezTo>
                <a:cubicBezTo>
                  <a:pt x="4717819" y="61042"/>
                  <a:pt x="4718495" y="57517"/>
                  <a:pt x="4727052" y="55495"/>
                </a:cubicBezTo>
                <a:cubicBezTo>
                  <a:pt x="4735610" y="53474"/>
                  <a:pt x="4747051" y="51483"/>
                  <a:pt x="4761376" y="49524"/>
                </a:cubicBezTo>
                <a:cubicBezTo>
                  <a:pt x="4762628" y="45121"/>
                  <a:pt x="4763642" y="38817"/>
                  <a:pt x="4764417" y="30613"/>
                </a:cubicBezTo>
                <a:cubicBezTo>
                  <a:pt x="4765193" y="22409"/>
                  <a:pt x="4764610" y="15827"/>
                  <a:pt x="4762669" y="10866"/>
                </a:cubicBezTo>
                <a:cubicBezTo>
                  <a:pt x="4760728" y="5905"/>
                  <a:pt x="4762492" y="3840"/>
                  <a:pt x="4767961" y="4671"/>
                </a:cubicBezTo>
                <a:close/>
                <a:moveTo>
                  <a:pt x="2005711" y="4671"/>
                </a:moveTo>
                <a:cubicBezTo>
                  <a:pt x="2011181" y="5502"/>
                  <a:pt x="2017819" y="7753"/>
                  <a:pt x="2025626" y="11424"/>
                </a:cubicBezTo>
                <a:cubicBezTo>
                  <a:pt x="2033434" y="15095"/>
                  <a:pt x="2035896" y="19082"/>
                  <a:pt x="2033012" y="23386"/>
                </a:cubicBezTo>
                <a:cubicBezTo>
                  <a:pt x="2030128" y="27689"/>
                  <a:pt x="2026119" y="35044"/>
                  <a:pt x="2020985" y="45449"/>
                </a:cubicBezTo>
                <a:cubicBezTo>
                  <a:pt x="2029307" y="44060"/>
                  <a:pt x="2036975" y="42157"/>
                  <a:pt x="2043988" y="39738"/>
                </a:cubicBezTo>
                <a:cubicBezTo>
                  <a:pt x="2051002" y="37320"/>
                  <a:pt x="2057094" y="38690"/>
                  <a:pt x="2062266" y="43850"/>
                </a:cubicBezTo>
                <a:cubicBezTo>
                  <a:pt x="2067438" y="49009"/>
                  <a:pt x="2067655" y="52708"/>
                  <a:pt x="2062917" y="54947"/>
                </a:cubicBezTo>
                <a:cubicBezTo>
                  <a:pt x="2058180" y="57185"/>
                  <a:pt x="2051799" y="59111"/>
                  <a:pt x="2043774" y="60723"/>
                </a:cubicBezTo>
                <a:lnTo>
                  <a:pt x="2016576" y="66137"/>
                </a:lnTo>
                <a:cubicBezTo>
                  <a:pt x="2013785" y="73826"/>
                  <a:pt x="2011367" y="79382"/>
                  <a:pt x="2009320" y="82805"/>
                </a:cubicBezTo>
                <a:cubicBezTo>
                  <a:pt x="2019614" y="80722"/>
                  <a:pt x="2026519" y="78257"/>
                  <a:pt x="2030035" y="75410"/>
                </a:cubicBezTo>
                <a:cubicBezTo>
                  <a:pt x="2033552" y="72564"/>
                  <a:pt x="2038962" y="72614"/>
                  <a:pt x="2046267" y="75559"/>
                </a:cubicBezTo>
                <a:cubicBezTo>
                  <a:pt x="2053572" y="78505"/>
                  <a:pt x="2059550" y="82461"/>
                  <a:pt x="2064201" y="87428"/>
                </a:cubicBezTo>
                <a:cubicBezTo>
                  <a:pt x="2068852" y="92395"/>
                  <a:pt x="2069407" y="97018"/>
                  <a:pt x="2065866" y="101297"/>
                </a:cubicBezTo>
                <a:cubicBezTo>
                  <a:pt x="2062325" y="105576"/>
                  <a:pt x="2060176" y="114103"/>
                  <a:pt x="2059420" y="126877"/>
                </a:cubicBezTo>
                <a:cubicBezTo>
                  <a:pt x="2058663" y="139651"/>
                  <a:pt x="2057913" y="158038"/>
                  <a:pt x="2057169" y="182037"/>
                </a:cubicBezTo>
                <a:cubicBezTo>
                  <a:pt x="2069038" y="179767"/>
                  <a:pt x="2078857" y="178034"/>
                  <a:pt x="2086627" y="176837"/>
                </a:cubicBezTo>
                <a:cubicBezTo>
                  <a:pt x="2094397" y="175640"/>
                  <a:pt x="2101547" y="178806"/>
                  <a:pt x="2108077" y="186334"/>
                </a:cubicBezTo>
                <a:cubicBezTo>
                  <a:pt x="2114607" y="193862"/>
                  <a:pt x="2114405" y="198166"/>
                  <a:pt x="2107472" y="199245"/>
                </a:cubicBezTo>
                <a:cubicBezTo>
                  <a:pt x="2100540" y="200324"/>
                  <a:pt x="2091418" y="200668"/>
                  <a:pt x="2080107" y="200277"/>
                </a:cubicBezTo>
                <a:cubicBezTo>
                  <a:pt x="2068796" y="199887"/>
                  <a:pt x="2053925" y="200656"/>
                  <a:pt x="2035496" y="202584"/>
                </a:cubicBezTo>
                <a:cubicBezTo>
                  <a:pt x="2017066" y="204513"/>
                  <a:pt x="1999858" y="206643"/>
                  <a:pt x="1983871" y="208974"/>
                </a:cubicBezTo>
                <a:lnTo>
                  <a:pt x="1982645" y="209185"/>
                </a:lnTo>
                <a:lnTo>
                  <a:pt x="1982969" y="209291"/>
                </a:lnTo>
                <a:cubicBezTo>
                  <a:pt x="1989759" y="212677"/>
                  <a:pt x="1995206" y="216416"/>
                  <a:pt x="1999312" y="220509"/>
                </a:cubicBezTo>
                <a:cubicBezTo>
                  <a:pt x="2003640" y="225011"/>
                  <a:pt x="2003063" y="229150"/>
                  <a:pt x="1997582" y="232926"/>
                </a:cubicBezTo>
                <a:cubicBezTo>
                  <a:pt x="1992100" y="236703"/>
                  <a:pt x="1984429" y="242730"/>
                  <a:pt x="1974569" y="251009"/>
                </a:cubicBezTo>
                <a:cubicBezTo>
                  <a:pt x="1964709" y="259288"/>
                  <a:pt x="1952837" y="265839"/>
                  <a:pt x="1938953" y="270664"/>
                </a:cubicBezTo>
                <a:cubicBezTo>
                  <a:pt x="1925068" y="275488"/>
                  <a:pt x="1922718" y="273764"/>
                  <a:pt x="1931902" y="265492"/>
                </a:cubicBezTo>
                <a:cubicBezTo>
                  <a:pt x="1941086" y="257220"/>
                  <a:pt x="1949272" y="248733"/>
                  <a:pt x="1956459" y="240033"/>
                </a:cubicBezTo>
                <a:cubicBezTo>
                  <a:pt x="1963646" y="231333"/>
                  <a:pt x="1968163" y="223187"/>
                  <a:pt x="1970011" y="215597"/>
                </a:cubicBezTo>
                <a:lnTo>
                  <a:pt x="1971815" y="211047"/>
                </a:lnTo>
                <a:lnTo>
                  <a:pt x="1949789" y="214835"/>
                </a:lnTo>
                <a:cubicBezTo>
                  <a:pt x="1943055" y="216410"/>
                  <a:pt x="1935703" y="213870"/>
                  <a:pt x="1927735" y="207216"/>
                </a:cubicBezTo>
                <a:cubicBezTo>
                  <a:pt x="1919766" y="200563"/>
                  <a:pt x="1922033" y="197236"/>
                  <a:pt x="1934535" y="197236"/>
                </a:cubicBezTo>
                <a:cubicBezTo>
                  <a:pt x="1944555" y="197236"/>
                  <a:pt x="1954682" y="196597"/>
                  <a:pt x="1964914" y="195319"/>
                </a:cubicBezTo>
                <a:cubicBezTo>
                  <a:pt x="1965621" y="182619"/>
                  <a:pt x="1965974" y="164599"/>
                  <a:pt x="1965974" y="141258"/>
                </a:cubicBezTo>
                <a:cubicBezTo>
                  <a:pt x="1965974" y="118747"/>
                  <a:pt x="1964030" y="103964"/>
                  <a:pt x="1960142" y="96907"/>
                </a:cubicBezTo>
                <a:cubicBezTo>
                  <a:pt x="1956254" y="89850"/>
                  <a:pt x="1957606" y="86929"/>
                  <a:pt x="1964198" y="88145"/>
                </a:cubicBezTo>
                <a:cubicBezTo>
                  <a:pt x="1970790" y="89360"/>
                  <a:pt x="1974709" y="89943"/>
                  <a:pt x="1975955" y="89893"/>
                </a:cubicBezTo>
                <a:cubicBezTo>
                  <a:pt x="1977202" y="89844"/>
                  <a:pt x="1982221" y="89236"/>
                  <a:pt x="1991015" y="88070"/>
                </a:cubicBezTo>
                <a:cubicBezTo>
                  <a:pt x="1992255" y="84399"/>
                  <a:pt x="1994028" y="78024"/>
                  <a:pt x="1996335" y="68946"/>
                </a:cubicBezTo>
                <a:cubicBezTo>
                  <a:pt x="1989117" y="70496"/>
                  <a:pt x="1983520" y="71662"/>
                  <a:pt x="1979546" y="72443"/>
                </a:cubicBezTo>
                <a:cubicBezTo>
                  <a:pt x="1975571" y="73225"/>
                  <a:pt x="1969980" y="71101"/>
                  <a:pt x="1962775" y="66071"/>
                </a:cubicBezTo>
                <a:cubicBezTo>
                  <a:pt x="1955569" y="61042"/>
                  <a:pt x="1956245" y="57517"/>
                  <a:pt x="1964802" y="55495"/>
                </a:cubicBezTo>
                <a:cubicBezTo>
                  <a:pt x="1973360" y="53474"/>
                  <a:pt x="1984801" y="51483"/>
                  <a:pt x="1999126" y="49524"/>
                </a:cubicBezTo>
                <a:cubicBezTo>
                  <a:pt x="2000378" y="45121"/>
                  <a:pt x="2001392" y="38817"/>
                  <a:pt x="2002167" y="30613"/>
                </a:cubicBezTo>
                <a:cubicBezTo>
                  <a:pt x="2002942" y="22409"/>
                  <a:pt x="2002360" y="15827"/>
                  <a:pt x="2000419" y="10866"/>
                </a:cubicBezTo>
                <a:cubicBezTo>
                  <a:pt x="1998478" y="5905"/>
                  <a:pt x="2000242" y="3840"/>
                  <a:pt x="2005711" y="4671"/>
                </a:cubicBezTo>
                <a:close/>
                <a:moveTo>
                  <a:pt x="1040180" y="3275"/>
                </a:moveTo>
                <a:cubicBezTo>
                  <a:pt x="1041634" y="3043"/>
                  <a:pt x="1043541" y="3130"/>
                  <a:pt x="1045900" y="3536"/>
                </a:cubicBezTo>
                <a:cubicBezTo>
                  <a:pt x="1055338" y="5160"/>
                  <a:pt x="1063921" y="8022"/>
                  <a:pt x="1071648" y="12121"/>
                </a:cubicBezTo>
                <a:cubicBezTo>
                  <a:pt x="1079374" y="16220"/>
                  <a:pt x="1081470" y="20707"/>
                  <a:pt x="1077935" y="25581"/>
                </a:cubicBezTo>
                <a:cubicBezTo>
                  <a:pt x="1074401" y="30455"/>
                  <a:pt x="1072280" y="44860"/>
                  <a:pt x="1071573" y="68797"/>
                </a:cubicBezTo>
                <a:cubicBezTo>
                  <a:pt x="1097035" y="65039"/>
                  <a:pt x="1113319" y="61182"/>
                  <a:pt x="1120426" y="57226"/>
                </a:cubicBezTo>
                <a:cubicBezTo>
                  <a:pt x="1127532" y="53269"/>
                  <a:pt x="1134217" y="53176"/>
                  <a:pt x="1140480" y="56946"/>
                </a:cubicBezTo>
                <a:cubicBezTo>
                  <a:pt x="1146744" y="60717"/>
                  <a:pt x="1153168" y="65089"/>
                  <a:pt x="1159754" y="70062"/>
                </a:cubicBezTo>
                <a:cubicBezTo>
                  <a:pt x="1166339" y="75035"/>
                  <a:pt x="1166805" y="79776"/>
                  <a:pt x="1161149" y="84284"/>
                </a:cubicBezTo>
                <a:cubicBezTo>
                  <a:pt x="1155494" y="88793"/>
                  <a:pt x="1148592" y="102978"/>
                  <a:pt x="1140443" y="126840"/>
                </a:cubicBezTo>
                <a:cubicBezTo>
                  <a:pt x="1152114" y="139329"/>
                  <a:pt x="1150018" y="146033"/>
                  <a:pt x="1134155" y="146950"/>
                </a:cubicBezTo>
                <a:cubicBezTo>
                  <a:pt x="1118293" y="147868"/>
                  <a:pt x="1097041" y="149766"/>
                  <a:pt x="1070401" y="152643"/>
                </a:cubicBezTo>
                <a:cubicBezTo>
                  <a:pt x="1070401" y="209694"/>
                  <a:pt x="1069561" y="244724"/>
                  <a:pt x="1067880" y="257734"/>
                </a:cubicBezTo>
                <a:cubicBezTo>
                  <a:pt x="1066200" y="270744"/>
                  <a:pt x="1062708" y="277749"/>
                  <a:pt x="1057406" y="278747"/>
                </a:cubicBezTo>
                <a:cubicBezTo>
                  <a:pt x="1052104" y="279745"/>
                  <a:pt x="1049029" y="271733"/>
                  <a:pt x="1048179" y="254711"/>
                </a:cubicBezTo>
                <a:cubicBezTo>
                  <a:pt x="1047329" y="237689"/>
                  <a:pt x="1046905" y="204175"/>
                  <a:pt x="1046905" y="154168"/>
                </a:cubicBezTo>
                <a:cubicBezTo>
                  <a:pt x="1034961" y="154913"/>
                  <a:pt x="1019334" y="156717"/>
                  <a:pt x="1000024" y="159582"/>
                </a:cubicBezTo>
                <a:cubicBezTo>
                  <a:pt x="999379" y="165994"/>
                  <a:pt x="998102" y="170778"/>
                  <a:pt x="996192" y="173935"/>
                </a:cubicBezTo>
                <a:cubicBezTo>
                  <a:pt x="994282" y="177091"/>
                  <a:pt x="991606" y="177624"/>
                  <a:pt x="988164" y="175535"/>
                </a:cubicBezTo>
                <a:cubicBezTo>
                  <a:pt x="984722" y="173445"/>
                  <a:pt x="982211" y="168248"/>
                  <a:pt x="980630" y="159945"/>
                </a:cubicBezTo>
                <a:cubicBezTo>
                  <a:pt x="979049" y="151641"/>
                  <a:pt x="976503" y="139289"/>
                  <a:pt x="972993" y="122887"/>
                </a:cubicBezTo>
                <a:cubicBezTo>
                  <a:pt x="969483" y="106485"/>
                  <a:pt x="965555" y="94346"/>
                  <a:pt x="961208" y="86470"/>
                </a:cubicBezTo>
                <a:cubicBezTo>
                  <a:pt x="956861" y="78595"/>
                  <a:pt x="958216" y="74657"/>
                  <a:pt x="965272" y="74657"/>
                </a:cubicBezTo>
                <a:cubicBezTo>
                  <a:pt x="970358" y="74657"/>
                  <a:pt x="975396" y="75237"/>
                  <a:pt x="980388" y="76396"/>
                </a:cubicBezTo>
                <a:cubicBezTo>
                  <a:pt x="985380" y="77556"/>
                  <a:pt x="994449" y="77575"/>
                  <a:pt x="1007596" y="76452"/>
                </a:cubicBezTo>
                <a:cubicBezTo>
                  <a:pt x="1020742" y="75330"/>
                  <a:pt x="1033845" y="73739"/>
                  <a:pt x="1046905" y="71680"/>
                </a:cubicBezTo>
                <a:cubicBezTo>
                  <a:pt x="1046905" y="41803"/>
                  <a:pt x="1044378" y="22570"/>
                  <a:pt x="1039324" y="13982"/>
                </a:cubicBezTo>
                <a:cubicBezTo>
                  <a:pt x="1035533" y="7540"/>
                  <a:pt x="1035819" y="3971"/>
                  <a:pt x="1040180" y="3275"/>
                </a:cubicBezTo>
                <a:close/>
                <a:moveTo>
                  <a:pt x="5620836" y="2409"/>
                </a:moveTo>
                <a:cubicBezTo>
                  <a:pt x="5622379" y="2480"/>
                  <a:pt x="5624228" y="2933"/>
                  <a:pt x="5626383" y="3768"/>
                </a:cubicBezTo>
                <a:cubicBezTo>
                  <a:pt x="5635003" y="7111"/>
                  <a:pt x="5641446" y="11107"/>
                  <a:pt x="5645712" y="15758"/>
                </a:cubicBezTo>
                <a:cubicBezTo>
                  <a:pt x="5649979" y="20409"/>
                  <a:pt x="5650214" y="24592"/>
                  <a:pt x="5646419" y="28306"/>
                </a:cubicBezTo>
                <a:cubicBezTo>
                  <a:pt x="5642624" y="32021"/>
                  <a:pt x="5637514" y="38324"/>
                  <a:pt x="5631090" y="47217"/>
                </a:cubicBezTo>
                <a:cubicBezTo>
                  <a:pt x="5635617" y="46820"/>
                  <a:pt x="5641350" y="46268"/>
                  <a:pt x="5648289" y="45561"/>
                </a:cubicBezTo>
                <a:cubicBezTo>
                  <a:pt x="5655228" y="44854"/>
                  <a:pt x="5661872" y="42910"/>
                  <a:pt x="5668222" y="39729"/>
                </a:cubicBezTo>
                <a:cubicBezTo>
                  <a:pt x="5674573" y="36548"/>
                  <a:pt x="5680045" y="36216"/>
                  <a:pt x="5684640" y="38734"/>
                </a:cubicBezTo>
                <a:cubicBezTo>
                  <a:pt x="5689235" y="41251"/>
                  <a:pt x="5694689" y="45043"/>
                  <a:pt x="5701002" y="50110"/>
                </a:cubicBezTo>
                <a:cubicBezTo>
                  <a:pt x="5707315" y="55176"/>
                  <a:pt x="5707200" y="60382"/>
                  <a:pt x="5700658" y="65727"/>
                </a:cubicBezTo>
                <a:cubicBezTo>
                  <a:pt x="5694116" y="71073"/>
                  <a:pt x="5687186" y="79326"/>
                  <a:pt x="5679868" y="90489"/>
                </a:cubicBezTo>
                <a:cubicBezTo>
                  <a:pt x="5672551" y="101651"/>
                  <a:pt x="5666802" y="109570"/>
                  <a:pt x="5662623" y="114245"/>
                </a:cubicBezTo>
                <a:cubicBezTo>
                  <a:pt x="5688085" y="131026"/>
                  <a:pt x="5706015" y="141915"/>
                  <a:pt x="5716415" y="146913"/>
                </a:cubicBezTo>
                <a:cubicBezTo>
                  <a:pt x="5726814" y="151911"/>
                  <a:pt x="5737350" y="156125"/>
                  <a:pt x="5748022" y="159554"/>
                </a:cubicBezTo>
                <a:cubicBezTo>
                  <a:pt x="5758694" y="162983"/>
                  <a:pt x="5769503" y="165935"/>
                  <a:pt x="5780448" y="168409"/>
                </a:cubicBezTo>
                <a:cubicBezTo>
                  <a:pt x="5791393" y="170884"/>
                  <a:pt x="5794097" y="173981"/>
                  <a:pt x="5788559" y="177702"/>
                </a:cubicBezTo>
                <a:cubicBezTo>
                  <a:pt x="5783022" y="181423"/>
                  <a:pt x="5770151" y="183878"/>
                  <a:pt x="5749948" y="185069"/>
                </a:cubicBezTo>
                <a:cubicBezTo>
                  <a:pt x="5729744" y="186260"/>
                  <a:pt x="5714483" y="182499"/>
                  <a:pt x="5704164" y="173786"/>
                </a:cubicBezTo>
                <a:cubicBezTo>
                  <a:pt x="5693846" y="165073"/>
                  <a:pt x="5676122" y="150361"/>
                  <a:pt x="5650996" y="129649"/>
                </a:cubicBezTo>
                <a:cubicBezTo>
                  <a:pt x="5628920" y="151031"/>
                  <a:pt x="5607810" y="167051"/>
                  <a:pt x="5587669" y="177711"/>
                </a:cubicBezTo>
                <a:cubicBezTo>
                  <a:pt x="5567528" y="188371"/>
                  <a:pt x="5548304" y="195478"/>
                  <a:pt x="5529998" y="199031"/>
                </a:cubicBezTo>
                <a:cubicBezTo>
                  <a:pt x="5511692" y="202584"/>
                  <a:pt x="5512083" y="199000"/>
                  <a:pt x="5531170" y="188278"/>
                </a:cubicBezTo>
                <a:cubicBezTo>
                  <a:pt x="5550257" y="177556"/>
                  <a:pt x="5568281" y="166410"/>
                  <a:pt x="5585241" y="154838"/>
                </a:cubicBezTo>
                <a:cubicBezTo>
                  <a:pt x="5602201" y="143267"/>
                  <a:pt x="5618216" y="129928"/>
                  <a:pt x="5633285" y="114822"/>
                </a:cubicBezTo>
                <a:cubicBezTo>
                  <a:pt x="5620176" y="101700"/>
                  <a:pt x="5608796" y="92634"/>
                  <a:pt x="5599148" y="87624"/>
                </a:cubicBezTo>
                <a:cubicBezTo>
                  <a:pt x="5588283" y="99716"/>
                  <a:pt x="5576277" y="108382"/>
                  <a:pt x="5563131" y="113622"/>
                </a:cubicBezTo>
                <a:cubicBezTo>
                  <a:pt x="5549985" y="118862"/>
                  <a:pt x="5550276" y="114686"/>
                  <a:pt x="5564005" y="101093"/>
                </a:cubicBezTo>
                <a:cubicBezTo>
                  <a:pt x="5577735" y="87500"/>
                  <a:pt x="5589992" y="71494"/>
                  <a:pt x="5600775" y="53077"/>
                </a:cubicBezTo>
                <a:cubicBezTo>
                  <a:pt x="5611559" y="34659"/>
                  <a:pt x="5616368" y="21001"/>
                  <a:pt x="5615202" y="12103"/>
                </a:cubicBezTo>
                <a:cubicBezTo>
                  <a:pt x="5614328" y="5429"/>
                  <a:pt x="5616206" y="2197"/>
                  <a:pt x="5620836" y="2409"/>
                </a:cubicBezTo>
                <a:close/>
                <a:moveTo>
                  <a:pt x="6242503" y="2373"/>
                </a:moveTo>
                <a:cubicBezTo>
                  <a:pt x="6250807" y="4004"/>
                  <a:pt x="6257057" y="6016"/>
                  <a:pt x="6261255" y="8410"/>
                </a:cubicBezTo>
                <a:cubicBezTo>
                  <a:pt x="6265453" y="10804"/>
                  <a:pt x="6266955" y="14388"/>
                  <a:pt x="6265758" y="19163"/>
                </a:cubicBezTo>
                <a:cubicBezTo>
                  <a:pt x="6264561" y="23938"/>
                  <a:pt x="6263603" y="31534"/>
                  <a:pt x="6262883" y="41952"/>
                </a:cubicBezTo>
                <a:cubicBezTo>
                  <a:pt x="6276613" y="39000"/>
                  <a:pt x="6286321" y="36123"/>
                  <a:pt x="6292007" y="33320"/>
                </a:cubicBezTo>
                <a:cubicBezTo>
                  <a:pt x="6297693" y="30517"/>
                  <a:pt x="6304571" y="32430"/>
                  <a:pt x="6312639" y="39059"/>
                </a:cubicBezTo>
                <a:cubicBezTo>
                  <a:pt x="6320706" y="45688"/>
                  <a:pt x="6318198" y="50187"/>
                  <a:pt x="6305113" y="52556"/>
                </a:cubicBezTo>
                <a:cubicBezTo>
                  <a:pt x="6292029" y="54925"/>
                  <a:pt x="6277953" y="57821"/>
                  <a:pt x="6262883" y="61244"/>
                </a:cubicBezTo>
                <a:lnTo>
                  <a:pt x="6262883" y="76982"/>
                </a:lnTo>
                <a:cubicBezTo>
                  <a:pt x="6270722" y="74738"/>
                  <a:pt x="6278483" y="72425"/>
                  <a:pt x="6286166" y="70043"/>
                </a:cubicBezTo>
                <a:cubicBezTo>
                  <a:pt x="6293849" y="67662"/>
                  <a:pt x="6300451" y="69352"/>
                  <a:pt x="6305969" y="75113"/>
                </a:cubicBezTo>
                <a:cubicBezTo>
                  <a:pt x="6311488" y="80874"/>
                  <a:pt x="6309014" y="85146"/>
                  <a:pt x="6298547" y="87931"/>
                </a:cubicBezTo>
                <a:cubicBezTo>
                  <a:pt x="6288079" y="90715"/>
                  <a:pt x="6276129" y="93515"/>
                  <a:pt x="6262697" y="96330"/>
                </a:cubicBezTo>
                <a:lnTo>
                  <a:pt x="6261711" y="114338"/>
                </a:lnTo>
                <a:cubicBezTo>
                  <a:pt x="6285933" y="109749"/>
                  <a:pt x="6302801" y="106072"/>
                  <a:pt x="6312313" y="103306"/>
                </a:cubicBezTo>
                <a:cubicBezTo>
                  <a:pt x="6321826" y="100541"/>
                  <a:pt x="6330361" y="102072"/>
                  <a:pt x="6337921" y="107902"/>
                </a:cubicBezTo>
                <a:cubicBezTo>
                  <a:pt x="6345480" y="113731"/>
                  <a:pt x="6347446" y="117634"/>
                  <a:pt x="6343818" y="119612"/>
                </a:cubicBezTo>
                <a:cubicBezTo>
                  <a:pt x="6340191" y="121591"/>
                  <a:pt x="6334805" y="122980"/>
                  <a:pt x="6327661" y="123780"/>
                </a:cubicBezTo>
                <a:cubicBezTo>
                  <a:pt x="6320517" y="124580"/>
                  <a:pt x="6309448" y="125941"/>
                  <a:pt x="6294453" y="127863"/>
                </a:cubicBezTo>
                <a:cubicBezTo>
                  <a:pt x="6279459" y="129785"/>
                  <a:pt x="6261929" y="132353"/>
                  <a:pt x="6241861" y="135565"/>
                </a:cubicBezTo>
                <a:cubicBezTo>
                  <a:pt x="6245049" y="136681"/>
                  <a:pt x="6247617" y="138219"/>
                  <a:pt x="6249563" y="140179"/>
                </a:cubicBezTo>
                <a:cubicBezTo>
                  <a:pt x="6251436" y="144048"/>
                  <a:pt x="6251203" y="146708"/>
                  <a:pt x="6248866" y="148160"/>
                </a:cubicBezTo>
                <a:cubicBezTo>
                  <a:pt x="6246528" y="149611"/>
                  <a:pt x="6246593" y="151310"/>
                  <a:pt x="6249061" y="153257"/>
                </a:cubicBezTo>
                <a:cubicBezTo>
                  <a:pt x="6251529" y="155204"/>
                  <a:pt x="6258995" y="160518"/>
                  <a:pt x="6271459" y="169200"/>
                </a:cubicBezTo>
                <a:cubicBezTo>
                  <a:pt x="6282138" y="157033"/>
                  <a:pt x="6288221" y="149459"/>
                  <a:pt x="6289710" y="146476"/>
                </a:cubicBezTo>
                <a:cubicBezTo>
                  <a:pt x="6291198" y="143493"/>
                  <a:pt x="6292209" y="139726"/>
                  <a:pt x="6292742" y="135174"/>
                </a:cubicBezTo>
                <a:cubicBezTo>
                  <a:pt x="6293275" y="130623"/>
                  <a:pt x="6299715" y="131388"/>
                  <a:pt x="6312062" y="137472"/>
                </a:cubicBezTo>
                <a:cubicBezTo>
                  <a:pt x="6324408" y="143555"/>
                  <a:pt x="6326207" y="148752"/>
                  <a:pt x="6317457" y="153062"/>
                </a:cubicBezTo>
                <a:cubicBezTo>
                  <a:pt x="6308707" y="157371"/>
                  <a:pt x="6296742" y="165238"/>
                  <a:pt x="6281561" y="176660"/>
                </a:cubicBezTo>
                <a:cubicBezTo>
                  <a:pt x="6289077" y="181336"/>
                  <a:pt x="6297149" y="186616"/>
                  <a:pt x="6305774" y="192501"/>
                </a:cubicBezTo>
                <a:cubicBezTo>
                  <a:pt x="6314399" y="198386"/>
                  <a:pt x="6324777" y="204175"/>
                  <a:pt x="6336907" y="209867"/>
                </a:cubicBezTo>
                <a:cubicBezTo>
                  <a:pt x="6349037" y="215560"/>
                  <a:pt x="6361606" y="219219"/>
                  <a:pt x="6374616" y="220843"/>
                </a:cubicBezTo>
                <a:cubicBezTo>
                  <a:pt x="6387627" y="222468"/>
                  <a:pt x="6394435" y="224688"/>
                  <a:pt x="6395043" y="227504"/>
                </a:cubicBezTo>
                <a:cubicBezTo>
                  <a:pt x="6395651" y="230319"/>
                  <a:pt x="6389462" y="232799"/>
                  <a:pt x="6376477" y="234945"/>
                </a:cubicBezTo>
                <a:cubicBezTo>
                  <a:pt x="6363491" y="237091"/>
                  <a:pt x="6352407" y="238560"/>
                  <a:pt x="6343223" y="239354"/>
                </a:cubicBezTo>
                <a:cubicBezTo>
                  <a:pt x="6334039" y="240148"/>
                  <a:pt x="6325919" y="237866"/>
                  <a:pt x="6318861" y="232508"/>
                </a:cubicBezTo>
                <a:cubicBezTo>
                  <a:pt x="6311805" y="227150"/>
                  <a:pt x="6302051" y="218831"/>
                  <a:pt x="6289598" y="207551"/>
                </a:cubicBezTo>
                <a:cubicBezTo>
                  <a:pt x="6277146" y="196271"/>
                  <a:pt x="6259715" y="180034"/>
                  <a:pt x="6237303" y="158838"/>
                </a:cubicBezTo>
                <a:lnTo>
                  <a:pt x="6225527" y="171265"/>
                </a:lnTo>
                <a:cubicBezTo>
                  <a:pt x="6236417" y="176524"/>
                  <a:pt x="6240863" y="181020"/>
                  <a:pt x="6238867" y="184753"/>
                </a:cubicBezTo>
                <a:cubicBezTo>
                  <a:pt x="6236869" y="188486"/>
                  <a:pt x="6235502" y="193506"/>
                  <a:pt x="6234765" y="199812"/>
                </a:cubicBezTo>
                <a:cubicBezTo>
                  <a:pt x="6234027" y="206119"/>
                  <a:pt x="6233809" y="212128"/>
                  <a:pt x="6234113" y="217839"/>
                </a:cubicBezTo>
                <a:cubicBezTo>
                  <a:pt x="6234417" y="223550"/>
                  <a:pt x="6239651" y="223795"/>
                  <a:pt x="6249815" y="218574"/>
                </a:cubicBezTo>
                <a:cubicBezTo>
                  <a:pt x="6259979" y="213352"/>
                  <a:pt x="6268589" y="209071"/>
                  <a:pt x="6275645" y="205728"/>
                </a:cubicBezTo>
                <a:cubicBezTo>
                  <a:pt x="6282703" y="202386"/>
                  <a:pt x="6283682" y="204110"/>
                  <a:pt x="6278585" y="210900"/>
                </a:cubicBezTo>
                <a:cubicBezTo>
                  <a:pt x="6273487" y="217690"/>
                  <a:pt x="6264992" y="226074"/>
                  <a:pt x="6253098" y="236052"/>
                </a:cubicBezTo>
                <a:cubicBezTo>
                  <a:pt x="6241204" y="246030"/>
                  <a:pt x="6233369" y="254333"/>
                  <a:pt x="6229593" y="260962"/>
                </a:cubicBezTo>
                <a:cubicBezTo>
                  <a:pt x="6225816" y="267591"/>
                  <a:pt x="6221429" y="268608"/>
                  <a:pt x="6216431" y="264013"/>
                </a:cubicBezTo>
                <a:cubicBezTo>
                  <a:pt x="6211433" y="259418"/>
                  <a:pt x="6207978" y="255809"/>
                  <a:pt x="6206069" y="253186"/>
                </a:cubicBezTo>
                <a:cubicBezTo>
                  <a:pt x="6204159" y="250563"/>
                  <a:pt x="6205345" y="245378"/>
                  <a:pt x="6209631" y="237633"/>
                </a:cubicBezTo>
                <a:cubicBezTo>
                  <a:pt x="6213916" y="229888"/>
                  <a:pt x="6216251" y="218980"/>
                  <a:pt x="6216635" y="204910"/>
                </a:cubicBezTo>
                <a:cubicBezTo>
                  <a:pt x="6217019" y="190839"/>
                  <a:pt x="6217013" y="182092"/>
                  <a:pt x="6216617" y="178669"/>
                </a:cubicBezTo>
                <a:cubicBezTo>
                  <a:pt x="6192569" y="204119"/>
                  <a:pt x="6169339" y="220016"/>
                  <a:pt x="6146928" y="226359"/>
                </a:cubicBezTo>
                <a:cubicBezTo>
                  <a:pt x="6124517" y="232703"/>
                  <a:pt x="6121823" y="230356"/>
                  <a:pt x="6138845" y="219318"/>
                </a:cubicBezTo>
                <a:cubicBezTo>
                  <a:pt x="6155867" y="208280"/>
                  <a:pt x="6174561" y="192969"/>
                  <a:pt x="6194925" y="173386"/>
                </a:cubicBezTo>
                <a:cubicBezTo>
                  <a:pt x="6209054" y="159824"/>
                  <a:pt x="6218297" y="149764"/>
                  <a:pt x="6222653" y="143206"/>
                </a:cubicBezTo>
                <a:lnTo>
                  <a:pt x="6224994" y="138577"/>
                </a:lnTo>
                <a:lnTo>
                  <a:pt x="6199067" y="144513"/>
                </a:lnTo>
                <a:cubicBezTo>
                  <a:pt x="6191595" y="146262"/>
                  <a:pt x="6186405" y="147527"/>
                  <a:pt x="6183493" y="148308"/>
                </a:cubicBezTo>
                <a:cubicBezTo>
                  <a:pt x="6177670" y="149871"/>
                  <a:pt x="6170356" y="147397"/>
                  <a:pt x="6161550" y="140886"/>
                </a:cubicBezTo>
                <a:cubicBezTo>
                  <a:pt x="6152745" y="134374"/>
                  <a:pt x="6153892" y="130864"/>
                  <a:pt x="6164992" y="130356"/>
                </a:cubicBezTo>
                <a:cubicBezTo>
                  <a:pt x="6176091" y="129847"/>
                  <a:pt x="6200890" y="125885"/>
                  <a:pt x="6239387" y="118468"/>
                </a:cubicBezTo>
                <a:lnTo>
                  <a:pt x="6239387" y="100460"/>
                </a:lnTo>
                <a:cubicBezTo>
                  <a:pt x="6231946" y="102023"/>
                  <a:pt x="6225137" y="103192"/>
                  <a:pt x="6218961" y="103967"/>
                </a:cubicBezTo>
                <a:cubicBezTo>
                  <a:pt x="6212784" y="104742"/>
                  <a:pt x="6206279" y="103055"/>
                  <a:pt x="6199445" y="98907"/>
                </a:cubicBezTo>
                <a:cubicBezTo>
                  <a:pt x="6192611" y="94758"/>
                  <a:pt x="6194075" y="91648"/>
                  <a:pt x="6203836" y="89577"/>
                </a:cubicBezTo>
                <a:cubicBezTo>
                  <a:pt x="6213597" y="87506"/>
                  <a:pt x="6225447" y="84728"/>
                  <a:pt x="6239387" y="81243"/>
                </a:cubicBezTo>
                <a:lnTo>
                  <a:pt x="6239387" y="64276"/>
                </a:lnTo>
                <a:cubicBezTo>
                  <a:pt x="6229019" y="65789"/>
                  <a:pt x="6220142" y="67529"/>
                  <a:pt x="6212757" y="69495"/>
                </a:cubicBezTo>
                <a:cubicBezTo>
                  <a:pt x="6205371" y="71460"/>
                  <a:pt x="6197845" y="69947"/>
                  <a:pt x="6190181" y="64955"/>
                </a:cubicBezTo>
                <a:cubicBezTo>
                  <a:pt x="6182517" y="59963"/>
                  <a:pt x="6185393" y="56050"/>
                  <a:pt x="6198813" y="53216"/>
                </a:cubicBezTo>
                <a:cubicBezTo>
                  <a:pt x="6212233" y="50383"/>
                  <a:pt x="6225757" y="48004"/>
                  <a:pt x="6239387" y="46082"/>
                </a:cubicBezTo>
                <a:cubicBezTo>
                  <a:pt x="6239387" y="37487"/>
                  <a:pt x="6239015" y="30384"/>
                  <a:pt x="6238271" y="24772"/>
                </a:cubicBezTo>
                <a:cubicBezTo>
                  <a:pt x="6237527" y="19160"/>
                  <a:pt x="6235971" y="13616"/>
                  <a:pt x="6233601" y="8140"/>
                </a:cubicBezTo>
                <a:cubicBezTo>
                  <a:pt x="6231233" y="2665"/>
                  <a:pt x="6234200" y="742"/>
                  <a:pt x="6242503" y="2373"/>
                </a:cubicBezTo>
                <a:close/>
                <a:moveTo>
                  <a:pt x="2565854" y="2373"/>
                </a:moveTo>
                <a:cubicBezTo>
                  <a:pt x="2574157" y="4004"/>
                  <a:pt x="2580408" y="6016"/>
                  <a:pt x="2584606" y="8410"/>
                </a:cubicBezTo>
                <a:cubicBezTo>
                  <a:pt x="2588804" y="10804"/>
                  <a:pt x="2590305" y="14388"/>
                  <a:pt x="2589108" y="19163"/>
                </a:cubicBezTo>
                <a:cubicBezTo>
                  <a:pt x="2587911" y="23938"/>
                  <a:pt x="2586954" y="31534"/>
                  <a:pt x="2586234" y="41952"/>
                </a:cubicBezTo>
                <a:cubicBezTo>
                  <a:pt x="2599963" y="39000"/>
                  <a:pt x="2609671" y="36123"/>
                  <a:pt x="2615358" y="33320"/>
                </a:cubicBezTo>
                <a:cubicBezTo>
                  <a:pt x="2621044" y="30517"/>
                  <a:pt x="2627921" y="32430"/>
                  <a:pt x="2635989" y="39059"/>
                </a:cubicBezTo>
                <a:cubicBezTo>
                  <a:pt x="2644057" y="45688"/>
                  <a:pt x="2641549" y="50187"/>
                  <a:pt x="2628464" y="52556"/>
                </a:cubicBezTo>
                <a:cubicBezTo>
                  <a:pt x="2615380" y="54925"/>
                  <a:pt x="2601303" y="57821"/>
                  <a:pt x="2586234" y="61244"/>
                </a:cubicBezTo>
                <a:lnTo>
                  <a:pt x="2586234" y="76982"/>
                </a:lnTo>
                <a:cubicBezTo>
                  <a:pt x="2594072" y="74738"/>
                  <a:pt x="2601833" y="72425"/>
                  <a:pt x="2609517" y="70043"/>
                </a:cubicBezTo>
                <a:cubicBezTo>
                  <a:pt x="2617199" y="67662"/>
                  <a:pt x="2623801" y="69352"/>
                  <a:pt x="2629320" y="75113"/>
                </a:cubicBezTo>
                <a:cubicBezTo>
                  <a:pt x="2634839" y="80874"/>
                  <a:pt x="2632365" y="85146"/>
                  <a:pt x="2621897" y="87931"/>
                </a:cubicBezTo>
                <a:cubicBezTo>
                  <a:pt x="2611429" y="90715"/>
                  <a:pt x="2599480" y="93515"/>
                  <a:pt x="2586048" y="96330"/>
                </a:cubicBezTo>
                <a:lnTo>
                  <a:pt x="2585062" y="114338"/>
                </a:lnTo>
                <a:cubicBezTo>
                  <a:pt x="2609284" y="109749"/>
                  <a:pt x="2626151" y="106072"/>
                  <a:pt x="2635663" y="103306"/>
                </a:cubicBezTo>
                <a:cubicBezTo>
                  <a:pt x="2645176" y="100541"/>
                  <a:pt x="2653712" y="102072"/>
                  <a:pt x="2661271" y="107902"/>
                </a:cubicBezTo>
                <a:cubicBezTo>
                  <a:pt x="2668830" y="113731"/>
                  <a:pt x="2670797" y="117634"/>
                  <a:pt x="2667169" y="119612"/>
                </a:cubicBezTo>
                <a:cubicBezTo>
                  <a:pt x="2663541" y="121591"/>
                  <a:pt x="2658155" y="122980"/>
                  <a:pt x="2651012" y="123780"/>
                </a:cubicBezTo>
                <a:cubicBezTo>
                  <a:pt x="2643868" y="124580"/>
                  <a:pt x="2632799" y="125941"/>
                  <a:pt x="2617804" y="127863"/>
                </a:cubicBezTo>
                <a:cubicBezTo>
                  <a:pt x="2602810" y="129785"/>
                  <a:pt x="2585279" y="132353"/>
                  <a:pt x="2565212" y="135565"/>
                </a:cubicBezTo>
                <a:cubicBezTo>
                  <a:pt x="2568399" y="136681"/>
                  <a:pt x="2570967" y="138219"/>
                  <a:pt x="2572914" y="140179"/>
                </a:cubicBezTo>
                <a:cubicBezTo>
                  <a:pt x="2574787" y="144048"/>
                  <a:pt x="2574554" y="146708"/>
                  <a:pt x="2572216" y="148160"/>
                </a:cubicBezTo>
                <a:cubicBezTo>
                  <a:pt x="2569878" y="149611"/>
                  <a:pt x="2569943" y="151310"/>
                  <a:pt x="2572412" y="153257"/>
                </a:cubicBezTo>
                <a:cubicBezTo>
                  <a:pt x="2574880" y="155204"/>
                  <a:pt x="2582346" y="160518"/>
                  <a:pt x="2594810" y="169200"/>
                </a:cubicBezTo>
                <a:cubicBezTo>
                  <a:pt x="2605489" y="157033"/>
                  <a:pt x="2611572" y="149459"/>
                  <a:pt x="2613060" y="146476"/>
                </a:cubicBezTo>
                <a:cubicBezTo>
                  <a:pt x="2614548" y="143493"/>
                  <a:pt x="2615559" y="139726"/>
                  <a:pt x="2616093" y="135174"/>
                </a:cubicBezTo>
                <a:cubicBezTo>
                  <a:pt x="2616626" y="130623"/>
                  <a:pt x="2623066" y="131388"/>
                  <a:pt x="2635412" y="137472"/>
                </a:cubicBezTo>
                <a:cubicBezTo>
                  <a:pt x="2647759" y="143555"/>
                  <a:pt x="2649557" y="148752"/>
                  <a:pt x="2640808" y="153062"/>
                </a:cubicBezTo>
                <a:cubicBezTo>
                  <a:pt x="2632058" y="157371"/>
                  <a:pt x="2620093" y="165238"/>
                  <a:pt x="2604912" y="176660"/>
                </a:cubicBezTo>
                <a:cubicBezTo>
                  <a:pt x="2612428" y="181336"/>
                  <a:pt x="2620498" y="186616"/>
                  <a:pt x="2629125" y="192501"/>
                </a:cubicBezTo>
                <a:cubicBezTo>
                  <a:pt x="2637750" y="198386"/>
                  <a:pt x="2648128" y="204175"/>
                  <a:pt x="2660257" y="209867"/>
                </a:cubicBezTo>
                <a:cubicBezTo>
                  <a:pt x="2672387" y="215560"/>
                  <a:pt x="2684957" y="219219"/>
                  <a:pt x="2697967" y="220843"/>
                </a:cubicBezTo>
                <a:cubicBezTo>
                  <a:pt x="2710977" y="222468"/>
                  <a:pt x="2717785" y="224688"/>
                  <a:pt x="2718393" y="227504"/>
                </a:cubicBezTo>
                <a:cubicBezTo>
                  <a:pt x="2719001" y="230319"/>
                  <a:pt x="2712812" y="232799"/>
                  <a:pt x="2699827" y="234945"/>
                </a:cubicBezTo>
                <a:cubicBezTo>
                  <a:pt x="2686842" y="237091"/>
                  <a:pt x="2675757" y="238560"/>
                  <a:pt x="2666573" y="239354"/>
                </a:cubicBezTo>
                <a:cubicBezTo>
                  <a:pt x="2657389" y="240148"/>
                  <a:pt x="2649269" y="237866"/>
                  <a:pt x="2642212" y="232508"/>
                </a:cubicBezTo>
                <a:cubicBezTo>
                  <a:pt x="2635155" y="227150"/>
                  <a:pt x="2625400" y="218831"/>
                  <a:pt x="2612949" y="207551"/>
                </a:cubicBezTo>
                <a:cubicBezTo>
                  <a:pt x="2600497" y="196271"/>
                  <a:pt x="2583065" y="180034"/>
                  <a:pt x="2560654" y="158838"/>
                </a:cubicBezTo>
                <a:lnTo>
                  <a:pt x="2548878" y="171265"/>
                </a:lnTo>
                <a:cubicBezTo>
                  <a:pt x="2559767" y="176524"/>
                  <a:pt x="2564213" y="181020"/>
                  <a:pt x="2562217" y="184753"/>
                </a:cubicBezTo>
                <a:cubicBezTo>
                  <a:pt x="2560220" y="188486"/>
                  <a:pt x="2558853" y="193506"/>
                  <a:pt x="2558115" y="199812"/>
                </a:cubicBezTo>
                <a:cubicBezTo>
                  <a:pt x="2557377" y="206119"/>
                  <a:pt x="2557160" y="212128"/>
                  <a:pt x="2557464" y="217839"/>
                </a:cubicBezTo>
                <a:cubicBezTo>
                  <a:pt x="2557767" y="223550"/>
                  <a:pt x="2563001" y="223795"/>
                  <a:pt x="2573165" y="218574"/>
                </a:cubicBezTo>
                <a:cubicBezTo>
                  <a:pt x="2583329" y="213352"/>
                  <a:pt x="2591939" y="209071"/>
                  <a:pt x="2598996" y="205728"/>
                </a:cubicBezTo>
                <a:cubicBezTo>
                  <a:pt x="2606053" y="202386"/>
                  <a:pt x="2607033" y="204110"/>
                  <a:pt x="2601935" y="210900"/>
                </a:cubicBezTo>
                <a:cubicBezTo>
                  <a:pt x="2596838" y="217690"/>
                  <a:pt x="2588342" y="226074"/>
                  <a:pt x="2576448" y="236052"/>
                </a:cubicBezTo>
                <a:cubicBezTo>
                  <a:pt x="2564555" y="246030"/>
                  <a:pt x="2556719" y="254333"/>
                  <a:pt x="2552943" y="260962"/>
                </a:cubicBezTo>
                <a:cubicBezTo>
                  <a:pt x="2549167" y="267591"/>
                  <a:pt x="2544779" y="268608"/>
                  <a:pt x="2539781" y="264013"/>
                </a:cubicBezTo>
                <a:cubicBezTo>
                  <a:pt x="2534783" y="259418"/>
                  <a:pt x="2531329" y="255809"/>
                  <a:pt x="2529419" y="253186"/>
                </a:cubicBezTo>
                <a:cubicBezTo>
                  <a:pt x="2527509" y="250563"/>
                  <a:pt x="2528696" y="245378"/>
                  <a:pt x="2532981" y="237633"/>
                </a:cubicBezTo>
                <a:cubicBezTo>
                  <a:pt x="2537267" y="229888"/>
                  <a:pt x="2539601" y="218980"/>
                  <a:pt x="2539986" y="204910"/>
                </a:cubicBezTo>
                <a:cubicBezTo>
                  <a:pt x="2540370" y="190839"/>
                  <a:pt x="2540364" y="182092"/>
                  <a:pt x="2539967" y="178669"/>
                </a:cubicBezTo>
                <a:cubicBezTo>
                  <a:pt x="2515919" y="204119"/>
                  <a:pt x="2492689" y="220016"/>
                  <a:pt x="2470278" y="226359"/>
                </a:cubicBezTo>
                <a:cubicBezTo>
                  <a:pt x="2447867" y="232703"/>
                  <a:pt x="2445173" y="230356"/>
                  <a:pt x="2462195" y="219318"/>
                </a:cubicBezTo>
                <a:cubicBezTo>
                  <a:pt x="2479217" y="208280"/>
                  <a:pt x="2497911" y="192969"/>
                  <a:pt x="2518275" y="173386"/>
                </a:cubicBezTo>
                <a:cubicBezTo>
                  <a:pt x="2532405" y="159824"/>
                  <a:pt x="2541647" y="149764"/>
                  <a:pt x="2546003" y="143206"/>
                </a:cubicBezTo>
                <a:lnTo>
                  <a:pt x="2548344" y="138577"/>
                </a:lnTo>
                <a:lnTo>
                  <a:pt x="2522417" y="144513"/>
                </a:lnTo>
                <a:cubicBezTo>
                  <a:pt x="2514946" y="146262"/>
                  <a:pt x="2509755" y="147527"/>
                  <a:pt x="2506843" y="148308"/>
                </a:cubicBezTo>
                <a:cubicBezTo>
                  <a:pt x="2501021" y="149871"/>
                  <a:pt x="2493706" y="147397"/>
                  <a:pt x="2484901" y="140886"/>
                </a:cubicBezTo>
                <a:cubicBezTo>
                  <a:pt x="2476095" y="134374"/>
                  <a:pt x="2477242" y="130864"/>
                  <a:pt x="2488342" y="130356"/>
                </a:cubicBezTo>
                <a:cubicBezTo>
                  <a:pt x="2499442" y="129847"/>
                  <a:pt x="2524241" y="125885"/>
                  <a:pt x="2562738" y="118468"/>
                </a:cubicBezTo>
                <a:lnTo>
                  <a:pt x="2562738" y="100460"/>
                </a:lnTo>
                <a:cubicBezTo>
                  <a:pt x="2555297" y="102023"/>
                  <a:pt x="2548487" y="103192"/>
                  <a:pt x="2542311" y="103967"/>
                </a:cubicBezTo>
                <a:cubicBezTo>
                  <a:pt x="2536135" y="104742"/>
                  <a:pt x="2529630" y="103055"/>
                  <a:pt x="2522796" y="98907"/>
                </a:cubicBezTo>
                <a:cubicBezTo>
                  <a:pt x="2515962" y="94758"/>
                  <a:pt x="2517426" y="91648"/>
                  <a:pt x="2527187" y="89577"/>
                </a:cubicBezTo>
                <a:cubicBezTo>
                  <a:pt x="2536947" y="87506"/>
                  <a:pt x="2548798" y="84728"/>
                  <a:pt x="2562738" y="81243"/>
                </a:cubicBezTo>
                <a:lnTo>
                  <a:pt x="2562738" y="64276"/>
                </a:lnTo>
                <a:cubicBezTo>
                  <a:pt x="2552369" y="65789"/>
                  <a:pt x="2543492" y="67529"/>
                  <a:pt x="2536107" y="69495"/>
                </a:cubicBezTo>
                <a:cubicBezTo>
                  <a:pt x="2528721" y="71460"/>
                  <a:pt x="2521196" y="69947"/>
                  <a:pt x="2513532" y="64955"/>
                </a:cubicBezTo>
                <a:cubicBezTo>
                  <a:pt x="2505867" y="59963"/>
                  <a:pt x="2508744" y="56050"/>
                  <a:pt x="2522164" y="53216"/>
                </a:cubicBezTo>
                <a:cubicBezTo>
                  <a:pt x="2535583" y="50383"/>
                  <a:pt x="2549108" y="48004"/>
                  <a:pt x="2562738" y="46082"/>
                </a:cubicBezTo>
                <a:cubicBezTo>
                  <a:pt x="2562738" y="37487"/>
                  <a:pt x="2562366" y="30384"/>
                  <a:pt x="2561622" y="24772"/>
                </a:cubicBezTo>
                <a:cubicBezTo>
                  <a:pt x="2560877" y="19160"/>
                  <a:pt x="2559321" y="13616"/>
                  <a:pt x="2556952" y="8140"/>
                </a:cubicBezTo>
                <a:cubicBezTo>
                  <a:pt x="2554583" y="2665"/>
                  <a:pt x="2557551" y="742"/>
                  <a:pt x="2565854" y="2373"/>
                </a:cubicBezTo>
                <a:close/>
                <a:moveTo>
                  <a:pt x="1644915" y="1117"/>
                </a:moveTo>
                <a:cubicBezTo>
                  <a:pt x="1647507" y="1117"/>
                  <a:pt x="1654586" y="2540"/>
                  <a:pt x="1666151" y="5387"/>
                </a:cubicBezTo>
                <a:cubicBezTo>
                  <a:pt x="1677716" y="8233"/>
                  <a:pt x="1678851" y="13538"/>
                  <a:pt x="1669555" y="21302"/>
                </a:cubicBezTo>
                <a:cubicBezTo>
                  <a:pt x="1660260" y="29066"/>
                  <a:pt x="1648952" y="41009"/>
                  <a:pt x="1635632" y="57132"/>
                </a:cubicBezTo>
                <a:cubicBezTo>
                  <a:pt x="1649398" y="54962"/>
                  <a:pt x="1662712" y="51111"/>
                  <a:pt x="1675574" y="45580"/>
                </a:cubicBezTo>
                <a:cubicBezTo>
                  <a:pt x="1688435" y="40048"/>
                  <a:pt x="1697724" y="38315"/>
                  <a:pt x="1703442" y="40380"/>
                </a:cubicBezTo>
                <a:cubicBezTo>
                  <a:pt x="1709159" y="42445"/>
                  <a:pt x="1715825" y="45713"/>
                  <a:pt x="1723440" y="50184"/>
                </a:cubicBezTo>
                <a:cubicBezTo>
                  <a:pt x="1731055" y="54655"/>
                  <a:pt x="1733080" y="59331"/>
                  <a:pt x="1729514" y="64211"/>
                </a:cubicBezTo>
                <a:cubicBezTo>
                  <a:pt x="1725949" y="69091"/>
                  <a:pt x="1723409" y="77770"/>
                  <a:pt x="1721896" y="90247"/>
                </a:cubicBezTo>
                <a:cubicBezTo>
                  <a:pt x="1720383" y="102724"/>
                  <a:pt x="1718833" y="116493"/>
                  <a:pt x="1717245" y="131556"/>
                </a:cubicBezTo>
                <a:cubicBezTo>
                  <a:pt x="1715658" y="146619"/>
                  <a:pt x="1711990" y="158044"/>
                  <a:pt x="1706241" y="165833"/>
                </a:cubicBezTo>
                <a:cubicBezTo>
                  <a:pt x="1700493" y="173622"/>
                  <a:pt x="1696258" y="174245"/>
                  <a:pt x="1693535" y="167703"/>
                </a:cubicBezTo>
                <a:cubicBezTo>
                  <a:pt x="1690813" y="161160"/>
                  <a:pt x="1688348" y="155868"/>
                  <a:pt x="1686140" y="151824"/>
                </a:cubicBezTo>
                <a:cubicBezTo>
                  <a:pt x="1667512" y="154156"/>
                  <a:pt x="1650515" y="156370"/>
                  <a:pt x="1635148" y="158466"/>
                </a:cubicBezTo>
                <a:cubicBezTo>
                  <a:pt x="1632010" y="172716"/>
                  <a:pt x="1627589" y="176090"/>
                  <a:pt x="1621884" y="168586"/>
                </a:cubicBezTo>
                <a:cubicBezTo>
                  <a:pt x="1616179" y="161083"/>
                  <a:pt x="1613714" y="152903"/>
                  <a:pt x="1614489" y="144048"/>
                </a:cubicBezTo>
                <a:cubicBezTo>
                  <a:pt x="1615264" y="135193"/>
                  <a:pt x="1614889" y="121674"/>
                  <a:pt x="1613363" y="103492"/>
                </a:cubicBezTo>
                <a:cubicBezTo>
                  <a:pt x="1611838" y="85311"/>
                  <a:pt x="1609308" y="73866"/>
                  <a:pt x="1605773" y="69160"/>
                </a:cubicBezTo>
                <a:cubicBezTo>
                  <a:pt x="1602238" y="64453"/>
                  <a:pt x="1602406" y="61272"/>
                  <a:pt x="1606275" y="59616"/>
                </a:cubicBezTo>
                <a:cubicBezTo>
                  <a:pt x="1610145" y="57960"/>
                  <a:pt x="1614926" y="57908"/>
                  <a:pt x="1620619" y="59458"/>
                </a:cubicBezTo>
                <a:cubicBezTo>
                  <a:pt x="1625245" y="51955"/>
                  <a:pt x="1629855" y="42901"/>
                  <a:pt x="1634450" y="32297"/>
                </a:cubicBezTo>
                <a:cubicBezTo>
                  <a:pt x="1639046" y="21693"/>
                  <a:pt x="1640757" y="13845"/>
                  <a:pt x="1639585" y="8754"/>
                </a:cubicBezTo>
                <a:cubicBezTo>
                  <a:pt x="1638413" y="3663"/>
                  <a:pt x="1640190" y="1117"/>
                  <a:pt x="1644915" y="1117"/>
                </a:cubicBezTo>
                <a:close/>
                <a:moveTo>
                  <a:pt x="60285" y="26"/>
                </a:moveTo>
                <a:cubicBezTo>
                  <a:pt x="61752" y="-61"/>
                  <a:pt x="63675" y="151"/>
                  <a:pt x="66053" y="662"/>
                </a:cubicBezTo>
                <a:cubicBezTo>
                  <a:pt x="75566" y="2702"/>
                  <a:pt x="83565" y="5526"/>
                  <a:pt x="90052" y="9135"/>
                </a:cubicBezTo>
                <a:cubicBezTo>
                  <a:pt x="96538" y="12745"/>
                  <a:pt x="97834" y="18301"/>
                  <a:pt x="93940" y="25804"/>
                </a:cubicBezTo>
                <a:cubicBezTo>
                  <a:pt x="90045" y="33308"/>
                  <a:pt x="88098" y="51142"/>
                  <a:pt x="88098" y="79308"/>
                </a:cubicBezTo>
                <a:cubicBezTo>
                  <a:pt x="94349" y="77063"/>
                  <a:pt x="101056" y="75336"/>
                  <a:pt x="108218" y="74127"/>
                </a:cubicBezTo>
                <a:cubicBezTo>
                  <a:pt x="115380" y="72918"/>
                  <a:pt x="119461" y="74716"/>
                  <a:pt x="120459" y="79522"/>
                </a:cubicBezTo>
                <a:cubicBezTo>
                  <a:pt x="121457" y="84328"/>
                  <a:pt x="119485" y="88579"/>
                  <a:pt x="114543" y="92275"/>
                </a:cubicBezTo>
                <a:cubicBezTo>
                  <a:pt x="109601" y="95970"/>
                  <a:pt x="100786" y="99927"/>
                  <a:pt x="88098" y="104144"/>
                </a:cubicBezTo>
                <a:lnTo>
                  <a:pt x="88098" y="133556"/>
                </a:lnTo>
                <a:cubicBezTo>
                  <a:pt x="102274" y="135788"/>
                  <a:pt x="110683" y="139345"/>
                  <a:pt x="113325" y="144225"/>
                </a:cubicBezTo>
                <a:cubicBezTo>
                  <a:pt x="115966" y="149105"/>
                  <a:pt x="116735" y="154317"/>
                  <a:pt x="115632" y="159861"/>
                </a:cubicBezTo>
                <a:cubicBezTo>
                  <a:pt x="114528" y="165405"/>
                  <a:pt x="111030" y="166896"/>
                  <a:pt x="105139" y="164335"/>
                </a:cubicBezTo>
                <a:cubicBezTo>
                  <a:pt x="99248" y="161774"/>
                  <a:pt x="93462" y="156047"/>
                  <a:pt x="87782" y="147155"/>
                </a:cubicBezTo>
                <a:cubicBezTo>
                  <a:pt x="87224" y="167730"/>
                  <a:pt x="86945" y="187165"/>
                  <a:pt x="86945" y="205458"/>
                </a:cubicBezTo>
                <a:cubicBezTo>
                  <a:pt x="86945" y="221805"/>
                  <a:pt x="85919" y="236799"/>
                  <a:pt x="83866" y="250442"/>
                </a:cubicBezTo>
                <a:cubicBezTo>
                  <a:pt x="81813" y="264084"/>
                  <a:pt x="76924" y="264751"/>
                  <a:pt x="69197" y="252442"/>
                </a:cubicBezTo>
                <a:cubicBezTo>
                  <a:pt x="61470" y="240132"/>
                  <a:pt x="58779" y="229147"/>
                  <a:pt x="61123" y="219485"/>
                </a:cubicBezTo>
                <a:cubicBezTo>
                  <a:pt x="63467" y="209824"/>
                  <a:pt x="65219" y="199009"/>
                  <a:pt x="66378" y="187041"/>
                </a:cubicBezTo>
                <a:cubicBezTo>
                  <a:pt x="67538" y="175073"/>
                  <a:pt x="68118" y="157498"/>
                  <a:pt x="68118" y="134319"/>
                </a:cubicBezTo>
                <a:cubicBezTo>
                  <a:pt x="59126" y="159979"/>
                  <a:pt x="43648" y="180207"/>
                  <a:pt x="21684" y="195003"/>
                </a:cubicBezTo>
                <a:cubicBezTo>
                  <a:pt x="-281" y="209799"/>
                  <a:pt x="-5558" y="210010"/>
                  <a:pt x="5852" y="195636"/>
                </a:cubicBezTo>
                <a:cubicBezTo>
                  <a:pt x="17262" y="181261"/>
                  <a:pt x="28204" y="166313"/>
                  <a:pt x="38678" y="150792"/>
                </a:cubicBezTo>
                <a:cubicBezTo>
                  <a:pt x="49152" y="135270"/>
                  <a:pt x="57409" y="121606"/>
                  <a:pt x="63448" y="109799"/>
                </a:cubicBezTo>
                <a:cubicBezTo>
                  <a:pt x="59467" y="112056"/>
                  <a:pt x="51753" y="114177"/>
                  <a:pt x="40306" y="116161"/>
                </a:cubicBezTo>
                <a:cubicBezTo>
                  <a:pt x="28859" y="118146"/>
                  <a:pt x="19541" y="116558"/>
                  <a:pt x="12354" y="111399"/>
                </a:cubicBezTo>
                <a:cubicBezTo>
                  <a:pt x="5167" y="106240"/>
                  <a:pt x="5880" y="103123"/>
                  <a:pt x="14493" y="102051"/>
                </a:cubicBezTo>
                <a:cubicBezTo>
                  <a:pt x="23107" y="100978"/>
                  <a:pt x="40982" y="95673"/>
                  <a:pt x="68118" y="86135"/>
                </a:cubicBezTo>
                <a:cubicBezTo>
                  <a:pt x="68118" y="73919"/>
                  <a:pt x="67929" y="59858"/>
                  <a:pt x="67551" y="43952"/>
                </a:cubicBezTo>
                <a:cubicBezTo>
                  <a:pt x="67172" y="28046"/>
                  <a:pt x="64450" y="16344"/>
                  <a:pt x="59384" y="8847"/>
                </a:cubicBezTo>
                <a:cubicBezTo>
                  <a:pt x="55584" y="3224"/>
                  <a:pt x="55884" y="284"/>
                  <a:pt x="60285" y="26"/>
                </a:cubicBezTo>
                <a:close/>
                <a:moveTo>
                  <a:pt x="7483009" y="1"/>
                </a:moveTo>
                <a:cubicBezTo>
                  <a:pt x="7484841" y="20"/>
                  <a:pt x="7487199" y="429"/>
                  <a:pt x="7490083" y="1229"/>
                </a:cubicBezTo>
                <a:cubicBezTo>
                  <a:pt x="7499620" y="3821"/>
                  <a:pt x="7506343" y="7334"/>
                  <a:pt x="7510249" y="11768"/>
                </a:cubicBezTo>
                <a:cubicBezTo>
                  <a:pt x="7514156" y="16202"/>
                  <a:pt x="7514817" y="22366"/>
                  <a:pt x="7512231" y="30260"/>
                </a:cubicBezTo>
                <a:lnTo>
                  <a:pt x="7511497" y="31725"/>
                </a:lnTo>
                <a:lnTo>
                  <a:pt x="7533903" y="26846"/>
                </a:lnTo>
                <a:cubicBezTo>
                  <a:pt x="7541066" y="24465"/>
                  <a:pt x="7548451" y="26077"/>
                  <a:pt x="7556061" y="31683"/>
                </a:cubicBezTo>
                <a:cubicBezTo>
                  <a:pt x="7563669" y="37289"/>
                  <a:pt x="7562683" y="41589"/>
                  <a:pt x="7553103" y="44584"/>
                </a:cubicBezTo>
                <a:cubicBezTo>
                  <a:pt x="7543521" y="47580"/>
                  <a:pt x="7532747" y="49462"/>
                  <a:pt x="7520779" y="50231"/>
                </a:cubicBezTo>
                <a:cubicBezTo>
                  <a:pt x="7532462" y="53802"/>
                  <a:pt x="7536385" y="58016"/>
                  <a:pt x="7532545" y="62872"/>
                </a:cubicBezTo>
                <a:cubicBezTo>
                  <a:pt x="7528707" y="67727"/>
                  <a:pt x="7521672" y="73987"/>
                  <a:pt x="7511440" y="81652"/>
                </a:cubicBezTo>
                <a:cubicBezTo>
                  <a:pt x="7545273" y="77795"/>
                  <a:pt x="7568665" y="74688"/>
                  <a:pt x="7581613" y="72332"/>
                </a:cubicBezTo>
                <a:cubicBezTo>
                  <a:pt x="7594561" y="69975"/>
                  <a:pt x="7604587" y="71405"/>
                  <a:pt x="7611694" y="76620"/>
                </a:cubicBezTo>
                <a:cubicBezTo>
                  <a:pt x="7618801" y="81835"/>
                  <a:pt x="7620593" y="85946"/>
                  <a:pt x="7617071" y="88954"/>
                </a:cubicBezTo>
                <a:cubicBezTo>
                  <a:pt x="7613548" y="91961"/>
                  <a:pt x="7604389" y="93465"/>
                  <a:pt x="7589593" y="93465"/>
                </a:cubicBezTo>
                <a:cubicBezTo>
                  <a:pt x="7576546" y="93465"/>
                  <a:pt x="7563508" y="94039"/>
                  <a:pt x="7550479" y="95186"/>
                </a:cubicBezTo>
                <a:cubicBezTo>
                  <a:pt x="7537451" y="96333"/>
                  <a:pt x="7517554" y="98668"/>
                  <a:pt x="7490790" y="102190"/>
                </a:cubicBezTo>
                <a:cubicBezTo>
                  <a:pt x="7464026" y="105712"/>
                  <a:pt x="7443555" y="108825"/>
                  <a:pt x="7429380" y="111529"/>
                </a:cubicBezTo>
                <a:cubicBezTo>
                  <a:pt x="7415204" y="114233"/>
                  <a:pt x="7404979" y="116177"/>
                  <a:pt x="7398703" y="117361"/>
                </a:cubicBezTo>
                <a:cubicBezTo>
                  <a:pt x="7392427" y="118546"/>
                  <a:pt x="7385110" y="116006"/>
                  <a:pt x="7376751" y="109743"/>
                </a:cubicBezTo>
                <a:cubicBezTo>
                  <a:pt x="7368391" y="103480"/>
                  <a:pt x="7367740" y="100348"/>
                  <a:pt x="7374797" y="100348"/>
                </a:cubicBezTo>
                <a:cubicBezTo>
                  <a:pt x="7379373" y="100348"/>
                  <a:pt x="7389677" y="99393"/>
                  <a:pt x="7405707" y="97484"/>
                </a:cubicBezTo>
                <a:cubicBezTo>
                  <a:pt x="7421737" y="95574"/>
                  <a:pt x="7451822" y="91196"/>
                  <a:pt x="7495961" y="84349"/>
                </a:cubicBezTo>
                <a:cubicBezTo>
                  <a:pt x="7500017" y="77603"/>
                  <a:pt x="7503199" y="71423"/>
                  <a:pt x="7505505" y="65811"/>
                </a:cubicBezTo>
                <a:cubicBezTo>
                  <a:pt x="7507812" y="60199"/>
                  <a:pt x="7508221" y="55409"/>
                  <a:pt x="7506733" y="51440"/>
                </a:cubicBezTo>
                <a:cubicBezTo>
                  <a:pt x="7494827" y="53734"/>
                  <a:pt x="7480447" y="55613"/>
                  <a:pt x="7463591" y="57077"/>
                </a:cubicBezTo>
                <a:cubicBezTo>
                  <a:pt x="7470339" y="57796"/>
                  <a:pt x="7474552" y="61253"/>
                  <a:pt x="7476233" y="67448"/>
                </a:cubicBezTo>
                <a:cubicBezTo>
                  <a:pt x="7477913" y="73643"/>
                  <a:pt x="7476465" y="79137"/>
                  <a:pt x="7471889" y="83931"/>
                </a:cubicBezTo>
                <a:cubicBezTo>
                  <a:pt x="7467313" y="88724"/>
                  <a:pt x="7463033" y="87416"/>
                  <a:pt x="7459053" y="80006"/>
                </a:cubicBezTo>
                <a:cubicBezTo>
                  <a:pt x="7455071" y="72595"/>
                  <a:pt x="7452467" y="65405"/>
                  <a:pt x="7451239" y="58435"/>
                </a:cubicBezTo>
                <a:cubicBezTo>
                  <a:pt x="7445670" y="59216"/>
                  <a:pt x="7439699" y="57213"/>
                  <a:pt x="7433323" y="52426"/>
                </a:cubicBezTo>
                <a:cubicBezTo>
                  <a:pt x="7426949" y="47639"/>
                  <a:pt x="7430397" y="44526"/>
                  <a:pt x="7443667" y="43087"/>
                </a:cubicBezTo>
                <a:cubicBezTo>
                  <a:pt x="7456938" y="41648"/>
                  <a:pt x="7473505" y="39177"/>
                  <a:pt x="7493367" y="35673"/>
                </a:cubicBezTo>
                <a:lnTo>
                  <a:pt x="7499975" y="34234"/>
                </a:lnTo>
                <a:lnTo>
                  <a:pt x="7498492" y="33208"/>
                </a:lnTo>
                <a:cubicBezTo>
                  <a:pt x="7491919" y="27280"/>
                  <a:pt x="7485991" y="19668"/>
                  <a:pt x="7480707" y="10373"/>
                </a:cubicBezTo>
                <a:cubicBezTo>
                  <a:pt x="7476745" y="3401"/>
                  <a:pt x="7477511" y="-56"/>
                  <a:pt x="7483009" y="1"/>
                </a:cubicBezTo>
                <a:close/>
              </a:path>
            </a:pathLst>
          </a:custGeom>
          <a:solidFill>
            <a:prstClr val="black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aphicFrame>
        <p:nvGraphicFramePr>
          <p:cNvPr id="12" name="Group 71">
            <a:extLst>
              <a:ext uri="{FF2B5EF4-FFF2-40B4-BE49-F238E27FC236}">
                <a16:creationId xmlns:a16="http://schemas.microsoft.com/office/drawing/2014/main" id="{3F0D7354-7288-43A7-9CD0-CBFAC42E52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844876"/>
              </p:ext>
            </p:extLst>
          </p:nvPr>
        </p:nvGraphicFramePr>
        <p:xfrm>
          <a:off x="2792526" y="5376357"/>
          <a:ext cx="6673198" cy="11887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72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9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3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36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86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2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城市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北京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哈尔滨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上海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武汉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长沙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海口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最高气温</a:t>
                      </a:r>
                      <a:r>
                        <a:rPr kumimoji="0" lang="en-US" altLang="zh-CN" sz="200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/</a:t>
                      </a: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℃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最低气温</a:t>
                      </a:r>
                      <a:r>
                        <a:rPr kumimoji="0" lang="en-US" altLang="zh-CN" sz="200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/</a:t>
                      </a: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a:t>℃</a:t>
                      </a: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思源黑体 CN Bold" panose="020B0800000000000000" pitchFamily="34" charset="-122"/>
                        <a:ea typeface="思源黑体 CN Bold" panose="020B0800000000000000" pitchFamily="34" charset="-122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Text Box 38">
            <a:extLst>
              <a:ext uri="{FF2B5EF4-FFF2-40B4-BE49-F238E27FC236}">
                <a16:creationId xmlns:a16="http://schemas.microsoft.com/office/drawing/2014/main" id="{53B58601-B559-4C83-94EE-DB766C8CD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956" y="6184850"/>
            <a:ext cx="63755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-27</a:t>
            </a:r>
          </a:p>
        </p:txBody>
      </p:sp>
      <p:sp>
        <p:nvSpPr>
          <p:cNvPr id="14" name="Text Box 39">
            <a:extLst>
              <a:ext uri="{FF2B5EF4-FFF2-40B4-BE49-F238E27FC236}">
                <a16:creationId xmlns:a16="http://schemas.microsoft.com/office/drawing/2014/main" id="{244CC9BD-87A7-4C25-A843-CADC38248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5804" y="5748308"/>
            <a:ext cx="63755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-19</a:t>
            </a:r>
          </a:p>
        </p:txBody>
      </p:sp>
      <p:sp>
        <p:nvSpPr>
          <p:cNvPr id="15" name="Text Box 40">
            <a:extLst>
              <a:ext uri="{FF2B5EF4-FFF2-40B4-BE49-F238E27FC236}">
                <a16:creationId xmlns:a16="http://schemas.microsoft.com/office/drawing/2014/main" id="{DA9A976E-D788-44A8-B0D1-E1585225D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860" y="5748308"/>
            <a:ext cx="492968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-4</a:t>
            </a:r>
          </a:p>
        </p:txBody>
      </p:sp>
      <p:sp>
        <p:nvSpPr>
          <p:cNvPr id="16" name="Text Box 41">
            <a:extLst>
              <a:ext uri="{FF2B5EF4-FFF2-40B4-BE49-F238E27FC236}">
                <a16:creationId xmlns:a16="http://schemas.microsoft.com/office/drawing/2014/main" id="{1A9D8C43-F38A-4167-87FE-E30E0EBEC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188" y="6184850"/>
            <a:ext cx="63755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-12</a:t>
            </a:r>
          </a:p>
        </p:txBody>
      </p:sp>
      <p:sp>
        <p:nvSpPr>
          <p:cNvPr id="17" name="Text Box 42">
            <a:extLst>
              <a:ext uri="{FF2B5EF4-FFF2-40B4-BE49-F238E27FC236}">
                <a16:creationId xmlns:a16="http://schemas.microsoft.com/office/drawing/2014/main" id="{F2E89EBD-7119-49DC-A416-DCDDC14BF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5853" y="5748308"/>
            <a:ext cx="39728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4</a:t>
            </a:r>
          </a:p>
        </p:txBody>
      </p:sp>
      <p:sp>
        <p:nvSpPr>
          <p:cNvPr id="18" name="Text Box 43">
            <a:extLst>
              <a:ext uri="{FF2B5EF4-FFF2-40B4-BE49-F238E27FC236}">
                <a16:creationId xmlns:a16="http://schemas.microsoft.com/office/drawing/2014/main" id="{34931FA4-1396-4A0E-A8FA-1C2E79727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934" y="6184850"/>
            <a:ext cx="457215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</a:t>
            </a:r>
          </a:p>
        </p:txBody>
      </p:sp>
      <p:sp>
        <p:nvSpPr>
          <p:cNvPr id="19" name="Text Box 44">
            <a:extLst>
              <a:ext uri="{FF2B5EF4-FFF2-40B4-BE49-F238E27FC236}">
                <a16:creationId xmlns:a16="http://schemas.microsoft.com/office/drawing/2014/main" id="{AE2D4F8E-5AB0-4AF9-9C74-104B00142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4443" y="5748308"/>
            <a:ext cx="31877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</a:p>
        </p:txBody>
      </p:sp>
      <p:sp>
        <p:nvSpPr>
          <p:cNvPr id="20" name="Text Box 45">
            <a:extLst>
              <a:ext uri="{FF2B5EF4-FFF2-40B4-BE49-F238E27FC236}">
                <a16:creationId xmlns:a16="http://schemas.microsoft.com/office/drawing/2014/main" id="{152A7996-4532-45C6-8A26-B951E0DE6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3115" y="6184850"/>
            <a:ext cx="49211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-3</a:t>
            </a:r>
          </a:p>
        </p:txBody>
      </p:sp>
      <p:sp>
        <p:nvSpPr>
          <p:cNvPr id="21" name="Text Box 46">
            <a:extLst>
              <a:ext uri="{FF2B5EF4-FFF2-40B4-BE49-F238E27FC236}">
                <a16:creationId xmlns:a16="http://schemas.microsoft.com/office/drawing/2014/main" id="{A60B14BB-220F-4639-BBA9-25573E060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0858" y="5748308"/>
            <a:ext cx="41077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</a:t>
            </a:r>
          </a:p>
        </p:txBody>
      </p:sp>
      <p:sp>
        <p:nvSpPr>
          <p:cNvPr id="22" name="Text Box 47">
            <a:extLst>
              <a:ext uri="{FF2B5EF4-FFF2-40B4-BE49-F238E27FC236}">
                <a16:creationId xmlns:a16="http://schemas.microsoft.com/office/drawing/2014/main" id="{B0B042DB-0A35-4024-960E-D72F38B79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930" y="6184850"/>
            <a:ext cx="381379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0</a:t>
            </a:r>
          </a:p>
        </p:txBody>
      </p:sp>
      <p:sp>
        <p:nvSpPr>
          <p:cNvPr id="23" name="Text Box 48">
            <a:extLst>
              <a:ext uri="{FF2B5EF4-FFF2-40B4-BE49-F238E27FC236}">
                <a16:creationId xmlns:a16="http://schemas.microsoft.com/office/drawing/2014/main" id="{F7802535-68C1-41DE-9A53-328FEF17E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6548" y="6184850"/>
            <a:ext cx="57917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20</a:t>
            </a:r>
          </a:p>
        </p:txBody>
      </p:sp>
      <p:sp>
        <p:nvSpPr>
          <p:cNvPr id="24" name="Text Box 49">
            <a:extLst>
              <a:ext uri="{FF2B5EF4-FFF2-40B4-BE49-F238E27FC236}">
                <a16:creationId xmlns:a16="http://schemas.microsoft.com/office/drawing/2014/main" id="{A5C6E28F-92D2-442E-80CB-D2CA35D7C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4920" y="5748308"/>
            <a:ext cx="49353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23</a:t>
            </a:r>
          </a:p>
        </p:txBody>
      </p:sp>
      <p:sp>
        <p:nvSpPr>
          <p:cNvPr id="25" name="矩形标注 18">
            <a:extLst>
              <a:ext uri="{FF2B5EF4-FFF2-40B4-BE49-F238E27FC236}">
                <a16:creationId xmlns:a16="http://schemas.microsoft.com/office/drawing/2014/main" id="{30171E36-3A1F-4C03-B389-310400A81710}"/>
              </a:ext>
            </a:extLst>
          </p:cNvPr>
          <p:cNvSpPr/>
          <p:nvPr/>
        </p:nvSpPr>
        <p:spPr bwMode="auto">
          <a:xfrm>
            <a:off x="377688" y="5128184"/>
            <a:ext cx="2439200" cy="491251"/>
          </a:xfrm>
          <a:prstGeom prst="wedgeRoundRectCallout">
            <a:avLst>
              <a:gd name="adj1" fmla="val 55353"/>
              <a:gd name="adj2" fmla="val 111727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北京最高温度是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-4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℃</a:t>
            </a:r>
          </a:p>
        </p:txBody>
      </p:sp>
      <p:sp>
        <p:nvSpPr>
          <p:cNvPr id="27" name="文本占位符 1">
            <a:extLst>
              <a:ext uri="{FF2B5EF4-FFF2-40B4-BE49-F238E27FC236}">
                <a16:creationId xmlns:a16="http://schemas.microsoft.com/office/drawing/2014/main" id="{19EF93EE-DE36-4E6B-8F37-CEE09B3262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4239" y="397234"/>
            <a:ext cx="2655374" cy="424732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新知探究</a:t>
            </a:r>
          </a:p>
        </p:txBody>
      </p:sp>
    </p:spTree>
    <p:extLst>
      <p:ext uri="{BB962C8B-B14F-4D97-AF65-F5344CB8AC3E}">
        <p14:creationId xmlns:p14="http://schemas.microsoft.com/office/powerpoint/2010/main" val="177362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65"/>
          <p:cNvSpPr txBox="1">
            <a:spLocks noChangeArrowheads="1"/>
          </p:cNvSpPr>
          <p:nvPr/>
        </p:nvSpPr>
        <p:spPr bwMode="auto">
          <a:xfrm>
            <a:off x="6492611" y="3700880"/>
            <a:ext cx="3518363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温度计上面的温度要比下面的温度高。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7D0021F-156F-4EC0-9B7F-FAAEFDA23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597" y="1565048"/>
            <a:ext cx="6034623" cy="324532"/>
          </a:xfrm>
          <a:custGeom>
            <a:avLst/>
            <a:gdLst/>
            <a:ahLst/>
            <a:cxnLst/>
            <a:rect l="l" t="t" r="r" b="b"/>
            <a:pathLst>
              <a:path w="6034623" h="324532">
                <a:moveTo>
                  <a:pt x="5941294" y="238955"/>
                </a:moveTo>
                <a:lnTo>
                  <a:pt x="5987347" y="238955"/>
                </a:lnTo>
                <a:lnTo>
                  <a:pt x="5987347" y="284987"/>
                </a:lnTo>
                <a:lnTo>
                  <a:pt x="5941294" y="284987"/>
                </a:lnTo>
                <a:close/>
                <a:moveTo>
                  <a:pt x="1471341" y="231875"/>
                </a:moveTo>
                <a:cubicBezTo>
                  <a:pt x="1476073" y="231881"/>
                  <a:pt x="1480813" y="233133"/>
                  <a:pt x="1485559" y="235632"/>
                </a:cubicBezTo>
                <a:cubicBezTo>
                  <a:pt x="1495052" y="240629"/>
                  <a:pt x="1499799" y="248520"/>
                  <a:pt x="1499799" y="259304"/>
                </a:cubicBezTo>
                <a:cubicBezTo>
                  <a:pt x="1499799" y="270088"/>
                  <a:pt x="1494303" y="277738"/>
                  <a:pt x="1483311" y="282255"/>
                </a:cubicBezTo>
                <a:cubicBezTo>
                  <a:pt x="1472320" y="286772"/>
                  <a:pt x="1462619" y="286224"/>
                  <a:pt x="1454208" y="280610"/>
                </a:cubicBezTo>
                <a:cubicBezTo>
                  <a:pt x="1445797" y="274996"/>
                  <a:pt x="1441829" y="267334"/>
                  <a:pt x="1442302" y="257626"/>
                </a:cubicBezTo>
                <a:cubicBezTo>
                  <a:pt x="1442775" y="247918"/>
                  <a:pt x="1447730" y="240575"/>
                  <a:pt x="1457166" y="235599"/>
                </a:cubicBezTo>
                <a:cubicBezTo>
                  <a:pt x="1461884" y="233111"/>
                  <a:pt x="1466609" y="231870"/>
                  <a:pt x="1471341" y="231875"/>
                </a:cubicBezTo>
                <a:close/>
                <a:moveTo>
                  <a:pt x="471610" y="210668"/>
                </a:moveTo>
                <a:cubicBezTo>
                  <a:pt x="475073" y="210909"/>
                  <a:pt x="473374" y="214164"/>
                  <a:pt x="466512" y="220435"/>
                </a:cubicBezTo>
                <a:cubicBezTo>
                  <a:pt x="457363" y="228795"/>
                  <a:pt x="443421" y="239443"/>
                  <a:pt x="424685" y="252377"/>
                </a:cubicBezTo>
                <a:cubicBezTo>
                  <a:pt x="405950" y="265312"/>
                  <a:pt x="393771" y="274655"/>
                  <a:pt x="388150" y="280405"/>
                </a:cubicBezTo>
                <a:cubicBezTo>
                  <a:pt x="382529" y="286156"/>
                  <a:pt x="373272" y="284894"/>
                  <a:pt x="360380" y="276620"/>
                </a:cubicBezTo>
                <a:cubicBezTo>
                  <a:pt x="347488" y="268345"/>
                  <a:pt x="344549" y="262986"/>
                  <a:pt x="351561" y="260541"/>
                </a:cubicBezTo>
                <a:cubicBezTo>
                  <a:pt x="358573" y="258096"/>
                  <a:pt x="366346" y="255303"/>
                  <a:pt x="374878" y="252162"/>
                </a:cubicBezTo>
                <a:cubicBezTo>
                  <a:pt x="383411" y="249022"/>
                  <a:pt x="398532" y="242024"/>
                  <a:pt x="420244" y="231168"/>
                </a:cubicBezTo>
                <a:cubicBezTo>
                  <a:pt x="441825" y="220370"/>
                  <a:pt x="457220" y="213792"/>
                  <a:pt x="466426" y="211433"/>
                </a:cubicBezTo>
                <a:cubicBezTo>
                  <a:pt x="468728" y="210843"/>
                  <a:pt x="470456" y="210588"/>
                  <a:pt x="471610" y="210668"/>
                </a:cubicBezTo>
                <a:close/>
                <a:moveTo>
                  <a:pt x="5328265" y="203614"/>
                </a:moveTo>
                <a:cubicBezTo>
                  <a:pt x="5327440" y="202968"/>
                  <a:pt x="5322134" y="203320"/>
                  <a:pt x="5312347" y="204668"/>
                </a:cubicBezTo>
                <a:cubicBezTo>
                  <a:pt x="5302560" y="206016"/>
                  <a:pt x="5291686" y="207421"/>
                  <a:pt x="5279726" y="208884"/>
                </a:cubicBezTo>
                <a:cubicBezTo>
                  <a:pt x="5281476" y="219753"/>
                  <a:pt x="5282666" y="227519"/>
                  <a:pt x="5283297" y="232179"/>
                </a:cubicBezTo>
                <a:cubicBezTo>
                  <a:pt x="5293837" y="230458"/>
                  <a:pt x="5308436" y="228781"/>
                  <a:pt x="5327092" y="227146"/>
                </a:cubicBezTo>
                <a:cubicBezTo>
                  <a:pt x="5327809" y="222127"/>
                  <a:pt x="5328390" y="217111"/>
                  <a:pt x="5328834" y="212099"/>
                </a:cubicBezTo>
                <a:cubicBezTo>
                  <a:pt x="5329279" y="207087"/>
                  <a:pt x="5329089" y="204259"/>
                  <a:pt x="5328265" y="203614"/>
                </a:cubicBezTo>
                <a:close/>
                <a:moveTo>
                  <a:pt x="4601855" y="190492"/>
                </a:moveTo>
                <a:cubicBezTo>
                  <a:pt x="4595172" y="191367"/>
                  <a:pt x="4590203" y="192070"/>
                  <a:pt x="4586948" y="192600"/>
                </a:cubicBezTo>
                <a:cubicBezTo>
                  <a:pt x="4588698" y="226099"/>
                  <a:pt x="4589938" y="246943"/>
                  <a:pt x="4590669" y="255131"/>
                </a:cubicBezTo>
                <a:cubicBezTo>
                  <a:pt x="4596792" y="255174"/>
                  <a:pt x="4602694" y="254894"/>
                  <a:pt x="4608372" y="254292"/>
                </a:cubicBezTo>
                <a:cubicBezTo>
                  <a:pt x="4605691" y="242676"/>
                  <a:pt x="4603518" y="221410"/>
                  <a:pt x="4601855" y="190492"/>
                </a:cubicBezTo>
                <a:close/>
                <a:moveTo>
                  <a:pt x="4644122" y="185093"/>
                </a:moveTo>
                <a:lnTo>
                  <a:pt x="4619343" y="188556"/>
                </a:lnTo>
                <a:cubicBezTo>
                  <a:pt x="4622942" y="198767"/>
                  <a:pt x="4625642" y="209056"/>
                  <a:pt x="4627441" y="219424"/>
                </a:cubicBezTo>
                <a:cubicBezTo>
                  <a:pt x="4629241" y="229792"/>
                  <a:pt x="4629237" y="240346"/>
                  <a:pt x="4627430" y="251087"/>
                </a:cubicBezTo>
                <a:lnTo>
                  <a:pt x="4639863" y="251388"/>
                </a:lnTo>
                <a:cubicBezTo>
                  <a:pt x="4642273" y="238553"/>
                  <a:pt x="4643925" y="224909"/>
                  <a:pt x="4644821" y="210454"/>
                </a:cubicBezTo>
                <a:cubicBezTo>
                  <a:pt x="4645718" y="195999"/>
                  <a:pt x="4645485" y="187545"/>
                  <a:pt x="4644122" y="185093"/>
                </a:cubicBezTo>
                <a:close/>
                <a:moveTo>
                  <a:pt x="4684831" y="181533"/>
                </a:moveTo>
                <a:cubicBezTo>
                  <a:pt x="4682314" y="181211"/>
                  <a:pt x="4674882" y="181293"/>
                  <a:pt x="4662535" y="181781"/>
                </a:cubicBezTo>
                <a:cubicBezTo>
                  <a:pt x="4674223" y="187316"/>
                  <a:pt x="4678431" y="192901"/>
                  <a:pt x="4675162" y="198537"/>
                </a:cubicBezTo>
                <a:cubicBezTo>
                  <a:pt x="4671892" y="204173"/>
                  <a:pt x="4666328" y="220786"/>
                  <a:pt x="4658470" y="248377"/>
                </a:cubicBezTo>
                <a:lnTo>
                  <a:pt x="4682905" y="247387"/>
                </a:lnTo>
                <a:cubicBezTo>
                  <a:pt x="4688111" y="211235"/>
                  <a:pt x="4690362" y="191302"/>
                  <a:pt x="4689660" y="187588"/>
                </a:cubicBezTo>
                <a:cubicBezTo>
                  <a:pt x="4688957" y="183874"/>
                  <a:pt x="4687347" y="181856"/>
                  <a:pt x="4684831" y="181533"/>
                </a:cubicBezTo>
                <a:close/>
                <a:moveTo>
                  <a:pt x="5340862" y="180514"/>
                </a:moveTo>
                <a:cubicBezTo>
                  <a:pt x="5344154" y="180681"/>
                  <a:pt x="5347620" y="181623"/>
                  <a:pt x="5351259" y="183340"/>
                </a:cubicBezTo>
                <a:cubicBezTo>
                  <a:pt x="5358537" y="186775"/>
                  <a:pt x="5363954" y="190492"/>
                  <a:pt x="5367510" y="194493"/>
                </a:cubicBezTo>
                <a:cubicBezTo>
                  <a:pt x="5371067" y="198494"/>
                  <a:pt x="5370009" y="203302"/>
                  <a:pt x="5364337" y="208916"/>
                </a:cubicBezTo>
                <a:cubicBezTo>
                  <a:pt x="5358666" y="214530"/>
                  <a:pt x="5353858" y="220858"/>
                  <a:pt x="5349914" y="227899"/>
                </a:cubicBezTo>
                <a:cubicBezTo>
                  <a:pt x="5359809" y="238726"/>
                  <a:pt x="5357669" y="244419"/>
                  <a:pt x="5343494" y="244978"/>
                </a:cubicBezTo>
                <a:cubicBezTo>
                  <a:pt x="5329319" y="245537"/>
                  <a:pt x="5308995" y="247523"/>
                  <a:pt x="5282523" y="250936"/>
                </a:cubicBezTo>
                <a:cubicBezTo>
                  <a:pt x="5275740" y="261935"/>
                  <a:pt x="5270197" y="261982"/>
                  <a:pt x="5265895" y="251076"/>
                </a:cubicBezTo>
                <a:cubicBezTo>
                  <a:pt x="5261593" y="240170"/>
                  <a:pt x="5258568" y="231426"/>
                  <a:pt x="5256818" y="224844"/>
                </a:cubicBezTo>
                <a:cubicBezTo>
                  <a:pt x="5255069" y="218262"/>
                  <a:pt x="5252122" y="210640"/>
                  <a:pt x="5247977" y="201979"/>
                </a:cubicBezTo>
                <a:cubicBezTo>
                  <a:pt x="5243833" y="193317"/>
                  <a:pt x="5245041" y="189456"/>
                  <a:pt x="5251602" y="190395"/>
                </a:cubicBezTo>
                <a:cubicBezTo>
                  <a:pt x="5258163" y="191335"/>
                  <a:pt x="5263787" y="192009"/>
                  <a:pt x="5268476" y="192417"/>
                </a:cubicBezTo>
                <a:cubicBezTo>
                  <a:pt x="5273166" y="192826"/>
                  <a:pt x="5283369" y="191941"/>
                  <a:pt x="5299086" y="189761"/>
                </a:cubicBezTo>
                <a:cubicBezTo>
                  <a:pt x="5314803" y="187581"/>
                  <a:pt x="5325608" y="185108"/>
                  <a:pt x="5331502" y="182340"/>
                </a:cubicBezTo>
                <a:cubicBezTo>
                  <a:pt x="5334449" y="180956"/>
                  <a:pt x="5337569" y="180347"/>
                  <a:pt x="5340862" y="180514"/>
                </a:cubicBezTo>
                <a:close/>
                <a:moveTo>
                  <a:pt x="4996620" y="164650"/>
                </a:moveTo>
                <a:cubicBezTo>
                  <a:pt x="4999378" y="164093"/>
                  <a:pt x="5002283" y="164422"/>
                  <a:pt x="5005334" y="165637"/>
                </a:cubicBezTo>
                <a:cubicBezTo>
                  <a:pt x="5011436" y="168068"/>
                  <a:pt x="5017713" y="171721"/>
                  <a:pt x="5024166" y="176597"/>
                </a:cubicBezTo>
                <a:cubicBezTo>
                  <a:pt x="5030619" y="181472"/>
                  <a:pt x="5031684" y="186097"/>
                  <a:pt x="5027361" y="190471"/>
                </a:cubicBezTo>
                <a:cubicBezTo>
                  <a:pt x="5023037" y="194845"/>
                  <a:pt x="5018449" y="202111"/>
                  <a:pt x="5013594" y="212271"/>
                </a:cubicBezTo>
                <a:cubicBezTo>
                  <a:pt x="5008740" y="222431"/>
                  <a:pt x="5002441" y="233018"/>
                  <a:pt x="4994697" y="244031"/>
                </a:cubicBezTo>
                <a:cubicBezTo>
                  <a:pt x="5015849" y="257124"/>
                  <a:pt x="5035932" y="266546"/>
                  <a:pt x="5054948" y="272296"/>
                </a:cubicBezTo>
                <a:cubicBezTo>
                  <a:pt x="5073963" y="278046"/>
                  <a:pt x="5092071" y="282746"/>
                  <a:pt x="5109272" y="286396"/>
                </a:cubicBezTo>
                <a:cubicBezTo>
                  <a:pt x="5126473" y="290046"/>
                  <a:pt x="5126391" y="294319"/>
                  <a:pt x="5109025" y="299216"/>
                </a:cubicBezTo>
                <a:cubicBezTo>
                  <a:pt x="5091659" y="304113"/>
                  <a:pt x="5075225" y="306791"/>
                  <a:pt x="5059723" y="307250"/>
                </a:cubicBezTo>
                <a:cubicBezTo>
                  <a:pt x="5044222" y="307709"/>
                  <a:pt x="5031484" y="304146"/>
                  <a:pt x="5021510" y="296560"/>
                </a:cubicBezTo>
                <a:cubicBezTo>
                  <a:pt x="5011536" y="288974"/>
                  <a:pt x="4998024" y="277466"/>
                  <a:pt x="4980974" y="262036"/>
                </a:cubicBezTo>
                <a:cubicBezTo>
                  <a:pt x="4968899" y="272518"/>
                  <a:pt x="4954330" y="280990"/>
                  <a:pt x="4937265" y="287450"/>
                </a:cubicBezTo>
                <a:cubicBezTo>
                  <a:pt x="4920200" y="293910"/>
                  <a:pt x="4903773" y="297140"/>
                  <a:pt x="4887985" y="297140"/>
                </a:cubicBezTo>
                <a:cubicBezTo>
                  <a:pt x="4869945" y="297140"/>
                  <a:pt x="4867385" y="294470"/>
                  <a:pt x="4880305" y="289128"/>
                </a:cubicBezTo>
                <a:cubicBezTo>
                  <a:pt x="4893226" y="283786"/>
                  <a:pt x="4907365" y="277824"/>
                  <a:pt x="4922724" y="271242"/>
                </a:cubicBezTo>
                <a:cubicBezTo>
                  <a:pt x="4938082" y="264660"/>
                  <a:pt x="4951225" y="256285"/>
                  <a:pt x="4962152" y="246118"/>
                </a:cubicBezTo>
                <a:cubicBezTo>
                  <a:pt x="4954982" y="239005"/>
                  <a:pt x="4947920" y="233058"/>
                  <a:pt x="4940964" y="228275"/>
                </a:cubicBezTo>
                <a:cubicBezTo>
                  <a:pt x="4934010" y="223493"/>
                  <a:pt x="4927704" y="218879"/>
                  <a:pt x="4922046" y="214433"/>
                </a:cubicBezTo>
                <a:cubicBezTo>
                  <a:pt x="4916389" y="209988"/>
                  <a:pt x="4918838" y="206887"/>
                  <a:pt x="4929392" y="205130"/>
                </a:cubicBezTo>
                <a:cubicBezTo>
                  <a:pt x="4939946" y="203373"/>
                  <a:pt x="4947751" y="205216"/>
                  <a:pt x="4952806" y="210658"/>
                </a:cubicBezTo>
                <a:cubicBezTo>
                  <a:pt x="4957861" y="216100"/>
                  <a:pt x="4965250" y="223274"/>
                  <a:pt x="4974972" y="232179"/>
                </a:cubicBezTo>
                <a:cubicBezTo>
                  <a:pt x="4981799" y="222743"/>
                  <a:pt x="4986767" y="213580"/>
                  <a:pt x="4989879" y="204689"/>
                </a:cubicBezTo>
                <a:cubicBezTo>
                  <a:pt x="4992991" y="195798"/>
                  <a:pt x="4993084" y="191209"/>
                  <a:pt x="4990159" y="190922"/>
                </a:cubicBezTo>
                <a:cubicBezTo>
                  <a:pt x="4987233" y="190636"/>
                  <a:pt x="4979741" y="192744"/>
                  <a:pt x="4967680" y="197246"/>
                </a:cubicBezTo>
                <a:cubicBezTo>
                  <a:pt x="4955621" y="201749"/>
                  <a:pt x="4946156" y="204001"/>
                  <a:pt x="4939287" y="204001"/>
                </a:cubicBezTo>
                <a:cubicBezTo>
                  <a:pt x="4933250" y="204001"/>
                  <a:pt x="4926101" y="201470"/>
                  <a:pt x="4917841" y="196408"/>
                </a:cubicBezTo>
                <a:cubicBezTo>
                  <a:pt x="4909581" y="191346"/>
                  <a:pt x="4911603" y="188187"/>
                  <a:pt x="4923907" y="186932"/>
                </a:cubicBezTo>
                <a:cubicBezTo>
                  <a:pt x="4936211" y="185678"/>
                  <a:pt x="4948866" y="183537"/>
                  <a:pt x="4961872" y="180511"/>
                </a:cubicBezTo>
                <a:cubicBezTo>
                  <a:pt x="4974879" y="177486"/>
                  <a:pt x="4983849" y="173643"/>
                  <a:pt x="4988782" y="168982"/>
                </a:cubicBezTo>
                <a:cubicBezTo>
                  <a:pt x="4991249" y="166652"/>
                  <a:pt x="4993861" y="165208"/>
                  <a:pt x="4996620" y="164650"/>
                </a:cubicBezTo>
                <a:close/>
                <a:moveTo>
                  <a:pt x="4539504" y="156786"/>
                </a:moveTo>
                <a:cubicBezTo>
                  <a:pt x="4542267" y="155724"/>
                  <a:pt x="4542264" y="160127"/>
                  <a:pt x="4539496" y="169993"/>
                </a:cubicBezTo>
                <a:cubicBezTo>
                  <a:pt x="4534936" y="186456"/>
                  <a:pt x="4527959" y="204298"/>
                  <a:pt x="4518567" y="223521"/>
                </a:cubicBezTo>
                <a:cubicBezTo>
                  <a:pt x="4509174" y="242744"/>
                  <a:pt x="4503900" y="258694"/>
                  <a:pt x="4502746" y="271371"/>
                </a:cubicBezTo>
                <a:cubicBezTo>
                  <a:pt x="4501592" y="284048"/>
                  <a:pt x="4494611" y="283116"/>
                  <a:pt x="4481806" y="268575"/>
                </a:cubicBezTo>
                <a:cubicBezTo>
                  <a:pt x="4469000" y="254034"/>
                  <a:pt x="4465440" y="244960"/>
                  <a:pt x="4471126" y="241353"/>
                </a:cubicBezTo>
                <a:cubicBezTo>
                  <a:pt x="4476812" y="237747"/>
                  <a:pt x="4482720" y="232007"/>
                  <a:pt x="4488850" y="224134"/>
                </a:cubicBezTo>
                <a:cubicBezTo>
                  <a:pt x="4494981" y="216262"/>
                  <a:pt x="4506338" y="200337"/>
                  <a:pt x="4522923" y="176360"/>
                </a:cubicBezTo>
                <a:cubicBezTo>
                  <a:pt x="4531215" y="164372"/>
                  <a:pt x="4536742" y="157847"/>
                  <a:pt x="4539504" y="156786"/>
                </a:cubicBezTo>
                <a:close/>
                <a:moveTo>
                  <a:pt x="835656" y="156382"/>
                </a:moveTo>
                <a:cubicBezTo>
                  <a:pt x="839410" y="155558"/>
                  <a:pt x="846011" y="156463"/>
                  <a:pt x="855462" y="159098"/>
                </a:cubicBezTo>
                <a:cubicBezTo>
                  <a:pt x="874362" y="164368"/>
                  <a:pt x="884060" y="172424"/>
                  <a:pt x="884555" y="183265"/>
                </a:cubicBezTo>
                <a:cubicBezTo>
                  <a:pt x="885049" y="194106"/>
                  <a:pt x="882930" y="200720"/>
                  <a:pt x="878198" y="203108"/>
                </a:cubicBezTo>
                <a:cubicBezTo>
                  <a:pt x="873466" y="205496"/>
                  <a:pt x="865450" y="201886"/>
                  <a:pt x="854149" y="192278"/>
                </a:cubicBezTo>
                <a:cubicBezTo>
                  <a:pt x="843896" y="182024"/>
                  <a:pt x="836826" y="172614"/>
                  <a:pt x="832941" y="164045"/>
                </a:cubicBezTo>
                <a:cubicBezTo>
                  <a:pt x="830997" y="159761"/>
                  <a:pt x="831902" y="157207"/>
                  <a:pt x="835656" y="156382"/>
                </a:cubicBezTo>
                <a:close/>
                <a:moveTo>
                  <a:pt x="4696626" y="156372"/>
                </a:moveTo>
                <a:cubicBezTo>
                  <a:pt x="4700235" y="156411"/>
                  <a:pt x="4704079" y="157273"/>
                  <a:pt x="4708159" y="158958"/>
                </a:cubicBezTo>
                <a:cubicBezTo>
                  <a:pt x="4716318" y="162328"/>
                  <a:pt x="4723574" y="166938"/>
                  <a:pt x="4729927" y="172789"/>
                </a:cubicBezTo>
                <a:cubicBezTo>
                  <a:pt x="4736280" y="178640"/>
                  <a:pt x="4735789" y="184774"/>
                  <a:pt x="4728454" y="191191"/>
                </a:cubicBezTo>
                <a:cubicBezTo>
                  <a:pt x="4721119" y="197609"/>
                  <a:pt x="4714440" y="215322"/>
                  <a:pt x="4708417" y="244333"/>
                </a:cubicBezTo>
                <a:cubicBezTo>
                  <a:pt x="4717150" y="244376"/>
                  <a:pt x="4724922" y="243935"/>
                  <a:pt x="4731734" y="243010"/>
                </a:cubicBezTo>
                <a:cubicBezTo>
                  <a:pt x="4738545" y="242085"/>
                  <a:pt x="4744568" y="243411"/>
                  <a:pt x="4749802" y="246989"/>
                </a:cubicBezTo>
                <a:cubicBezTo>
                  <a:pt x="4755037" y="250567"/>
                  <a:pt x="4758898" y="254425"/>
                  <a:pt x="4761386" y="258562"/>
                </a:cubicBezTo>
                <a:cubicBezTo>
                  <a:pt x="4763874" y="262699"/>
                  <a:pt x="4763451" y="265886"/>
                  <a:pt x="4760117" y="268123"/>
                </a:cubicBezTo>
                <a:cubicBezTo>
                  <a:pt x="4756783" y="270360"/>
                  <a:pt x="4748164" y="270805"/>
                  <a:pt x="4734261" y="269457"/>
                </a:cubicBezTo>
                <a:cubicBezTo>
                  <a:pt x="4720358" y="268109"/>
                  <a:pt x="4702494" y="267886"/>
                  <a:pt x="4680668" y="268790"/>
                </a:cubicBezTo>
                <a:cubicBezTo>
                  <a:pt x="4658843" y="269693"/>
                  <a:pt x="4640530" y="270815"/>
                  <a:pt x="4625731" y="272156"/>
                </a:cubicBezTo>
                <a:cubicBezTo>
                  <a:pt x="4610932" y="273497"/>
                  <a:pt x="4597499" y="275286"/>
                  <a:pt x="4585431" y="277523"/>
                </a:cubicBezTo>
                <a:cubicBezTo>
                  <a:pt x="4573364" y="279760"/>
                  <a:pt x="4563423" y="281563"/>
                  <a:pt x="4555607" y="282933"/>
                </a:cubicBezTo>
                <a:cubicBezTo>
                  <a:pt x="4547792" y="284302"/>
                  <a:pt x="4539335" y="280689"/>
                  <a:pt x="4530236" y="272092"/>
                </a:cubicBezTo>
                <a:cubicBezTo>
                  <a:pt x="4521137" y="263495"/>
                  <a:pt x="4522467" y="259196"/>
                  <a:pt x="4534226" y="259196"/>
                </a:cubicBezTo>
                <a:cubicBezTo>
                  <a:pt x="4543590" y="259196"/>
                  <a:pt x="4555256" y="258838"/>
                  <a:pt x="4569223" y="258121"/>
                </a:cubicBezTo>
                <a:cubicBezTo>
                  <a:pt x="4568334" y="251123"/>
                  <a:pt x="4566789" y="238593"/>
                  <a:pt x="4564588" y="220531"/>
                </a:cubicBezTo>
                <a:cubicBezTo>
                  <a:pt x="4562387" y="202470"/>
                  <a:pt x="4559010" y="189549"/>
                  <a:pt x="4554457" y="181770"/>
                </a:cubicBezTo>
                <a:cubicBezTo>
                  <a:pt x="4549904" y="173990"/>
                  <a:pt x="4551657" y="170570"/>
                  <a:pt x="4559716" y="171509"/>
                </a:cubicBezTo>
                <a:cubicBezTo>
                  <a:pt x="4567775" y="172449"/>
                  <a:pt x="4573497" y="173349"/>
                  <a:pt x="4576881" y="174209"/>
                </a:cubicBezTo>
                <a:cubicBezTo>
                  <a:pt x="4580266" y="175069"/>
                  <a:pt x="4590597" y="174618"/>
                  <a:pt x="4607878" y="172854"/>
                </a:cubicBezTo>
                <a:cubicBezTo>
                  <a:pt x="4654024" y="166644"/>
                  <a:pt x="4680235" y="161934"/>
                  <a:pt x="4686508" y="158722"/>
                </a:cubicBezTo>
                <a:cubicBezTo>
                  <a:pt x="4689645" y="157115"/>
                  <a:pt x="4693018" y="156332"/>
                  <a:pt x="4696626" y="156372"/>
                </a:cubicBezTo>
                <a:close/>
                <a:moveTo>
                  <a:pt x="3008206" y="141771"/>
                </a:moveTo>
                <a:lnTo>
                  <a:pt x="3170330" y="141771"/>
                </a:lnTo>
                <a:lnTo>
                  <a:pt x="3170330" y="170251"/>
                </a:lnTo>
                <a:lnTo>
                  <a:pt x="3008206" y="170251"/>
                </a:lnTo>
                <a:close/>
                <a:moveTo>
                  <a:pt x="1750906" y="141771"/>
                </a:moveTo>
                <a:lnTo>
                  <a:pt x="1913030" y="141771"/>
                </a:lnTo>
                <a:lnTo>
                  <a:pt x="1913030" y="170251"/>
                </a:lnTo>
                <a:lnTo>
                  <a:pt x="1750906" y="170251"/>
                </a:lnTo>
                <a:close/>
                <a:moveTo>
                  <a:pt x="2915969" y="140349"/>
                </a:moveTo>
                <a:cubicBezTo>
                  <a:pt x="2912308" y="140491"/>
                  <a:pt x="2907435" y="141011"/>
                  <a:pt x="2901347" y="141911"/>
                </a:cubicBezTo>
                <a:cubicBezTo>
                  <a:pt x="2889172" y="143711"/>
                  <a:pt x="2874380" y="145794"/>
                  <a:pt x="2856971" y="148160"/>
                </a:cubicBezTo>
                <a:cubicBezTo>
                  <a:pt x="2858735" y="174417"/>
                  <a:pt x="2860004" y="192529"/>
                  <a:pt x="2860779" y="202495"/>
                </a:cubicBezTo>
                <a:cubicBezTo>
                  <a:pt x="2877299" y="201678"/>
                  <a:pt x="2896773" y="199605"/>
                  <a:pt x="2919201" y="196279"/>
                </a:cubicBezTo>
                <a:cubicBezTo>
                  <a:pt x="2920850" y="186369"/>
                  <a:pt x="2922563" y="174998"/>
                  <a:pt x="2924342" y="162163"/>
                </a:cubicBezTo>
                <a:cubicBezTo>
                  <a:pt x="2926120" y="149329"/>
                  <a:pt x="2925776" y="142295"/>
                  <a:pt x="2923309" y="141062"/>
                </a:cubicBezTo>
                <a:cubicBezTo>
                  <a:pt x="2922076" y="140445"/>
                  <a:pt x="2919629" y="140207"/>
                  <a:pt x="2915969" y="140349"/>
                </a:cubicBezTo>
                <a:close/>
                <a:moveTo>
                  <a:pt x="5410232" y="137978"/>
                </a:moveTo>
                <a:cubicBezTo>
                  <a:pt x="5414059" y="138356"/>
                  <a:pt x="5418203" y="139728"/>
                  <a:pt x="5422662" y="142094"/>
                </a:cubicBezTo>
                <a:cubicBezTo>
                  <a:pt x="5431582" y="146826"/>
                  <a:pt x="5439233" y="151831"/>
                  <a:pt x="5445614" y="157108"/>
                </a:cubicBezTo>
                <a:cubicBezTo>
                  <a:pt x="5451995" y="162385"/>
                  <a:pt x="5452856" y="167605"/>
                  <a:pt x="5448195" y="172768"/>
                </a:cubicBezTo>
                <a:cubicBezTo>
                  <a:pt x="5443535" y="177930"/>
                  <a:pt x="5440387" y="183580"/>
                  <a:pt x="5438752" y="189718"/>
                </a:cubicBezTo>
                <a:cubicBezTo>
                  <a:pt x="5437117" y="195856"/>
                  <a:pt x="5436300" y="208238"/>
                  <a:pt x="5436300" y="226866"/>
                </a:cubicBezTo>
                <a:cubicBezTo>
                  <a:pt x="5436300" y="244132"/>
                  <a:pt x="5436056" y="257877"/>
                  <a:pt x="5435569" y="268101"/>
                </a:cubicBezTo>
                <a:cubicBezTo>
                  <a:pt x="5435081" y="278326"/>
                  <a:pt x="5432626" y="287127"/>
                  <a:pt x="5428202" y="294505"/>
                </a:cubicBezTo>
                <a:cubicBezTo>
                  <a:pt x="5423777" y="301883"/>
                  <a:pt x="5416869" y="307989"/>
                  <a:pt x="5407476" y="312821"/>
                </a:cubicBezTo>
                <a:cubicBezTo>
                  <a:pt x="5398084" y="317654"/>
                  <a:pt x="5391838" y="315768"/>
                  <a:pt x="5388741" y="307164"/>
                </a:cubicBezTo>
                <a:cubicBezTo>
                  <a:pt x="5385643" y="298560"/>
                  <a:pt x="5377695" y="288411"/>
                  <a:pt x="5364897" y="276716"/>
                </a:cubicBezTo>
                <a:cubicBezTo>
                  <a:pt x="5352098" y="265022"/>
                  <a:pt x="5352582" y="261204"/>
                  <a:pt x="5366348" y="265262"/>
                </a:cubicBezTo>
                <a:cubicBezTo>
                  <a:pt x="5380115" y="269320"/>
                  <a:pt x="5389458" y="271350"/>
                  <a:pt x="5394376" y="271350"/>
                </a:cubicBezTo>
                <a:cubicBezTo>
                  <a:pt x="5398793" y="271350"/>
                  <a:pt x="5402357" y="269026"/>
                  <a:pt x="5405067" y="264380"/>
                </a:cubicBezTo>
                <a:cubicBezTo>
                  <a:pt x="5407777" y="259734"/>
                  <a:pt x="5409359" y="243236"/>
                  <a:pt x="5409810" y="214885"/>
                </a:cubicBezTo>
                <a:cubicBezTo>
                  <a:pt x="5410262" y="186534"/>
                  <a:pt x="5408702" y="171108"/>
                  <a:pt x="5405131" y="168606"/>
                </a:cubicBezTo>
                <a:cubicBezTo>
                  <a:pt x="5401561" y="166103"/>
                  <a:pt x="5392247" y="165074"/>
                  <a:pt x="5377190" y="165519"/>
                </a:cubicBezTo>
                <a:cubicBezTo>
                  <a:pt x="5362132" y="165963"/>
                  <a:pt x="5335069" y="168652"/>
                  <a:pt x="5295999" y="173585"/>
                </a:cubicBezTo>
                <a:cubicBezTo>
                  <a:pt x="5256929" y="178518"/>
                  <a:pt x="5233508" y="181336"/>
                  <a:pt x="5225735" y="182039"/>
                </a:cubicBezTo>
                <a:cubicBezTo>
                  <a:pt x="5226625" y="208769"/>
                  <a:pt x="5227069" y="229110"/>
                  <a:pt x="5227069" y="243063"/>
                </a:cubicBezTo>
                <a:cubicBezTo>
                  <a:pt x="5227069" y="257748"/>
                  <a:pt x="5225248" y="271332"/>
                  <a:pt x="5221605" y="283815"/>
                </a:cubicBezTo>
                <a:cubicBezTo>
                  <a:pt x="5217963" y="296298"/>
                  <a:pt x="5212987" y="297291"/>
                  <a:pt x="5206677" y="286794"/>
                </a:cubicBezTo>
                <a:cubicBezTo>
                  <a:pt x="5200368" y="276297"/>
                  <a:pt x="5197213" y="268919"/>
                  <a:pt x="5197213" y="264660"/>
                </a:cubicBezTo>
                <a:cubicBezTo>
                  <a:pt x="5197213" y="259870"/>
                  <a:pt x="5198113" y="252309"/>
                  <a:pt x="5199913" y="241977"/>
                </a:cubicBezTo>
                <a:cubicBezTo>
                  <a:pt x="5201712" y="231645"/>
                  <a:pt x="5202393" y="219517"/>
                  <a:pt x="5201956" y="205592"/>
                </a:cubicBezTo>
                <a:cubicBezTo>
                  <a:pt x="5201519" y="191668"/>
                  <a:pt x="5199271" y="179572"/>
                  <a:pt x="5195212" y="169305"/>
                </a:cubicBezTo>
                <a:cubicBezTo>
                  <a:pt x="5191154" y="159037"/>
                  <a:pt x="5193008" y="154850"/>
                  <a:pt x="5200773" y="156743"/>
                </a:cubicBezTo>
                <a:cubicBezTo>
                  <a:pt x="5208538" y="158635"/>
                  <a:pt x="5215303" y="160385"/>
                  <a:pt x="5221068" y="161991"/>
                </a:cubicBezTo>
                <a:cubicBezTo>
                  <a:pt x="5301660" y="154893"/>
                  <a:pt x="5349983" y="150229"/>
                  <a:pt x="5366037" y="147999"/>
                </a:cubicBezTo>
                <a:cubicBezTo>
                  <a:pt x="5382090" y="145769"/>
                  <a:pt x="5393312" y="143044"/>
                  <a:pt x="5399700" y="139825"/>
                </a:cubicBezTo>
                <a:cubicBezTo>
                  <a:pt x="5402894" y="138215"/>
                  <a:pt x="5406405" y="137599"/>
                  <a:pt x="5410232" y="137978"/>
                </a:cubicBezTo>
                <a:close/>
                <a:moveTo>
                  <a:pt x="1194625" y="132982"/>
                </a:moveTo>
                <a:cubicBezTo>
                  <a:pt x="1196127" y="132882"/>
                  <a:pt x="1198047" y="133191"/>
                  <a:pt x="1200386" y="133909"/>
                </a:cubicBezTo>
                <a:cubicBezTo>
                  <a:pt x="1209743" y="136785"/>
                  <a:pt x="1217419" y="140642"/>
                  <a:pt x="1223413" y="145482"/>
                </a:cubicBezTo>
                <a:cubicBezTo>
                  <a:pt x="1229407" y="150322"/>
                  <a:pt x="1230157" y="155470"/>
                  <a:pt x="1225661" y="160926"/>
                </a:cubicBezTo>
                <a:cubicBezTo>
                  <a:pt x="1221165" y="166383"/>
                  <a:pt x="1218917" y="176640"/>
                  <a:pt x="1218917" y="191697"/>
                </a:cubicBezTo>
                <a:cubicBezTo>
                  <a:pt x="1228740" y="185903"/>
                  <a:pt x="1238603" y="179128"/>
                  <a:pt x="1248505" y="171370"/>
                </a:cubicBezTo>
                <a:cubicBezTo>
                  <a:pt x="1258407" y="163612"/>
                  <a:pt x="1263648" y="156510"/>
                  <a:pt x="1264229" y="150064"/>
                </a:cubicBezTo>
                <a:cubicBezTo>
                  <a:pt x="1264810" y="143618"/>
                  <a:pt x="1269402" y="142610"/>
                  <a:pt x="1278006" y="147041"/>
                </a:cubicBezTo>
                <a:cubicBezTo>
                  <a:pt x="1286610" y="151473"/>
                  <a:pt x="1293533" y="157617"/>
                  <a:pt x="1298774" y="165476"/>
                </a:cubicBezTo>
                <a:cubicBezTo>
                  <a:pt x="1304016" y="173334"/>
                  <a:pt x="1300976" y="178332"/>
                  <a:pt x="1289654" y="180468"/>
                </a:cubicBezTo>
                <a:cubicBezTo>
                  <a:pt x="1278333" y="182605"/>
                  <a:pt x="1254696" y="192658"/>
                  <a:pt x="1218745" y="210626"/>
                </a:cubicBezTo>
                <a:cubicBezTo>
                  <a:pt x="1217928" y="230215"/>
                  <a:pt x="1219333" y="243203"/>
                  <a:pt x="1222961" y="249592"/>
                </a:cubicBezTo>
                <a:cubicBezTo>
                  <a:pt x="1226589" y="255980"/>
                  <a:pt x="1239156" y="259193"/>
                  <a:pt x="1260658" y="259228"/>
                </a:cubicBezTo>
                <a:cubicBezTo>
                  <a:pt x="1282161" y="259264"/>
                  <a:pt x="1294516" y="256482"/>
                  <a:pt x="1297720" y="250882"/>
                </a:cubicBezTo>
                <a:cubicBezTo>
                  <a:pt x="1300926" y="245283"/>
                  <a:pt x="1304815" y="234918"/>
                  <a:pt x="1309390" y="219789"/>
                </a:cubicBezTo>
                <a:cubicBezTo>
                  <a:pt x="1313964" y="204660"/>
                  <a:pt x="1317331" y="205768"/>
                  <a:pt x="1319489" y="223113"/>
                </a:cubicBezTo>
                <a:cubicBezTo>
                  <a:pt x="1321647" y="240457"/>
                  <a:pt x="1324996" y="252227"/>
                  <a:pt x="1329534" y="258422"/>
                </a:cubicBezTo>
                <a:cubicBezTo>
                  <a:pt x="1334073" y="264617"/>
                  <a:pt x="1329731" y="271041"/>
                  <a:pt x="1316510" y="277695"/>
                </a:cubicBezTo>
                <a:cubicBezTo>
                  <a:pt x="1303288" y="284349"/>
                  <a:pt x="1283832" y="287450"/>
                  <a:pt x="1258142" y="286998"/>
                </a:cubicBezTo>
                <a:cubicBezTo>
                  <a:pt x="1232451" y="286547"/>
                  <a:pt x="1215637" y="281843"/>
                  <a:pt x="1207700" y="272888"/>
                </a:cubicBezTo>
                <a:cubicBezTo>
                  <a:pt x="1199763" y="263932"/>
                  <a:pt x="1196246" y="242931"/>
                  <a:pt x="1197149" y="209884"/>
                </a:cubicBezTo>
                <a:cubicBezTo>
                  <a:pt x="1198053" y="176837"/>
                  <a:pt x="1196479" y="155194"/>
                  <a:pt x="1192428" y="144955"/>
                </a:cubicBezTo>
                <a:cubicBezTo>
                  <a:pt x="1189389" y="137276"/>
                  <a:pt x="1190122" y="133285"/>
                  <a:pt x="1194625" y="132982"/>
                </a:cubicBezTo>
                <a:close/>
                <a:moveTo>
                  <a:pt x="1471357" y="130642"/>
                </a:moveTo>
                <a:cubicBezTo>
                  <a:pt x="1476090" y="130648"/>
                  <a:pt x="1480827" y="131898"/>
                  <a:pt x="1485571" y="134393"/>
                </a:cubicBezTo>
                <a:cubicBezTo>
                  <a:pt x="1495056" y="139384"/>
                  <a:pt x="1499799" y="147278"/>
                  <a:pt x="1499799" y="158076"/>
                </a:cubicBezTo>
                <a:cubicBezTo>
                  <a:pt x="1499799" y="168860"/>
                  <a:pt x="1494303" y="176511"/>
                  <a:pt x="1483311" y="181028"/>
                </a:cubicBezTo>
                <a:cubicBezTo>
                  <a:pt x="1472320" y="185545"/>
                  <a:pt x="1462619" y="184996"/>
                  <a:pt x="1454208" y="179382"/>
                </a:cubicBezTo>
                <a:cubicBezTo>
                  <a:pt x="1445797" y="173768"/>
                  <a:pt x="1441829" y="166103"/>
                  <a:pt x="1442302" y="156388"/>
                </a:cubicBezTo>
                <a:cubicBezTo>
                  <a:pt x="1442775" y="146672"/>
                  <a:pt x="1447733" y="139330"/>
                  <a:pt x="1457176" y="134361"/>
                </a:cubicBezTo>
                <a:cubicBezTo>
                  <a:pt x="1461898" y="131877"/>
                  <a:pt x="1466625" y="130637"/>
                  <a:pt x="1471357" y="130642"/>
                </a:cubicBezTo>
                <a:close/>
                <a:moveTo>
                  <a:pt x="5682781" y="127483"/>
                </a:moveTo>
                <a:cubicBezTo>
                  <a:pt x="5686958" y="126791"/>
                  <a:pt x="5694122" y="128091"/>
                  <a:pt x="5704275" y="131382"/>
                </a:cubicBezTo>
                <a:cubicBezTo>
                  <a:pt x="5717382" y="137864"/>
                  <a:pt x="5721882" y="144396"/>
                  <a:pt x="5717773" y="150978"/>
                </a:cubicBezTo>
                <a:cubicBezTo>
                  <a:pt x="5713664" y="157560"/>
                  <a:pt x="5710320" y="173829"/>
                  <a:pt x="5707738" y="199785"/>
                </a:cubicBezTo>
                <a:cubicBezTo>
                  <a:pt x="5712528" y="193504"/>
                  <a:pt x="5720268" y="185244"/>
                  <a:pt x="5730959" y="175005"/>
                </a:cubicBezTo>
                <a:cubicBezTo>
                  <a:pt x="5741650" y="164766"/>
                  <a:pt x="5748078" y="157047"/>
                  <a:pt x="5750242" y="151849"/>
                </a:cubicBezTo>
                <a:cubicBezTo>
                  <a:pt x="5752408" y="146651"/>
                  <a:pt x="5753806" y="140742"/>
                  <a:pt x="5754437" y="134124"/>
                </a:cubicBezTo>
                <a:cubicBezTo>
                  <a:pt x="5755068" y="127506"/>
                  <a:pt x="5763084" y="129589"/>
                  <a:pt x="5778486" y="140373"/>
                </a:cubicBezTo>
                <a:cubicBezTo>
                  <a:pt x="5789800" y="155144"/>
                  <a:pt x="5791482" y="164415"/>
                  <a:pt x="5783530" y="168186"/>
                </a:cubicBezTo>
                <a:cubicBezTo>
                  <a:pt x="5775578" y="171958"/>
                  <a:pt x="5762392" y="179769"/>
                  <a:pt x="5743972" y="191622"/>
                </a:cubicBezTo>
                <a:cubicBezTo>
                  <a:pt x="5725553" y="203474"/>
                  <a:pt x="5713374" y="211515"/>
                  <a:pt x="5707437" y="215745"/>
                </a:cubicBezTo>
                <a:cubicBezTo>
                  <a:pt x="5705832" y="228451"/>
                  <a:pt x="5706889" y="238726"/>
                  <a:pt x="5710610" y="246570"/>
                </a:cubicBezTo>
                <a:cubicBezTo>
                  <a:pt x="5714332" y="254414"/>
                  <a:pt x="5723090" y="259555"/>
                  <a:pt x="5736885" y="261993"/>
                </a:cubicBezTo>
                <a:cubicBezTo>
                  <a:pt x="5752946" y="262839"/>
                  <a:pt x="5767039" y="261795"/>
                  <a:pt x="5779164" y="258863"/>
                </a:cubicBezTo>
                <a:cubicBezTo>
                  <a:pt x="5791288" y="255930"/>
                  <a:pt x="5798591" y="251151"/>
                  <a:pt x="5801072" y="244526"/>
                </a:cubicBezTo>
                <a:cubicBezTo>
                  <a:pt x="5803553" y="237901"/>
                  <a:pt x="5807120" y="226762"/>
                  <a:pt x="5811774" y="211110"/>
                </a:cubicBezTo>
                <a:cubicBezTo>
                  <a:pt x="5816426" y="195458"/>
                  <a:pt x="5819807" y="197458"/>
                  <a:pt x="5821915" y="217111"/>
                </a:cubicBezTo>
                <a:cubicBezTo>
                  <a:pt x="5824023" y="236765"/>
                  <a:pt x="5827340" y="250671"/>
                  <a:pt x="5831864" y="258831"/>
                </a:cubicBezTo>
                <a:cubicBezTo>
                  <a:pt x="5836388" y="266990"/>
                  <a:pt x="5828598" y="274784"/>
                  <a:pt x="5808492" y="282212"/>
                </a:cubicBezTo>
                <a:cubicBezTo>
                  <a:pt x="5786581" y="287662"/>
                  <a:pt x="5764138" y="289691"/>
                  <a:pt x="5741166" y="288300"/>
                </a:cubicBezTo>
                <a:cubicBezTo>
                  <a:pt x="5718192" y="286909"/>
                  <a:pt x="5702354" y="279925"/>
                  <a:pt x="5693649" y="267349"/>
                </a:cubicBezTo>
                <a:cubicBezTo>
                  <a:pt x="5684930" y="253697"/>
                  <a:pt x="5681245" y="237188"/>
                  <a:pt x="5682593" y="217821"/>
                </a:cubicBezTo>
                <a:cubicBezTo>
                  <a:pt x="5683941" y="198455"/>
                  <a:pt x="5684614" y="179422"/>
                  <a:pt x="5684614" y="160722"/>
                </a:cubicBezTo>
                <a:cubicBezTo>
                  <a:pt x="5684614" y="153279"/>
                  <a:pt x="5682816" y="144883"/>
                  <a:pt x="5679216" y="135533"/>
                </a:cubicBezTo>
                <a:cubicBezTo>
                  <a:pt x="5677417" y="130859"/>
                  <a:pt x="5678605" y="128175"/>
                  <a:pt x="5682781" y="127483"/>
                </a:cubicBezTo>
                <a:close/>
                <a:moveTo>
                  <a:pt x="4990503" y="124370"/>
                </a:moveTo>
                <a:cubicBezTo>
                  <a:pt x="4976550" y="127066"/>
                  <a:pt x="4964905" y="129467"/>
                  <a:pt x="4955570" y="131576"/>
                </a:cubicBezTo>
                <a:lnTo>
                  <a:pt x="4957764" y="148504"/>
                </a:lnTo>
                <a:cubicBezTo>
                  <a:pt x="4966239" y="145909"/>
                  <a:pt x="4976327" y="143829"/>
                  <a:pt x="4988029" y="142266"/>
                </a:cubicBezTo>
                <a:cubicBezTo>
                  <a:pt x="4988775" y="136387"/>
                  <a:pt x="4989599" y="130421"/>
                  <a:pt x="4990503" y="124370"/>
                </a:cubicBezTo>
                <a:close/>
                <a:moveTo>
                  <a:pt x="41879" y="123326"/>
                </a:moveTo>
                <a:cubicBezTo>
                  <a:pt x="45521" y="120851"/>
                  <a:pt x="48028" y="127182"/>
                  <a:pt x="49399" y="142320"/>
                </a:cubicBezTo>
                <a:cubicBezTo>
                  <a:pt x="51228" y="162504"/>
                  <a:pt x="45771" y="182777"/>
                  <a:pt x="33030" y="203140"/>
                </a:cubicBezTo>
                <a:cubicBezTo>
                  <a:pt x="20288" y="223503"/>
                  <a:pt x="10813" y="227834"/>
                  <a:pt x="4604" y="216133"/>
                </a:cubicBezTo>
                <a:cubicBezTo>
                  <a:pt x="-1605" y="204431"/>
                  <a:pt x="-1534" y="194171"/>
                  <a:pt x="4819" y="185351"/>
                </a:cubicBezTo>
                <a:cubicBezTo>
                  <a:pt x="11172" y="176532"/>
                  <a:pt x="16549" y="167777"/>
                  <a:pt x="20952" y="159087"/>
                </a:cubicBezTo>
                <a:cubicBezTo>
                  <a:pt x="26358" y="149981"/>
                  <a:pt x="31993" y="139864"/>
                  <a:pt x="37859" y="128736"/>
                </a:cubicBezTo>
                <a:cubicBezTo>
                  <a:pt x="39325" y="125954"/>
                  <a:pt x="40665" y="124151"/>
                  <a:pt x="41879" y="123326"/>
                </a:cubicBezTo>
                <a:close/>
                <a:moveTo>
                  <a:pt x="1126541" y="121025"/>
                </a:moveTo>
                <a:cubicBezTo>
                  <a:pt x="1132873" y="122509"/>
                  <a:pt x="1138602" y="125499"/>
                  <a:pt x="1143728" y="129994"/>
                </a:cubicBezTo>
                <a:cubicBezTo>
                  <a:pt x="1148855" y="134490"/>
                  <a:pt x="1148880" y="139516"/>
                  <a:pt x="1143803" y="145073"/>
                </a:cubicBezTo>
                <a:cubicBezTo>
                  <a:pt x="1138727" y="150630"/>
                  <a:pt x="1135128" y="158714"/>
                  <a:pt x="1133005" y="169326"/>
                </a:cubicBezTo>
                <a:cubicBezTo>
                  <a:pt x="1130883" y="179938"/>
                  <a:pt x="1129822" y="200437"/>
                  <a:pt x="1129822" y="230824"/>
                </a:cubicBezTo>
                <a:cubicBezTo>
                  <a:pt x="1142900" y="222966"/>
                  <a:pt x="1154720" y="217179"/>
                  <a:pt x="1165281" y="213465"/>
                </a:cubicBezTo>
                <a:cubicBezTo>
                  <a:pt x="1175843" y="209751"/>
                  <a:pt x="1176625" y="212469"/>
                  <a:pt x="1167626" y="221618"/>
                </a:cubicBezTo>
                <a:cubicBezTo>
                  <a:pt x="1158628" y="230767"/>
                  <a:pt x="1149486" y="239987"/>
                  <a:pt x="1140201" y="249280"/>
                </a:cubicBezTo>
                <a:cubicBezTo>
                  <a:pt x="1130915" y="258572"/>
                  <a:pt x="1122924" y="267747"/>
                  <a:pt x="1116227" y="276802"/>
                </a:cubicBezTo>
                <a:cubicBezTo>
                  <a:pt x="1109530" y="285858"/>
                  <a:pt x="1103346" y="284747"/>
                  <a:pt x="1097675" y="273468"/>
                </a:cubicBezTo>
                <a:cubicBezTo>
                  <a:pt x="1092003" y="262190"/>
                  <a:pt x="1091422" y="253525"/>
                  <a:pt x="1095932" y="247473"/>
                </a:cubicBezTo>
                <a:cubicBezTo>
                  <a:pt x="1100442" y="241422"/>
                  <a:pt x="1103371" y="234574"/>
                  <a:pt x="1104719" y="226931"/>
                </a:cubicBezTo>
                <a:cubicBezTo>
                  <a:pt x="1106067" y="219287"/>
                  <a:pt x="1106963" y="205664"/>
                  <a:pt x="1107408" y="186061"/>
                </a:cubicBezTo>
                <a:cubicBezTo>
                  <a:pt x="1107852" y="166458"/>
                  <a:pt x="1108075" y="154864"/>
                  <a:pt x="1108075" y="151279"/>
                </a:cubicBezTo>
                <a:cubicBezTo>
                  <a:pt x="1108075" y="150433"/>
                  <a:pt x="1105035" y="151960"/>
                  <a:pt x="1098954" y="155861"/>
                </a:cubicBezTo>
                <a:cubicBezTo>
                  <a:pt x="1092875" y="159761"/>
                  <a:pt x="1085858" y="163135"/>
                  <a:pt x="1077907" y="165981"/>
                </a:cubicBezTo>
                <a:cubicBezTo>
                  <a:pt x="1069955" y="168828"/>
                  <a:pt x="1061297" y="167275"/>
                  <a:pt x="1051933" y="161324"/>
                </a:cubicBezTo>
                <a:cubicBezTo>
                  <a:pt x="1042569" y="155373"/>
                  <a:pt x="1043063" y="151774"/>
                  <a:pt x="1053417" y="150526"/>
                </a:cubicBezTo>
                <a:cubicBezTo>
                  <a:pt x="1063771" y="149278"/>
                  <a:pt x="1074773" y="146285"/>
                  <a:pt x="1086425" y="141546"/>
                </a:cubicBezTo>
                <a:cubicBezTo>
                  <a:pt x="1098076" y="136806"/>
                  <a:pt x="1106092" y="131830"/>
                  <a:pt x="1110473" y="126617"/>
                </a:cubicBezTo>
                <a:cubicBezTo>
                  <a:pt x="1114854" y="121405"/>
                  <a:pt x="1120210" y="119540"/>
                  <a:pt x="1126541" y="121025"/>
                </a:cubicBezTo>
                <a:close/>
                <a:moveTo>
                  <a:pt x="197938" y="115540"/>
                </a:moveTo>
                <a:cubicBezTo>
                  <a:pt x="205252" y="116966"/>
                  <a:pt x="215398" y="120935"/>
                  <a:pt x="228375" y="127446"/>
                </a:cubicBezTo>
                <a:cubicBezTo>
                  <a:pt x="241683" y="133124"/>
                  <a:pt x="252309" y="142578"/>
                  <a:pt x="260254" y="155807"/>
                </a:cubicBezTo>
                <a:cubicBezTo>
                  <a:pt x="268198" y="169036"/>
                  <a:pt x="269371" y="182401"/>
                  <a:pt x="263771" y="195902"/>
                </a:cubicBezTo>
                <a:cubicBezTo>
                  <a:pt x="258171" y="209403"/>
                  <a:pt x="249463" y="207062"/>
                  <a:pt x="237646" y="188879"/>
                </a:cubicBezTo>
                <a:cubicBezTo>
                  <a:pt x="225830" y="170696"/>
                  <a:pt x="214430" y="153570"/>
                  <a:pt x="203445" y="137502"/>
                </a:cubicBezTo>
                <a:cubicBezTo>
                  <a:pt x="192460" y="121433"/>
                  <a:pt x="190625" y="114113"/>
                  <a:pt x="197938" y="115540"/>
                </a:cubicBezTo>
                <a:close/>
                <a:moveTo>
                  <a:pt x="4222987" y="115529"/>
                </a:moveTo>
                <a:cubicBezTo>
                  <a:pt x="4233462" y="116948"/>
                  <a:pt x="4242027" y="119566"/>
                  <a:pt x="4248681" y="123380"/>
                </a:cubicBezTo>
                <a:cubicBezTo>
                  <a:pt x="4257185" y="126879"/>
                  <a:pt x="4259855" y="131705"/>
                  <a:pt x="4256693" y="137857"/>
                </a:cubicBezTo>
                <a:cubicBezTo>
                  <a:pt x="4253531" y="144008"/>
                  <a:pt x="4252399" y="169018"/>
                  <a:pt x="4253295" y="212884"/>
                </a:cubicBezTo>
                <a:cubicBezTo>
                  <a:pt x="4254191" y="256751"/>
                  <a:pt x="4252646" y="286482"/>
                  <a:pt x="4248659" y="302077"/>
                </a:cubicBezTo>
                <a:cubicBezTo>
                  <a:pt x="4244673" y="317672"/>
                  <a:pt x="4238804" y="319278"/>
                  <a:pt x="4231053" y="306895"/>
                </a:cubicBezTo>
                <a:cubicBezTo>
                  <a:pt x="4223302" y="294513"/>
                  <a:pt x="4220101" y="284790"/>
                  <a:pt x="4221449" y="277727"/>
                </a:cubicBezTo>
                <a:cubicBezTo>
                  <a:pt x="4222797" y="270665"/>
                  <a:pt x="4224371" y="256389"/>
                  <a:pt x="4226170" y="234900"/>
                </a:cubicBezTo>
                <a:cubicBezTo>
                  <a:pt x="4227970" y="213411"/>
                  <a:pt x="4227766" y="191686"/>
                  <a:pt x="4225557" y="169724"/>
                </a:cubicBezTo>
                <a:cubicBezTo>
                  <a:pt x="4223349" y="147762"/>
                  <a:pt x="4219749" y="132884"/>
                  <a:pt x="4214759" y="125090"/>
                </a:cubicBezTo>
                <a:cubicBezTo>
                  <a:pt x="4209769" y="117296"/>
                  <a:pt x="4212511" y="114109"/>
                  <a:pt x="4222987" y="115529"/>
                </a:cubicBezTo>
                <a:close/>
                <a:moveTo>
                  <a:pt x="2930849" y="111337"/>
                </a:moveTo>
                <a:cubicBezTo>
                  <a:pt x="2935061" y="111479"/>
                  <a:pt x="2939786" y="112732"/>
                  <a:pt x="2945024" y="115099"/>
                </a:cubicBezTo>
                <a:cubicBezTo>
                  <a:pt x="2955499" y="119831"/>
                  <a:pt x="2964139" y="124868"/>
                  <a:pt x="2970944" y="130210"/>
                </a:cubicBezTo>
                <a:cubicBezTo>
                  <a:pt x="2977748" y="135551"/>
                  <a:pt x="2977210" y="141499"/>
                  <a:pt x="2969331" y="148052"/>
                </a:cubicBezTo>
                <a:cubicBezTo>
                  <a:pt x="2961451" y="154606"/>
                  <a:pt x="2952348" y="170825"/>
                  <a:pt x="2942023" y="196709"/>
                </a:cubicBezTo>
                <a:cubicBezTo>
                  <a:pt x="2955517" y="210217"/>
                  <a:pt x="2957546" y="217283"/>
                  <a:pt x="2948111" y="217907"/>
                </a:cubicBezTo>
                <a:cubicBezTo>
                  <a:pt x="2938675" y="218531"/>
                  <a:pt x="2927479" y="219069"/>
                  <a:pt x="2914522" y="219520"/>
                </a:cubicBezTo>
                <a:cubicBezTo>
                  <a:pt x="2901566" y="219972"/>
                  <a:pt x="2883637" y="221424"/>
                  <a:pt x="2860736" y="223876"/>
                </a:cubicBezTo>
                <a:cubicBezTo>
                  <a:pt x="2859875" y="236739"/>
                  <a:pt x="2856649" y="244067"/>
                  <a:pt x="2851056" y="245860"/>
                </a:cubicBezTo>
                <a:cubicBezTo>
                  <a:pt x="2845463" y="247652"/>
                  <a:pt x="2841441" y="239288"/>
                  <a:pt x="2838989" y="220768"/>
                </a:cubicBezTo>
                <a:cubicBezTo>
                  <a:pt x="2836537" y="202248"/>
                  <a:pt x="2833962" y="185358"/>
                  <a:pt x="2831267" y="170100"/>
                </a:cubicBezTo>
                <a:cubicBezTo>
                  <a:pt x="2828571" y="154843"/>
                  <a:pt x="2825405" y="142929"/>
                  <a:pt x="2821770" y="134361"/>
                </a:cubicBezTo>
                <a:cubicBezTo>
                  <a:pt x="2818135" y="125793"/>
                  <a:pt x="2820644" y="122219"/>
                  <a:pt x="2829298" y="123638"/>
                </a:cubicBezTo>
                <a:cubicBezTo>
                  <a:pt x="2837953" y="125058"/>
                  <a:pt x="2843961" y="126406"/>
                  <a:pt x="2847324" y="127682"/>
                </a:cubicBezTo>
                <a:cubicBezTo>
                  <a:pt x="2850687" y="128958"/>
                  <a:pt x="2861223" y="128736"/>
                  <a:pt x="2878933" y="127015"/>
                </a:cubicBezTo>
                <a:cubicBezTo>
                  <a:pt x="2899770" y="122670"/>
                  <a:pt x="2913375" y="118415"/>
                  <a:pt x="2919749" y="114249"/>
                </a:cubicBezTo>
                <a:cubicBezTo>
                  <a:pt x="2922936" y="112166"/>
                  <a:pt x="2926636" y="111195"/>
                  <a:pt x="2930849" y="111337"/>
                </a:cubicBezTo>
                <a:close/>
                <a:moveTo>
                  <a:pt x="4473859" y="105336"/>
                </a:moveTo>
                <a:cubicBezTo>
                  <a:pt x="4476197" y="105314"/>
                  <a:pt x="4479007" y="105604"/>
                  <a:pt x="4482290" y="106204"/>
                </a:cubicBezTo>
                <a:cubicBezTo>
                  <a:pt x="4495418" y="108606"/>
                  <a:pt x="4503993" y="112847"/>
                  <a:pt x="4508016" y="118927"/>
                </a:cubicBezTo>
                <a:cubicBezTo>
                  <a:pt x="4512038" y="125008"/>
                  <a:pt x="4512881" y="133056"/>
                  <a:pt x="4510543" y="143073"/>
                </a:cubicBezTo>
                <a:cubicBezTo>
                  <a:pt x="4508206" y="153089"/>
                  <a:pt x="4499896" y="152849"/>
                  <a:pt x="4485613" y="142352"/>
                </a:cubicBezTo>
                <a:cubicBezTo>
                  <a:pt x="4474212" y="130952"/>
                  <a:pt x="4467526" y="121476"/>
                  <a:pt x="4465555" y="113926"/>
                </a:cubicBezTo>
                <a:cubicBezTo>
                  <a:pt x="4464076" y="108264"/>
                  <a:pt x="4466844" y="105400"/>
                  <a:pt x="4473859" y="105336"/>
                </a:cubicBezTo>
                <a:close/>
                <a:moveTo>
                  <a:pt x="771999" y="101655"/>
                </a:moveTo>
                <a:cubicBezTo>
                  <a:pt x="776170" y="102045"/>
                  <a:pt x="781151" y="103920"/>
                  <a:pt x="786941" y="107280"/>
                </a:cubicBezTo>
                <a:cubicBezTo>
                  <a:pt x="798520" y="113998"/>
                  <a:pt x="802414" y="119573"/>
                  <a:pt x="798621" y="124004"/>
                </a:cubicBezTo>
                <a:cubicBezTo>
                  <a:pt x="794828" y="128435"/>
                  <a:pt x="791888" y="133583"/>
                  <a:pt x="789801" y="139448"/>
                </a:cubicBezTo>
                <a:cubicBezTo>
                  <a:pt x="787715" y="145313"/>
                  <a:pt x="785786" y="158851"/>
                  <a:pt x="784015" y="180060"/>
                </a:cubicBezTo>
                <a:cubicBezTo>
                  <a:pt x="782244" y="201269"/>
                  <a:pt x="781771" y="213010"/>
                  <a:pt x="782595" y="215283"/>
                </a:cubicBezTo>
                <a:cubicBezTo>
                  <a:pt x="783420" y="217556"/>
                  <a:pt x="785338" y="217982"/>
                  <a:pt x="788349" y="216563"/>
                </a:cubicBezTo>
                <a:cubicBezTo>
                  <a:pt x="809917" y="203585"/>
                  <a:pt x="823146" y="197745"/>
                  <a:pt x="828036" y="199043"/>
                </a:cubicBezTo>
                <a:cubicBezTo>
                  <a:pt x="832926" y="200340"/>
                  <a:pt x="826624" y="208715"/>
                  <a:pt x="809128" y="224167"/>
                </a:cubicBezTo>
                <a:cubicBezTo>
                  <a:pt x="791633" y="239618"/>
                  <a:pt x="778115" y="253166"/>
                  <a:pt x="768571" y="264810"/>
                </a:cubicBezTo>
                <a:cubicBezTo>
                  <a:pt x="759028" y="276455"/>
                  <a:pt x="752223" y="276860"/>
                  <a:pt x="748158" y="266026"/>
                </a:cubicBezTo>
                <a:cubicBezTo>
                  <a:pt x="744092" y="255192"/>
                  <a:pt x="743647" y="246982"/>
                  <a:pt x="746824" y="241396"/>
                </a:cubicBezTo>
                <a:cubicBezTo>
                  <a:pt x="750000" y="235811"/>
                  <a:pt x="752481" y="229225"/>
                  <a:pt x="754266" y="221639"/>
                </a:cubicBezTo>
                <a:cubicBezTo>
                  <a:pt x="756052" y="214053"/>
                  <a:pt x="757389" y="198602"/>
                  <a:pt x="758279" y="175284"/>
                </a:cubicBezTo>
                <a:cubicBezTo>
                  <a:pt x="759167" y="151967"/>
                  <a:pt x="759838" y="138100"/>
                  <a:pt x="760289" y="133684"/>
                </a:cubicBezTo>
                <a:cubicBezTo>
                  <a:pt x="760741" y="129267"/>
                  <a:pt x="756744" y="129174"/>
                  <a:pt x="748297" y="133404"/>
                </a:cubicBezTo>
                <a:cubicBezTo>
                  <a:pt x="739851" y="137634"/>
                  <a:pt x="731419" y="141234"/>
                  <a:pt x="723001" y="144202"/>
                </a:cubicBezTo>
                <a:cubicBezTo>
                  <a:pt x="714584" y="147171"/>
                  <a:pt x="706209" y="144898"/>
                  <a:pt x="697877" y="137383"/>
                </a:cubicBezTo>
                <a:cubicBezTo>
                  <a:pt x="689546" y="129869"/>
                  <a:pt x="690392" y="125811"/>
                  <a:pt x="700415" y="125208"/>
                </a:cubicBezTo>
                <a:cubicBezTo>
                  <a:pt x="710439" y="124606"/>
                  <a:pt x="721918" y="122366"/>
                  <a:pt x="734853" y="118486"/>
                </a:cubicBezTo>
                <a:cubicBezTo>
                  <a:pt x="747788" y="114607"/>
                  <a:pt x="756808" y="110090"/>
                  <a:pt x="761913" y="104935"/>
                </a:cubicBezTo>
                <a:cubicBezTo>
                  <a:pt x="764466" y="102357"/>
                  <a:pt x="767828" y="101264"/>
                  <a:pt x="771999" y="101655"/>
                </a:cubicBezTo>
                <a:close/>
                <a:moveTo>
                  <a:pt x="5334868" y="96449"/>
                </a:moveTo>
                <a:cubicBezTo>
                  <a:pt x="5333054" y="96162"/>
                  <a:pt x="5326694" y="96682"/>
                  <a:pt x="5315789" y="98009"/>
                </a:cubicBezTo>
                <a:cubicBezTo>
                  <a:pt x="5304883" y="99335"/>
                  <a:pt x="5294662" y="101074"/>
                  <a:pt x="5285125" y="103225"/>
                </a:cubicBezTo>
                <a:cubicBezTo>
                  <a:pt x="5285972" y="109907"/>
                  <a:pt x="5286746" y="116898"/>
                  <a:pt x="5287449" y="124197"/>
                </a:cubicBezTo>
                <a:lnTo>
                  <a:pt x="5333050" y="117938"/>
                </a:lnTo>
                <a:cubicBezTo>
                  <a:pt x="5336076" y="111141"/>
                  <a:pt x="5337589" y="105605"/>
                  <a:pt x="5337589" y="101332"/>
                </a:cubicBezTo>
                <a:cubicBezTo>
                  <a:pt x="5337589" y="98364"/>
                  <a:pt x="5336682" y="96736"/>
                  <a:pt x="5334868" y="96449"/>
                </a:cubicBezTo>
                <a:close/>
                <a:moveTo>
                  <a:pt x="3290409" y="96019"/>
                </a:moveTo>
                <a:lnTo>
                  <a:pt x="3223082" y="195762"/>
                </a:lnTo>
                <a:lnTo>
                  <a:pt x="3290409" y="195762"/>
                </a:lnTo>
                <a:close/>
                <a:moveTo>
                  <a:pt x="3785886" y="92416"/>
                </a:moveTo>
                <a:cubicBezTo>
                  <a:pt x="3784409" y="92122"/>
                  <a:pt x="3777755" y="93868"/>
                  <a:pt x="3765925" y="97654"/>
                </a:cubicBezTo>
                <a:cubicBezTo>
                  <a:pt x="3766785" y="117128"/>
                  <a:pt x="3767610" y="134078"/>
                  <a:pt x="3768398" y="148504"/>
                </a:cubicBezTo>
                <a:cubicBezTo>
                  <a:pt x="3769273" y="148662"/>
                  <a:pt x="3775196" y="146783"/>
                  <a:pt x="3786166" y="142868"/>
                </a:cubicBezTo>
                <a:cubicBezTo>
                  <a:pt x="3787872" y="126764"/>
                  <a:pt x="3788948" y="115683"/>
                  <a:pt x="3789392" y="109624"/>
                </a:cubicBezTo>
                <a:cubicBezTo>
                  <a:pt x="3789837" y="103565"/>
                  <a:pt x="3789733" y="99256"/>
                  <a:pt x="3789081" y="96697"/>
                </a:cubicBezTo>
                <a:cubicBezTo>
                  <a:pt x="3788428" y="94137"/>
                  <a:pt x="3787363" y="92710"/>
                  <a:pt x="3785886" y="92416"/>
                </a:cubicBezTo>
                <a:close/>
                <a:moveTo>
                  <a:pt x="5593777" y="91599"/>
                </a:moveTo>
                <a:cubicBezTo>
                  <a:pt x="5591397" y="90946"/>
                  <a:pt x="5580792" y="93022"/>
                  <a:pt x="5561963" y="97826"/>
                </a:cubicBezTo>
                <a:lnTo>
                  <a:pt x="5564415" y="147149"/>
                </a:lnTo>
                <a:cubicBezTo>
                  <a:pt x="5569191" y="146346"/>
                  <a:pt x="5579193" y="143944"/>
                  <a:pt x="5594422" y="139943"/>
                </a:cubicBezTo>
                <a:cubicBezTo>
                  <a:pt x="5596086" y="130077"/>
                  <a:pt x="5597137" y="120587"/>
                  <a:pt x="5597574" y="111474"/>
                </a:cubicBezTo>
                <a:cubicBezTo>
                  <a:pt x="5598011" y="102361"/>
                  <a:pt x="5598083" y="96933"/>
                  <a:pt x="5597789" y="95191"/>
                </a:cubicBezTo>
                <a:cubicBezTo>
                  <a:pt x="5597495" y="93448"/>
                  <a:pt x="5596158" y="92251"/>
                  <a:pt x="5593777" y="91599"/>
                </a:cubicBezTo>
                <a:close/>
                <a:moveTo>
                  <a:pt x="561814" y="87189"/>
                </a:moveTo>
                <a:cubicBezTo>
                  <a:pt x="558709" y="87598"/>
                  <a:pt x="553034" y="88261"/>
                  <a:pt x="544788" y="89179"/>
                </a:cubicBezTo>
                <a:cubicBezTo>
                  <a:pt x="536543" y="90096"/>
                  <a:pt x="526275" y="92068"/>
                  <a:pt x="513985" y="95094"/>
                </a:cubicBezTo>
                <a:cubicBezTo>
                  <a:pt x="514889" y="103168"/>
                  <a:pt x="515341" y="116468"/>
                  <a:pt x="515341" y="134996"/>
                </a:cubicBezTo>
                <a:cubicBezTo>
                  <a:pt x="518954" y="135096"/>
                  <a:pt x="525113" y="133547"/>
                  <a:pt x="533818" y="130349"/>
                </a:cubicBezTo>
                <a:cubicBezTo>
                  <a:pt x="542523" y="127152"/>
                  <a:pt x="550166" y="128016"/>
                  <a:pt x="556748" y="132941"/>
                </a:cubicBezTo>
                <a:cubicBezTo>
                  <a:pt x="563330" y="137867"/>
                  <a:pt x="561577" y="142617"/>
                  <a:pt x="551489" y="147192"/>
                </a:cubicBezTo>
                <a:cubicBezTo>
                  <a:pt x="541400" y="151767"/>
                  <a:pt x="529796" y="154054"/>
                  <a:pt x="516674" y="154054"/>
                </a:cubicBezTo>
                <a:lnTo>
                  <a:pt x="516674" y="187631"/>
                </a:lnTo>
                <a:cubicBezTo>
                  <a:pt x="520489" y="187717"/>
                  <a:pt x="527050" y="186391"/>
                  <a:pt x="536356" y="183652"/>
                </a:cubicBezTo>
                <a:cubicBezTo>
                  <a:pt x="545663" y="180913"/>
                  <a:pt x="552808" y="182404"/>
                  <a:pt x="557791" y="188126"/>
                </a:cubicBezTo>
                <a:cubicBezTo>
                  <a:pt x="562775" y="193848"/>
                  <a:pt x="559723" y="198372"/>
                  <a:pt x="548638" y="201699"/>
                </a:cubicBezTo>
                <a:cubicBezTo>
                  <a:pt x="537554" y="205026"/>
                  <a:pt x="526899" y="206690"/>
                  <a:pt x="516674" y="206690"/>
                </a:cubicBezTo>
                <a:lnTo>
                  <a:pt x="516674" y="248377"/>
                </a:lnTo>
                <a:cubicBezTo>
                  <a:pt x="529552" y="248448"/>
                  <a:pt x="546151" y="247265"/>
                  <a:pt x="566471" y="244827"/>
                </a:cubicBezTo>
                <a:lnTo>
                  <a:pt x="566471" y="95933"/>
                </a:lnTo>
                <a:cubicBezTo>
                  <a:pt x="566471" y="89695"/>
                  <a:pt x="564918" y="86780"/>
                  <a:pt x="561814" y="87189"/>
                </a:cubicBezTo>
                <a:close/>
                <a:moveTo>
                  <a:pt x="5348229" y="71325"/>
                </a:moveTo>
                <a:cubicBezTo>
                  <a:pt x="5351285" y="71132"/>
                  <a:pt x="5354403" y="71762"/>
                  <a:pt x="5357583" y="73218"/>
                </a:cubicBezTo>
                <a:cubicBezTo>
                  <a:pt x="5363943" y="76129"/>
                  <a:pt x="5369654" y="79825"/>
                  <a:pt x="5374716" y="84307"/>
                </a:cubicBezTo>
                <a:cubicBezTo>
                  <a:pt x="5379778" y="88788"/>
                  <a:pt x="5379004" y="94094"/>
                  <a:pt x="5372393" y="100224"/>
                </a:cubicBezTo>
                <a:cubicBezTo>
                  <a:pt x="5365782" y="106355"/>
                  <a:pt x="5360534" y="112453"/>
                  <a:pt x="5356647" y="118519"/>
                </a:cubicBezTo>
                <a:cubicBezTo>
                  <a:pt x="5366556" y="128284"/>
                  <a:pt x="5363982" y="133716"/>
                  <a:pt x="5348925" y="134813"/>
                </a:cubicBezTo>
                <a:cubicBezTo>
                  <a:pt x="5333868" y="135910"/>
                  <a:pt x="5313577" y="138158"/>
                  <a:pt x="5288051" y="141556"/>
                </a:cubicBezTo>
                <a:cubicBezTo>
                  <a:pt x="5282272" y="151695"/>
                  <a:pt x="5277002" y="150766"/>
                  <a:pt x="5272241" y="138771"/>
                </a:cubicBezTo>
                <a:cubicBezTo>
                  <a:pt x="5267480" y="126775"/>
                  <a:pt x="5263759" y="117870"/>
                  <a:pt x="5261077" y="112055"/>
                </a:cubicBezTo>
                <a:cubicBezTo>
                  <a:pt x="5258396" y="106240"/>
                  <a:pt x="5255180" y="100292"/>
                  <a:pt x="5251430" y="94212"/>
                </a:cubicBezTo>
                <a:cubicBezTo>
                  <a:pt x="5247680" y="88132"/>
                  <a:pt x="5250336" y="85092"/>
                  <a:pt x="5259399" y="85092"/>
                </a:cubicBezTo>
                <a:cubicBezTo>
                  <a:pt x="5266125" y="85092"/>
                  <a:pt x="5271004" y="85310"/>
                  <a:pt x="5274037" y="85748"/>
                </a:cubicBezTo>
                <a:cubicBezTo>
                  <a:pt x="5277070" y="86185"/>
                  <a:pt x="5287230" y="85321"/>
                  <a:pt x="5304517" y="83156"/>
                </a:cubicBezTo>
                <a:cubicBezTo>
                  <a:pt x="5321805" y="80990"/>
                  <a:pt x="5333381" y="78065"/>
                  <a:pt x="5339245" y="74380"/>
                </a:cubicBezTo>
                <a:cubicBezTo>
                  <a:pt x="5342178" y="72537"/>
                  <a:pt x="5345172" y="71519"/>
                  <a:pt x="5348229" y="71325"/>
                </a:cubicBezTo>
                <a:close/>
                <a:moveTo>
                  <a:pt x="4991756" y="69754"/>
                </a:moveTo>
                <a:lnTo>
                  <a:pt x="4965261" y="73745"/>
                </a:lnTo>
                <a:cubicBezTo>
                  <a:pt x="4941076" y="76893"/>
                  <a:pt x="4921096" y="78467"/>
                  <a:pt x="4905322" y="78467"/>
                </a:cubicBezTo>
                <a:cubicBezTo>
                  <a:pt x="4904681" y="88946"/>
                  <a:pt x="4903892" y="98925"/>
                  <a:pt x="4902956" y="108404"/>
                </a:cubicBezTo>
                <a:lnTo>
                  <a:pt x="4901273" y="122364"/>
                </a:lnTo>
                <a:lnTo>
                  <a:pt x="4904440" y="120745"/>
                </a:lnTo>
                <a:cubicBezTo>
                  <a:pt x="4912757" y="119519"/>
                  <a:pt x="4920745" y="118239"/>
                  <a:pt x="4928402" y="116905"/>
                </a:cubicBezTo>
                <a:cubicBezTo>
                  <a:pt x="4926739" y="108646"/>
                  <a:pt x="4924075" y="101726"/>
                  <a:pt x="4920412" y="96148"/>
                </a:cubicBezTo>
                <a:cubicBezTo>
                  <a:pt x="4916748" y="90570"/>
                  <a:pt x="4918988" y="87780"/>
                  <a:pt x="4927133" y="87780"/>
                </a:cubicBezTo>
                <a:cubicBezTo>
                  <a:pt x="4933917" y="87780"/>
                  <a:pt x="4940126" y="88648"/>
                  <a:pt x="4945761" y="90383"/>
                </a:cubicBezTo>
                <a:cubicBezTo>
                  <a:pt x="4951397" y="92118"/>
                  <a:pt x="4953763" y="95306"/>
                  <a:pt x="4952860" y="99945"/>
                </a:cubicBezTo>
                <a:cubicBezTo>
                  <a:pt x="4951956" y="104584"/>
                  <a:pt x="4951763" y="108172"/>
                  <a:pt x="4952279" y="110710"/>
                </a:cubicBezTo>
                <a:cubicBezTo>
                  <a:pt x="4964038" y="109061"/>
                  <a:pt x="4977719" y="107011"/>
                  <a:pt x="4993321" y="104559"/>
                </a:cubicBezTo>
                <a:cubicBezTo>
                  <a:pt x="4994138" y="93058"/>
                  <a:pt x="4993421" y="83783"/>
                  <a:pt x="4991170" y="76735"/>
                </a:cubicBezTo>
                <a:close/>
                <a:moveTo>
                  <a:pt x="3794111" y="65461"/>
                </a:moveTo>
                <a:cubicBezTo>
                  <a:pt x="3796784" y="65097"/>
                  <a:pt x="3799889" y="65403"/>
                  <a:pt x="3803428" y="66378"/>
                </a:cubicBezTo>
                <a:cubicBezTo>
                  <a:pt x="3810505" y="68328"/>
                  <a:pt x="3817047" y="71970"/>
                  <a:pt x="3823056" y="77305"/>
                </a:cubicBezTo>
                <a:cubicBezTo>
                  <a:pt x="3829065" y="82640"/>
                  <a:pt x="3829101" y="88953"/>
                  <a:pt x="3823164" y="96245"/>
                </a:cubicBezTo>
                <a:cubicBezTo>
                  <a:pt x="3817227" y="103537"/>
                  <a:pt x="3812545" y="117235"/>
                  <a:pt x="3809117" y="137340"/>
                </a:cubicBezTo>
                <a:cubicBezTo>
                  <a:pt x="3816316" y="147321"/>
                  <a:pt x="3816219" y="153491"/>
                  <a:pt x="3808827" y="155850"/>
                </a:cubicBezTo>
                <a:cubicBezTo>
                  <a:pt x="3801435" y="158209"/>
                  <a:pt x="3788396" y="161417"/>
                  <a:pt x="3769711" y="165476"/>
                </a:cubicBezTo>
                <a:cubicBezTo>
                  <a:pt x="3768821" y="177737"/>
                  <a:pt x="3766065" y="184523"/>
                  <a:pt x="3761440" y="185835"/>
                </a:cubicBezTo>
                <a:cubicBezTo>
                  <a:pt x="3756815" y="187147"/>
                  <a:pt x="3753703" y="183555"/>
                  <a:pt x="3752104" y="175059"/>
                </a:cubicBezTo>
                <a:cubicBezTo>
                  <a:pt x="3750505" y="166562"/>
                  <a:pt x="3748351" y="152147"/>
                  <a:pt x="3745640" y="131812"/>
                </a:cubicBezTo>
                <a:cubicBezTo>
                  <a:pt x="3742930" y="111478"/>
                  <a:pt x="3739535" y="97026"/>
                  <a:pt x="3735455" y="88458"/>
                </a:cubicBezTo>
                <a:cubicBezTo>
                  <a:pt x="3731376" y="79890"/>
                  <a:pt x="3732745" y="76086"/>
                  <a:pt x="3739564" y="77047"/>
                </a:cubicBezTo>
                <a:cubicBezTo>
                  <a:pt x="3746383" y="78008"/>
                  <a:pt x="3750997" y="78907"/>
                  <a:pt x="3753406" y="79746"/>
                </a:cubicBezTo>
                <a:cubicBezTo>
                  <a:pt x="3755815" y="80585"/>
                  <a:pt x="3759529" y="80610"/>
                  <a:pt x="3764548" y="79822"/>
                </a:cubicBezTo>
                <a:cubicBezTo>
                  <a:pt x="3769567" y="79033"/>
                  <a:pt x="3773726" y="77810"/>
                  <a:pt x="3777024" y="76154"/>
                </a:cubicBezTo>
                <a:cubicBezTo>
                  <a:pt x="3780322" y="74498"/>
                  <a:pt x="3783778" y="71967"/>
                  <a:pt x="3787392" y="68561"/>
                </a:cubicBezTo>
                <a:cubicBezTo>
                  <a:pt x="3789199" y="66858"/>
                  <a:pt x="3791439" y="65825"/>
                  <a:pt x="3794111" y="65461"/>
                </a:cubicBezTo>
                <a:close/>
                <a:moveTo>
                  <a:pt x="5603347" y="62904"/>
                </a:moveTo>
                <a:cubicBezTo>
                  <a:pt x="5606306" y="62441"/>
                  <a:pt x="5609515" y="62692"/>
                  <a:pt x="5612975" y="63657"/>
                </a:cubicBezTo>
                <a:cubicBezTo>
                  <a:pt x="5619895" y="65585"/>
                  <a:pt x="5627520" y="69683"/>
                  <a:pt x="5635851" y="75950"/>
                </a:cubicBezTo>
                <a:cubicBezTo>
                  <a:pt x="5644183" y="82216"/>
                  <a:pt x="5644681" y="89046"/>
                  <a:pt x="5637346" y="96438"/>
                </a:cubicBezTo>
                <a:cubicBezTo>
                  <a:pt x="5630011" y="103831"/>
                  <a:pt x="5623777" y="117429"/>
                  <a:pt x="5618643" y="137233"/>
                </a:cubicBezTo>
                <a:cubicBezTo>
                  <a:pt x="5628538" y="148518"/>
                  <a:pt x="5628366" y="155043"/>
                  <a:pt x="5618127" y="156807"/>
                </a:cubicBezTo>
                <a:cubicBezTo>
                  <a:pt x="5607888" y="158571"/>
                  <a:pt x="5590414" y="161941"/>
                  <a:pt x="5565706" y="166917"/>
                </a:cubicBezTo>
                <a:cubicBezTo>
                  <a:pt x="5564817" y="178332"/>
                  <a:pt x="5561942" y="184667"/>
                  <a:pt x="5557080" y="185921"/>
                </a:cubicBezTo>
                <a:cubicBezTo>
                  <a:pt x="5552219" y="187176"/>
                  <a:pt x="5548423" y="183896"/>
                  <a:pt x="5545691" y="176080"/>
                </a:cubicBezTo>
                <a:cubicBezTo>
                  <a:pt x="5542959" y="168265"/>
                  <a:pt x="5540474" y="153842"/>
                  <a:pt x="5538237" y="132812"/>
                </a:cubicBezTo>
                <a:cubicBezTo>
                  <a:pt x="5536000" y="111782"/>
                  <a:pt x="5532620" y="96316"/>
                  <a:pt x="5528095" y="86415"/>
                </a:cubicBezTo>
                <a:cubicBezTo>
                  <a:pt x="5523571" y="76513"/>
                  <a:pt x="5525156" y="72501"/>
                  <a:pt x="5532849" y="74380"/>
                </a:cubicBezTo>
                <a:cubicBezTo>
                  <a:pt x="5540543" y="76258"/>
                  <a:pt x="5546028" y="77606"/>
                  <a:pt x="5549305" y="78424"/>
                </a:cubicBezTo>
                <a:cubicBezTo>
                  <a:pt x="5552581" y="79241"/>
                  <a:pt x="5557468" y="79248"/>
                  <a:pt x="5563964" y="78445"/>
                </a:cubicBezTo>
                <a:cubicBezTo>
                  <a:pt x="5570460" y="77642"/>
                  <a:pt x="5576063" y="76384"/>
                  <a:pt x="5580774" y="74670"/>
                </a:cubicBezTo>
                <a:cubicBezTo>
                  <a:pt x="5585485" y="72956"/>
                  <a:pt x="5590300" y="70210"/>
                  <a:pt x="5595218" y="66432"/>
                </a:cubicBezTo>
                <a:cubicBezTo>
                  <a:pt x="5597678" y="64542"/>
                  <a:pt x="5600387" y="63366"/>
                  <a:pt x="5603347" y="62904"/>
                </a:cubicBezTo>
                <a:close/>
                <a:moveTo>
                  <a:pt x="570840" y="62057"/>
                </a:moveTo>
                <a:cubicBezTo>
                  <a:pt x="574247" y="61980"/>
                  <a:pt x="577893" y="62786"/>
                  <a:pt x="581775" y="64474"/>
                </a:cubicBezTo>
                <a:cubicBezTo>
                  <a:pt x="589540" y="67851"/>
                  <a:pt x="595481" y="71189"/>
                  <a:pt x="599596" y="74487"/>
                </a:cubicBezTo>
                <a:cubicBezTo>
                  <a:pt x="603712" y="77785"/>
                  <a:pt x="604175" y="82410"/>
                  <a:pt x="600984" y="88361"/>
                </a:cubicBezTo>
                <a:cubicBezTo>
                  <a:pt x="597793" y="94312"/>
                  <a:pt x="595757" y="103910"/>
                  <a:pt x="594875" y="117153"/>
                </a:cubicBezTo>
                <a:cubicBezTo>
                  <a:pt x="593993" y="130396"/>
                  <a:pt x="593326" y="148199"/>
                  <a:pt x="592875" y="170563"/>
                </a:cubicBezTo>
                <a:cubicBezTo>
                  <a:pt x="592423" y="192927"/>
                  <a:pt x="591774" y="216613"/>
                  <a:pt x="590928" y="241622"/>
                </a:cubicBezTo>
                <a:cubicBezTo>
                  <a:pt x="599216" y="241708"/>
                  <a:pt x="607538" y="240608"/>
                  <a:pt x="615890" y="238320"/>
                </a:cubicBezTo>
                <a:cubicBezTo>
                  <a:pt x="624244" y="236033"/>
                  <a:pt x="631819" y="237664"/>
                  <a:pt x="638616" y="243214"/>
                </a:cubicBezTo>
                <a:cubicBezTo>
                  <a:pt x="645414" y="248764"/>
                  <a:pt x="649063" y="253962"/>
                  <a:pt x="649565" y="258809"/>
                </a:cubicBezTo>
                <a:cubicBezTo>
                  <a:pt x="650067" y="263656"/>
                  <a:pt x="643098" y="265631"/>
                  <a:pt x="628657" y="264735"/>
                </a:cubicBezTo>
                <a:cubicBezTo>
                  <a:pt x="614216" y="263839"/>
                  <a:pt x="604125" y="263617"/>
                  <a:pt x="598381" y="264068"/>
                </a:cubicBezTo>
                <a:cubicBezTo>
                  <a:pt x="592638" y="264520"/>
                  <a:pt x="585622" y="264746"/>
                  <a:pt x="577333" y="264746"/>
                </a:cubicBezTo>
                <a:cubicBezTo>
                  <a:pt x="570393" y="264746"/>
                  <a:pt x="557569" y="265639"/>
                  <a:pt x="538862" y="267424"/>
                </a:cubicBezTo>
                <a:cubicBezTo>
                  <a:pt x="520155" y="269209"/>
                  <a:pt x="505295" y="271009"/>
                  <a:pt x="494282" y="272823"/>
                </a:cubicBezTo>
                <a:cubicBezTo>
                  <a:pt x="483269" y="274637"/>
                  <a:pt x="474736" y="275300"/>
                  <a:pt x="468685" y="274813"/>
                </a:cubicBezTo>
                <a:cubicBezTo>
                  <a:pt x="462633" y="274325"/>
                  <a:pt x="456044" y="270249"/>
                  <a:pt x="448917" y="262584"/>
                </a:cubicBezTo>
                <a:cubicBezTo>
                  <a:pt x="441790" y="254919"/>
                  <a:pt x="442729" y="251535"/>
                  <a:pt x="451735" y="252431"/>
                </a:cubicBezTo>
                <a:cubicBezTo>
                  <a:pt x="460740" y="253327"/>
                  <a:pt x="474687" y="253051"/>
                  <a:pt x="493572" y="251603"/>
                </a:cubicBezTo>
                <a:cubicBezTo>
                  <a:pt x="493572" y="188449"/>
                  <a:pt x="493131" y="147364"/>
                  <a:pt x="492249" y="128349"/>
                </a:cubicBezTo>
                <a:cubicBezTo>
                  <a:pt x="491367" y="109334"/>
                  <a:pt x="488894" y="95116"/>
                  <a:pt x="484828" y="85694"/>
                </a:cubicBezTo>
                <a:cubicBezTo>
                  <a:pt x="480763" y="76272"/>
                  <a:pt x="483692" y="72462"/>
                  <a:pt x="493615" y="74261"/>
                </a:cubicBezTo>
                <a:cubicBezTo>
                  <a:pt x="503539" y="76061"/>
                  <a:pt x="515839" y="75878"/>
                  <a:pt x="530516" y="73713"/>
                </a:cubicBezTo>
                <a:cubicBezTo>
                  <a:pt x="545193" y="71547"/>
                  <a:pt x="555464" y="68622"/>
                  <a:pt x="561330" y="64937"/>
                </a:cubicBezTo>
                <a:cubicBezTo>
                  <a:pt x="564262" y="63094"/>
                  <a:pt x="567432" y="62134"/>
                  <a:pt x="570840" y="62057"/>
                </a:cubicBezTo>
                <a:close/>
                <a:moveTo>
                  <a:pt x="5727990" y="54983"/>
                </a:moveTo>
                <a:cubicBezTo>
                  <a:pt x="5725832" y="54872"/>
                  <a:pt x="5722666" y="55479"/>
                  <a:pt x="5718494" y="56806"/>
                </a:cubicBezTo>
                <a:cubicBezTo>
                  <a:pt x="5710148" y="59459"/>
                  <a:pt x="5700124" y="62341"/>
                  <a:pt x="5688422" y="65453"/>
                </a:cubicBezTo>
                <a:cubicBezTo>
                  <a:pt x="5686902" y="77742"/>
                  <a:pt x="5684787" y="89673"/>
                  <a:pt x="5682077" y="101246"/>
                </a:cubicBezTo>
                <a:cubicBezTo>
                  <a:pt x="5691900" y="99597"/>
                  <a:pt x="5706814" y="95854"/>
                  <a:pt x="5726818" y="90018"/>
                </a:cubicBezTo>
                <a:cubicBezTo>
                  <a:pt x="5728381" y="83120"/>
                  <a:pt x="5729614" y="76746"/>
                  <a:pt x="5730518" y="70895"/>
                </a:cubicBezTo>
                <a:cubicBezTo>
                  <a:pt x="5731421" y="65044"/>
                  <a:pt x="5731730" y="60570"/>
                  <a:pt x="5731442" y="57472"/>
                </a:cubicBezTo>
                <a:cubicBezTo>
                  <a:pt x="5731300" y="55924"/>
                  <a:pt x="5730148" y="55094"/>
                  <a:pt x="5727990" y="54983"/>
                </a:cubicBezTo>
                <a:close/>
                <a:moveTo>
                  <a:pt x="4677227" y="50589"/>
                </a:moveTo>
                <a:cubicBezTo>
                  <a:pt x="4673642" y="50274"/>
                  <a:pt x="4664263" y="50794"/>
                  <a:pt x="4649091" y="52149"/>
                </a:cubicBezTo>
                <a:cubicBezTo>
                  <a:pt x="4633919" y="53504"/>
                  <a:pt x="4617507" y="54977"/>
                  <a:pt x="4599854" y="56569"/>
                </a:cubicBezTo>
                <a:cubicBezTo>
                  <a:pt x="4599338" y="59623"/>
                  <a:pt x="4599847" y="67317"/>
                  <a:pt x="4601381" y="79650"/>
                </a:cubicBezTo>
                <a:cubicBezTo>
                  <a:pt x="4611792" y="78832"/>
                  <a:pt x="4623508" y="76828"/>
                  <a:pt x="4636529" y="73637"/>
                </a:cubicBezTo>
                <a:cubicBezTo>
                  <a:pt x="4649550" y="70447"/>
                  <a:pt x="4658488" y="72289"/>
                  <a:pt x="4663342" y="79166"/>
                </a:cubicBezTo>
                <a:cubicBezTo>
                  <a:pt x="4668196" y="86042"/>
                  <a:pt x="4662084" y="91018"/>
                  <a:pt x="4645004" y="94094"/>
                </a:cubicBezTo>
                <a:cubicBezTo>
                  <a:pt x="4627925" y="97170"/>
                  <a:pt x="4613972" y="97811"/>
                  <a:pt x="4603145" y="96019"/>
                </a:cubicBezTo>
                <a:lnTo>
                  <a:pt x="4604285" y="117443"/>
                </a:lnTo>
                <a:cubicBezTo>
                  <a:pt x="4612703" y="117544"/>
                  <a:pt x="4624616" y="116447"/>
                  <a:pt x="4640025" y="114152"/>
                </a:cubicBezTo>
                <a:cubicBezTo>
                  <a:pt x="4655433" y="111858"/>
                  <a:pt x="4664235" y="111607"/>
                  <a:pt x="4666429" y="113399"/>
                </a:cubicBezTo>
                <a:cubicBezTo>
                  <a:pt x="4671878" y="97754"/>
                  <a:pt x="4675936" y="83453"/>
                  <a:pt x="4678603" y="70497"/>
                </a:cubicBezTo>
                <a:cubicBezTo>
                  <a:pt x="4681271" y="57541"/>
                  <a:pt x="4680812" y="50905"/>
                  <a:pt x="4677227" y="50589"/>
                </a:cubicBezTo>
                <a:close/>
                <a:moveTo>
                  <a:pt x="3574745" y="39189"/>
                </a:moveTo>
                <a:cubicBezTo>
                  <a:pt x="3625911" y="42014"/>
                  <a:pt x="3658485" y="62986"/>
                  <a:pt x="3672466" y="102106"/>
                </a:cubicBezTo>
                <a:lnTo>
                  <a:pt x="3673929" y="107570"/>
                </a:lnTo>
                <a:lnTo>
                  <a:pt x="3641771" y="120304"/>
                </a:lnTo>
                <a:cubicBezTo>
                  <a:pt x="3630600" y="91380"/>
                  <a:pt x="3613292" y="76086"/>
                  <a:pt x="3589845" y="74423"/>
                </a:cubicBezTo>
                <a:lnTo>
                  <a:pt x="3569755" y="73067"/>
                </a:lnTo>
                <a:cubicBezTo>
                  <a:pt x="3521213" y="75634"/>
                  <a:pt x="3496082" y="108409"/>
                  <a:pt x="3494361" y="171391"/>
                </a:cubicBezTo>
                <a:cubicBezTo>
                  <a:pt x="3497000" y="215387"/>
                  <a:pt x="3514746" y="243436"/>
                  <a:pt x="3547599" y="255539"/>
                </a:cubicBezTo>
                <a:cubicBezTo>
                  <a:pt x="3554238" y="257963"/>
                  <a:pt x="3564994" y="259211"/>
                  <a:pt x="3579865" y="259282"/>
                </a:cubicBezTo>
                <a:cubicBezTo>
                  <a:pt x="3608860" y="255869"/>
                  <a:pt x="3630715" y="236861"/>
                  <a:pt x="3645428" y="202258"/>
                </a:cubicBezTo>
                <a:lnTo>
                  <a:pt x="3645428" y="197096"/>
                </a:lnTo>
                <a:lnTo>
                  <a:pt x="3680683" y="204625"/>
                </a:lnTo>
                <a:lnTo>
                  <a:pt x="3680683" y="208711"/>
                </a:lnTo>
                <a:cubicBezTo>
                  <a:pt x="3659116" y="262186"/>
                  <a:pt x="3624893" y="289863"/>
                  <a:pt x="3578015" y="291741"/>
                </a:cubicBezTo>
                <a:lnTo>
                  <a:pt x="3558419" y="291741"/>
                </a:lnTo>
                <a:cubicBezTo>
                  <a:pt x="3509002" y="283352"/>
                  <a:pt x="3478680" y="259053"/>
                  <a:pt x="3467452" y="218843"/>
                </a:cubicBezTo>
                <a:cubicBezTo>
                  <a:pt x="3462820" y="205894"/>
                  <a:pt x="3460504" y="188728"/>
                  <a:pt x="3460504" y="167347"/>
                </a:cubicBezTo>
                <a:cubicBezTo>
                  <a:pt x="3463243" y="114475"/>
                  <a:pt x="3481605" y="77477"/>
                  <a:pt x="3515592" y="56354"/>
                </a:cubicBezTo>
                <a:cubicBezTo>
                  <a:pt x="3530806" y="45886"/>
                  <a:pt x="3548882" y="40171"/>
                  <a:pt x="3569819" y="39210"/>
                </a:cubicBezTo>
                <a:close/>
                <a:moveTo>
                  <a:pt x="2498420" y="39189"/>
                </a:moveTo>
                <a:cubicBezTo>
                  <a:pt x="2549586" y="42014"/>
                  <a:pt x="2582160" y="62986"/>
                  <a:pt x="2596141" y="102106"/>
                </a:cubicBezTo>
                <a:lnTo>
                  <a:pt x="2597604" y="107570"/>
                </a:lnTo>
                <a:lnTo>
                  <a:pt x="2565446" y="120304"/>
                </a:lnTo>
                <a:cubicBezTo>
                  <a:pt x="2554275" y="91380"/>
                  <a:pt x="2536967" y="76086"/>
                  <a:pt x="2513520" y="74423"/>
                </a:cubicBezTo>
                <a:lnTo>
                  <a:pt x="2493430" y="73067"/>
                </a:lnTo>
                <a:cubicBezTo>
                  <a:pt x="2444888" y="75634"/>
                  <a:pt x="2419757" y="108409"/>
                  <a:pt x="2418036" y="171391"/>
                </a:cubicBezTo>
                <a:cubicBezTo>
                  <a:pt x="2420675" y="215387"/>
                  <a:pt x="2438421" y="243436"/>
                  <a:pt x="2471274" y="255539"/>
                </a:cubicBezTo>
                <a:cubicBezTo>
                  <a:pt x="2477913" y="257963"/>
                  <a:pt x="2488669" y="259211"/>
                  <a:pt x="2503540" y="259282"/>
                </a:cubicBezTo>
                <a:cubicBezTo>
                  <a:pt x="2532535" y="255869"/>
                  <a:pt x="2554390" y="236861"/>
                  <a:pt x="2569103" y="202258"/>
                </a:cubicBezTo>
                <a:lnTo>
                  <a:pt x="2569103" y="197096"/>
                </a:lnTo>
                <a:lnTo>
                  <a:pt x="2604358" y="204625"/>
                </a:lnTo>
                <a:lnTo>
                  <a:pt x="2604358" y="208711"/>
                </a:lnTo>
                <a:cubicBezTo>
                  <a:pt x="2582791" y="262186"/>
                  <a:pt x="2548568" y="289863"/>
                  <a:pt x="2501690" y="291741"/>
                </a:cubicBezTo>
                <a:lnTo>
                  <a:pt x="2482094" y="291741"/>
                </a:lnTo>
                <a:cubicBezTo>
                  <a:pt x="2432677" y="283352"/>
                  <a:pt x="2402355" y="259053"/>
                  <a:pt x="2391127" y="218843"/>
                </a:cubicBezTo>
                <a:cubicBezTo>
                  <a:pt x="2386495" y="205894"/>
                  <a:pt x="2384179" y="188728"/>
                  <a:pt x="2384179" y="167347"/>
                </a:cubicBezTo>
                <a:cubicBezTo>
                  <a:pt x="2386918" y="114475"/>
                  <a:pt x="2405280" y="77477"/>
                  <a:pt x="2439267" y="56354"/>
                </a:cubicBezTo>
                <a:cubicBezTo>
                  <a:pt x="2454481" y="45886"/>
                  <a:pt x="2472557" y="40171"/>
                  <a:pt x="2493494" y="39210"/>
                </a:cubicBezTo>
                <a:close/>
                <a:moveTo>
                  <a:pt x="5028304" y="38379"/>
                </a:moveTo>
                <a:cubicBezTo>
                  <a:pt x="5033512" y="38478"/>
                  <a:pt x="5038113" y="39662"/>
                  <a:pt x="5042106" y="41931"/>
                </a:cubicBezTo>
                <a:cubicBezTo>
                  <a:pt x="5050094" y="46470"/>
                  <a:pt x="5051420" y="50955"/>
                  <a:pt x="5046085" y="55386"/>
                </a:cubicBezTo>
                <a:cubicBezTo>
                  <a:pt x="5040751" y="59817"/>
                  <a:pt x="5031993" y="63198"/>
                  <a:pt x="5019811" y="65528"/>
                </a:cubicBezTo>
                <a:lnTo>
                  <a:pt x="4994155" y="69393"/>
                </a:lnTo>
                <a:lnTo>
                  <a:pt x="5000344" y="69045"/>
                </a:lnTo>
                <a:cubicBezTo>
                  <a:pt x="5008711" y="70967"/>
                  <a:pt x="5015261" y="73659"/>
                  <a:pt x="5019993" y="77122"/>
                </a:cubicBezTo>
                <a:cubicBezTo>
                  <a:pt x="5024726" y="80585"/>
                  <a:pt x="5025913" y="84002"/>
                  <a:pt x="5023554" y="87372"/>
                </a:cubicBezTo>
                <a:cubicBezTo>
                  <a:pt x="5021194" y="90742"/>
                  <a:pt x="5019227" y="94922"/>
                  <a:pt x="5017649" y="99912"/>
                </a:cubicBezTo>
                <a:cubicBezTo>
                  <a:pt x="5023801" y="99167"/>
                  <a:pt x="5030824" y="97181"/>
                  <a:pt x="5038718" y="93954"/>
                </a:cubicBezTo>
                <a:cubicBezTo>
                  <a:pt x="5046613" y="90727"/>
                  <a:pt x="5054973" y="92642"/>
                  <a:pt x="5063799" y="99697"/>
                </a:cubicBezTo>
                <a:cubicBezTo>
                  <a:pt x="5072626" y="106753"/>
                  <a:pt x="5071547" y="111721"/>
                  <a:pt x="5060562" y="114604"/>
                </a:cubicBezTo>
                <a:cubicBezTo>
                  <a:pt x="5049578" y="117486"/>
                  <a:pt x="5034126" y="120168"/>
                  <a:pt x="5014207" y="122649"/>
                </a:cubicBezTo>
                <a:lnTo>
                  <a:pt x="5009561" y="142567"/>
                </a:lnTo>
                <a:cubicBezTo>
                  <a:pt x="5015856" y="150268"/>
                  <a:pt x="5014121" y="155007"/>
                  <a:pt x="5004355" y="156786"/>
                </a:cubicBezTo>
                <a:cubicBezTo>
                  <a:pt x="4994590" y="158564"/>
                  <a:pt x="4978981" y="161604"/>
                  <a:pt x="4957527" y="165906"/>
                </a:cubicBezTo>
                <a:cubicBezTo>
                  <a:pt x="4949454" y="171499"/>
                  <a:pt x="4943965" y="170258"/>
                  <a:pt x="4941062" y="162185"/>
                </a:cubicBezTo>
                <a:cubicBezTo>
                  <a:pt x="4938158" y="154111"/>
                  <a:pt x="4935580" y="145106"/>
                  <a:pt x="4933328" y="135168"/>
                </a:cubicBezTo>
                <a:cubicBezTo>
                  <a:pt x="4927062" y="136028"/>
                  <a:pt x="4921613" y="137143"/>
                  <a:pt x="4916980" y="138513"/>
                </a:cubicBezTo>
                <a:cubicBezTo>
                  <a:pt x="4912349" y="139882"/>
                  <a:pt x="4907021" y="137570"/>
                  <a:pt x="4900998" y="131576"/>
                </a:cubicBezTo>
                <a:lnTo>
                  <a:pt x="4900323" y="130244"/>
                </a:lnTo>
                <a:lnTo>
                  <a:pt x="4899708" y="135342"/>
                </a:lnTo>
                <a:cubicBezTo>
                  <a:pt x="4897249" y="152302"/>
                  <a:pt x="4894201" y="167261"/>
                  <a:pt x="4890566" y="180221"/>
                </a:cubicBezTo>
                <a:cubicBezTo>
                  <a:pt x="4883296" y="206141"/>
                  <a:pt x="4874139" y="228071"/>
                  <a:pt x="4863097" y="246010"/>
                </a:cubicBezTo>
                <a:cubicBezTo>
                  <a:pt x="4852055" y="263950"/>
                  <a:pt x="4838135" y="278305"/>
                  <a:pt x="4821335" y="289074"/>
                </a:cubicBezTo>
                <a:cubicBezTo>
                  <a:pt x="4804536" y="299844"/>
                  <a:pt x="4800918" y="298725"/>
                  <a:pt x="4810483" y="285718"/>
                </a:cubicBezTo>
                <a:cubicBezTo>
                  <a:pt x="4820048" y="272712"/>
                  <a:pt x="4830635" y="256174"/>
                  <a:pt x="4842243" y="236105"/>
                </a:cubicBezTo>
                <a:cubicBezTo>
                  <a:pt x="4853852" y="216036"/>
                  <a:pt x="4862341" y="192572"/>
                  <a:pt x="4867711" y="165712"/>
                </a:cubicBezTo>
                <a:cubicBezTo>
                  <a:pt x="4873082" y="138853"/>
                  <a:pt x="4876441" y="117902"/>
                  <a:pt x="4877789" y="102859"/>
                </a:cubicBezTo>
                <a:cubicBezTo>
                  <a:pt x="4879137" y="87816"/>
                  <a:pt x="4878685" y="75688"/>
                  <a:pt x="4876434" y="66475"/>
                </a:cubicBezTo>
                <a:cubicBezTo>
                  <a:pt x="4874182" y="57261"/>
                  <a:pt x="4876315" y="53622"/>
                  <a:pt x="4882833" y="55558"/>
                </a:cubicBezTo>
                <a:cubicBezTo>
                  <a:pt x="4889351" y="57494"/>
                  <a:pt x="4893803" y="58846"/>
                  <a:pt x="4896191" y="59613"/>
                </a:cubicBezTo>
                <a:cubicBezTo>
                  <a:pt x="4898579" y="60380"/>
                  <a:pt x="4906218" y="60333"/>
                  <a:pt x="4919110" y="59473"/>
                </a:cubicBezTo>
                <a:cubicBezTo>
                  <a:pt x="4932002" y="58613"/>
                  <a:pt x="4947307" y="56411"/>
                  <a:pt x="4965024" y="52869"/>
                </a:cubicBezTo>
                <a:cubicBezTo>
                  <a:pt x="4982742" y="49327"/>
                  <a:pt x="4998021" y="45484"/>
                  <a:pt x="5010863" y="41340"/>
                </a:cubicBezTo>
                <a:cubicBezTo>
                  <a:pt x="5017283" y="39268"/>
                  <a:pt x="5023097" y="38281"/>
                  <a:pt x="5028304" y="38379"/>
                </a:cubicBezTo>
                <a:close/>
                <a:moveTo>
                  <a:pt x="3297357" y="37834"/>
                </a:moveTo>
                <a:lnTo>
                  <a:pt x="3324309" y="37834"/>
                </a:lnTo>
                <a:lnTo>
                  <a:pt x="3324309" y="195762"/>
                </a:lnTo>
                <a:lnTo>
                  <a:pt x="3356704" y="195762"/>
                </a:lnTo>
                <a:lnTo>
                  <a:pt x="3356704" y="225597"/>
                </a:lnTo>
                <a:lnTo>
                  <a:pt x="3324309" y="225597"/>
                </a:lnTo>
                <a:lnTo>
                  <a:pt x="3324309" y="276878"/>
                </a:lnTo>
                <a:lnTo>
                  <a:pt x="3290409" y="276878"/>
                </a:lnTo>
                <a:lnTo>
                  <a:pt x="3290409" y="225597"/>
                </a:lnTo>
                <a:lnTo>
                  <a:pt x="3186471" y="225597"/>
                </a:lnTo>
                <a:lnTo>
                  <a:pt x="3186471" y="197999"/>
                </a:lnTo>
                <a:close/>
                <a:moveTo>
                  <a:pt x="2013061" y="37834"/>
                </a:moveTo>
                <a:lnTo>
                  <a:pt x="2035970" y="37834"/>
                </a:lnTo>
                <a:lnTo>
                  <a:pt x="2035970" y="276878"/>
                </a:lnTo>
                <a:lnTo>
                  <a:pt x="2000714" y="276878"/>
                </a:lnTo>
                <a:lnTo>
                  <a:pt x="2000714" y="90620"/>
                </a:lnTo>
                <a:cubicBezTo>
                  <a:pt x="1993573" y="101676"/>
                  <a:pt x="1978724" y="112926"/>
                  <a:pt x="1956167" y="124370"/>
                </a:cubicBezTo>
                <a:lnTo>
                  <a:pt x="1956167" y="93567"/>
                </a:lnTo>
                <a:cubicBezTo>
                  <a:pt x="1979082" y="78008"/>
                  <a:pt x="1998047" y="59430"/>
                  <a:pt x="2013061" y="37834"/>
                </a:cubicBezTo>
                <a:close/>
                <a:moveTo>
                  <a:pt x="2210718" y="37164"/>
                </a:moveTo>
                <a:cubicBezTo>
                  <a:pt x="2218318" y="38252"/>
                  <a:pt x="2225384" y="40472"/>
                  <a:pt x="2231916" y="43824"/>
                </a:cubicBezTo>
                <a:cubicBezTo>
                  <a:pt x="2244980" y="50528"/>
                  <a:pt x="2254075" y="60222"/>
                  <a:pt x="2259202" y="72906"/>
                </a:cubicBezTo>
                <a:cubicBezTo>
                  <a:pt x="2264328" y="85590"/>
                  <a:pt x="2265002" y="99568"/>
                  <a:pt x="2261224" y="114840"/>
                </a:cubicBezTo>
                <a:cubicBezTo>
                  <a:pt x="2257445" y="130113"/>
                  <a:pt x="2247188" y="142288"/>
                  <a:pt x="2230453" y="151365"/>
                </a:cubicBezTo>
                <a:cubicBezTo>
                  <a:pt x="2242456" y="155495"/>
                  <a:pt x="2251978" y="163210"/>
                  <a:pt x="2259019" y="174510"/>
                </a:cubicBezTo>
                <a:cubicBezTo>
                  <a:pt x="2266060" y="185810"/>
                  <a:pt x="2268412" y="200645"/>
                  <a:pt x="2266074" y="219015"/>
                </a:cubicBezTo>
                <a:cubicBezTo>
                  <a:pt x="2263737" y="237385"/>
                  <a:pt x="2255398" y="252299"/>
                  <a:pt x="2241058" y="263756"/>
                </a:cubicBezTo>
                <a:cubicBezTo>
                  <a:pt x="2226718" y="275214"/>
                  <a:pt x="2210513" y="280710"/>
                  <a:pt x="2192445" y="280244"/>
                </a:cubicBezTo>
                <a:cubicBezTo>
                  <a:pt x="2174376" y="279778"/>
                  <a:pt x="2158677" y="274074"/>
                  <a:pt x="2145348" y="263133"/>
                </a:cubicBezTo>
                <a:cubicBezTo>
                  <a:pt x="2132018" y="252191"/>
                  <a:pt x="2123439" y="235363"/>
                  <a:pt x="2119611" y="212648"/>
                </a:cubicBezTo>
                <a:lnTo>
                  <a:pt x="2151166" y="206539"/>
                </a:lnTo>
                <a:cubicBezTo>
                  <a:pt x="2155267" y="220377"/>
                  <a:pt x="2161040" y="230584"/>
                  <a:pt x="2168482" y="237159"/>
                </a:cubicBezTo>
                <a:cubicBezTo>
                  <a:pt x="2175925" y="243734"/>
                  <a:pt x="2184977" y="247050"/>
                  <a:pt x="2195639" y="247107"/>
                </a:cubicBezTo>
                <a:cubicBezTo>
                  <a:pt x="2206301" y="247165"/>
                  <a:pt x="2214966" y="242830"/>
                  <a:pt x="2221634" y="234104"/>
                </a:cubicBezTo>
                <a:cubicBezTo>
                  <a:pt x="2228302" y="225378"/>
                  <a:pt x="2231206" y="215380"/>
                  <a:pt x="2230346" y="204108"/>
                </a:cubicBezTo>
                <a:cubicBezTo>
                  <a:pt x="2229485" y="192837"/>
                  <a:pt x="2225165" y="184125"/>
                  <a:pt x="2217386" y="177973"/>
                </a:cubicBezTo>
                <a:cubicBezTo>
                  <a:pt x="2209606" y="171821"/>
                  <a:pt x="2195456" y="167283"/>
                  <a:pt x="2174935" y="164357"/>
                </a:cubicBezTo>
                <a:lnTo>
                  <a:pt x="2174935" y="140803"/>
                </a:lnTo>
                <a:cubicBezTo>
                  <a:pt x="2195040" y="138896"/>
                  <a:pt x="2209065" y="134189"/>
                  <a:pt x="2217009" y="126682"/>
                </a:cubicBezTo>
                <a:cubicBezTo>
                  <a:pt x="2224954" y="119175"/>
                  <a:pt x="2228507" y="109459"/>
                  <a:pt x="2227668" y="97535"/>
                </a:cubicBezTo>
                <a:cubicBezTo>
                  <a:pt x="2226829" y="85612"/>
                  <a:pt x="2221616" y="76979"/>
                  <a:pt x="2212030" y="71637"/>
                </a:cubicBezTo>
                <a:cubicBezTo>
                  <a:pt x="2202443" y="66295"/>
                  <a:pt x="2192168" y="65729"/>
                  <a:pt x="2181205" y="69938"/>
                </a:cubicBezTo>
                <a:cubicBezTo>
                  <a:pt x="2170242" y="74147"/>
                  <a:pt x="2160997" y="86891"/>
                  <a:pt x="2153468" y="108172"/>
                </a:cubicBezTo>
                <a:lnTo>
                  <a:pt x="2122299" y="103332"/>
                </a:lnTo>
                <a:cubicBezTo>
                  <a:pt x="2127863" y="84260"/>
                  <a:pt x="2135589" y="69074"/>
                  <a:pt x="2145477" y="57774"/>
                </a:cubicBezTo>
                <a:cubicBezTo>
                  <a:pt x="2155364" y="46474"/>
                  <a:pt x="2168977" y="39648"/>
                  <a:pt x="2186314" y="37296"/>
                </a:cubicBezTo>
                <a:cubicBezTo>
                  <a:pt x="2194983" y="36120"/>
                  <a:pt x="2203117" y="36076"/>
                  <a:pt x="2210718" y="37164"/>
                </a:cubicBezTo>
                <a:close/>
                <a:moveTo>
                  <a:pt x="1114894" y="36500"/>
                </a:moveTo>
                <a:cubicBezTo>
                  <a:pt x="1124272" y="36500"/>
                  <a:pt x="1134504" y="38013"/>
                  <a:pt x="1145589" y="41039"/>
                </a:cubicBezTo>
                <a:cubicBezTo>
                  <a:pt x="1156674" y="44064"/>
                  <a:pt x="1161675" y="52185"/>
                  <a:pt x="1160592" y="65399"/>
                </a:cubicBezTo>
                <a:cubicBezTo>
                  <a:pt x="1159510" y="78614"/>
                  <a:pt x="1152988" y="82392"/>
                  <a:pt x="1141029" y="76735"/>
                </a:cubicBezTo>
                <a:cubicBezTo>
                  <a:pt x="1129069" y="71078"/>
                  <a:pt x="1118787" y="62958"/>
                  <a:pt x="1110183" y="52375"/>
                </a:cubicBezTo>
                <a:cubicBezTo>
                  <a:pt x="1101579" y="41791"/>
                  <a:pt x="1103149" y="36500"/>
                  <a:pt x="1114894" y="36500"/>
                </a:cubicBezTo>
                <a:close/>
                <a:moveTo>
                  <a:pt x="4502326" y="33150"/>
                </a:moveTo>
                <a:cubicBezTo>
                  <a:pt x="4506012" y="32382"/>
                  <a:pt x="4512142" y="33209"/>
                  <a:pt x="4520718" y="35629"/>
                </a:cubicBezTo>
                <a:cubicBezTo>
                  <a:pt x="4537869" y="40469"/>
                  <a:pt x="4546172" y="49718"/>
                  <a:pt x="4545627" y="63377"/>
                </a:cubicBezTo>
                <a:cubicBezTo>
                  <a:pt x="4545082" y="77036"/>
                  <a:pt x="4539740" y="82374"/>
                  <a:pt x="4529601" y="79391"/>
                </a:cubicBezTo>
                <a:cubicBezTo>
                  <a:pt x="4522790" y="75491"/>
                  <a:pt x="4516523" y="69966"/>
                  <a:pt x="4510801" y="62818"/>
                </a:cubicBezTo>
                <a:cubicBezTo>
                  <a:pt x="4505080" y="55669"/>
                  <a:pt x="4501014" y="48141"/>
                  <a:pt x="4498605" y="40232"/>
                </a:cubicBezTo>
                <a:cubicBezTo>
                  <a:pt x="4497401" y="36278"/>
                  <a:pt x="4498641" y="33917"/>
                  <a:pt x="4502326" y="33150"/>
                </a:cubicBezTo>
                <a:close/>
                <a:moveTo>
                  <a:pt x="5401486" y="31800"/>
                </a:moveTo>
                <a:cubicBezTo>
                  <a:pt x="5412205" y="30416"/>
                  <a:pt x="5421135" y="33004"/>
                  <a:pt x="5428277" y="39565"/>
                </a:cubicBezTo>
                <a:cubicBezTo>
                  <a:pt x="5435418" y="46126"/>
                  <a:pt x="5436935" y="51102"/>
                  <a:pt x="5432826" y="54493"/>
                </a:cubicBezTo>
                <a:cubicBezTo>
                  <a:pt x="5428718" y="57885"/>
                  <a:pt x="5419727" y="59129"/>
                  <a:pt x="5405852" y="58225"/>
                </a:cubicBezTo>
                <a:cubicBezTo>
                  <a:pt x="5391978" y="57322"/>
                  <a:pt x="5372049" y="58222"/>
                  <a:pt x="5346064" y="60925"/>
                </a:cubicBezTo>
                <a:cubicBezTo>
                  <a:pt x="5320080" y="63628"/>
                  <a:pt x="5297071" y="66091"/>
                  <a:pt x="5277038" y="68314"/>
                </a:cubicBezTo>
                <a:cubicBezTo>
                  <a:pt x="5257004" y="70536"/>
                  <a:pt x="5242309" y="72336"/>
                  <a:pt x="5232952" y="73713"/>
                </a:cubicBezTo>
                <a:cubicBezTo>
                  <a:pt x="5223595" y="75089"/>
                  <a:pt x="5214851" y="71024"/>
                  <a:pt x="5206720" y="61516"/>
                </a:cubicBezTo>
                <a:cubicBezTo>
                  <a:pt x="5198589" y="52009"/>
                  <a:pt x="5200396" y="47940"/>
                  <a:pt x="5212141" y="49309"/>
                </a:cubicBezTo>
                <a:cubicBezTo>
                  <a:pt x="5223886" y="50679"/>
                  <a:pt x="5239036" y="50919"/>
                  <a:pt x="5257592" y="50030"/>
                </a:cubicBezTo>
                <a:cubicBezTo>
                  <a:pt x="5276048" y="48280"/>
                  <a:pt x="5301965" y="45151"/>
                  <a:pt x="5335342" y="40641"/>
                </a:cubicBezTo>
                <a:cubicBezTo>
                  <a:pt x="5368719" y="36131"/>
                  <a:pt x="5390767" y="33184"/>
                  <a:pt x="5401486" y="31800"/>
                </a:cubicBezTo>
                <a:close/>
                <a:moveTo>
                  <a:pt x="5969859" y="29875"/>
                </a:moveTo>
                <a:cubicBezTo>
                  <a:pt x="5995844" y="26175"/>
                  <a:pt x="6016472" y="38995"/>
                  <a:pt x="6031744" y="68335"/>
                </a:cubicBezTo>
                <a:cubicBezTo>
                  <a:pt x="6040836" y="100299"/>
                  <a:pt x="6028396" y="132020"/>
                  <a:pt x="5994424" y="163497"/>
                </a:cubicBezTo>
                <a:cubicBezTo>
                  <a:pt x="5984300" y="178697"/>
                  <a:pt x="5979238" y="196694"/>
                  <a:pt x="5979238" y="217488"/>
                </a:cubicBezTo>
                <a:lnTo>
                  <a:pt x="5946800" y="217488"/>
                </a:lnTo>
                <a:cubicBezTo>
                  <a:pt x="5945825" y="180978"/>
                  <a:pt x="5960774" y="147730"/>
                  <a:pt x="5991649" y="117744"/>
                </a:cubicBezTo>
                <a:cubicBezTo>
                  <a:pt x="5998575" y="107391"/>
                  <a:pt x="6001601" y="96385"/>
                  <a:pt x="6000726" y="84726"/>
                </a:cubicBezTo>
                <a:cubicBezTo>
                  <a:pt x="5996008" y="68851"/>
                  <a:pt x="5987054" y="61366"/>
                  <a:pt x="5973860" y="62269"/>
                </a:cubicBezTo>
                <a:lnTo>
                  <a:pt x="5968568" y="62269"/>
                </a:lnTo>
                <a:cubicBezTo>
                  <a:pt x="5952292" y="63044"/>
                  <a:pt x="5944606" y="76989"/>
                  <a:pt x="5945510" y="104107"/>
                </a:cubicBezTo>
                <a:lnTo>
                  <a:pt x="5911695" y="104107"/>
                </a:lnTo>
                <a:cubicBezTo>
                  <a:pt x="5910734" y="66994"/>
                  <a:pt x="5922472" y="44208"/>
                  <a:pt x="5946908" y="35747"/>
                </a:cubicBezTo>
                <a:cubicBezTo>
                  <a:pt x="5950880" y="32764"/>
                  <a:pt x="5958530" y="30807"/>
                  <a:pt x="5969859" y="29875"/>
                </a:cubicBezTo>
                <a:close/>
                <a:moveTo>
                  <a:pt x="770496" y="27035"/>
                </a:moveTo>
                <a:cubicBezTo>
                  <a:pt x="781122" y="27035"/>
                  <a:pt x="791440" y="29294"/>
                  <a:pt x="801449" y="33811"/>
                </a:cubicBezTo>
                <a:cubicBezTo>
                  <a:pt x="811459" y="38328"/>
                  <a:pt x="815911" y="47352"/>
                  <a:pt x="814807" y="60882"/>
                </a:cubicBezTo>
                <a:cubicBezTo>
                  <a:pt x="813703" y="74412"/>
                  <a:pt x="806934" y="77416"/>
                  <a:pt x="794502" y="69895"/>
                </a:cubicBezTo>
                <a:cubicBezTo>
                  <a:pt x="782068" y="62373"/>
                  <a:pt x="771797" y="53350"/>
                  <a:pt x="763688" y="42824"/>
                </a:cubicBezTo>
                <a:cubicBezTo>
                  <a:pt x="755579" y="32298"/>
                  <a:pt x="757848" y="27035"/>
                  <a:pt x="770496" y="27035"/>
                </a:cubicBezTo>
                <a:close/>
                <a:moveTo>
                  <a:pt x="4687912" y="25971"/>
                </a:moveTo>
                <a:cubicBezTo>
                  <a:pt x="4691881" y="26369"/>
                  <a:pt x="4696249" y="27767"/>
                  <a:pt x="4701017" y="30165"/>
                </a:cubicBezTo>
                <a:cubicBezTo>
                  <a:pt x="4710554" y="34962"/>
                  <a:pt x="4717996" y="39992"/>
                  <a:pt x="4723345" y="45255"/>
                </a:cubicBezTo>
                <a:cubicBezTo>
                  <a:pt x="4728694" y="50517"/>
                  <a:pt x="4728758" y="55981"/>
                  <a:pt x="4723538" y="61645"/>
                </a:cubicBezTo>
                <a:cubicBezTo>
                  <a:pt x="4718319" y="67310"/>
                  <a:pt x="4713981" y="73383"/>
                  <a:pt x="4710525" y="79865"/>
                </a:cubicBezTo>
                <a:cubicBezTo>
                  <a:pt x="4707069" y="86346"/>
                  <a:pt x="4699777" y="100332"/>
                  <a:pt x="4688649" y="121821"/>
                </a:cubicBezTo>
                <a:cubicBezTo>
                  <a:pt x="4677521" y="143309"/>
                  <a:pt x="4669505" y="146403"/>
                  <a:pt x="4664600" y="131102"/>
                </a:cubicBezTo>
                <a:cubicBezTo>
                  <a:pt x="4655250" y="132006"/>
                  <a:pt x="4645176" y="132909"/>
                  <a:pt x="4634378" y="133813"/>
                </a:cubicBezTo>
                <a:cubicBezTo>
                  <a:pt x="4623580" y="134716"/>
                  <a:pt x="4613420" y="135533"/>
                  <a:pt x="4603898" y="136265"/>
                </a:cubicBezTo>
                <a:cubicBezTo>
                  <a:pt x="4603196" y="140524"/>
                  <a:pt x="4600679" y="143879"/>
                  <a:pt x="4596348" y="146332"/>
                </a:cubicBezTo>
                <a:cubicBezTo>
                  <a:pt x="4592017" y="148784"/>
                  <a:pt x="4588217" y="144259"/>
                  <a:pt x="4584948" y="132759"/>
                </a:cubicBezTo>
                <a:cubicBezTo>
                  <a:pt x="4581678" y="121258"/>
                  <a:pt x="4578939" y="105756"/>
                  <a:pt x="4576731" y="86253"/>
                </a:cubicBezTo>
                <a:cubicBezTo>
                  <a:pt x="4574522" y="66751"/>
                  <a:pt x="4571145" y="52676"/>
                  <a:pt x="4566599" y="44029"/>
                </a:cubicBezTo>
                <a:cubicBezTo>
                  <a:pt x="4562053" y="35381"/>
                  <a:pt x="4565280" y="32183"/>
                  <a:pt x="4576279" y="34435"/>
                </a:cubicBezTo>
                <a:cubicBezTo>
                  <a:pt x="4587278" y="36686"/>
                  <a:pt x="4595990" y="37823"/>
                  <a:pt x="4602414" y="37844"/>
                </a:cubicBezTo>
                <a:cubicBezTo>
                  <a:pt x="4608838" y="37866"/>
                  <a:pt x="4621325" y="36995"/>
                  <a:pt x="4639874" y="35231"/>
                </a:cubicBezTo>
                <a:cubicBezTo>
                  <a:pt x="4658423" y="33467"/>
                  <a:pt x="4670867" y="30983"/>
                  <a:pt x="4677205" y="27777"/>
                </a:cubicBezTo>
                <a:cubicBezTo>
                  <a:pt x="4680375" y="26175"/>
                  <a:pt x="4683943" y="25573"/>
                  <a:pt x="4687912" y="25971"/>
                </a:cubicBezTo>
                <a:close/>
                <a:moveTo>
                  <a:pt x="5742066" y="23346"/>
                </a:moveTo>
                <a:cubicBezTo>
                  <a:pt x="5746872" y="23669"/>
                  <a:pt x="5752674" y="25465"/>
                  <a:pt x="5759470" y="28735"/>
                </a:cubicBezTo>
                <a:cubicBezTo>
                  <a:pt x="5779862" y="40637"/>
                  <a:pt x="5784982" y="49671"/>
                  <a:pt x="5774829" y="55838"/>
                </a:cubicBezTo>
                <a:cubicBezTo>
                  <a:pt x="5764676" y="62004"/>
                  <a:pt x="5756710" y="73390"/>
                  <a:pt x="5750931" y="89996"/>
                </a:cubicBezTo>
                <a:cubicBezTo>
                  <a:pt x="5760826" y="100436"/>
                  <a:pt x="5758894" y="106749"/>
                  <a:pt x="5745134" y="108936"/>
                </a:cubicBezTo>
                <a:cubicBezTo>
                  <a:pt x="5731374" y="111123"/>
                  <a:pt x="5709624" y="115615"/>
                  <a:pt x="5679883" y="122412"/>
                </a:cubicBezTo>
                <a:cubicBezTo>
                  <a:pt x="5672168" y="150705"/>
                  <a:pt x="5664653" y="173087"/>
                  <a:pt x="5657340" y="189557"/>
                </a:cubicBezTo>
                <a:cubicBezTo>
                  <a:pt x="5650026" y="206026"/>
                  <a:pt x="5639712" y="222521"/>
                  <a:pt x="5626398" y="239041"/>
                </a:cubicBezTo>
                <a:cubicBezTo>
                  <a:pt x="5613083" y="255561"/>
                  <a:pt x="5596513" y="268922"/>
                  <a:pt x="5576687" y="279126"/>
                </a:cubicBezTo>
                <a:cubicBezTo>
                  <a:pt x="5556862" y="289329"/>
                  <a:pt x="5555349" y="285883"/>
                  <a:pt x="5572149" y="268790"/>
                </a:cubicBezTo>
                <a:cubicBezTo>
                  <a:pt x="5588948" y="251696"/>
                  <a:pt x="5603360" y="233570"/>
                  <a:pt x="5615384" y="214412"/>
                </a:cubicBezTo>
                <a:cubicBezTo>
                  <a:pt x="5627409" y="195253"/>
                  <a:pt x="5637235" y="173560"/>
                  <a:pt x="5644864" y="149332"/>
                </a:cubicBezTo>
                <a:cubicBezTo>
                  <a:pt x="5652493" y="125104"/>
                  <a:pt x="5656978" y="105380"/>
                  <a:pt x="5658319" y="90157"/>
                </a:cubicBezTo>
                <a:cubicBezTo>
                  <a:pt x="5659660" y="74935"/>
                  <a:pt x="5658304" y="63650"/>
                  <a:pt x="5654253" y="56300"/>
                </a:cubicBezTo>
                <a:cubicBezTo>
                  <a:pt x="5650203" y="48951"/>
                  <a:pt x="5650994" y="44706"/>
                  <a:pt x="5656630" y="43566"/>
                </a:cubicBezTo>
                <a:cubicBezTo>
                  <a:pt x="5662266" y="42426"/>
                  <a:pt x="5668160" y="42982"/>
                  <a:pt x="5674312" y="45233"/>
                </a:cubicBezTo>
                <a:cubicBezTo>
                  <a:pt x="5680463" y="47485"/>
                  <a:pt x="5687210" y="47778"/>
                  <a:pt x="5694552" y="46115"/>
                </a:cubicBezTo>
                <a:cubicBezTo>
                  <a:pt x="5701895" y="44452"/>
                  <a:pt x="5708337" y="42128"/>
                  <a:pt x="5713880" y="39146"/>
                </a:cubicBezTo>
                <a:cubicBezTo>
                  <a:pt x="5719422" y="36163"/>
                  <a:pt x="5725008" y="32047"/>
                  <a:pt x="5730636" y="26799"/>
                </a:cubicBezTo>
                <a:cubicBezTo>
                  <a:pt x="5733450" y="24174"/>
                  <a:pt x="5737260" y="23024"/>
                  <a:pt x="5742066" y="23346"/>
                </a:cubicBezTo>
                <a:close/>
                <a:moveTo>
                  <a:pt x="3413999" y="23120"/>
                </a:moveTo>
                <a:cubicBezTo>
                  <a:pt x="3403516" y="26118"/>
                  <a:pt x="3397916" y="31976"/>
                  <a:pt x="3397199" y="40694"/>
                </a:cubicBezTo>
                <a:cubicBezTo>
                  <a:pt x="3397988" y="51234"/>
                  <a:pt x="3402454" y="57982"/>
                  <a:pt x="3410600" y="60936"/>
                </a:cubicBezTo>
                <a:lnTo>
                  <a:pt x="3416967" y="60764"/>
                </a:lnTo>
                <a:cubicBezTo>
                  <a:pt x="3428898" y="57881"/>
                  <a:pt x="3434412" y="50768"/>
                  <a:pt x="3433508" y="39425"/>
                </a:cubicBezTo>
                <a:lnTo>
                  <a:pt x="3433508" y="38780"/>
                </a:lnTo>
                <a:cubicBezTo>
                  <a:pt x="3430497" y="30506"/>
                  <a:pt x="3425772" y="25286"/>
                  <a:pt x="3419333" y="23120"/>
                </a:cubicBezTo>
                <a:close/>
                <a:moveTo>
                  <a:pt x="2337674" y="23120"/>
                </a:moveTo>
                <a:cubicBezTo>
                  <a:pt x="2327191" y="26118"/>
                  <a:pt x="2321591" y="31976"/>
                  <a:pt x="2320874" y="40694"/>
                </a:cubicBezTo>
                <a:cubicBezTo>
                  <a:pt x="2321663" y="51234"/>
                  <a:pt x="2326129" y="57982"/>
                  <a:pt x="2334275" y="60936"/>
                </a:cubicBezTo>
                <a:lnTo>
                  <a:pt x="2340642" y="60764"/>
                </a:lnTo>
                <a:cubicBezTo>
                  <a:pt x="2352573" y="57881"/>
                  <a:pt x="2358087" y="50768"/>
                  <a:pt x="2357183" y="39425"/>
                </a:cubicBezTo>
                <a:lnTo>
                  <a:pt x="2357183" y="38780"/>
                </a:lnTo>
                <a:cubicBezTo>
                  <a:pt x="2354172" y="30506"/>
                  <a:pt x="2349447" y="25286"/>
                  <a:pt x="2343008" y="23120"/>
                </a:cubicBezTo>
                <a:close/>
                <a:moveTo>
                  <a:pt x="110123" y="21045"/>
                </a:moveTo>
                <a:cubicBezTo>
                  <a:pt x="118290" y="22457"/>
                  <a:pt x="127392" y="25444"/>
                  <a:pt x="137430" y="30004"/>
                </a:cubicBezTo>
                <a:cubicBezTo>
                  <a:pt x="148960" y="35467"/>
                  <a:pt x="153355" y="41924"/>
                  <a:pt x="150616" y="49374"/>
                </a:cubicBezTo>
                <a:cubicBezTo>
                  <a:pt x="147877" y="56824"/>
                  <a:pt x="146077" y="66349"/>
                  <a:pt x="145217" y="77950"/>
                </a:cubicBezTo>
                <a:cubicBezTo>
                  <a:pt x="144356" y="89551"/>
                  <a:pt x="143926" y="106796"/>
                  <a:pt x="143926" y="129683"/>
                </a:cubicBezTo>
                <a:cubicBezTo>
                  <a:pt x="143926" y="151551"/>
                  <a:pt x="144819" y="171872"/>
                  <a:pt x="146604" y="190643"/>
                </a:cubicBezTo>
                <a:cubicBezTo>
                  <a:pt x="148390" y="209414"/>
                  <a:pt x="148590" y="226676"/>
                  <a:pt x="147206" y="242429"/>
                </a:cubicBezTo>
                <a:cubicBezTo>
                  <a:pt x="145823" y="258182"/>
                  <a:pt x="140846" y="272138"/>
                  <a:pt x="132278" y="284299"/>
                </a:cubicBezTo>
                <a:cubicBezTo>
                  <a:pt x="123710" y="296459"/>
                  <a:pt x="116407" y="298205"/>
                  <a:pt x="110370" y="289537"/>
                </a:cubicBezTo>
                <a:cubicBezTo>
                  <a:pt x="104333" y="280868"/>
                  <a:pt x="98916" y="273698"/>
                  <a:pt x="94119" y="268026"/>
                </a:cubicBezTo>
                <a:cubicBezTo>
                  <a:pt x="89322" y="262355"/>
                  <a:pt x="83801" y="256088"/>
                  <a:pt x="77556" y="249226"/>
                </a:cubicBezTo>
                <a:cubicBezTo>
                  <a:pt x="71311" y="242364"/>
                  <a:pt x="72777" y="239887"/>
                  <a:pt x="81955" y="241794"/>
                </a:cubicBezTo>
                <a:cubicBezTo>
                  <a:pt x="91133" y="243702"/>
                  <a:pt x="98712" y="245275"/>
                  <a:pt x="104691" y="246516"/>
                </a:cubicBezTo>
                <a:cubicBezTo>
                  <a:pt x="110671" y="247756"/>
                  <a:pt x="114181" y="246555"/>
                  <a:pt x="115221" y="242913"/>
                </a:cubicBezTo>
                <a:cubicBezTo>
                  <a:pt x="116260" y="239270"/>
                  <a:pt x="117228" y="231831"/>
                  <a:pt x="118124" y="220596"/>
                </a:cubicBezTo>
                <a:cubicBezTo>
                  <a:pt x="119021" y="209360"/>
                  <a:pt x="119250" y="178597"/>
                  <a:pt x="118813" y="128306"/>
                </a:cubicBezTo>
                <a:cubicBezTo>
                  <a:pt x="118375" y="78015"/>
                  <a:pt x="114776" y="47212"/>
                  <a:pt x="108015" y="35898"/>
                </a:cubicBezTo>
                <a:cubicBezTo>
                  <a:pt x="101253" y="24583"/>
                  <a:pt x="101956" y="19632"/>
                  <a:pt x="110123" y="21045"/>
                </a:cubicBezTo>
                <a:close/>
                <a:moveTo>
                  <a:pt x="3901488" y="18913"/>
                </a:moveTo>
                <a:cubicBezTo>
                  <a:pt x="3904751" y="18803"/>
                  <a:pt x="3908617" y="19593"/>
                  <a:pt x="3913088" y="21281"/>
                </a:cubicBezTo>
                <a:cubicBezTo>
                  <a:pt x="3922029" y="24658"/>
                  <a:pt x="3928758" y="28756"/>
                  <a:pt x="3933275" y="33575"/>
                </a:cubicBezTo>
                <a:lnTo>
                  <a:pt x="3934350" y="45572"/>
                </a:lnTo>
                <a:lnTo>
                  <a:pt x="3936027" y="43930"/>
                </a:lnTo>
                <a:cubicBezTo>
                  <a:pt x="3937116" y="43601"/>
                  <a:pt x="3938611" y="43613"/>
                  <a:pt x="3940513" y="43964"/>
                </a:cubicBezTo>
                <a:cubicBezTo>
                  <a:pt x="3948121" y="45369"/>
                  <a:pt x="3953140" y="46269"/>
                  <a:pt x="3955570" y="46664"/>
                </a:cubicBezTo>
                <a:cubicBezTo>
                  <a:pt x="3958001" y="47058"/>
                  <a:pt x="3962285" y="46846"/>
                  <a:pt x="3968423" y="46029"/>
                </a:cubicBezTo>
                <a:cubicBezTo>
                  <a:pt x="3974561" y="45212"/>
                  <a:pt x="3980981" y="43548"/>
                  <a:pt x="3987685" y="41039"/>
                </a:cubicBezTo>
                <a:cubicBezTo>
                  <a:pt x="3994389" y="38529"/>
                  <a:pt x="3999362" y="35338"/>
                  <a:pt x="4002603" y="31466"/>
                </a:cubicBezTo>
                <a:cubicBezTo>
                  <a:pt x="4005843" y="27595"/>
                  <a:pt x="4011540" y="27602"/>
                  <a:pt x="4019693" y="31488"/>
                </a:cubicBezTo>
                <a:cubicBezTo>
                  <a:pt x="4027845" y="35374"/>
                  <a:pt x="4034832" y="40426"/>
                  <a:pt x="4040654" y="46642"/>
                </a:cubicBezTo>
                <a:cubicBezTo>
                  <a:pt x="4046476" y="52858"/>
                  <a:pt x="4044863" y="57813"/>
                  <a:pt x="4035815" y="61506"/>
                </a:cubicBezTo>
                <a:cubicBezTo>
                  <a:pt x="4026766" y="65198"/>
                  <a:pt x="4012842" y="81091"/>
                  <a:pt x="3994042" y="109183"/>
                </a:cubicBezTo>
                <a:cubicBezTo>
                  <a:pt x="4015251" y="124613"/>
                  <a:pt x="4030451" y="141155"/>
                  <a:pt x="4039643" y="158808"/>
                </a:cubicBezTo>
                <a:cubicBezTo>
                  <a:pt x="4048836" y="176460"/>
                  <a:pt x="4048764" y="194479"/>
                  <a:pt x="4039428" y="212863"/>
                </a:cubicBezTo>
                <a:cubicBezTo>
                  <a:pt x="4030093" y="231247"/>
                  <a:pt x="4021467" y="234610"/>
                  <a:pt x="4013551" y="222951"/>
                </a:cubicBezTo>
                <a:cubicBezTo>
                  <a:pt x="4005636" y="211293"/>
                  <a:pt x="3995203" y="200018"/>
                  <a:pt x="3982254" y="189126"/>
                </a:cubicBezTo>
                <a:cubicBezTo>
                  <a:pt x="3969305" y="178235"/>
                  <a:pt x="3970032" y="174363"/>
                  <a:pt x="3984437" y="177511"/>
                </a:cubicBezTo>
                <a:cubicBezTo>
                  <a:pt x="3998842" y="180658"/>
                  <a:pt x="4007166" y="182175"/>
                  <a:pt x="4009411" y="182060"/>
                </a:cubicBezTo>
                <a:cubicBezTo>
                  <a:pt x="4011655" y="181946"/>
                  <a:pt x="4011687" y="177063"/>
                  <a:pt x="4009508" y="167412"/>
                </a:cubicBezTo>
                <a:cubicBezTo>
                  <a:pt x="4007328" y="157761"/>
                  <a:pt x="4003015" y="148207"/>
                  <a:pt x="3996569" y="138749"/>
                </a:cubicBezTo>
                <a:cubicBezTo>
                  <a:pt x="3990123" y="129292"/>
                  <a:pt x="3984466" y="122728"/>
                  <a:pt x="3979597" y="119056"/>
                </a:cubicBezTo>
                <a:cubicBezTo>
                  <a:pt x="3974729" y="115385"/>
                  <a:pt x="3973646" y="110987"/>
                  <a:pt x="3976349" y="105860"/>
                </a:cubicBezTo>
                <a:cubicBezTo>
                  <a:pt x="3979052" y="100733"/>
                  <a:pt x="3983326" y="91244"/>
                  <a:pt x="3989170" y="77391"/>
                </a:cubicBezTo>
                <a:cubicBezTo>
                  <a:pt x="3995013" y="63538"/>
                  <a:pt x="3997953" y="56655"/>
                  <a:pt x="3997989" y="56741"/>
                </a:cubicBezTo>
                <a:cubicBezTo>
                  <a:pt x="3998024" y="56827"/>
                  <a:pt x="3995716" y="57533"/>
                  <a:pt x="3991062" y="58860"/>
                </a:cubicBezTo>
                <a:cubicBezTo>
                  <a:pt x="3986409" y="60186"/>
                  <a:pt x="3979307" y="61954"/>
                  <a:pt x="3969756" y="64162"/>
                </a:cubicBezTo>
                <a:lnTo>
                  <a:pt x="3969756" y="155323"/>
                </a:lnTo>
                <a:cubicBezTo>
                  <a:pt x="3969756" y="200982"/>
                  <a:pt x="3969287" y="237546"/>
                  <a:pt x="3968348" y="265015"/>
                </a:cubicBezTo>
                <a:cubicBezTo>
                  <a:pt x="3967408" y="292483"/>
                  <a:pt x="3963748" y="311004"/>
                  <a:pt x="3957367" y="320576"/>
                </a:cubicBezTo>
                <a:cubicBezTo>
                  <a:pt x="3950985" y="330148"/>
                  <a:pt x="3946701" y="322350"/>
                  <a:pt x="3944514" y="297183"/>
                </a:cubicBezTo>
                <a:cubicBezTo>
                  <a:pt x="3942327" y="272016"/>
                  <a:pt x="3941685" y="244107"/>
                  <a:pt x="3942589" y="213455"/>
                </a:cubicBezTo>
                <a:cubicBezTo>
                  <a:pt x="3943492" y="182802"/>
                  <a:pt x="3944170" y="151275"/>
                  <a:pt x="3944622" y="118874"/>
                </a:cubicBezTo>
                <a:cubicBezTo>
                  <a:pt x="3945073" y="86472"/>
                  <a:pt x="3942600" y="65535"/>
                  <a:pt x="3937201" y="56064"/>
                </a:cubicBezTo>
                <a:cubicBezTo>
                  <a:pt x="3935851" y="53696"/>
                  <a:pt x="3934907" y="51668"/>
                  <a:pt x="3934371" y="49979"/>
                </a:cubicBezTo>
                <a:lnTo>
                  <a:pt x="3934259" y="48831"/>
                </a:lnTo>
                <a:lnTo>
                  <a:pt x="3932115" y="52887"/>
                </a:lnTo>
                <a:cubicBezTo>
                  <a:pt x="3929902" y="58531"/>
                  <a:pt x="3928467" y="67082"/>
                  <a:pt x="3927811" y="78542"/>
                </a:cubicBezTo>
                <a:cubicBezTo>
                  <a:pt x="3926937" y="93821"/>
                  <a:pt x="3926270" y="111876"/>
                  <a:pt x="3925811" y="132705"/>
                </a:cubicBezTo>
                <a:cubicBezTo>
                  <a:pt x="3925352" y="153534"/>
                  <a:pt x="3923731" y="171595"/>
                  <a:pt x="3920950" y="186889"/>
                </a:cubicBezTo>
                <a:cubicBezTo>
                  <a:pt x="3918167" y="202183"/>
                  <a:pt x="3911861" y="214932"/>
                  <a:pt x="3902031" y="225135"/>
                </a:cubicBezTo>
                <a:cubicBezTo>
                  <a:pt x="3892201" y="235338"/>
                  <a:pt x="3885149" y="235467"/>
                  <a:pt x="3880876" y="225522"/>
                </a:cubicBezTo>
                <a:cubicBezTo>
                  <a:pt x="3876603" y="215577"/>
                  <a:pt x="3870296" y="206553"/>
                  <a:pt x="3861958" y="198451"/>
                </a:cubicBezTo>
                <a:cubicBezTo>
                  <a:pt x="3853619" y="190349"/>
                  <a:pt x="3855383" y="187420"/>
                  <a:pt x="3867249" y="189664"/>
                </a:cubicBezTo>
                <a:cubicBezTo>
                  <a:pt x="3879115" y="191908"/>
                  <a:pt x="3885691" y="192830"/>
                  <a:pt x="3886974" y="192428"/>
                </a:cubicBezTo>
                <a:cubicBezTo>
                  <a:pt x="3888257" y="192027"/>
                  <a:pt x="3889975" y="187743"/>
                  <a:pt x="3892126" y="179576"/>
                </a:cubicBezTo>
                <a:cubicBezTo>
                  <a:pt x="3894277" y="171409"/>
                  <a:pt x="3896252" y="159206"/>
                  <a:pt x="3898052" y="142965"/>
                </a:cubicBezTo>
                <a:cubicBezTo>
                  <a:pt x="3899851" y="126725"/>
                  <a:pt x="3900977" y="107606"/>
                  <a:pt x="3901429" y="85608"/>
                </a:cubicBezTo>
                <a:cubicBezTo>
                  <a:pt x="3901881" y="63610"/>
                  <a:pt x="3901339" y="51295"/>
                  <a:pt x="3899805" y="48664"/>
                </a:cubicBezTo>
                <a:cubicBezTo>
                  <a:pt x="3898270" y="46033"/>
                  <a:pt x="3895101" y="45373"/>
                  <a:pt x="3890297" y="46685"/>
                </a:cubicBezTo>
                <a:cubicBezTo>
                  <a:pt x="3885493" y="47997"/>
                  <a:pt x="3879585" y="49456"/>
                  <a:pt x="3872573" y="51062"/>
                </a:cubicBezTo>
                <a:cubicBezTo>
                  <a:pt x="3877965" y="55723"/>
                  <a:pt x="3879739" y="60276"/>
                  <a:pt x="3877897" y="64721"/>
                </a:cubicBezTo>
                <a:cubicBezTo>
                  <a:pt x="3876054" y="69167"/>
                  <a:pt x="3874724" y="73698"/>
                  <a:pt x="3873906" y="78316"/>
                </a:cubicBezTo>
                <a:cubicBezTo>
                  <a:pt x="3877520" y="77513"/>
                  <a:pt x="3881410" y="76635"/>
                  <a:pt x="3885576" y="75681"/>
                </a:cubicBezTo>
                <a:cubicBezTo>
                  <a:pt x="3889742" y="74727"/>
                  <a:pt x="3893337" y="76204"/>
                  <a:pt x="3896363" y="80112"/>
                </a:cubicBezTo>
                <a:cubicBezTo>
                  <a:pt x="3899389" y="84020"/>
                  <a:pt x="3898489" y="88049"/>
                  <a:pt x="3893664" y="92201"/>
                </a:cubicBezTo>
                <a:cubicBezTo>
                  <a:pt x="3888838" y="96352"/>
                  <a:pt x="3881686" y="99618"/>
                  <a:pt x="3872207" y="101999"/>
                </a:cubicBezTo>
                <a:cubicBezTo>
                  <a:pt x="3871490" y="109097"/>
                  <a:pt x="3870257" y="116045"/>
                  <a:pt x="3868507" y="122842"/>
                </a:cubicBezTo>
                <a:cubicBezTo>
                  <a:pt x="3869311" y="122082"/>
                  <a:pt x="3872591" y="120544"/>
                  <a:pt x="3878348" y="118228"/>
                </a:cubicBezTo>
                <a:cubicBezTo>
                  <a:pt x="3884106" y="115912"/>
                  <a:pt x="3889082" y="116880"/>
                  <a:pt x="3893277" y="121132"/>
                </a:cubicBezTo>
                <a:cubicBezTo>
                  <a:pt x="3897471" y="125384"/>
                  <a:pt x="3897421" y="129622"/>
                  <a:pt x="3893126" y="133845"/>
                </a:cubicBezTo>
                <a:cubicBezTo>
                  <a:pt x="3888831" y="138068"/>
                  <a:pt x="3879571" y="142266"/>
                  <a:pt x="3865345" y="146439"/>
                </a:cubicBezTo>
                <a:cubicBezTo>
                  <a:pt x="3862864" y="162185"/>
                  <a:pt x="3856519" y="179798"/>
                  <a:pt x="3846309" y="199279"/>
                </a:cubicBezTo>
                <a:cubicBezTo>
                  <a:pt x="3836099" y="218760"/>
                  <a:pt x="3823049" y="232964"/>
                  <a:pt x="3807160" y="241891"/>
                </a:cubicBezTo>
                <a:cubicBezTo>
                  <a:pt x="3791271" y="250818"/>
                  <a:pt x="3787890" y="249456"/>
                  <a:pt x="3797018" y="237804"/>
                </a:cubicBezTo>
                <a:cubicBezTo>
                  <a:pt x="3806146" y="226153"/>
                  <a:pt x="3814258" y="213458"/>
                  <a:pt x="3821357" y="199720"/>
                </a:cubicBezTo>
                <a:cubicBezTo>
                  <a:pt x="3828455" y="185982"/>
                  <a:pt x="3834672" y="170308"/>
                  <a:pt x="3840006" y="152699"/>
                </a:cubicBezTo>
                <a:cubicBezTo>
                  <a:pt x="3838830" y="154506"/>
                  <a:pt x="3836608" y="155409"/>
                  <a:pt x="3833338" y="155409"/>
                </a:cubicBezTo>
                <a:cubicBezTo>
                  <a:pt x="3829638" y="155409"/>
                  <a:pt x="3825325" y="153018"/>
                  <a:pt x="3820400" y="148235"/>
                </a:cubicBezTo>
                <a:cubicBezTo>
                  <a:pt x="3815474" y="143453"/>
                  <a:pt x="3815857" y="140112"/>
                  <a:pt x="3821550" y="138211"/>
                </a:cubicBezTo>
                <a:cubicBezTo>
                  <a:pt x="3827243" y="136311"/>
                  <a:pt x="3834406" y="133798"/>
                  <a:pt x="3843039" y="130672"/>
                </a:cubicBezTo>
                <a:cubicBezTo>
                  <a:pt x="3844617" y="123502"/>
                  <a:pt x="3845857" y="115099"/>
                  <a:pt x="3846760" y="105462"/>
                </a:cubicBezTo>
                <a:cubicBezTo>
                  <a:pt x="3839848" y="107269"/>
                  <a:pt x="3833621" y="105752"/>
                  <a:pt x="3828079" y="100913"/>
                </a:cubicBezTo>
                <a:cubicBezTo>
                  <a:pt x="3822536" y="96073"/>
                  <a:pt x="3823131" y="92710"/>
                  <a:pt x="3829864" y="90824"/>
                </a:cubicBezTo>
                <a:cubicBezTo>
                  <a:pt x="3836597" y="88938"/>
                  <a:pt x="3842731" y="86956"/>
                  <a:pt x="3848266" y="84877"/>
                </a:cubicBezTo>
                <a:cubicBezTo>
                  <a:pt x="3849958" y="70952"/>
                  <a:pt x="3850138" y="61423"/>
                  <a:pt x="3848804" y="56289"/>
                </a:cubicBezTo>
                <a:cubicBezTo>
                  <a:pt x="3845176" y="55558"/>
                  <a:pt x="3841455" y="52525"/>
                  <a:pt x="3837640" y="47191"/>
                </a:cubicBezTo>
                <a:cubicBezTo>
                  <a:pt x="3833826" y="41856"/>
                  <a:pt x="3835991" y="39189"/>
                  <a:pt x="3844136" y="39189"/>
                </a:cubicBezTo>
                <a:cubicBezTo>
                  <a:pt x="3849872" y="39189"/>
                  <a:pt x="3858509" y="37267"/>
                  <a:pt x="3870045" y="33424"/>
                </a:cubicBezTo>
                <a:cubicBezTo>
                  <a:pt x="3881582" y="29581"/>
                  <a:pt x="3889405" y="25752"/>
                  <a:pt x="3893513" y="21937"/>
                </a:cubicBezTo>
                <a:cubicBezTo>
                  <a:pt x="3895567" y="20030"/>
                  <a:pt x="3898226" y="19022"/>
                  <a:pt x="3901488" y="18913"/>
                </a:cubicBezTo>
                <a:close/>
                <a:moveTo>
                  <a:pt x="417778" y="18502"/>
                </a:moveTo>
                <a:cubicBezTo>
                  <a:pt x="421921" y="18912"/>
                  <a:pt x="427976" y="22018"/>
                  <a:pt x="435946" y="27820"/>
                </a:cubicBezTo>
                <a:cubicBezTo>
                  <a:pt x="446572" y="35557"/>
                  <a:pt x="449494" y="41852"/>
                  <a:pt x="444711" y="46707"/>
                </a:cubicBezTo>
                <a:cubicBezTo>
                  <a:pt x="439929" y="51561"/>
                  <a:pt x="435785" y="56720"/>
                  <a:pt x="432279" y="62183"/>
                </a:cubicBezTo>
                <a:cubicBezTo>
                  <a:pt x="428772" y="67647"/>
                  <a:pt x="415067" y="89229"/>
                  <a:pt x="391161" y="126929"/>
                </a:cubicBezTo>
                <a:lnTo>
                  <a:pt x="420953" y="126929"/>
                </a:lnTo>
                <a:cubicBezTo>
                  <a:pt x="433372" y="110510"/>
                  <a:pt x="438907" y="97177"/>
                  <a:pt x="437559" y="86931"/>
                </a:cubicBezTo>
                <a:cubicBezTo>
                  <a:pt x="436211" y="76685"/>
                  <a:pt x="442539" y="75140"/>
                  <a:pt x="456542" y="82295"/>
                </a:cubicBezTo>
                <a:cubicBezTo>
                  <a:pt x="470545" y="89451"/>
                  <a:pt x="475977" y="94922"/>
                  <a:pt x="472836" y="98708"/>
                </a:cubicBezTo>
                <a:cubicBezTo>
                  <a:pt x="469696" y="102494"/>
                  <a:pt x="464698" y="108391"/>
                  <a:pt x="457843" y="116400"/>
                </a:cubicBezTo>
                <a:cubicBezTo>
                  <a:pt x="450989" y="124409"/>
                  <a:pt x="442725" y="135135"/>
                  <a:pt x="433053" y="148579"/>
                </a:cubicBezTo>
                <a:cubicBezTo>
                  <a:pt x="423381" y="162023"/>
                  <a:pt x="414816" y="173241"/>
                  <a:pt x="407359" y="182232"/>
                </a:cubicBezTo>
                <a:cubicBezTo>
                  <a:pt x="422502" y="176998"/>
                  <a:pt x="437760" y="172768"/>
                  <a:pt x="453133" y="169541"/>
                </a:cubicBezTo>
                <a:cubicBezTo>
                  <a:pt x="468505" y="166315"/>
                  <a:pt x="463784" y="171793"/>
                  <a:pt x="438968" y="185975"/>
                </a:cubicBezTo>
                <a:cubicBezTo>
                  <a:pt x="414153" y="200158"/>
                  <a:pt x="398747" y="210081"/>
                  <a:pt x="392753" y="215745"/>
                </a:cubicBezTo>
                <a:cubicBezTo>
                  <a:pt x="386759" y="221410"/>
                  <a:pt x="380693" y="219703"/>
                  <a:pt x="374556" y="210626"/>
                </a:cubicBezTo>
                <a:cubicBezTo>
                  <a:pt x="368418" y="201549"/>
                  <a:pt x="368823" y="194110"/>
                  <a:pt x="375771" y="188309"/>
                </a:cubicBezTo>
                <a:cubicBezTo>
                  <a:pt x="382719" y="182508"/>
                  <a:pt x="389079" y="176055"/>
                  <a:pt x="394851" y="168950"/>
                </a:cubicBezTo>
                <a:cubicBezTo>
                  <a:pt x="400622" y="161844"/>
                  <a:pt x="407438" y="152828"/>
                  <a:pt x="415296" y="141900"/>
                </a:cubicBezTo>
                <a:cubicBezTo>
                  <a:pt x="391233" y="146303"/>
                  <a:pt x="375627" y="150781"/>
                  <a:pt x="368479" y="155334"/>
                </a:cubicBezTo>
                <a:cubicBezTo>
                  <a:pt x="361330" y="159887"/>
                  <a:pt x="356096" y="156735"/>
                  <a:pt x="352777" y="145880"/>
                </a:cubicBezTo>
                <a:cubicBezTo>
                  <a:pt x="349457" y="135024"/>
                  <a:pt x="351371" y="128367"/>
                  <a:pt x="358520" y="125908"/>
                </a:cubicBezTo>
                <a:cubicBezTo>
                  <a:pt x="365668" y="123448"/>
                  <a:pt x="371770" y="119060"/>
                  <a:pt x="376825" y="112743"/>
                </a:cubicBezTo>
                <a:cubicBezTo>
                  <a:pt x="381880" y="106426"/>
                  <a:pt x="389330" y="93495"/>
                  <a:pt x="399174" y="73949"/>
                </a:cubicBezTo>
                <a:cubicBezTo>
                  <a:pt x="409019" y="54404"/>
                  <a:pt x="413041" y="40820"/>
                  <a:pt x="411242" y="33198"/>
                </a:cubicBezTo>
                <a:cubicBezTo>
                  <a:pt x="409442" y="25576"/>
                  <a:pt x="410453" y="20840"/>
                  <a:pt x="414274" y="18991"/>
                </a:cubicBezTo>
                <a:cubicBezTo>
                  <a:pt x="415230" y="18528"/>
                  <a:pt x="416398" y="18365"/>
                  <a:pt x="417778" y="18502"/>
                </a:cubicBezTo>
                <a:close/>
                <a:moveTo>
                  <a:pt x="1224777" y="17233"/>
                </a:moveTo>
                <a:cubicBezTo>
                  <a:pt x="1226381" y="17349"/>
                  <a:pt x="1228271" y="17838"/>
                  <a:pt x="1230447" y="18700"/>
                </a:cubicBezTo>
                <a:cubicBezTo>
                  <a:pt x="1239151" y="22149"/>
                  <a:pt x="1245479" y="26831"/>
                  <a:pt x="1249430" y="32746"/>
                </a:cubicBezTo>
                <a:cubicBezTo>
                  <a:pt x="1253380" y="38662"/>
                  <a:pt x="1253839" y="43032"/>
                  <a:pt x="1250806" y="45857"/>
                </a:cubicBezTo>
                <a:cubicBezTo>
                  <a:pt x="1247774" y="48682"/>
                  <a:pt x="1244787" y="52274"/>
                  <a:pt x="1241847" y="56634"/>
                </a:cubicBezTo>
                <a:cubicBezTo>
                  <a:pt x="1262368" y="74946"/>
                  <a:pt x="1278046" y="88437"/>
                  <a:pt x="1288880" y="97105"/>
                </a:cubicBezTo>
                <a:cubicBezTo>
                  <a:pt x="1299714" y="105774"/>
                  <a:pt x="1311111" y="113209"/>
                  <a:pt x="1323071" y="119411"/>
                </a:cubicBezTo>
                <a:cubicBezTo>
                  <a:pt x="1335030" y="125614"/>
                  <a:pt x="1347205" y="131511"/>
                  <a:pt x="1359595" y="137104"/>
                </a:cubicBezTo>
                <a:cubicBezTo>
                  <a:pt x="1371985" y="142696"/>
                  <a:pt x="1371971" y="146468"/>
                  <a:pt x="1359552" y="148418"/>
                </a:cubicBezTo>
                <a:cubicBezTo>
                  <a:pt x="1347133" y="150368"/>
                  <a:pt x="1334202" y="151569"/>
                  <a:pt x="1320758" y="152021"/>
                </a:cubicBezTo>
                <a:cubicBezTo>
                  <a:pt x="1307314" y="152473"/>
                  <a:pt x="1296775" y="148178"/>
                  <a:pt x="1289138" y="139136"/>
                </a:cubicBezTo>
                <a:cubicBezTo>
                  <a:pt x="1281502" y="130095"/>
                  <a:pt x="1263193" y="106724"/>
                  <a:pt x="1234211" y="69024"/>
                </a:cubicBezTo>
                <a:cubicBezTo>
                  <a:pt x="1222667" y="91122"/>
                  <a:pt x="1210442" y="110241"/>
                  <a:pt x="1197536" y="126381"/>
                </a:cubicBezTo>
                <a:cubicBezTo>
                  <a:pt x="1184630" y="142521"/>
                  <a:pt x="1170541" y="153867"/>
                  <a:pt x="1155268" y="160421"/>
                </a:cubicBezTo>
                <a:cubicBezTo>
                  <a:pt x="1139996" y="166974"/>
                  <a:pt x="1137644" y="164375"/>
                  <a:pt x="1148213" y="152623"/>
                </a:cubicBezTo>
                <a:cubicBezTo>
                  <a:pt x="1158782" y="140872"/>
                  <a:pt x="1169386" y="127682"/>
                  <a:pt x="1180027" y="113055"/>
                </a:cubicBezTo>
                <a:cubicBezTo>
                  <a:pt x="1190667" y="98428"/>
                  <a:pt x="1199780" y="82432"/>
                  <a:pt x="1207367" y="65066"/>
                </a:cubicBezTo>
                <a:cubicBezTo>
                  <a:pt x="1214952" y="47700"/>
                  <a:pt x="1218520" y="34768"/>
                  <a:pt x="1218068" y="26272"/>
                </a:cubicBezTo>
                <a:cubicBezTo>
                  <a:pt x="1217729" y="19899"/>
                  <a:pt x="1219965" y="16887"/>
                  <a:pt x="1224777" y="17233"/>
                </a:cubicBezTo>
                <a:close/>
                <a:moveTo>
                  <a:pt x="2792341" y="13989"/>
                </a:moveTo>
                <a:cubicBezTo>
                  <a:pt x="2795254" y="13563"/>
                  <a:pt x="2799202" y="14194"/>
                  <a:pt x="2804185" y="15882"/>
                </a:cubicBezTo>
                <a:cubicBezTo>
                  <a:pt x="2814151" y="19259"/>
                  <a:pt x="2821841" y="24167"/>
                  <a:pt x="2827255" y="30606"/>
                </a:cubicBezTo>
                <a:cubicBezTo>
                  <a:pt x="2832668" y="37045"/>
                  <a:pt x="2831561" y="41415"/>
                  <a:pt x="2823932" y="43717"/>
                </a:cubicBezTo>
                <a:cubicBezTo>
                  <a:pt x="2816302" y="46018"/>
                  <a:pt x="2806863" y="49417"/>
                  <a:pt x="2795613" y="53913"/>
                </a:cubicBezTo>
                <a:cubicBezTo>
                  <a:pt x="2784363" y="58408"/>
                  <a:pt x="2773777" y="61904"/>
                  <a:pt x="2763853" y="64399"/>
                </a:cubicBezTo>
                <a:cubicBezTo>
                  <a:pt x="2778251" y="69404"/>
                  <a:pt x="2784550" y="74462"/>
                  <a:pt x="2782750" y="79574"/>
                </a:cubicBezTo>
                <a:cubicBezTo>
                  <a:pt x="2780951" y="84687"/>
                  <a:pt x="2780051" y="93266"/>
                  <a:pt x="2780051" y="105311"/>
                </a:cubicBezTo>
                <a:cubicBezTo>
                  <a:pt x="2788856" y="103662"/>
                  <a:pt x="2797069" y="101224"/>
                  <a:pt x="2804691" y="97998"/>
                </a:cubicBezTo>
                <a:cubicBezTo>
                  <a:pt x="2812312" y="94771"/>
                  <a:pt x="2819332" y="96768"/>
                  <a:pt x="2825749" y="103989"/>
                </a:cubicBezTo>
                <a:cubicBezTo>
                  <a:pt x="2832166" y="111209"/>
                  <a:pt x="2830284" y="115912"/>
                  <a:pt x="2820103" y="118099"/>
                </a:cubicBezTo>
                <a:cubicBezTo>
                  <a:pt x="2809921" y="120286"/>
                  <a:pt x="2797015" y="123022"/>
                  <a:pt x="2781384" y="126305"/>
                </a:cubicBezTo>
                <a:lnTo>
                  <a:pt x="2781384" y="162895"/>
                </a:lnTo>
                <a:cubicBezTo>
                  <a:pt x="2794262" y="166107"/>
                  <a:pt x="2804429" y="169699"/>
                  <a:pt x="2811886" y="173671"/>
                </a:cubicBezTo>
                <a:cubicBezTo>
                  <a:pt x="2819343" y="177643"/>
                  <a:pt x="2823548" y="184817"/>
                  <a:pt x="2824502" y="195192"/>
                </a:cubicBezTo>
                <a:cubicBezTo>
                  <a:pt x="2825455" y="205567"/>
                  <a:pt x="2820777" y="209074"/>
                  <a:pt x="2810466" y="205711"/>
                </a:cubicBezTo>
                <a:cubicBezTo>
                  <a:pt x="2800155" y="202348"/>
                  <a:pt x="2790462" y="192780"/>
                  <a:pt x="2781384" y="177005"/>
                </a:cubicBezTo>
                <a:lnTo>
                  <a:pt x="2781384" y="233620"/>
                </a:lnTo>
                <a:cubicBezTo>
                  <a:pt x="2781384" y="256249"/>
                  <a:pt x="2779645" y="274741"/>
                  <a:pt x="2776168" y="289096"/>
                </a:cubicBezTo>
                <a:cubicBezTo>
                  <a:pt x="2772691" y="303450"/>
                  <a:pt x="2767040" y="304884"/>
                  <a:pt x="2759218" y="293398"/>
                </a:cubicBezTo>
                <a:cubicBezTo>
                  <a:pt x="2751395" y="281911"/>
                  <a:pt x="2748384" y="272640"/>
                  <a:pt x="2750184" y="265585"/>
                </a:cubicBezTo>
                <a:cubicBezTo>
                  <a:pt x="2751983" y="258529"/>
                  <a:pt x="2753557" y="247118"/>
                  <a:pt x="2754905" y="231351"/>
                </a:cubicBezTo>
                <a:cubicBezTo>
                  <a:pt x="2756253" y="215584"/>
                  <a:pt x="2756927" y="192966"/>
                  <a:pt x="2756927" y="163497"/>
                </a:cubicBezTo>
                <a:cubicBezTo>
                  <a:pt x="2755708" y="174840"/>
                  <a:pt x="2748000" y="189216"/>
                  <a:pt x="2733803" y="206625"/>
                </a:cubicBezTo>
                <a:cubicBezTo>
                  <a:pt x="2719607" y="224034"/>
                  <a:pt x="2702814" y="238073"/>
                  <a:pt x="2683426" y="248742"/>
                </a:cubicBezTo>
                <a:cubicBezTo>
                  <a:pt x="2664038" y="259411"/>
                  <a:pt x="2660514" y="257984"/>
                  <a:pt x="2672854" y="244462"/>
                </a:cubicBezTo>
                <a:cubicBezTo>
                  <a:pt x="2685194" y="230939"/>
                  <a:pt x="2699624" y="213010"/>
                  <a:pt x="2716143" y="190675"/>
                </a:cubicBezTo>
                <a:cubicBezTo>
                  <a:pt x="2732663" y="168340"/>
                  <a:pt x="2744014" y="149386"/>
                  <a:pt x="2750194" y="133813"/>
                </a:cubicBezTo>
                <a:cubicBezTo>
                  <a:pt x="2742078" y="137297"/>
                  <a:pt x="2733409" y="140882"/>
                  <a:pt x="2724188" y="144568"/>
                </a:cubicBezTo>
                <a:lnTo>
                  <a:pt x="2697429" y="153925"/>
                </a:lnTo>
                <a:cubicBezTo>
                  <a:pt x="2687205" y="156707"/>
                  <a:pt x="2676794" y="153885"/>
                  <a:pt x="2666196" y="145460"/>
                </a:cubicBezTo>
                <a:cubicBezTo>
                  <a:pt x="2655599" y="137036"/>
                  <a:pt x="2656226" y="132529"/>
                  <a:pt x="2668079" y="131941"/>
                </a:cubicBezTo>
                <a:cubicBezTo>
                  <a:pt x="2679931" y="131353"/>
                  <a:pt x="2692575" y="129493"/>
                  <a:pt x="2706012" y="126359"/>
                </a:cubicBezTo>
                <a:cubicBezTo>
                  <a:pt x="2719449" y="123226"/>
                  <a:pt x="2735976" y="118798"/>
                  <a:pt x="2755593" y="113077"/>
                </a:cubicBezTo>
                <a:cubicBezTo>
                  <a:pt x="2755593" y="104731"/>
                  <a:pt x="2755152" y="97245"/>
                  <a:pt x="2754270" y="90620"/>
                </a:cubicBezTo>
                <a:cubicBezTo>
                  <a:pt x="2753389" y="83995"/>
                  <a:pt x="2752094" y="78144"/>
                  <a:pt x="2750388" y="73067"/>
                </a:cubicBezTo>
                <a:cubicBezTo>
                  <a:pt x="2741769" y="75763"/>
                  <a:pt x="2733631" y="77111"/>
                  <a:pt x="2725974" y="77111"/>
                </a:cubicBezTo>
                <a:cubicBezTo>
                  <a:pt x="2716925" y="77111"/>
                  <a:pt x="2717370" y="73835"/>
                  <a:pt x="2727307" y="67281"/>
                </a:cubicBezTo>
                <a:cubicBezTo>
                  <a:pt x="2737245" y="60728"/>
                  <a:pt x="2746849" y="54579"/>
                  <a:pt x="2756120" y="48836"/>
                </a:cubicBezTo>
                <a:cubicBezTo>
                  <a:pt x="2765391" y="43093"/>
                  <a:pt x="2772386" y="37862"/>
                  <a:pt x="2777104" y="33144"/>
                </a:cubicBezTo>
                <a:cubicBezTo>
                  <a:pt x="2781821" y="28426"/>
                  <a:pt x="2785023" y="23526"/>
                  <a:pt x="2786708" y="18442"/>
                </a:cubicBezTo>
                <a:cubicBezTo>
                  <a:pt x="2787550" y="15900"/>
                  <a:pt x="2789428" y="14416"/>
                  <a:pt x="2792341" y="13989"/>
                </a:cubicBezTo>
                <a:close/>
                <a:moveTo>
                  <a:pt x="899791" y="8200"/>
                </a:moveTo>
                <a:cubicBezTo>
                  <a:pt x="901505" y="8103"/>
                  <a:pt x="903675" y="8348"/>
                  <a:pt x="906301" y="8934"/>
                </a:cubicBezTo>
                <a:cubicBezTo>
                  <a:pt x="916806" y="11279"/>
                  <a:pt x="925607" y="14305"/>
                  <a:pt x="932705" y="18012"/>
                </a:cubicBezTo>
                <a:cubicBezTo>
                  <a:pt x="939804" y="21719"/>
                  <a:pt x="941094" y="28154"/>
                  <a:pt x="936577" y="37317"/>
                </a:cubicBezTo>
                <a:cubicBezTo>
                  <a:pt x="932060" y="46481"/>
                  <a:pt x="930217" y="66442"/>
                  <a:pt x="931049" y="97202"/>
                </a:cubicBezTo>
                <a:cubicBezTo>
                  <a:pt x="947282" y="94649"/>
                  <a:pt x="960074" y="91986"/>
                  <a:pt x="969423" y="89211"/>
                </a:cubicBezTo>
                <a:cubicBezTo>
                  <a:pt x="978773" y="86436"/>
                  <a:pt x="988238" y="89512"/>
                  <a:pt x="997817" y="98439"/>
                </a:cubicBezTo>
                <a:cubicBezTo>
                  <a:pt x="1007396" y="107366"/>
                  <a:pt x="1005553" y="112116"/>
                  <a:pt x="992289" y="112689"/>
                </a:cubicBezTo>
                <a:cubicBezTo>
                  <a:pt x="979024" y="113263"/>
                  <a:pt x="958661" y="115622"/>
                  <a:pt x="931199" y="119766"/>
                </a:cubicBezTo>
                <a:cubicBezTo>
                  <a:pt x="932060" y="151458"/>
                  <a:pt x="933623" y="185068"/>
                  <a:pt x="935889" y="220596"/>
                </a:cubicBezTo>
                <a:cubicBezTo>
                  <a:pt x="938155" y="256124"/>
                  <a:pt x="934003" y="281363"/>
                  <a:pt x="923434" y="296312"/>
                </a:cubicBezTo>
                <a:cubicBezTo>
                  <a:pt x="912865" y="311262"/>
                  <a:pt x="904893" y="313800"/>
                  <a:pt x="899515" y="303927"/>
                </a:cubicBezTo>
                <a:cubicBezTo>
                  <a:pt x="894137" y="294054"/>
                  <a:pt x="884999" y="283453"/>
                  <a:pt x="872100" y="272124"/>
                </a:cubicBezTo>
                <a:cubicBezTo>
                  <a:pt x="859201" y="260795"/>
                  <a:pt x="860151" y="256705"/>
                  <a:pt x="874950" y="259852"/>
                </a:cubicBezTo>
                <a:cubicBezTo>
                  <a:pt x="889749" y="263000"/>
                  <a:pt x="898759" y="264291"/>
                  <a:pt x="901978" y="263724"/>
                </a:cubicBezTo>
                <a:cubicBezTo>
                  <a:pt x="905198" y="263158"/>
                  <a:pt x="907244" y="252585"/>
                  <a:pt x="908119" y="232007"/>
                </a:cubicBezTo>
                <a:cubicBezTo>
                  <a:pt x="908994" y="211429"/>
                  <a:pt x="908585" y="175098"/>
                  <a:pt x="906893" y="123014"/>
                </a:cubicBezTo>
                <a:lnTo>
                  <a:pt x="882759" y="128198"/>
                </a:lnTo>
                <a:cubicBezTo>
                  <a:pt x="865034" y="131927"/>
                  <a:pt x="852604" y="134695"/>
                  <a:pt x="845470" y="136501"/>
                </a:cubicBezTo>
                <a:cubicBezTo>
                  <a:pt x="838336" y="138308"/>
                  <a:pt x="829442" y="135759"/>
                  <a:pt x="818787" y="128854"/>
                </a:cubicBezTo>
                <a:cubicBezTo>
                  <a:pt x="808132" y="121950"/>
                  <a:pt x="808978" y="117891"/>
                  <a:pt x="821325" y="116680"/>
                </a:cubicBezTo>
                <a:cubicBezTo>
                  <a:pt x="833672" y="115468"/>
                  <a:pt x="862144" y="110574"/>
                  <a:pt x="906742" y="101999"/>
                </a:cubicBezTo>
                <a:cubicBezTo>
                  <a:pt x="906742" y="71397"/>
                  <a:pt x="906086" y="51937"/>
                  <a:pt x="904774" y="43620"/>
                </a:cubicBezTo>
                <a:cubicBezTo>
                  <a:pt x="903462" y="35302"/>
                  <a:pt x="900763" y="26856"/>
                  <a:pt x="896675" y="18281"/>
                </a:cubicBezTo>
                <a:cubicBezTo>
                  <a:pt x="893610" y="11849"/>
                  <a:pt x="894649" y="8489"/>
                  <a:pt x="899791" y="8200"/>
                </a:cubicBezTo>
                <a:close/>
                <a:moveTo>
                  <a:pt x="3414128" y="5439"/>
                </a:moveTo>
                <a:cubicBezTo>
                  <a:pt x="3432913" y="6500"/>
                  <a:pt x="3445726" y="16804"/>
                  <a:pt x="3452567" y="36349"/>
                </a:cubicBezTo>
                <a:lnTo>
                  <a:pt x="3452567" y="49363"/>
                </a:lnTo>
                <a:cubicBezTo>
                  <a:pt x="3447476" y="65697"/>
                  <a:pt x="3437244" y="75398"/>
                  <a:pt x="3421871" y="78467"/>
                </a:cubicBezTo>
                <a:lnTo>
                  <a:pt x="3410191" y="78467"/>
                </a:lnTo>
                <a:cubicBezTo>
                  <a:pt x="3390846" y="76430"/>
                  <a:pt x="3380177" y="63861"/>
                  <a:pt x="3378184" y="40759"/>
                </a:cubicBezTo>
                <a:cubicBezTo>
                  <a:pt x="3379130" y="22231"/>
                  <a:pt x="3390688" y="10472"/>
                  <a:pt x="3412858" y="5482"/>
                </a:cubicBezTo>
                <a:close/>
                <a:moveTo>
                  <a:pt x="2337803" y="5439"/>
                </a:moveTo>
                <a:cubicBezTo>
                  <a:pt x="2356588" y="6500"/>
                  <a:pt x="2369401" y="16804"/>
                  <a:pt x="2376242" y="36349"/>
                </a:cubicBezTo>
                <a:lnTo>
                  <a:pt x="2376242" y="49363"/>
                </a:lnTo>
                <a:cubicBezTo>
                  <a:pt x="2371151" y="65697"/>
                  <a:pt x="2360919" y="75398"/>
                  <a:pt x="2345546" y="78467"/>
                </a:cubicBezTo>
                <a:lnTo>
                  <a:pt x="2333866" y="78467"/>
                </a:lnTo>
                <a:cubicBezTo>
                  <a:pt x="2314521" y="76430"/>
                  <a:pt x="2303852" y="63861"/>
                  <a:pt x="2301859" y="40759"/>
                </a:cubicBezTo>
                <a:cubicBezTo>
                  <a:pt x="2302805" y="22231"/>
                  <a:pt x="2314363" y="10472"/>
                  <a:pt x="2336533" y="5482"/>
                </a:cubicBezTo>
                <a:close/>
                <a:moveTo>
                  <a:pt x="4957162" y="2858"/>
                </a:moveTo>
                <a:cubicBezTo>
                  <a:pt x="4969136" y="4751"/>
                  <a:pt x="4978385" y="8243"/>
                  <a:pt x="4984910" y="13333"/>
                </a:cubicBezTo>
                <a:cubicBezTo>
                  <a:pt x="4991435" y="18424"/>
                  <a:pt x="4993557" y="25827"/>
                  <a:pt x="4991277" y="35543"/>
                </a:cubicBezTo>
                <a:cubicBezTo>
                  <a:pt x="4988997" y="45258"/>
                  <a:pt x="4983584" y="47718"/>
                  <a:pt x="4975037" y="42921"/>
                </a:cubicBezTo>
                <a:cubicBezTo>
                  <a:pt x="4966490" y="38124"/>
                  <a:pt x="4958331" y="30864"/>
                  <a:pt x="4950558" y="21142"/>
                </a:cubicBezTo>
                <a:cubicBezTo>
                  <a:pt x="4942986" y="7059"/>
                  <a:pt x="4945188" y="965"/>
                  <a:pt x="4957162" y="2858"/>
                </a:cubicBezTo>
                <a:close/>
                <a:moveTo>
                  <a:pt x="4221196" y="960"/>
                </a:moveTo>
                <a:cubicBezTo>
                  <a:pt x="4222902" y="1046"/>
                  <a:pt x="4224987" y="1506"/>
                  <a:pt x="4227450" y="2342"/>
                </a:cubicBezTo>
                <a:cubicBezTo>
                  <a:pt x="4237302" y="5683"/>
                  <a:pt x="4245655" y="10236"/>
                  <a:pt x="4252510" y="16001"/>
                </a:cubicBezTo>
                <a:cubicBezTo>
                  <a:pt x="4259364" y="21765"/>
                  <a:pt x="4261053" y="26634"/>
                  <a:pt x="4257575" y="30606"/>
                </a:cubicBezTo>
                <a:cubicBezTo>
                  <a:pt x="4254098" y="34578"/>
                  <a:pt x="4250882" y="38414"/>
                  <a:pt x="4247928" y="42114"/>
                </a:cubicBezTo>
                <a:cubicBezTo>
                  <a:pt x="4278903" y="74308"/>
                  <a:pt x="4300614" y="95739"/>
                  <a:pt x="4313061" y="106408"/>
                </a:cubicBezTo>
                <a:cubicBezTo>
                  <a:pt x="4325508" y="117078"/>
                  <a:pt x="4338329" y="126155"/>
                  <a:pt x="4351522" y="133641"/>
                </a:cubicBezTo>
                <a:cubicBezTo>
                  <a:pt x="4364714" y="141126"/>
                  <a:pt x="4379768" y="148009"/>
                  <a:pt x="4396683" y="154290"/>
                </a:cubicBezTo>
                <a:cubicBezTo>
                  <a:pt x="4413597" y="160571"/>
                  <a:pt x="4414909" y="165253"/>
                  <a:pt x="4400619" y="168337"/>
                </a:cubicBezTo>
                <a:cubicBezTo>
                  <a:pt x="4386329" y="171420"/>
                  <a:pt x="4370655" y="172492"/>
                  <a:pt x="4353597" y="171552"/>
                </a:cubicBezTo>
                <a:cubicBezTo>
                  <a:pt x="4336540" y="170613"/>
                  <a:pt x="4324537" y="165677"/>
                  <a:pt x="4317589" y="156743"/>
                </a:cubicBezTo>
                <a:cubicBezTo>
                  <a:pt x="4310641" y="147809"/>
                  <a:pt x="4301055" y="135261"/>
                  <a:pt x="4288830" y="119100"/>
                </a:cubicBezTo>
                <a:cubicBezTo>
                  <a:pt x="4276605" y="102938"/>
                  <a:pt x="4260024" y="81299"/>
                  <a:pt x="4239087" y="54181"/>
                </a:cubicBezTo>
                <a:cubicBezTo>
                  <a:pt x="4229236" y="74573"/>
                  <a:pt x="4218649" y="92692"/>
                  <a:pt x="4207327" y="108538"/>
                </a:cubicBezTo>
                <a:cubicBezTo>
                  <a:pt x="4196006" y="124384"/>
                  <a:pt x="4182124" y="140983"/>
                  <a:pt x="4165683" y="158334"/>
                </a:cubicBezTo>
                <a:cubicBezTo>
                  <a:pt x="4149242" y="175686"/>
                  <a:pt x="4130019" y="189435"/>
                  <a:pt x="4108014" y="199580"/>
                </a:cubicBezTo>
                <a:cubicBezTo>
                  <a:pt x="4086009" y="209726"/>
                  <a:pt x="4083439" y="207120"/>
                  <a:pt x="4100303" y="191761"/>
                </a:cubicBezTo>
                <a:cubicBezTo>
                  <a:pt x="4117167" y="176403"/>
                  <a:pt x="4133235" y="159962"/>
                  <a:pt x="4148507" y="142438"/>
                </a:cubicBezTo>
                <a:cubicBezTo>
                  <a:pt x="4163780" y="124914"/>
                  <a:pt x="4176732" y="107957"/>
                  <a:pt x="4187366" y="91566"/>
                </a:cubicBezTo>
                <a:cubicBezTo>
                  <a:pt x="4197999" y="75175"/>
                  <a:pt x="4206001" y="59695"/>
                  <a:pt x="4211371" y="45126"/>
                </a:cubicBezTo>
                <a:cubicBezTo>
                  <a:pt x="4216742" y="30556"/>
                  <a:pt x="4218301" y="18947"/>
                  <a:pt x="4216050" y="10300"/>
                </a:cubicBezTo>
                <a:cubicBezTo>
                  <a:pt x="4214361" y="3815"/>
                  <a:pt x="4216076" y="701"/>
                  <a:pt x="4221196" y="960"/>
                </a:cubicBezTo>
                <a:close/>
                <a:moveTo>
                  <a:pt x="5302796" y="94"/>
                </a:moveTo>
                <a:cubicBezTo>
                  <a:pt x="5314692" y="1047"/>
                  <a:pt x="5324167" y="4105"/>
                  <a:pt x="5331222" y="9268"/>
                </a:cubicBezTo>
                <a:cubicBezTo>
                  <a:pt x="5338277" y="14430"/>
                  <a:pt x="5340400" y="20955"/>
                  <a:pt x="5337589" y="28842"/>
                </a:cubicBezTo>
                <a:cubicBezTo>
                  <a:pt x="5334779" y="36729"/>
                  <a:pt x="5329641" y="39447"/>
                  <a:pt x="5322177" y="36995"/>
                </a:cubicBezTo>
                <a:cubicBezTo>
                  <a:pt x="5314713" y="34542"/>
                  <a:pt x="5306700" y="28570"/>
                  <a:pt x="5298139" y="19077"/>
                </a:cubicBezTo>
                <a:cubicBezTo>
                  <a:pt x="5289349" y="5468"/>
                  <a:pt x="5290901" y="-860"/>
                  <a:pt x="5302796" y="94"/>
                </a:cubicBezTo>
                <a:close/>
              </a:path>
            </a:pathLst>
          </a:custGeom>
          <a:solidFill>
            <a:prstClr val="black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5191" y="2298968"/>
            <a:ext cx="996480" cy="256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组合 8"/>
          <p:cNvGrpSpPr/>
          <p:nvPr/>
        </p:nvGrpSpPr>
        <p:grpSpPr bwMode="auto">
          <a:xfrm>
            <a:off x="3106937" y="3997220"/>
            <a:ext cx="874576" cy="567717"/>
            <a:chOff x="1307810" y="4437112"/>
            <a:chExt cx="1690404" cy="2267539"/>
          </a:xfrm>
        </p:grpSpPr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1476316" y="4437112"/>
              <a:ext cx="1521898" cy="184395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-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4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℃</a:t>
              </a:r>
              <a:endPara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307810" y="4620714"/>
              <a:ext cx="206290" cy="208393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0457" y="2266961"/>
            <a:ext cx="100893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组合 1"/>
          <p:cNvGrpSpPr/>
          <p:nvPr/>
        </p:nvGrpSpPr>
        <p:grpSpPr bwMode="auto">
          <a:xfrm>
            <a:off x="5120498" y="4221090"/>
            <a:ext cx="1014341" cy="461665"/>
            <a:chOff x="1239986" y="4430064"/>
            <a:chExt cx="2451257" cy="2075799"/>
          </a:xfrm>
        </p:grpSpPr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1350681" y="4430064"/>
              <a:ext cx="2340562" cy="20757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-13℃</a:t>
              </a:r>
              <a:endPara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1239986" y="4720356"/>
              <a:ext cx="278392" cy="12949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20" name="矩形标注 18">
            <a:extLst>
              <a:ext uri="{FF2B5EF4-FFF2-40B4-BE49-F238E27FC236}">
                <a16:creationId xmlns:a16="http://schemas.microsoft.com/office/drawing/2014/main" id="{2CA88793-82D6-4A6A-B81F-ABC61B426FC7}"/>
              </a:ext>
            </a:extLst>
          </p:cNvPr>
          <p:cNvSpPr/>
          <p:nvPr/>
        </p:nvSpPr>
        <p:spPr bwMode="auto">
          <a:xfrm>
            <a:off x="2135560" y="3003434"/>
            <a:ext cx="2088232" cy="461665"/>
          </a:xfrm>
          <a:prstGeom prst="wedgeRoundRectCallout">
            <a:avLst>
              <a:gd name="adj1" fmla="val -2637"/>
              <a:gd name="adj2" fmla="val 159905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比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℃低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℃</a:t>
            </a:r>
          </a:p>
        </p:txBody>
      </p:sp>
      <p:sp>
        <p:nvSpPr>
          <p:cNvPr id="21" name="矩形标注 18">
            <a:extLst>
              <a:ext uri="{FF2B5EF4-FFF2-40B4-BE49-F238E27FC236}">
                <a16:creationId xmlns:a16="http://schemas.microsoft.com/office/drawing/2014/main" id="{E2B342AD-F4C5-4C74-B603-F2938E62169A}"/>
              </a:ext>
            </a:extLst>
          </p:cNvPr>
          <p:cNvSpPr/>
          <p:nvPr/>
        </p:nvSpPr>
        <p:spPr bwMode="auto">
          <a:xfrm>
            <a:off x="4268180" y="3003434"/>
            <a:ext cx="2088232" cy="461665"/>
          </a:xfrm>
          <a:prstGeom prst="wedgeRoundRectCallout">
            <a:avLst>
              <a:gd name="adj1" fmla="val 1308"/>
              <a:gd name="adj2" fmla="val 238417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比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℃低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℃</a:t>
            </a:r>
          </a:p>
        </p:txBody>
      </p:sp>
      <p:sp>
        <p:nvSpPr>
          <p:cNvPr id="22" name="Text Box 965">
            <a:extLst>
              <a:ext uri="{FF2B5EF4-FFF2-40B4-BE49-F238E27FC236}">
                <a16:creationId xmlns:a16="http://schemas.microsoft.com/office/drawing/2014/main" id="{13870876-E38C-4083-A878-24C973E0D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3077" y="2633903"/>
            <a:ext cx="331236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-4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℃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＞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-13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℃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7" name="文本占位符 1">
            <a:extLst>
              <a:ext uri="{FF2B5EF4-FFF2-40B4-BE49-F238E27FC236}">
                <a16:creationId xmlns:a16="http://schemas.microsoft.com/office/drawing/2014/main" id="{6E1BA6EC-CD0A-4D73-A26E-55DE73C632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4239" y="397234"/>
            <a:ext cx="2655374" cy="424732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新知探究</a:t>
            </a:r>
          </a:p>
        </p:txBody>
      </p:sp>
    </p:spTree>
    <p:extLst>
      <p:ext uri="{BB962C8B-B14F-4D97-AF65-F5344CB8AC3E}">
        <p14:creationId xmlns:p14="http://schemas.microsoft.com/office/powerpoint/2010/main" val="1254959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 animBg="1"/>
      <p:bldP spid="21" grpId="0" animBg="1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3210851"/>
  <p:tag name="MH_LIBRARY" val="GRAPHIC"/>
  <p:tag name="MH_TYPE" val="SubTitle"/>
  <p:tag name="MH_ORDER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3232154"/>
  <p:tag name="MH_LIBRARY" val="GRAPHIC"/>
  <p:tag name="MH_TYPE" val="Other"/>
  <p:tag name="MH_ORDER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3210851"/>
  <p:tag name="MH_LIBRARY" val="GRAPHIC"/>
  <p:tag name="MH_TYPE" val="SubTitle"/>
  <p:tag name="MH_ORDER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3232154"/>
  <p:tag name="MH_LIBRARY" val="GRAPHIC"/>
  <p:tag name="MH_TYPE" val="Other"/>
  <p:tag name="MH_ORDER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3232154"/>
  <p:tag name="MH_LIBRARY" val="GRAPHIC"/>
  <p:tag name="MH_TYPE" val="Other"/>
  <p:tag name="MH_ORDER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3232154"/>
  <p:tag name="MH_LIBRARY" val="GRAPHIC"/>
  <p:tag name="MH_TYPE" val="Other"/>
  <p:tag name="MH_ORDER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3232154"/>
  <p:tag name="MH_LIBRARY" val="GRAPHIC"/>
  <p:tag name="MH_TYPE" val="Other"/>
  <p:tag name="MH_ORDER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3232154"/>
  <p:tag name="MH_LIBRARY" val="GRAPHIC"/>
  <p:tag name="MH_TYPE" val="Other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3232154"/>
  <p:tag name="MH_LIBRARY" val="GRAPHIC"/>
  <p:tag name="MH_TYPE" val="Other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623232154"/>
  <p:tag name="MH_LIBRARY" val="GRAPHIC"/>
  <p:tag name="MH_TYPE" val="Other"/>
  <p:tag name="MH_ORDER" val="3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1127</Words>
  <Application>Microsoft Office PowerPoint</Application>
  <PresentationFormat>宽屏</PresentationFormat>
  <Paragraphs>228</Paragraphs>
  <Slides>20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FandolFang R</vt:lpstr>
      <vt:lpstr>等线</vt:lpstr>
      <vt:lpstr>胡晓波真帅体</vt:lpstr>
      <vt:lpstr>思源黑体 CN Bold</vt:lpstr>
      <vt:lpstr>思源黑体 CN Light</vt:lpstr>
      <vt:lpstr>思源宋体 CN Heavy</vt:lpstr>
      <vt:lpstr>Arial</vt:lpstr>
      <vt:lpstr>Cambria Math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2</cp:revision>
  <dcterms:created xsi:type="dcterms:W3CDTF">2020-06-05T01:58:51Z</dcterms:created>
  <dcterms:modified xsi:type="dcterms:W3CDTF">2021-01-08T23:12:14Z</dcterms:modified>
</cp:coreProperties>
</file>