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72"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87" r:id="rId16"/>
    <p:sldId id="273" r:id="rId17"/>
  </p:sldIdLst>
  <p:sldSz cx="12192000" cy="6858000"/>
  <p:notesSz cx="6858000" cy="9144000"/>
  <p:custDataLst>
    <p:tags r:id="rId1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16">
          <p15:clr>
            <a:srgbClr val="A4A3A4"/>
          </p15:clr>
        </p15:guide>
        <p15:guide id="2" pos="7256">
          <p15:clr>
            <a:srgbClr val="A4A3A4"/>
          </p15:clr>
        </p15:guide>
        <p15:guide id="3" orient="horz" pos="600">
          <p15:clr>
            <a:srgbClr val="A4A3A4"/>
          </p15:clr>
        </p15:guide>
        <p15:guide id="4" orient="horz" pos="664">
          <p15:clr>
            <a:srgbClr val="A4A3A4"/>
          </p15:clr>
        </p15:guide>
        <p15:guide id="5" orient="horz" pos="3928">
          <p15:clr>
            <a:srgbClr val="A4A3A4"/>
          </p15:clr>
        </p15:guide>
        <p15:guide id="6" orient="horz" pos="386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0" d="100"/>
          <a:sy n="100" d="100"/>
        </p:scale>
        <p:origin x="900" y="90"/>
      </p:cViewPr>
      <p:guideLst>
        <p:guide pos="416"/>
        <p:guide pos="7256"/>
        <p:guide orient="horz" pos="600"/>
        <p:guide orient="horz" pos="664"/>
        <p:guide orient="horz" pos="3928"/>
        <p:guide orient="horz" pos="3864"/>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FandolFang R" panose="00000500000000000000" pitchFamily="50" charset="-122"/>
                <a:ea typeface="FandolFang R" panose="00000500000000000000" pitchFamily="50"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FandolFang R" panose="00000500000000000000" pitchFamily="50" charset="-122"/>
                <a:ea typeface="FandolFang R" panose="00000500000000000000" pitchFamily="50" charset="-122"/>
              </a:defRPr>
            </a:lvl1pPr>
          </a:lstStyle>
          <a:p>
            <a:fld id="{E3ACD943-6C4C-485E-A1DE-10844C653D4D}" type="datetimeFigureOut">
              <a:rPr lang="zh-CN" altLang="en-US" smtClean="0"/>
              <a:t>2021/1/9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FandolFang R" panose="00000500000000000000" pitchFamily="50" charset="-122"/>
                <a:ea typeface="FandolFang R" panose="00000500000000000000" pitchFamily="50"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FandolFang R" panose="00000500000000000000" pitchFamily="50" charset="-122"/>
                <a:ea typeface="FandolFang R" panose="00000500000000000000" pitchFamily="50" charset="-122"/>
              </a:defRPr>
            </a:lvl1pPr>
          </a:lstStyle>
          <a:p>
            <a:fld id="{47AE6268-3315-45EF-B116-0B9B428CD9F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1pPr>
    <a:lvl2pPr marL="4572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2pPr>
    <a:lvl3pPr marL="9144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3pPr>
    <a:lvl4pPr marL="13716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4pPr>
    <a:lvl5pPr marL="18288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F4AF39AF-2281-4A67-BEFF-C4B1DAD081C2}" type="slidenum">
              <a:rPr kumimoji="0" lang="zh-CN" altLang="en-US" sz="1200" b="0" i="0" u="none" strike="noStrike" kern="1200" cap="none" spc="0" normalizeH="0" baseline="0" noProof="0" smtClean="0">
                <a:ln>
                  <a:noFill/>
                </a:ln>
                <a:solidFill>
                  <a:prstClr val="black"/>
                </a:solidFill>
                <a:effectLst/>
                <a:uLnTx/>
                <a:uFillTx/>
                <a:latin typeface="FandolFang R" panose="00000500000000000000" pitchFamily="50" charset="-122"/>
                <a:ea typeface="FandolFang R" panose="00000500000000000000" pitchFamily="50" charset="-122"/>
                <a:cs typeface="+mn-cs"/>
              </a:rPr>
              <a:t>15</a:t>
            </a:fld>
            <a:endParaRPr kumimoji="0" lang="zh-CN" altLang="en-US" sz="1200" b="0" i="0" u="none" strike="noStrike" kern="1200" cap="none" spc="0" normalizeH="0" baseline="0" noProof="0">
              <a:ln>
                <a:noFill/>
              </a:ln>
              <a:solidFill>
                <a:prstClr val="black"/>
              </a:solidFill>
              <a:effectLst/>
              <a:uLnTx/>
              <a:uFillTx/>
              <a:latin typeface="FandolFang R" panose="00000500000000000000" pitchFamily="50" charset="-122"/>
              <a:ea typeface="FandolFang R" panose="00000500000000000000" pitchFamily="50"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2021/1/9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3" name="箭头: V 形 2"/>
          <p:cNvSpPr/>
          <p:nvPr userDrawn="1"/>
        </p:nvSpPr>
        <p:spPr>
          <a:xfrm>
            <a:off x="571500" y="381000"/>
            <a:ext cx="457200" cy="457200"/>
          </a:xfrm>
          <a:prstGeom prst="chevron">
            <a:avLst/>
          </a:prstGeom>
          <a:solidFill>
            <a:srgbClr val="48CEF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箭头: V 形 3"/>
          <p:cNvSpPr/>
          <p:nvPr userDrawn="1"/>
        </p:nvSpPr>
        <p:spPr>
          <a:xfrm>
            <a:off x="927100" y="381000"/>
            <a:ext cx="457200" cy="457200"/>
          </a:xfrm>
          <a:prstGeom prst="chevron">
            <a:avLst/>
          </a:prstGeom>
          <a:solidFill>
            <a:srgbClr val="48CEF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2021/1/9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oleObject" Target="../embeddings/oleObject6.bin"/><Relationship Id="rId1" Type="http://schemas.openxmlformats.org/officeDocument/2006/relationships/slideLayout" Target="../slideLayouts/slideLayout3.xml"/><Relationship Id="rId5" Type="http://schemas.openxmlformats.org/officeDocument/2006/relationships/image" Target="../media/image18.wmf"/><Relationship Id="rId4" Type="http://schemas.openxmlformats.org/officeDocument/2006/relationships/oleObject" Target="../embeddings/oleObject7.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9.wmf"/><Relationship Id="rId7" Type="http://schemas.openxmlformats.org/officeDocument/2006/relationships/image" Target="../media/image21.wmf"/><Relationship Id="rId2" Type="http://schemas.openxmlformats.org/officeDocument/2006/relationships/oleObject" Target="../embeddings/oleObject8.bin"/><Relationship Id="rId1" Type="http://schemas.openxmlformats.org/officeDocument/2006/relationships/slideLayout" Target="../slideLayouts/slideLayout3.xml"/><Relationship Id="rId6" Type="http://schemas.openxmlformats.org/officeDocument/2006/relationships/oleObject" Target="../embeddings/oleObject10.bin"/><Relationship Id="rId5" Type="http://schemas.openxmlformats.org/officeDocument/2006/relationships/image" Target="../media/image20.wmf"/><Relationship Id="rId4" Type="http://schemas.openxmlformats.org/officeDocument/2006/relationships/oleObject" Target="../embeddings/oleObject9.bin"/></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9.wmf"/><Relationship Id="rId5" Type="http://schemas.openxmlformats.org/officeDocument/2006/relationships/oleObject" Target="../embeddings/oleObject2.bin"/><Relationship Id="rId4" Type="http://schemas.openxmlformats.org/officeDocument/2006/relationships/image" Target="../media/image8.wmf"/></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14.wmf"/><Relationship Id="rId5" Type="http://schemas.openxmlformats.org/officeDocument/2006/relationships/oleObject" Target="../embeddings/oleObject4.bin"/><Relationship Id="rId4" Type="http://schemas.openxmlformats.org/officeDocument/2006/relationships/image" Target="../media/image13.wmf"/></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图片 42"/>
          <p:cNvPicPr>
            <a:picLocks noChangeAspect="1"/>
          </p:cNvPicPr>
          <p:nvPr/>
        </p:nvPicPr>
        <p:blipFill>
          <a:blip r:embed="rId2">
            <a:extLst>
              <a:ext uri="{28A0092B-C50C-407E-A947-70E740481C1C}">
                <a14:useLocalDpi xmlns:a14="http://schemas.microsoft.com/office/drawing/2010/main" val="0"/>
              </a:ext>
            </a:extLst>
          </a:blip>
          <a:srcRect l="62145" t="20565" r="12349" b="55314"/>
          <a:stretch>
            <a:fillRect/>
          </a:stretch>
        </p:blipFill>
        <p:spPr>
          <a:xfrm>
            <a:off x="9998012" y="65378"/>
            <a:ext cx="2206657" cy="2559725"/>
          </a:xfrm>
          <a:custGeom>
            <a:avLst/>
            <a:gdLst>
              <a:gd name="connsiteX0" fmla="*/ 1103329 w 2206657"/>
              <a:gd name="connsiteY0" fmla="*/ 0 h 2559725"/>
              <a:gd name="connsiteX1" fmla="*/ 2206657 w 2206657"/>
              <a:gd name="connsiteY1" fmla="*/ 551665 h 2559725"/>
              <a:gd name="connsiteX2" fmla="*/ 2206657 w 2206657"/>
              <a:gd name="connsiteY2" fmla="*/ 2008060 h 2559725"/>
              <a:gd name="connsiteX3" fmla="*/ 1103329 w 2206657"/>
              <a:gd name="connsiteY3" fmla="*/ 2559725 h 2559725"/>
              <a:gd name="connsiteX4" fmla="*/ 0 w 2206657"/>
              <a:gd name="connsiteY4" fmla="*/ 2008060 h 2559725"/>
              <a:gd name="connsiteX5" fmla="*/ 0 w 2206657"/>
              <a:gd name="connsiteY5" fmla="*/ 551665 h 2559725"/>
              <a:gd name="connsiteX6" fmla="*/ 1103329 w 2206657"/>
              <a:gd name="connsiteY6" fmla="*/ 0 h 2559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6657" h="2559725">
                <a:moveTo>
                  <a:pt x="1103329" y="0"/>
                </a:moveTo>
                <a:lnTo>
                  <a:pt x="2206657" y="551665"/>
                </a:lnTo>
                <a:lnTo>
                  <a:pt x="2206657" y="2008060"/>
                </a:lnTo>
                <a:lnTo>
                  <a:pt x="1103329" y="2559725"/>
                </a:lnTo>
                <a:lnTo>
                  <a:pt x="0" y="2008060"/>
                </a:lnTo>
                <a:lnTo>
                  <a:pt x="0" y="551665"/>
                </a:lnTo>
                <a:lnTo>
                  <a:pt x="1103329" y="0"/>
                </a:lnTo>
                <a:close/>
              </a:path>
            </a:pathLst>
          </a:custGeom>
        </p:spPr>
      </p:pic>
      <p:pic>
        <p:nvPicPr>
          <p:cNvPr id="42" name="图片 41"/>
          <p:cNvPicPr>
            <a:picLocks noChangeAspect="1"/>
          </p:cNvPicPr>
          <p:nvPr/>
        </p:nvPicPr>
        <p:blipFill>
          <a:blip r:embed="rId2">
            <a:extLst>
              <a:ext uri="{28A0092B-C50C-407E-A947-70E740481C1C}">
                <a14:useLocalDpi xmlns:a14="http://schemas.microsoft.com/office/drawing/2010/main" val="0"/>
              </a:ext>
            </a:extLst>
          </a:blip>
          <a:srcRect l="35303" t="20643" r="39191" b="55236"/>
          <a:stretch>
            <a:fillRect/>
          </a:stretch>
        </p:blipFill>
        <p:spPr>
          <a:xfrm>
            <a:off x="7675730" y="73687"/>
            <a:ext cx="2206655" cy="2559723"/>
          </a:xfrm>
          <a:custGeom>
            <a:avLst/>
            <a:gdLst>
              <a:gd name="connsiteX0" fmla="*/ 1103327 w 2206655"/>
              <a:gd name="connsiteY0" fmla="*/ 0 h 2559723"/>
              <a:gd name="connsiteX1" fmla="*/ 2206655 w 2206655"/>
              <a:gd name="connsiteY1" fmla="*/ 551665 h 2559723"/>
              <a:gd name="connsiteX2" fmla="*/ 2206655 w 2206655"/>
              <a:gd name="connsiteY2" fmla="*/ 2008059 h 2559723"/>
              <a:gd name="connsiteX3" fmla="*/ 1103327 w 2206655"/>
              <a:gd name="connsiteY3" fmla="*/ 2559723 h 2559723"/>
              <a:gd name="connsiteX4" fmla="*/ 0 w 2206655"/>
              <a:gd name="connsiteY4" fmla="*/ 2008059 h 2559723"/>
              <a:gd name="connsiteX5" fmla="*/ 0 w 2206655"/>
              <a:gd name="connsiteY5" fmla="*/ 551665 h 2559723"/>
              <a:gd name="connsiteX6" fmla="*/ 1103327 w 2206655"/>
              <a:gd name="connsiteY6" fmla="*/ 0 h 2559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6655" h="2559723">
                <a:moveTo>
                  <a:pt x="1103327" y="0"/>
                </a:moveTo>
                <a:lnTo>
                  <a:pt x="2206655" y="551665"/>
                </a:lnTo>
                <a:lnTo>
                  <a:pt x="2206655" y="2008059"/>
                </a:lnTo>
                <a:lnTo>
                  <a:pt x="1103327" y="2559723"/>
                </a:lnTo>
                <a:lnTo>
                  <a:pt x="0" y="2008059"/>
                </a:lnTo>
                <a:lnTo>
                  <a:pt x="0" y="551665"/>
                </a:lnTo>
                <a:lnTo>
                  <a:pt x="1103327" y="0"/>
                </a:lnTo>
                <a:close/>
              </a:path>
            </a:pathLst>
          </a:custGeom>
        </p:spPr>
      </p:pic>
      <p:pic>
        <p:nvPicPr>
          <p:cNvPr id="41" name="图片 40"/>
          <p:cNvPicPr>
            <a:picLocks noChangeAspect="1"/>
          </p:cNvPicPr>
          <p:nvPr/>
        </p:nvPicPr>
        <p:blipFill>
          <a:blip r:embed="rId2">
            <a:extLst>
              <a:ext uri="{28A0092B-C50C-407E-A947-70E740481C1C}">
                <a14:useLocalDpi xmlns:a14="http://schemas.microsoft.com/office/drawing/2010/main" val="0"/>
              </a:ext>
            </a:extLst>
          </a:blip>
          <a:srcRect l="8462" t="20643" r="66033" b="55236"/>
          <a:stretch>
            <a:fillRect/>
          </a:stretch>
        </p:blipFill>
        <p:spPr>
          <a:xfrm>
            <a:off x="5353446" y="73688"/>
            <a:ext cx="2206656" cy="2559723"/>
          </a:xfrm>
          <a:custGeom>
            <a:avLst/>
            <a:gdLst>
              <a:gd name="connsiteX0" fmla="*/ 1103328 w 2206656"/>
              <a:gd name="connsiteY0" fmla="*/ 0 h 2559723"/>
              <a:gd name="connsiteX1" fmla="*/ 2206656 w 2206656"/>
              <a:gd name="connsiteY1" fmla="*/ 551665 h 2559723"/>
              <a:gd name="connsiteX2" fmla="*/ 2206656 w 2206656"/>
              <a:gd name="connsiteY2" fmla="*/ 2008059 h 2559723"/>
              <a:gd name="connsiteX3" fmla="*/ 1103328 w 2206656"/>
              <a:gd name="connsiteY3" fmla="*/ 2559723 h 2559723"/>
              <a:gd name="connsiteX4" fmla="*/ 0 w 2206656"/>
              <a:gd name="connsiteY4" fmla="*/ 2008059 h 2559723"/>
              <a:gd name="connsiteX5" fmla="*/ 0 w 2206656"/>
              <a:gd name="connsiteY5" fmla="*/ 551665 h 2559723"/>
              <a:gd name="connsiteX6" fmla="*/ 1103328 w 2206656"/>
              <a:gd name="connsiteY6" fmla="*/ 0 h 2559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6656" h="2559723">
                <a:moveTo>
                  <a:pt x="1103328" y="0"/>
                </a:moveTo>
                <a:lnTo>
                  <a:pt x="2206656" y="551665"/>
                </a:lnTo>
                <a:lnTo>
                  <a:pt x="2206656" y="2008059"/>
                </a:lnTo>
                <a:lnTo>
                  <a:pt x="1103328" y="2559723"/>
                </a:lnTo>
                <a:lnTo>
                  <a:pt x="0" y="2008059"/>
                </a:lnTo>
                <a:lnTo>
                  <a:pt x="0" y="551665"/>
                </a:lnTo>
                <a:lnTo>
                  <a:pt x="1103328" y="0"/>
                </a:lnTo>
                <a:close/>
              </a:path>
            </a:pathLst>
          </a:custGeom>
        </p:spPr>
      </p:pic>
      <p:pic>
        <p:nvPicPr>
          <p:cNvPr id="40" name="图片 39"/>
          <p:cNvPicPr>
            <a:picLocks noChangeAspect="1"/>
          </p:cNvPicPr>
          <p:nvPr/>
        </p:nvPicPr>
        <p:blipFill>
          <a:blip r:embed="rId2">
            <a:extLst>
              <a:ext uri="{28A0092B-C50C-407E-A947-70E740481C1C}">
                <a14:useLocalDpi xmlns:a14="http://schemas.microsoft.com/office/drawing/2010/main" val="0"/>
              </a:ext>
            </a:extLst>
          </a:blip>
          <a:srcRect l="75381" t="40508" b="35371"/>
          <a:stretch>
            <a:fillRect/>
          </a:stretch>
        </p:blipFill>
        <p:spPr>
          <a:xfrm>
            <a:off x="11143118" y="2181829"/>
            <a:ext cx="2129990" cy="2559722"/>
          </a:xfrm>
          <a:custGeom>
            <a:avLst/>
            <a:gdLst>
              <a:gd name="connsiteX0" fmla="*/ 1103328 w 2129990"/>
              <a:gd name="connsiteY0" fmla="*/ 0 h 2559722"/>
              <a:gd name="connsiteX1" fmla="*/ 2129990 w 2129990"/>
              <a:gd name="connsiteY1" fmla="*/ 513332 h 2559722"/>
              <a:gd name="connsiteX2" fmla="*/ 2129990 w 2129990"/>
              <a:gd name="connsiteY2" fmla="*/ 2046390 h 2559722"/>
              <a:gd name="connsiteX3" fmla="*/ 1103328 w 2129990"/>
              <a:gd name="connsiteY3" fmla="*/ 2559722 h 2559722"/>
              <a:gd name="connsiteX4" fmla="*/ 0 w 2129990"/>
              <a:gd name="connsiteY4" fmla="*/ 2008058 h 2559722"/>
              <a:gd name="connsiteX5" fmla="*/ 0 w 2129990"/>
              <a:gd name="connsiteY5" fmla="*/ 551664 h 2559722"/>
              <a:gd name="connsiteX6" fmla="*/ 1103328 w 2129990"/>
              <a:gd name="connsiteY6" fmla="*/ 0 h 2559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29990" h="2559722">
                <a:moveTo>
                  <a:pt x="1103328" y="0"/>
                </a:moveTo>
                <a:lnTo>
                  <a:pt x="2129990" y="513332"/>
                </a:lnTo>
                <a:lnTo>
                  <a:pt x="2129990" y="2046390"/>
                </a:lnTo>
                <a:lnTo>
                  <a:pt x="1103328" y="2559722"/>
                </a:lnTo>
                <a:lnTo>
                  <a:pt x="0" y="2008058"/>
                </a:lnTo>
                <a:lnTo>
                  <a:pt x="0" y="551664"/>
                </a:lnTo>
                <a:lnTo>
                  <a:pt x="1103328" y="0"/>
                </a:lnTo>
                <a:close/>
              </a:path>
            </a:pathLst>
          </a:custGeom>
        </p:spPr>
      </p:pic>
      <p:pic>
        <p:nvPicPr>
          <p:cNvPr id="39" name="图片 38"/>
          <p:cNvPicPr>
            <a:picLocks noChangeAspect="1"/>
          </p:cNvPicPr>
          <p:nvPr/>
        </p:nvPicPr>
        <p:blipFill>
          <a:blip r:embed="rId2">
            <a:extLst>
              <a:ext uri="{28A0092B-C50C-407E-A947-70E740481C1C}">
                <a14:useLocalDpi xmlns:a14="http://schemas.microsoft.com/office/drawing/2010/main" val="0"/>
              </a:ext>
            </a:extLst>
          </a:blip>
          <a:srcRect l="48767" t="40663" r="25728" b="35216"/>
          <a:stretch>
            <a:fillRect/>
          </a:stretch>
        </p:blipFill>
        <p:spPr>
          <a:xfrm>
            <a:off x="8840518" y="2198200"/>
            <a:ext cx="2206656" cy="2559723"/>
          </a:xfrm>
          <a:custGeom>
            <a:avLst/>
            <a:gdLst>
              <a:gd name="connsiteX0" fmla="*/ 1103328 w 2206656"/>
              <a:gd name="connsiteY0" fmla="*/ 0 h 2559723"/>
              <a:gd name="connsiteX1" fmla="*/ 2206656 w 2206656"/>
              <a:gd name="connsiteY1" fmla="*/ 551665 h 2559723"/>
              <a:gd name="connsiteX2" fmla="*/ 2206656 w 2206656"/>
              <a:gd name="connsiteY2" fmla="*/ 2008059 h 2559723"/>
              <a:gd name="connsiteX3" fmla="*/ 1103328 w 2206656"/>
              <a:gd name="connsiteY3" fmla="*/ 2559723 h 2559723"/>
              <a:gd name="connsiteX4" fmla="*/ 0 w 2206656"/>
              <a:gd name="connsiteY4" fmla="*/ 2008059 h 2559723"/>
              <a:gd name="connsiteX5" fmla="*/ 0 w 2206656"/>
              <a:gd name="connsiteY5" fmla="*/ 551665 h 2559723"/>
              <a:gd name="connsiteX6" fmla="*/ 1103328 w 2206656"/>
              <a:gd name="connsiteY6" fmla="*/ 0 h 2559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6656" h="2559723">
                <a:moveTo>
                  <a:pt x="1103328" y="0"/>
                </a:moveTo>
                <a:lnTo>
                  <a:pt x="2206656" y="551665"/>
                </a:lnTo>
                <a:lnTo>
                  <a:pt x="2206656" y="2008059"/>
                </a:lnTo>
                <a:lnTo>
                  <a:pt x="1103328" y="2559723"/>
                </a:lnTo>
                <a:lnTo>
                  <a:pt x="0" y="2008059"/>
                </a:lnTo>
                <a:lnTo>
                  <a:pt x="0" y="551665"/>
                </a:lnTo>
                <a:lnTo>
                  <a:pt x="1103328" y="0"/>
                </a:lnTo>
                <a:close/>
              </a:path>
            </a:pathLst>
          </a:custGeom>
        </p:spPr>
      </p:pic>
      <p:pic>
        <p:nvPicPr>
          <p:cNvPr id="38" name="图片 37"/>
          <p:cNvPicPr>
            <a:picLocks noChangeAspect="1"/>
          </p:cNvPicPr>
          <p:nvPr/>
        </p:nvPicPr>
        <p:blipFill>
          <a:blip r:embed="rId2">
            <a:extLst>
              <a:ext uri="{28A0092B-C50C-407E-A947-70E740481C1C}">
                <a14:useLocalDpi xmlns:a14="http://schemas.microsoft.com/office/drawing/2010/main" val="0"/>
              </a:ext>
            </a:extLst>
          </a:blip>
          <a:srcRect l="21996" t="40663" r="52498" b="35216"/>
          <a:stretch>
            <a:fillRect/>
          </a:stretch>
        </p:blipFill>
        <p:spPr>
          <a:xfrm>
            <a:off x="6524430" y="2198201"/>
            <a:ext cx="2206655" cy="2559723"/>
          </a:xfrm>
          <a:custGeom>
            <a:avLst/>
            <a:gdLst>
              <a:gd name="connsiteX0" fmla="*/ 1103328 w 2206655"/>
              <a:gd name="connsiteY0" fmla="*/ 0 h 2559723"/>
              <a:gd name="connsiteX1" fmla="*/ 2206655 w 2206655"/>
              <a:gd name="connsiteY1" fmla="*/ 551665 h 2559723"/>
              <a:gd name="connsiteX2" fmla="*/ 2206655 w 2206655"/>
              <a:gd name="connsiteY2" fmla="*/ 2008059 h 2559723"/>
              <a:gd name="connsiteX3" fmla="*/ 1103328 w 2206655"/>
              <a:gd name="connsiteY3" fmla="*/ 2559723 h 2559723"/>
              <a:gd name="connsiteX4" fmla="*/ 0 w 2206655"/>
              <a:gd name="connsiteY4" fmla="*/ 2008059 h 2559723"/>
              <a:gd name="connsiteX5" fmla="*/ 0 w 2206655"/>
              <a:gd name="connsiteY5" fmla="*/ 551665 h 2559723"/>
              <a:gd name="connsiteX6" fmla="*/ 1103328 w 2206655"/>
              <a:gd name="connsiteY6" fmla="*/ 0 h 2559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6655" h="2559723">
                <a:moveTo>
                  <a:pt x="1103328" y="0"/>
                </a:moveTo>
                <a:lnTo>
                  <a:pt x="2206655" y="551665"/>
                </a:lnTo>
                <a:lnTo>
                  <a:pt x="2206655" y="2008059"/>
                </a:lnTo>
                <a:lnTo>
                  <a:pt x="1103328" y="2559723"/>
                </a:lnTo>
                <a:lnTo>
                  <a:pt x="0" y="2008059"/>
                </a:lnTo>
                <a:lnTo>
                  <a:pt x="0" y="551665"/>
                </a:lnTo>
                <a:lnTo>
                  <a:pt x="1103328" y="0"/>
                </a:lnTo>
                <a:close/>
              </a:path>
            </a:pathLst>
          </a:custGeom>
        </p:spPr>
      </p:pic>
      <p:pic>
        <p:nvPicPr>
          <p:cNvPr id="37" name="图片 36"/>
          <p:cNvPicPr>
            <a:picLocks noChangeAspect="1"/>
          </p:cNvPicPr>
          <p:nvPr/>
        </p:nvPicPr>
        <p:blipFill>
          <a:blip r:embed="rId2">
            <a:extLst>
              <a:ext uri="{28A0092B-C50C-407E-A947-70E740481C1C}">
                <a14:useLocalDpi xmlns:a14="http://schemas.microsoft.com/office/drawing/2010/main" val="0"/>
              </a:ext>
            </a:extLst>
          </a:blip>
          <a:srcRect l="35170" t="60340" r="39325" b="15539"/>
          <a:stretch>
            <a:fillRect/>
          </a:stretch>
        </p:blipFill>
        <p:spPr>
          <a:xfrm>
            <a:off x="7664174" y="4286408"/>
            <a:ext cx="2206656" cy="2559723"/>
          </a:xfrm>
          <a:custGeom>
            <a:avLst/>
            <a:gdLst>
              <a:gd name="connsiteX0" fmla="*/ 1103328 w 2206656"/>
              <a:gd name="connsiteY0" fmla="*/ 0 h 2559723"/>
              <a:gd name="connsiteX1" fmla="*/ 2206656 w 2206656"/>
              <a:gd name="connsiteY1" fmla="*/ 551665 h 2559723"/>
              <a:gd name="connsiteX2" fmla="*/ 2206656 w 2206656"/>
              <a:gd name="connsiteY2" fmla="*/ 2008059 h 2559723"/>
              <a:gd name="connsiteX3" fmla="*/ 1103328 w 2206656"/>
              <a:gd name="connsiteY3" fmla="*/ 2559723 h 2559723"/>
              <a:gd name="connsiteX4" fmla="*/ 0 w 2206656"/>
              <a:gd name="connsiteY4" fmla="*/ 2008059 h 2559723"/>
              <a:gd name="connsiteX5" fmla="*/ 0 w 2206656"/>
              <a:gd name="connsiteY5" fmla="*/ 551665 h 2559723"/>
              <a:gd name="connsiteX6" fmla="*/ 1103328 w 2206656"/>
              <a:gd name="connsiteY6" fmla="*/ 0 h 2559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6656" h="2559723">
                <a:moveTo>
                  <a:pt x="1103328" y="0"/>
                </a:moveTo>
                <a:lnTo>
                  <a:pt x="2206656" y="551665"/>
                </a:lnTo>
                <a:lnTo>
                  <a:pt x="2206656" y="2008059"/>
                </a:lnTo>
                <a:lnTo>
                  <a:pt x="1103328" y="2559723"/>
                </a:lnTo>
                <a:lnTo>
                  <a:pt x="0" y="2008059"/>
                </a:lnTo>
                <a:lnTo>
                  <a:pt x="0" y="551665"/>
                </a:lnTo>
                <a:lnTo>
                  <a:pt x="1103328" y="0"/>
                </a:lnTo>
                <a:close/>
              </a:path>
            </a:pathLst>
          </a:custGeom>
        </p:spPr>
      </p:pic>
      <p:pic>
        <p:nvPicPr>
          <p:cNvPr id="36" name="图片 35"/>
          <p:cNvPicPr>
            <a:picLocks noChangeAspect="1"/>
          </p:cNvPicPr>
          <p:nvPr/>
        </p:nvPicPr>
        <p:blipFill>
          <a:blip r:embed="rId2">
            <a:extLst>
              <a:ext uri="{28A0092B-C50C-407E-A947-70E740481C1C}">
                <a14:useLocalDpi xmlns:a14="http://schemas.microsoft.com/office/drawing/2010/main" val="0"/>
              </a:ext>
            </a:extLst>
          </a:blip>
          <a:srcRect l="61999" t="60452" r="12496" b="15427"/>
          <a:stretch>
            <a:fillRect/>
          </a:stretch>
        </p:blipFill>
        <p:spPr>
          <a:xfrm>
            <a:off x="9985344" y="4298278"/>
            <a:ext cx="2206656" cy="2559723"/>
          </a:xfrm>
          <a:custGeom>
            <a:avLst/>
            <a:gdLst>
              <a:gd name="connsiteX0" fmla="*/ 1103328 w 2206656"/>
              <a:gd name="connsiteY0" fmla="*/ 0 h 2559723"/>
              <a:gd name="connsiteX1" fmla="*/ 2206656 w 2206656"/>
              <a:gd name="connsiteY1" fmla="*/ 551665 h 2559723"/>
              <a:gd name="connsiteX2" fmla="*/ 2206656 w 2206656"/>
              <a:gd name="connsiteY2" fmla="*/ 2008059 h 2559723"/>
              <a:gd name="connsiteX3" fmla="*/ 1103328 w 2206656"/>
              <a:gd name="connsiteY3" fmla="*/ 2559723 h 2559723"/>
              <a:gd name="connsiteX4" fmla="*/ 0 w 2206656"/>
              <a:gd name="connsiteY4" fmla="*/ 2008059 h 2559723"/>
              <a:gd name="connsiteX5" fmla="*/ 0 w 2206656"/>
              <a:gd name="connsiteY5" fmla="*/ 551665 h 2559723"/>
              <a:gd name="connsiteX6" fmla="*/ 1103328 w 2206656"/>
              <a:gd name="connsiteY6" fmla="*/ 0 h 2559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6656" h="2559723">
                <a:moveTo>
                  <a:pt x="1103328" y="0"/>
                </a:moveTo>
                <a:lnTo>
                  <a:pt x="2206656" y="551665"/>
                </a:lnTo>
                <a:lnTo>
                  <a:pt x="2206656" y="2008059"/>
                </a:lnTo>
                <a:lnTo>
                  <a:pt x="1103328" y="2559723"/>
                </a:lnTo>
                <a:lnTo>
                  <a:pt x="0" y="2008059"/>
                </a:lnTo>
                <a:lnTo>
                  <a:pt x="0" y="551665"/>
                </a:lnTo>
                <a:lnTo>
                  <a:pt x="1103328" y="0"/>
                </a:lnTo>
                <a:close/>
              </a:path>
            </a:pathLst>
          </a:custGeom>
        </p:spPr>
      </p:pic>
      <p:pic>
        <p:nvPicPr>
          <p:cNvPr id="34" name="图片 33"/>
          <p:cNvPicPr>
            <a:picLocks noChangeAspect="1"/>
          </p:cNvPicPr>
          <p:nvPr/>
        </p:nvPicPr>
        <p:blipFill>
          <a:blip r:embed="rId2">
            <a:extLst>
              <a:ext uri="{28A0092B-C50C-407E-A947-70E740481C1C}">
                <a14:useLocalDpi xmlns:a14="http://schemas.microsoft.com/office/drawing/2010/main" val="0"/>
              </a:ext>
            </a:extLst>
          </a:blip>
          <a:srcRect l="100000" t="45346" r="-886" b="40208"/>
          <a:stretch>
            <a:fillRect/>
          </a:stretch>
        </p:blipFill>
        <p:spPr>
          <a:xfrm>
            <a:off x="13273108" y="2695161"/>
            <a:ext cx="76664" cy="1533058"/>
          </a:xfrm>
          <a:custGeom>
            <a:avLst/>
            <a:gdLst>
              <a:gd name="connsiteX0" fmla="*/ 0 w 76664"/>
              <a:gd name="connsiteY0" fmla="*/ 0 h 1533058"/>
              <a:gd name="connsiteX1" fmla="*/ 76664 w 76664"/>
              <a:gd name="connsiteY1" fmla="*/ 38332 h 1533058"/>
              <a:gd name="connsiteX2" fmla="*/ 76664 w 76664"/>
              <a:gd name="connsiteY2" fmla="*/ 1494726 h 1533058"/>
              <a:gd name="connsiteX3" fmla="*/ 0 w 76664"/>
              <a:gd name="connsiteY3" fmla="*/ 1533058 h 1533058"/>
              <a:gd name="connsiteX4" fmla="*/ 0 w 76664"/>
              <a:gd name="connsiteY4" fmla="*/ 0 h 1533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664" h="1533058">
                <a:moveTo>
                  <a:pt x="0" y="0"/>
                </a:moveTo>
                <a:lnTo>
                  <a:pt x="76664" y="38332"/>
                </a:lnTo>
                <a:lnTo>
                  <a:pt x="76664" y="1494726"/>
                </a:lnTo>
                <a:lnTo>
                  <a:pt x="0" y="1533058"/>
                </a:lnTo>
                <a:lnTo>
                  <a:pt x="0" y="0"/>
                </a:lnTo>
                <a:close/>
              </a:path>
            </a:pathLst>
          </a:custGeom>
        </p:spPr>
      </p:pic>
      <p:grpSp>
        <p:nvGrpSpPr>
          <p:cNvPr id="3" name="组合 2"/>
          <p:cNvGrpSpPr/>
          <p:nvPr/>
        </p:nvGrpSpPr>
        <p:grpSpPr>
          <a:xfrm>
            <a:off x="644142" y="2314916"/>
            <a:ext cx="5937982" cy="2641902"/>
            <a:chOff x="6147269" y="2844265"/>
            <a:chExt cx="5112385" cy="2076459"/>
          </a:xfrm>
        </p:grpSpPr>
        <p:grpSp>
          <p:nvGrpSpPr>
            <p:cNvPr id="4" name="组合 3"/>
            <p:cNvGrpSpPr/>
            <p:nvPr/>
          </p:nvGrpSpPr>
          <p:grpSpPr>
            <a:xfrm>
              <a:off x="6147269" y="3331609"/>
              <a:ext cx="5033250" cy="1589115"/>
              <a:chOff x="-4714868" y="2110674"/>
              <a:chExt cx="5033250" cy="1589115"/>
            </a:xfrm>
          </p:grpSpPr>
          <p:sp>
            <p:nvSpPr>
              <p:cNvPr id="6" name="矩形: 圆角 21"/>
              <p:cNvSpPr/>
              <p:nvPr/>
            </p:nvSpPr>
            <p:spPr>
              <a:xfrm>
                <a:off x="-4648332" y="3345066"/>
                <a:ext cx="3562392" cy="354723"/>
              </a:xfrm>
              <a:prstGeom prst="roundRect">
                <a:avLst>
                  <a:gd name="adj" fmla="val 50000"/>
                </a:avLst>
              </a:prstGeom>
              <a:solidFill>
                <a:srgbClr val="778D77"/>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600" b="0" i="0" u="none" strike="noStrike" kern="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讲解人：</a:t>
                </a:r>
                <a:r>
                  <a:rPr kumimoji="0" lang="en-US" altLang="zh-CN" sz="1600" b="0" i="0" u="none" strike="noStrike" kern="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xippt  </a:t>
                </a:r>
                <a:r>
                  <a:rPr kumimoji="0" lang="zh-CN" altLang="en-US" sz="1600" b="0" i="0" u="none" strike="noStrike" kern="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时间：</a:t>
                </a:r>
                <a:r>
                  <a:rPr kumimoji="0" lang="en-US" altLang="zh-CN" sz="1600" b="0" i="0" u="none" strike="noStrike" kern="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2020.6.1</a:t>
                </a:r>
              </a:p>
            </p:txBody>
          </p:sp>
          <p:grpSp>
            <p:nvGrpSpPr>
              <p:cNvPr id="7" name="组合 6"/>
              <p:cNvGrpSpPr/>
              <p:nvPr/>
            </p:nvGrpSpPr>
            <p:grpSpPr>
              <a:xfrm>
                <a:off x="-4714868" y="2110674"/>
                <a:ext cx="5033250" cy="944353"/>
                <a:chOff x="-4714868" y="2110674"/>
                <a:chExt cx="5033250" cy="944353"/>
              </a:xfrm>
            </p:grpSpPr>
            <p:sp>
              <p:nvSpPr>
                <p:cNvPr id="8" name="文本框 7"/>
                <p:cNvSpPr txBox="1"/>
                <p:nvPr/>
              </p:nvSpPr>
              <p:spPr>
                <a:xfrm>
                  <a:off x="-4714868" y="2808615"/>
                  <a:ext cx="5033249" cy="246412"/>
                </a:xfrm>
                <a:prstGeom prst="rect">
                  <a:avLst/>
                </a:prstGeom>
                <a:noFill/>
              </p:spPr>
              <p:txBody>
                <a:bodyPr wrap="square" rtlCol="0">
                  <a:spAutoFit/>
                </a:bodyPr>
                <a:lstStyle/>
                <a:p>
                  <a:pPr marL="0" marR="0" lvl="0" indent="0" algn="dist" defTabSz="914400" rtl="0" eaLnBrk="1" fontAlgn="auto" latinLnBrk="0" hangingPunct="1">
                    <a:lnSpc>
                      <a:spcPct val="150000"/>
                    </a:lnSpc>
                    <a:spcBef>
                      <a:spcPct val="0"/>
                    </a:spcBef>
                    <a:spcAft>
                      <a:spcPct val="0"/>
                    </a:spcAft>
                    <a:buClrTx/>
                    <a:buSzTx/>
                    <a:buFontTx/>
                    <a:buNone/>
                    <a:defRPr/>
                  </a:pPr>
                  <a:r>
                    <a:rPr kumimoji="0" lang="en-US" altLang="zh-CN" sz="1200" b="0" i="0" u="none" strike="noStrike" kern="0" cap="none" spc="0" normalizeH="0" baseline="0" noProof="0">
                      <a:ln>
                        <a:noFill/>
                      </a:ln>
                      <a:solidFill>
                        <a:schemeClr val="bg1">
                          <a:lumMod val="50000"/>
                        </a:schemeClr>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MENTAL HEALTH COUNSELING PPT</a:t>
                  </a:r>
                </a:p>
              </p:txBody>
            </p:sp>
            <p:cxnSp>
              <p:nvCxnSpPr>
                <p:cNvPr id="9" name="直接连接符 8"/>
                <p:cNvCxnSpPr/>
                <p:nvPr/>
              </p:nvCxnSpPr>
              <p:spPr>
                <a:xfrm>
                  <a:off x="-4634728" y="2789746"/>
                  <a:ext cx="4953109" cy="0"/>
                </a:xfrm>
                <a:prstGeom prst="line">
                  <a:avLst/>
                </a:prstGeom>
                <a:noFill/>
                <a:ln w="6350" cap="flat" cmpd="sng" algn="ctr">
                  <a:solidFill>
                    <a:sysClr val="windowText" lastClr="000000">
                      <a:lumMod val="65000"/>
                      <a:lumOff val="35000"/>
                    </a:sysClr>
                  </a:solidFill>
                  <a:prstDash val="solid"/>
                  <a:miter lim="800000"/>
                </a:ln>
                <a:effectLst/>
              </p:spPr>
            </p:cxnSp>
            <p:sp>
              <p:nvSpPr>
                <p:cNvPr id="10" name="文本占位符 19"/>
                <p:cNvSpPr txBox="1"/>
                <p:nvPr/>
              </p:nvSpPr>
              <p:spPr>
                <a:xfrm>
                  <a:off x="-4708756" y="2110674"/>
                  <a:ext cx="5027138" cy="6602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dist">
                    <a:buNone/>
                    <a:defRPr/>
                  </a:pPr>
                  <a:r>
                    <a:rPr lang="en-US" altLang="zh-CN" sz="4400" b="1">
                      <a:solidFill>
                        <a:srgbClr val="778D77"/>
                      </a:solidFill>
                      <a:latin typeface="Arial" panose="020B0604020202020204" pitchFamily="34" charset="0"/>
                      <a:ea typeface="思源黑体 CN Regular" panose="020B0500000000000000" pitchFamily="34" charset="-122"/>
                      <a:cs typeface="+mn-ea"/>
                      <a:sym typeface="Arial" panose="020B0604020202020204" pitchFamily="34" charset="0"/>
                    </a:rPr>
                    <a:t>4.3</a:t>
                  </a:r>
                  <a:r>
                    <a:rPr lang="zh-CN" altLang="en-US" sz="4400" b="1">
                      <a:solidFill>
                        <a:srgbClr val="778D77"/>
                      </a:solidFill>
                      <a:latin typeface="Arial" panose="020B0604020202020204" pitchFamily="34" charset="0"/>
                      <a:ea typeface="思源黑体 CN Regular" panose="020B0500000000000000" pitchFamily="34" charset="-122"/>
                      <a:cs typeface="+mn-ea"/>
                      <a:sym typeface="Arial" panose="020B0604020202020204" pitchFamily="34" charset="0"/>
                    </a:rPr>
                    <a:t>按比分配</a:t>
                  </a:r>
                </a:p>
              </p:txBody>
            </p:sp>
          </p:grpSp>
        </p:grpSp>
        <p:sp>
          <p:nvSpPr>
            <p:cNvPr id="5" name="文本占位符 20"/>
            <p:cNvSpPr txBox="1"/>
            <p:nvPr/>
          </p:nvSpPr>
          <p:spPr>
            <a:xfrm>
              <a:off x="6147269" y="2844265"/>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a:latin typeface="Arial" panose="020B0604020202020204" pitchFamily="34" charset="0"/>
                  <a:ea typeface="思源黑体 CN Regular" panose="020B0500000000000000" pitchFamily="34" charset="-122"/>
                  <a:cs typeface="+mn-ea"/>
                  <a:sym typeface="Arial" panose="020B0604020202020204" pitchFamily="34" charset="0"/>
                </a:rPr>
                <a:t>第四单元  比</a:t>
              </a:r>
            </a:p>
          </p:txBody>
        </p:sp>
      </p:grpSp>
      <p:sp>
        <p:nvSpPr>
          <p:cNvPr id="11" name="矩形 10"/>
          <p:cNvSpPr/>
          <p:nvPr/>
        </p:nvSpPr>
        <p:spPr>
          <a:xfrm>
            <a:off x="-1365566" y="502641"/>
            <a:ext cx="4062342" cy="300975"/>
          </a:xfrm>
          <a:prstGeom prst="rect">
            <a:avLst/>
          </a:prstGeom>
          <a:solidFill>
            <a:srgbClr val="778D77"/>
          </a:solidFill>
          <a:ln w="12700" cap="flat">
            <a:noFill/>
            <a:prstDash val="solid"/>
            <a:miter lim="800000"/>
          </a:ln>
          <a:effectLst>
            <a:outerShdw blurRad="76200" dir="18900000" sy="23000" kx="-1200000" algn="bl" rotWithShape="0">
              <a:prstClr val="black">
                <a:alpha val="20000"/>
              </a:prstClr>
            </a:outerShdw>
            <a:softEdge rad="19050"/>
          </a:effectLst>
        </p:spPr>
        <p:txBody>
          <a:bodyPr spcFirstLastPara="1" wrap="square" lIns="57592" tIns="57592" rIns="57592" bIns="57592" anchor="ctr">
            <a:spAutoFit/>
          </a:bodyPr>
          <a:lstStyle/>
          <a:p>
            <a:pPr marL="0" marR="0" lvl="0" indent="0" algn="r" defTabSz="1151890" rtl="0" eaLnBrk="1" fontAlgn="auto" latinLnBrk="1" hangingPunct="1">
              <a:lnSpc>
                <a:spcPct val="100000"/>
              </a:lnSpc>
              <a:spcBef>
                <a:spcPct val="0"/>
              </a:spcBef>
              <a:spcAft>
                <a:spcPct val="0"/>
              </a:spcAft>
              <a:buClrTx/>
              <a:buSzTx/>
              <a:buFontTx/>
              <a:buNone/>
              <a:defRPr/>
            </a:pPr>
            <a:r>
              <a:rPr kumimoji="0" lang="zh-CN" altLang="en-US" sz="1200" b="0" i="0" u="none" strike="noStrike" kern="0" cap="none" spc="300" normalizeH="0" baseline="0" noProof="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人教版小学数学六年级上册</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660400" y="1243290"/>
            <a:ext cx="7920038" cy="461665"/>
          </a:xfrm>
          <a:prstGeom prst="rect">
            <a:avLst/>
          </a:prstGeom>
          <a:noFill/>
          <a:ln w="9525">
            <a:noFill/>
            <a:miter lim="800000"/>
          </a:ln>
        </p:spPr>
        <p:txBody>
          <a:bodyPr>
            <a:spAutoFit/>
          </a:bodyPr>
          <a:lstStyle/>
          <a:p>
            <a:r>
              <a:rPr lang="zh-CN" altLang="zh-CN" sz="24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小组讨论：总结按比例分配解决问题的一般方法。</a:t>
            </a:r>
            <a:endParaRPr lang="zh-CN" altLang="en-US" sz="24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3" name="矩形 2"/>
          <p:cNvSpPr>
            <a:spLocks noChangeArrowheads="1"/>
          </p:cNvSpPr>
          <p:nvPr/>
        </p:nvSpPr>
        <p:spPr bwMode="auto">
          <a:xfrm>
            <a:off x="3658403" y="2489253"/>
            <a:ext cx="4922035" cy="2308324"/>
          </a:xfrm>
          <a:prstGeom prst="rect">
            <a:avLst/>
          </a:prstGeom>
          <a:noFill/>
          <a:ln w="57150">
            <a:solidFill>
              <a:srgbClr val="33CCFF"/>
            </a:solidFill>
            <a:prstDash val="sysDash"/>
            <a:miter lim="800000"/>
          </a:ln>
        </p:spPr>
        <p:txBody>
          <a:bodyPr wrap="square">
            <a:spAutoFit/>
          </a:bodyPr>
          <a:lstStyle/>
          <a:p>
            <a:pPr>
              <a:lnSpc>
                <a:spcPct val="200000"/>
              </a:lnSpc>
            </a:pPr>
            <a:r>
              <a:rPr lang="en-US" altLang="zh-CN" sz="2400" kern="0">
                <a:solidFill>
                  <a:sysClr val="windowText" lastClr="00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 (1)</a:t>
            </a:r>
            <a:r>
              <a:rPr lang="zh-CN" altLang="zh-CN" sz="2400" kern="0">
                <a:solidFill>
                  <a:sysClr val="windowText" lastClr="00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先求总份数；</a:t>
            </a:r>
            <a:endParaRPr lang="en-US" altLang="zh-CN" sz="2400" kern="0">
              <a:solidFill>
                <a:sysClr val="windowText" lastClr="00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endParaRPr>
          </a:p>
          <a:p>
            <a:pPr>
              <a:lnSpc>
                <a:spcPct val="200000"/>
              </a:lnSpc>
            </a:pPr>
            <a:r>
              <a:rPr lang="en-US" altLang="zh-CN" sz="2400" kern="0">
                <a:solidFill>
                  <a:sysClr val="windowText" lastClr="00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 (2)</a:t>
            </a:r>
            <a:r>
              <a:rPr lang="zh-CN" altLang="zh-CN" sz="2400" kern="0">
                <a:solidFill>
                  <a:sysClr val="windowText" lastClr="00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再求每部分占总数的几分之几；</a:t>
            </a:r>
            <a:endParaRPr lang="en-US" altLang="zh-CN" sz="2400" kern="0">
              <a:solidFill>
                <a:sysClr val="windowText" lastClr="00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endParaRPr>
          </a:p>
          <a:p>
            <a:pPr>
              <a:lnSpc>
                <a:spcPct val="200000"/>
              </a:lnSpc>
            </a:pPr>
            <a:r>
              <a:rPr lang="en-US" altLang="zh-CN" sz="2400" kern="0">
                <a:solidFill>
                  <a:sysClr val="windowText" lastClr="00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 (3)</a:t>
            </a:r>
            <a:r>
              <a:rPr lang="zh-CN" altLang="zh-CN" sz="2400" kern="0">
                <a:solidFill>
                  <a:sysClr val="windowText" lastClr="00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最后用乘法求出每部分是多少。</a:t>
            </a:r>
            <a:endParaRPr lang="zh-CN" altLang="en-US" sz="2400" kern="0">
              <a:solidFill>
                <a:sysClr val="windowText" lastClr="00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endParaRPr>
          </a:p>
        </p:txBody>
      </p:sp>
      <p:sp>
        <p:nvSpPr>
          <p:cNvPr id="4"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二、探索新知</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500"/>
                                        <p:tgtEl>
                                          <p:spTgt spid="3">
                                            <p:bg/>
                                          </p:spTgt>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a:spLocks noChangeArrowheads="1"/>
          </p:cNvSpPr>
          <p:nvPr/>
        </p:nvSpPr>
        <p:spPr bwMode="auto">
          <a:xfrm>
            <a:off x="660400" y="1115942"/>
            <a:ext cx="10858500" cy="1140120"/>
          </a:xfrm>
          <a:prstGeom prst="rect">
            <a:avLst/>
          </a:prstGeom>
          <a:noFill/>
          <a:ln w="9525">
            <a:noFill/>
            <a:miter lim="800000"/>
          </a:ln>
        </p:spPr>
        <p:txBody>
          <a:bodyPr wrap="square">
            <a:spAutoFit/>
          </a:bodyPr>
          <a:lstStyle/>
          <a:p>
            <a:pPr>
              <a:lnSpc>
                <a:spcPct val="150000"/>
              </a:lnSpc>
            </a:pPr>
            <a:r>
              <a:rPr lang="en-US" altLang="zh-CN" sz="2400" kern="0">
                <a:solidFill>
                  <a:sysClr val="windowText" lastClr="00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1、</a:t>
            </a:r>
            <a:r>
              <a:rPr lang="zh-CN" altLang="zh-CN" sz="2400" kern="0">
                <a:solidFill>
                  <a:sysClr val="windowText" lastClr="00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某妇产医院上月新生婴儿</a:t>
            </a:r>
            <a:r>
              <a:rPr lang="en-US" altLang="zh-CN" sz="2400" kern="0">
                <a:solidFill>
                  <a:sysClr val="windowText" lastClr="00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303</a:t>
            </a:r>
            <a:r>
              <a:rPr lang="zh-CN" altLang="zh-CN" sz="2400" kern="0">
                <a:solidFill>
                  <a:sysClr val="windowText" lastClr="00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名，男女婴儿人数之比是</a:t>
            </a:r>
            <a:r>
              <a:rPr lang="en-US" altLang="zh-CN" sz="2400" kern="0">
                <a:solidFill>
                  <a:sysClr val="windowText" lastClr="00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51</a:t>
            </a:r>
            <a:r>
              <a:rPr lang="zh-CN" altLang="zh-CN" sz="2400" kern="0">
                <a:solidFill>
                  <a:sysClr val="windowText" lastClr="00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en-US" altLang="zh-CN" sz="2400" kern="0">
                <a:solidFill>
                  <a:sysClr val="windowText" lastClr="00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50</a:t>
            </a:r>
            <a:r>
              <a:rPr lang="zh-CN" altLang="en-US" sz="2400" kern="0">
                <a:solidFill>
                  <a:sysClr val="windowText" lastClr="00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zh-CN" altLang="zh-CN" sz="2400" kern="0">
                <a:solidFill>
                  <a:sysClr val="windowText" lastClr="00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上月新生男、女婴儿各有多少人？</a:t>
            </a:r>
            <a:endParaRPr lang="zh-CN" altLang="en-US" sz="2400" kern="0">
              <a:solidFill>
                <a:sysClr val="windowText" lastClr="00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endParaRPr>
          </a:p>
        </p:txBody>
      </p:sp>
      <p:sp>
        <p:nvSpPr>
          <p:cNvPr id="5" name="矩形 4"/>
          <p:cNvSpPr>
            <a:spLocks noChangeArrowheads="1"/>
          </p:cNvSpPr>
          <p:nvPr/>
        </p:nvSpPr>
        <p:spPr bwMode="auto">
          <a:xfrm>
            <a:off x="2910079" y="2463273"/>
            <a:ext cx="8020050" cy="1427186"/>
          </a:xfrm>
          <a:prstGeom prst="rect">
            <a:avLst/>
          </a:prstGeom>
          <a:noFill/>
          <a:ln w="9525">
            <a:noFill/>
            <a:miter lim="800000"/>
          </a:ln>
        </p:spPr>
        <p:txBody>
          <a:bodyPr>
            <a:spAutoFit/>
          </a:bodyPr>
          <a:lstStyle/>
          <a:p>
            <a:pPr>
              <a:lnSpc>
                <a:spcPct val="150000"/>
              </a:lnSpc>
            </a:pPr>
            <a:r>
              <a:rPr lang="zh-CN" altLang="zh-CN" sz="2000" kern="0">
                <a:solidFill>
                  <a:srgbClr val="FF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方法一：每份是：</a:t>
            </a:r>
            <a:r>
              <a:rPr lang="en-US" altLang="zh-CN" sz="2000" kern="0">
                <a:solidFill>
                  <a:srgbClr val="FF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303</a:t>
            </a:r>
            <a:r>
              <a:rPr lang="zh-CN" altLang="zh-CN" sz="2000" kern="0">
                <a:solidFill>
                  <a:srgbClr val="FF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en-US" altLang="zh-CN" sz="2000" kern="0">
                <a:solidFill>
                  <a:srgbClr val="FF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(51+50)=3(</a:t>
            </a:r>
            <a:r>
              <a:rPr lang="zh-CN" altLang="zh-CN" sz="2000" kern="0">
                <a:solidFill>
                  <a:srgbClr val="FF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人</a:t>
            </a:r>
            <a:r>
              <a:rPr lang="en-US" altLang="zh-CN" sz="2000" kern="0">
                <a:solidFill>
                  <a:srgbClr val="FF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p>
          <a:p>
            <a:pPr>
              <a:lnSpc>
                <a:spcPct val="150000"/>
              </a:lnSpc>
            </a:pPr>
            <a:r>
              <a:rPr lang="en-US" altLang="zh-CN" sz="2000" kern="0">
                <a:solidFill>
                  <a:srgbClr val="FF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                 </a:t>
            </a:r>
            <a:r>
              <a:rPr lang="zh-CN" altLang="zh-CN" sz="2000" kern="0">
                <a:solidFill>
                  <a:srgbClr val="FF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男婴有：</a:t>
            </a:r>
            <a:r>
              <a:rPr lang="en-US" altLang="zh-CN" sz="2000" kern="0">
                <a:solidFill>
                  <a:srgbClr val="FF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3</a:t>
            </a:r>
            <a:r>
              <a:rPr lang="zh-CN" altLang="zh-CN" sz="2000" kern="0">
                <a:solidFill>
                  <a:srgbClr val="FF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en-US" altLang="zh-CN" sz="2000" kern="0">
                <a:solidFill>
                  <a:srgbClr val="FF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51=153(</a:t>
            </a:r>
            <a:r>
              <a:rPr lang="zh-CN" altLang="zh-CN" sz="2000" kern="0">
                <a:solidFill>
                  <a:srgbClr val="FF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人</a:t>
            </a:r>
            <a:r>
              <a:rPr lang="en-US" altLang="zh-CN" sz="2000" kern="0">
                <a:solidFill>
                  <a:srgbClr val="FF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p>
          <a:p>
            <a:pPr>
              <a:lnSpc>
                <a:spcPct val="150000"/>
              </a:lnSpc>
            </a:pPr>
            <a:r>
              <a:rPr lang="en-US" altLang="zh-CN" sz="2000" kern="0">
                <a:solidFill>
                  <a:srgbClr val="FF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                 </a:t>
            </a:r>
            <a:r>
              <a:rPr lang="zh-CN" altLang="zh-CN" sz="2000" kern="0">
                <a:solidFill>
                  <a:srgbClr val="FF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女婴有：</a:t>
            </a:r>
            <a:r>
              <a:rPr lang="en-US" altLang="zh-CN" sz="2000" kern="0">
                <a:solidFill>
                  <a:srgbClr val="FF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3</a:t>
            </a:r>
            <a:r>
              <a:rPr lang="zh-CN" altLang="zh-CN" sz="2000" kern="0">
                <a:solidFill>
                  <a:srgbClr val="FF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en-US" altLang="zh-CN" sz="2000" kern="0">
                <a:solidFill>
                  <a:srgbClr val="FF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50=150(</a:t>
            </a:r>
            <a:r>
              <a:rPr lang="zh-CN" altLang="zh-CN" sz="2000" kern="0">
                <a:solidFill>
                  <a:srgbClr val="FF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人</a:t>
            </a:r>
            <a:r>
              <a:rPr lang="en-US" altLang="zh-CN" sz="2000" kern="0">
                <a:solidFill>
                  <a:srgbClr val="FF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endParaRPr lang="zh-CN" altLang="en-US" sz="2000" kern="0">
              <a:solidFill>
                <a:srgbClr val="FF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endParaRPr>
          </a:p>
        </p:txBody>
      </p:sp>
      <p:grpSp>
        <p:nvGrpSpPr>
          <p:cNvPr id="6158" name="Group 14"/>
          <p:cNvGrpSpPr/>
          <p:nvPr/>
        </p:nvGrpSpPr>
        <p:grpSpPr>
          <a:xfrm>
            <a:off x="2910079" y="4097670"/>
            <a:ext cx="4443413" cy="2058987"/>
            <a:chOff x="506" y="2229"/>
            <a:chExt cx="2799" cy="1297"/>
          </a:xfrm>
        </p:grpSpPr>
        <p:grpSp>
          <p:nvGrpSpPr>
            <p:cNvPr id="6157" name="Group 13"/>
            <p:cNvGrpSpPr/>
            <p:nvPr/>
          </p:nvGrpSpPr>
          <p:grpSpPr>
            <a:xfrm>
              <a:off x="506" y="2229"/>
              <a:ext cx="2799" cy="1190"/>
              <a:chOff x="506" y="2229"/>
              <a:chExt cx="2799" cy="1190"/>
            </a:xfrm>
          </p:grpSpPr>
          <p:sp>
            <p:nvSpPr>
              <p:cNvPr id="6153" name="矩形 1"/>
              <p:cNvSpPr>
                <a:spLocks noChangeArrowheads="1"/>
              </p:cNvSpPr>
              <p:nvPr/>
            </p:nvSpPr>
            <p:spPr bwMode="auto">
              <a:xfrm>
                <a:off x="506" y="2229"/>
                <a:ext cx="2586" cy="1190"/>
              </a:xfrm>
              <a:prstGeom prst="rect">
                <a:avLst/>
              </a:prstGeom>
              <a:noFill/>
              <a:ln w="9525">
                <a:noFill/>
                <a:miter lim="800000"/>
              </a:ln>
            </p:spPr>
            <p:txBody>
              <a:bodyPr>
                <a:spAutoFit/>
              </a:bodyPr>
              <a:lstStyle/>
              <a:p>
                <a:pPr>
                  <a:lnSpc>
                    <a:spcPct val="150000"/>
                  </a:lnSpc>
                </a:pPr>
                <a:r>
                  <a:rPr lang="zh-CN" altLang="zh-CN" sz="2000" kern="0">
                    <a:solidFill>
                      <a:srgbClr val="FF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方法二：</a:t>
                </a:r>
                <a:endParaRPr lang="en-US" altLang="zh-CN" sz="2000" kern="0">
                  <a:solidFill>
                    <a:srgbClr val="FF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endParaRPr>
              </a:p>
              <a:p>
                <a:pPr>
                  <a:lnSpc>
                    <a:spcPct val="150000"/>
                  </a:lnSpc>
                </a:pPr>
                <a:r>
                  <a:rPr lang="en-US" altLang="zh-CN" sz="2000" kern="0">
                    <a:solidFill>
                      <a:srgbClr val="FF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        </a:t>
                </a:r>
                <a:r>
                  <a:rPr lang="zh-CN" altLang="zh-CN" sz="2000" kern="0">
                    <a:solidFill>
                      <a:srgbClr val="FF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男婴有：</a:t>
                </a:r>
                <a:endParaRPr lang="en-US" altLang="zh-CN" sz="2000" kern="0">
                  <a:solidFill>
                    <a:srgbClr val="FF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endParaRPr>
              </a:p>
              <a:p>
                <a:pPr>
                  <a:lnSpc>
                    <a:spcPct val="150000"/>
                  </a:lnSpc>
                </a:pPr>
                <a:r>
                  <a:rPr lang="en-US" altLang="zh-CN" sz="2000" kern="0">
                    <a:solidFill>
                      <a:srgbClr val="FF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        </a:t>
                </a:r>
              </a:p>
              <a:p>
                <a:pPr>
                  <a:lnSpc>
                    <a:spcPct val="150000"/>
                  </a:lnSpc>
                </a:pPr>
                <a:r>
                  <a:rPr lang="en-US" altLang="zh-CN" sz="2000" kern="0">
                    <a:solidFill>
                      <a:srgbClr val="FF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        </a:t>
                </a:r>
                <a:r>
                  <a:rPr lang="zh-CN" altLang="zh-CN" sz="2000" kern="0">
                    <a:solidFill>
                      <a:srgbClr val="FF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女婴有：</a:t>
                </a:r>
                <a:endParaRPr lang="zh-CN" altLang="en-US" sz="2000" kern="0">
                  <a:solidFill>
                    <a:srgbClr val="FF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endParaRPr>
              </a:p>
            </p:txBody>
          </p:sp>
          <p:graphicFrame>
            <p:nvGraphicFramePr>
              <p:cNvPr id="6149" name="Object 5"/>
              <p:cNvGraphicFramePr>
                <a:graphicFrameLocks noChangeAspect="1"/>
              </p:cNvGraphicFramePr>
              <p:nvPr/>
            </p:nvGraphicFramePr>
            <p:xfrm>
              <a:off x="1631" y="2512"/>
              <a:ext cx="1674" cy="436"/>
            </p:xfrm>
            <a:graphic>
              <a:graphicData uri="http://schemas.openxmlformats.org/presentationml/2006/ole">
                <mc:AlternateContent xmlns:mc="http://schemas.openxmlformats.org/markup-compatibility/2006">
                  <mc:Choice xmlns:v="urn:schemas-microsoft-com:vml" Requires="v">
                    <p:oleObj name="Equation" r:id="rId2" imgW="35052000" imgH="9448800" progId="">
                      <p:embed/>
                    </p:oleObj>
                  </mc:Choice>
                  <mc:Fallback>
                    <p:oleObj name="Equation" r:id="rId2" imgW="35052000" imgH="9448800" progId="">
                      <p:embed/>
                      <p:pic>
                        <p:nvPicPr>
                          <p:cNvPr id="0" name="OLE substitute image"/>
                          <p:cNvPicPr/>
                          <p:nvPr/>
                        </p:nvPicPr>
                        <p:blipFill>
                          <a:blip r:embed="rId3"/>
                          <a:stretch>
                            <a:fillRect/>
                          </a:stretch>
                        </p:blipFill>
                        <p:spPr>
                          <a:xfrm>
                            <a:off x="1631" y="2512"/>
                            <a:ext cx="1674" cy="436"/>
                          </a:xfrm>
                          <a:prstGeom prst="rect">
                            <a:avLst/>
                          </a:prstGeom>
                          <a:noFill/>
                          <a:ln w="9525">
                            <a:noFill/>
                          </a:ln>
                        </p:spPr>
                      </p:pic>
                    </p:oleObj>
                  </mc:Fallback>
                </mc:AlternateContent>
              </a:graphicData>
            </a:graphic>
          </p:graphicFrame>
        </p:grpSp>
        <p:graphicFrame>
          <p:nvGraphicFramePr>
            <p:cNvPr id="6150" name="Object 6"/>
            <p:cNvGraphicFramePr>
              <a:graphicFrameLocks noChangeAspect="1"/>
            </p:cNvGraphicFramePr>
            <p:nvPr/>
          </p:nvGraphicFramePr>
          <p:xfrm>
            <a:off x="1631" y="3082"/>
            <a:ext cx="1625" cy="444"/>
          </p:xfrm>
          <a:graphic>
            <a:graphicData uri="http://schemas.openxmlformats.org/presentationml/2006/ole">
              <mc:AlternateContent xmlns:mc="http://schemas.openxmlformats.org/markup-compatibility/2006">
                <mc:Choice xmlns:v="urn:schemas-microsoft-com:vml" Requires="v">
                  <p:oleObj name="Equation" r:id="rId4" imgW="35052000" imgH="9448800" progId="">
                    <p:embed/>
                  </p:oleObj>
                </mc:Choice>
                <mc:Fallback>
                  <p:oleObj name="Equation" r:id="rId4" imgW="35052000" imgH="9448800" progId="">
                    <p:embed/>
                    <p:pic>
                      <p:nvPicPr>
                        <p:cNvPr id="0" name="OLE substitute image"/>
                        <p:cNvPicPr/>
                        <p:nvPr/>
                      </p:nvPicPr>
                      <p:blipFill>
                        <a:blip r:embed="rId5"/>
                        <a:stretch>
                          <a:fillRect/>
                        </a:stretch>
                      </p:blipFill>
                      <p:spPr>
                        <a:xfrm>
                          <a:off x="1631" y="3082"/>
                          <a:ext cx="1625" cy="444"/>
                        </a:xfrm>
                        <a:prstGeom prst="rect">
                          <a:avLst/>
                        </a:prstGeom>
                        <a:noFill/>
                        <a:ln w="9525">
                          <a:noFill/>
                        </a:ln>
                      </p:spPr>
                    </p:pic>
                  </p:oleObj>
                </mc:Fallback>
              </mc:AlternateContent>
            </a:graphicData>
          </a:graphic>
        </p:graphicFrame>
      </p:grpSp>
      <p:sp>
        <p:nvSpPr>
          <p:cNvPr id="10"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三、巩固提高</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 presetClass="entr" presetSubtype="0" fill="hold" nodeType="clickEffect">
                                  <p:stCondLst>
                                    <p:cond delay="0"/>
                                  </p:stCondLst>
                                  <p:childTnLst>
                                    <p:set>
                                      <p:cBhvr>
                                        <p:cTn id="16" dur="1" fill="hold">
                                          <p:stCondLst>
                                            <p:cond delay="0"/>
                                          </p:stCondLst>
                                        </p:cTn>
                                        <p:tgtEl>
                                          <p:spTgt spid="61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ext Box 40"/>
          <p:cNvSpPr txBox="1">
            <a:spLocks noChangeArrowheads="1"/>
          </p:cNvSpPr>
          <p:nvPr/>
        </p:nvSpPr>
        <p:spPr bwMode="auto">
          <a:xfrm>
            <a:off x="5705475" y="5284786"/>
            <a:ext cx="3238500" cy="1568450"/>
          </a:xfrm>
          <a:prstGeom prst="rect">
            <a:avLst/>
          </a:prstGeom>
          <a:noFill/>
          <a:ln w="12700" algn="ctr">
            <a:solidFill>
              <a:srgbClr val="3366FF"/>
            </a:solidFill>
            <a:miter lim="800000"/>
          </a:ln>
        </p:spPr>
        <p:txBody>
          <a:bodyPr wrap="square">
            <a:spAutoFit/>
          </a:bodyPr>
          <a:lstStyle/>
          <a:p>
            <a:r>
              <a:rPr lang="zh-CN" altLang="en-US" sz="1600">
                <a:solidFill>
                  <a:srgbClr val="FF0000"/>
                </a:solidFill>
                <a:latin typeface="思源黑体 CN Medium" panose="020B0600000000000000" pitchFamily="34" charset="-122"/>
                <a:ea typeface="思源黑体 CN Medium" panose="020B0600000000000000" pitchFamily="34" charset="-122"/>
              </a:rPr>
              <a:t>方法四：</a:t>
            </a:r>
          </a:p>
          <a:p>
            <a:r>
              <a:rPr lang="en-US" altLang="zh-CN" sz="1600">
                <a:latin typeface="思源黑体 CN Medium" panose="020B0600000000000000" pitchFamily="34" charset="-122"/>
                <a:ea typeface="思源黑体 CN Medium" panose="020B0600000000000000" pitchFamily="34" charset="-122"/>
              </a:rPr>
              <a:t>46</a:t>
            </a:r>
            <a:r>
              <a:rPr lang="zh-CN" altLang="en-US" sz="1600">
                <a:latin typeface="思源黑体 CN Medium" panose="020B0600000000000000" pitchFamily="34" charset="-122"/>
                <a:ea typeface="思源黑体 CN Medium" panose="020B0600000000000000" pitchFamily="34" charset="-122"/>
              </a:rPr>
              <a:t>＋</a:t>
            </a:r>
            <a:r>
              <a:rPr lang="en-US" altLang="zh-CN" sz="1600">
                <a:latin typeface="思源黑体 CN Medium" panose="020B0600000000000000" pitchFamily="34" charset="-122"/>
                <a:ea typeface="思源黑体 CN Medium" panose="020B0600000000000000" pitchFamily="34" charset="-122"/>
              </a:rPr>
              <a:t>44</a:t>
            </a:r>
            <a:r>
              <a:rPr lang="zh-CN" altLang="en-US" sz="1600">
                <a:latin typeface="思源黑体 CN Medium" panose="020B0600000000000000" pitchFamily="34" charset="-122"/>
                <a:ea typeface="思源黑体 CN Medium" panose="020B0600000000000000" pitchFamily="34" charset="-122"/>
              </a:rPr>
              <a:t>＋</a:t>
            </a:r>
            <a:r>
              <a:rPr lang="en-US" altLang="zh-CN" sz="1600">
                <a:latin typeface="思源黑体 CN Medium" panose="020B0600000000000000" pitchFamily="34" charset="-122"/>
                <a:ea typeface="思源黑体 CN Medium" panose="020B0600000000000000" pitchFamily="34" charset="-122"/>
              </a:rPr>
              <a:t>50</a:t>
            </a:r>
            <a:r>
              <a:rPr lang="zh-CN" altLang="en-US" sz="1600">
                <a:latin typeface="思源黑体 CN Medium" panose="020B0600000000000000" pitchFamily="34" charset="-122"/>
                <a:ea typeface="思源黑体 CN Medium" panose="020B0600000000000000" pitchFamily="34" charset="-122"/>
              </a:rPr>
              <a:t>＝</a:t>
            </a:r>
            <a:r>
              <a:rPr lang="en-US" altLang="zh-CN" sz="1600">
                <a:latin typeface="思源黑体 CN Medium" panose="020B0600000000000000" pitchFamily="34" charset="-122"/>
                <a:ea typeface="思源黑体 CN Medium" panose="020B0600000000000000" pitchFamily="34" charset="-122"/>
              </a:rPr>
              <a:t>140</a:t>
            </a:r>
            <a:r>
              <a:rPr lang="zh-CN" altLang="en-US" sz="1600">
                <a:latin typeface="思源黑体 CN Medium" panose="020B0600000000000000" pitchFamily="34" charset="-122"/>
                <a:ea typeface="思源黑体 CN Medium" panose="020B0600000000000000" pitchFamily="34" charset="-122"/>
              </a:rPr>
              <a:t>（人）</a:t>
            </a:r>
            <a:endParaRPr lang="en-US" altLang="zh-CN" sz="1600">
              <a:latin typeface="思源黑体 CN Medium" panose="020B0600000000000000" pitchFamily="34" charset="-122"/>
              <a:ea typeface="思源黑体 CN Medium" panose="020B0600000000000000" pitchFamily="34" charset="-122"/>
            </a:endParaRPr>
          </a:p>
          <a:p>
            <a:r>
              <a:rPr lang="en-US" altLang="zh-CN" sz="1600">
                <a:latin typeface="思源黑体 CN Medium" panose="020B0600000000000000" pitchFamily="34" charset="-122"/>
                <a:ea typeface="思源黑体 CN Medium" panose="020B0600000000000000" pitchFamily="34" charset="-122"/>
              </a:rPr>
              <a:t>140÷70</a:t>
            </a:r>
            <a:r>
              <a:rPr lang="zh-CN" altLang="en-US" sz="1600">
                <a:latin typeface="思源黑体 CN Medium" panose="020B0600000000000000" pitchFamily="34" charset="-122"/>
                <a:ea typeface="思源黑体 CN Medium" panose="020B0600000000000000" pitchFamily="34" charset="-122"/>
              </a:rPr>
              <a:t>＝</a:t>
            </a:r>
            <a:r>
              <a:rPr lang="en-US" altLang="zh-CN" sz="1600">
                <a:latin typeface="思源黑体 CN Medium" panose="020B0600000000000000" pitchFamily="34" charset="-122"/>
                <a:ea typeface="思源黑体 CN Medium" panose="020B0600000000000000" pitchFamily="34" charset="-122"/>
              </a:rPr>
              <a:t>2</a:t>
            </a:r>
            <a:r>
              <a:rPr lang="zh-CN" altLang="en-US" sz="1600">
                <a:latin typeface="思源黑体 CN Medium" panose="020B0600000000000000" pitchFamily="34" charset="-122"/>
                <a:ea typeface="思源黑体 CN Medium" panose="020B0600000000000000" pitchFamily="34" charset="-122"/>
              </a:rPr>
              <a:t>（人）</a:t>
            </a:r>
          </a:p>
          <a:p>
            <a:r>
              <a:rPr lang="zh-CN" altLang="en-US" sz="1600">
                <a:latin typeface="思源黑体 CN Medium" panose="020B0600000000000000" pitchFamily="34" charset="-122"/>
                <a:ea typeface="思源黑体 CN Medium" panose="020B0600000000000000" pitchFamily="34" charset="-122"/>
              </a:rPr>
              <a:t>一班：</a:t>
            </a:r>
            <a:r>
              <a:rPr lang="en-US" altLang="zh-CN" sz="1600">
                <a:latin typeface="思源黑体 CN Medium" panose="020B0600000000000000" pitchFamily="34" charset="-122"/>
                <a:ea typeface="思源黑体 CN Medium" panose="020B0600000000000000" pitchFamily="34" charset="-122"/>
              </a:rPr>
              <a:t>46÷2</a:t>
            </a:r>
            <a:r>
              <a:rPr lang="zh-CN" altLang="en-US" sz="1600">
                <a:latin typeface="思源黑体 CN Medium" panose="020B0600000000000000" pitchFamily="34" charset="-122"/>
                <a:ea typeface="思源黑体 CN Medium" panose="020B0600000000000000" pitchFamily="34" charset="-122"/>
              </a:rPr>
              <a:t>＝</a:t>
            </a:r>
            <a:r>
              <a:rPr lang="en-US" altLang="zh-CN" sz="1600">
                <a:latin typeface="思源黑体 CN Medium" panose="020B0600000000000000" pitchFamily="34" charset="-122"/>
                <a:ea typeface="思源黑体 CN Medium" panose="020B0600000000000000" pitchFamily="34" charset="-122"/>
              </a:rPr>
              <a:t>23</a:t>
            </a:r>
            <a:r>
              <a:rPr lang="zh-CN" altLang="en-US" sz="1600">
                <a:latin typeface="思源黑体 CN Medium" panose="020B0600000000000000" pitchFamily="34" charset="-122"/>
                <a:ea typeface="思源黑体 CN Medium" panose="020B0600000000000000" pitchFamily="34" charset="-122"/>
              </a:rPr>
              <a:t>（棵）</a:t>
            </a:r>
          </a:p>
          <a:p>
            <a:r>
              <a:rPr lang="zh-CN" altLang="en-US" sz="1600">
                <a:latin typeface="思源黑体 CN Medium" panose="020B0600000000000000" pitchFamily="34" charset="-122"/>
                <a:ea typeface="思源黑体 CN Medium" panose="020B0600000000000000" pitchFamily="34" charset="-122"/>
              </a:rPr>
              <a:t>二班：</a:t>
            </a:r>
            <a:r>
              <a:rPr lang="en-US" altLang="zh-CN" sz="1600">
                <a:latin typeface="思源黑体 CN Medium" panose="020B0600000000000000" pitchFamily="34" charset="-122"/>
                <a:ea typeface="思源黑体 CN Medium" panose="020B0600000000000000" pitchFamily="34" charset="-122"/>
              </a:rPr>
              <a:t>44÷2</a:t>
            </a:r>
            <a:r>
              <a:rPr lang="zh-CN" altLang="en-US" sz="1600">
                <a:latin typeface="思源黑体 CN Medium" panose="020B0600000000000000" pitchFamily="34" charset="-122"/>
                <a:ea typeface="思源黑体 CN Medium" panose="020B0600000000000000" pitchFamily="34" charset="-122"/>
              </a:rPr>
              <a:t>＝</a:t>
            </a:r>
            <a:r>
              <a:rPr lang="en-US" altLang="zh-CN" sz="1600">
                <a:latin typeface="思源黑体 CN Medium" panose="020B0600000000000000" pitchFamily="34" charset="-122"/>
                <a:ea typeface="思源黑体 CN Medium" panose="020B0600000000000000" pitchFamily="34" charset="-122"/>
              </a:rPr>
              <a:t>22</a:t>
            </a:r>
            <a:r>
              <a:rPr lang="zh-CN" altLang="en-US" sz="1600">
                <a:latin typeface="思源黑体 CN Medium" panose="020B0600000000000000" pitchFamily="34" charset="-122"/>
                <a:ea typeface="思源黑体 CN Medium" panose="020B0600000000000000" pitchFamily="34" charset="-122"/>
              </a:rPr>
              <a:t>（棵）</a:t>
            </a:r>
          </a:p>
          <a:p>
            <a:r>
              <a:rPr lang="zh-CN" altLang="en-US" sz="1600">
                <a:latin typeface="思源黑体 CN Medium" panose="020B0600000000000000" pitchFamily="34" charset="-122"/>
                <a:ea typeface="思源黑体 CN Medium" panose="020B0600000000000000" pitchFamily="34" charset="-122"/>
              </a:rPr>
              <a:t>三班：</a:t>
            </a:r>
            <a:r>
              <a:rPr lang="en-US" altLang="zh-CN" sz="1600">
                <a:latin typeface="思源黑体 CN Medium" panose="020B0600000000000000" pitchFamily="34" charset="-122"/>
                <a:ea typeface="思源黑体 CN Medium" panose="020B0600000000000000" pitchFamily="34" charset="-122"/>
              </a:rPr>
              <a:t>50÷2</a:t>
            </a:r>
            <a:r>
              <a:rPr lang="zh-CN" altLang="en-US" sz="1600">
                <a:latin typeface="思源黑体 CN Medium" panose="020B0600000000000000" pitchFamily="34" charset="-122"/>
                <a:ea typeface="思源黑体 CN Medium" panose="020B0600000000000000" pitchFamily="34" charset="-122"/>
              </a:rPr>
              <a:t>＝</a:t>
            </a:r>
            <a:r>
              <a:rPr lang="en-US" altLang="zh-CN" sz="1600">
                <a:latin typeface="思源黑体 CN Medium" panose="020B0600000000000000" pitchFamily="34" charset="-122"/>
                <a:ea typeface="思源黑体 CN Medium" panose="020B0600000000000000" pitchFamily="34" charset="-122"/>
              </a:rPr>
              <a:t>25</a:t>
            </a:r>
            <a:r>
              <a:rPr lang="zh-CN" altLang="en-US" sz="1600">
                <a:latin typeface="思源黑体 CN Medium" panose="020B0600000000000000" pitchFamily="34" charset="-122"/>
                <a:ea typeface="思源黑体 CN Medium" panose="020B0600000000000000" pitchFamily="34" charset="-122"/>
              </a:rPr>
              <a:t>（棵</a:t>
            </a:r>
            <a:r>
              <a:rPr lang="zh-CN" altLang="en-US" sz="1200">
                <a:latin typeface="思源黑体 CN Medium" panose="020B0600000000000000" pitchFamily="34" charset="-122"/>
                <a:ea typeface="思源黑体 CN Medium" panose="020B0600000000000000" pitchFamily="34" charset="-122"/>
              </a:rPr>
              <a:t>）</a:t>
            </a:r>
          </a:p>
        </p:txBody>
      </p:sp>
      <p:sp>
        <p:nvSpPr>
          <p:cNvPr id="7" name="Rectangle 2"/>
          <p:cNvSpPr>
            <a:spLocks noChangeArrowheads="1"/>
          </p:cNvSpPr>
          <p:nvPr/>
        </p:nvSpPr>
        <p:spPr bwMode="auto">
          <a:xfrm>
            <a:off x="660400" y="1182647"/>
            <a:ext cx="10784673" cy="892174"/>
          </a:xfrm>
          <a:prstGeom prst="rect">
            <a:avLst/>
          </a:prstGeom>
          <a:noFill/>
          <a:ln>
            <a:noFill/>
          </a:ln>
        </p:spPr>
        <p:txBody>
          <a:bodyPr anchor="ctr"/>
          <a:lstStyle/>
          <a:p>
            <a:pPr>
              <a:lnSpc>
                <a:spcPct val="150000"/>
              </a:lnSpc>
              <a:defRPr/>
            </a:pPr>
            <a:r>
              <a:rPr lang="en-US" altLang="zh-CN" sz="24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2、</a:t>
            </a:r>
            <a:r>
              <a:rPr lang="zh-CN" altLang="zh-CN" sz="24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学校把栽</a:t>
            </a:r>
            <a:r>
              <a:rPr lang="en-US" altLang="zh-CN" sz="24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70</a:t>
            </a:r>
            <a:r>
              <a:rPr lang="zh-CN" altLang="zh-CN" sz="24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棵树的任务，按照六年级三个班的人数分配给各班。一班</a:t>
            </a:r>
            <a:r>
              <a:rPr lang="en-US" altLang="zh-CN" sz="24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46</a:t>
            </a:r>
            <a:r>
              <a:rPr lang="zh-CN" altLang="zh-CN" sz="24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人，二班</a:t>
            </a:r>
            <a:r>
              <a:rPr lang="en-US" altLang="zh-CN" sz="24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44</a:t>
            </a:r>
            <a:r>
              <a:rPr lang="zh-CN" altLang="zh-CN" sz="24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人，三班</a:t>
            </a:r>
            <a:r>
              <a:rPr lang="en-US" altLang="zh-CN" sz="24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50</a:t>
            </a:r>
            <a:r>
              <a:rPr lang="zh-CN" altLang="zh-CN" sz="24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人。三个班各应栽树多少棵？</a:t>
            </a:r>
            <a:endParaRPr lang="zh-CN" altLang="en-US" sz="24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34"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三、巩固提高</a:t>
            </a:r>
          </a:p>
        </p:txBody>
      </p:sp>
      <p:sp>
        <p:nvSpPr>
          <p:cNvPr id="35" name="Text Box 9"/>
          <p:cNvSpPr txBox="1">
            <a:spLocks noChangeArrowheads="1"/>
          </p:cNvSpPr>
          <p:nvPr/>
        </p:nvSpPr>
        <p:spPr bwMode="auto">
          <a:xfrm>
            <a:off x="2003347" y="2205592"/>
            <a:ext cx="3001168" cy="1846659"/>
          </a:xfrm>
          <a:prstGeom prst="rect">
            <a:avLst/>
          </a:prstGeom>
          <a:noFill/>
          <a:ln w="12700" algn="ctr">
            <a:solidFill>
              <a:srgbClr val="3366FF"/>
            </a:solidFill>
            <a:miter lim="800000"/>
          </a:ln>
        </p:spPr>
        <p:txBody>
          <a:bodyPr wrap="square">
            <a:spAutoFit/>
          </a:bodyPr>
          <a:lstStyle/>
          <a:p>
            <a:r>
              <a:rPr lang="zh-CN" altLang="en-US" sz="1600">
                <a:solidFill>
                  <a:srgbClr val="FF0000"/>
                </a:solidFill>
                <a:latin typeface="思源黑体 CN Medium" panose="020B0600000000000000" pitchFamily="34" charset="-122"/>
                <a:ea typeface="思源黑体 CN Medium" panose="020B0600000000000000" pitchFamily="34" charset="-122"/>
              </a:rPr>
              <a:t>方法一：</a:t>
            </a:r>
          </a:p>
          <a:p>
            <a:r>
              <a:rPr lang="en-US" altLang="zh-CN" sz="1600">
                <a:latin typeface="思源黑体 CN Medium" panose="020B0600000000000000" pitchFamily="34" charset="-122"/>
                <a:ea typeface="思源黑体 CN Medium" panose="020B0600000000000000" pitchFamily="34" charset="-122"/>
              </a:rPr>
              <a:t>46︰44︰50</a:t>
            </a:r>
            <a:r>
              <a:rPr lang="zh-CN" altLang="en-US" sz="1600">
                <a:latin typeface="思源黑体 CN Medium" panose="020B0600000000000000" pitchFamily="34" charset="-122"/>
                <a:ea typeface="思源黑体 CN Medium" panose="020B0600000000000000" pitchFamily="34" charset="-122"/>
              </a:rPr>
              <a:t>＝ </a:t>
            </a:r>
            <a:r>
              <a:rPr lang="en-US" altLang="zh-CN" sz="1600">
                <a:latin typeface="思源黑体 CN Medium" panose="020B0600000000000000" pitchFamily="34" charset="-122"/>
                <a:ea typeface="思源黑体 CN Medium" panose="020B0600000000000000" pitchFamily="34" charset="-122"/>
              </a:rPr>
              <a:t>23︰22︰25</a:t>
            </a:r>
            <a:endParaRPr lang="zh-CN" altLang="en-US" sz="1600">
              <a:latin typeface="思源黑体 CN Medium" panose="020B0600000000000000" pitchFamily="34" charset="-122"/>
              <a:ea typeface="思源黑体 CN Medium" panose="020B0600000000000000" pitchFamily="34" charset="-122"/>
            </a:endParaRPr>
          </a:p>
          <a:p>
            <a:r>
              <a:rPr lang="en-US" altLang="zh-CN" sz="1600">
                <a:latin typeface="思源黑体 CN Medium" panose="020B0600000000000000" pitchFamily="34" charset="-122"/>
                <a:ea typeface="思源黑体 CN Medium" panose="020B0600000000000000" pitchFamily="34" charset="-122"/>
              </a:rPr>
              <a:t>23</a:t>
            </a:r>
            <a:r>
              <a:rPr lang="zh-CN" altLang="en-US" sz="1600">
                <a:latin typeface="思源黑体 CN Medium" panose="020B0600000000000000" pitchFamily="34" charset="-122"/>
                <a:ea typeface="思源黑体 CN Medium" panose="020B0600000000000000" pitchFamily="34" charset="-122"/>
              </a:rPr>
              <a:t>＋</a:t>
            </a:r>
            <a:r>
              <a:rPr lang="en-US" altLang="zh-CN" sz="1600">
                <a:latin typeface="思源黑体 CN Medium" panose="020B0600000000000000" pitchFamily="34" charset="-122"/>
                <a:ea typeface="思源黑体 CN Medium" panose="020B0600000000000000" pitchFamily="34" charset="-122"/>
              </a:rPr>
              <a:t>22</a:t>
            </a:r>
            <a:r>
              <a:rPr lang="zh-CN" altLang="en-US" sz="1600">
                <a:latin typeface="思源黑体 CN Medium" panose="020B0600000000000000" pitchFamily="34" charset="-122"/>
                <a:ea typeface="思源黑体 CN Medium" panose="020B0600000000000000" pitchFamily="34" charset="-122"/>
              </a:rPr>
              <a:t>＋</a:t>
            </a:r>
            <a:r>
              <a:rPr lang="en-US" altLang="zh-CN" sz="1600">
                <a:latin typeface="思源黑体 CN Medium" panose="020B0600000000000000" pitchFamily="34" charset="-122"/>
                <a:ea typeface="思源黑体 CN Medium" panose="020B0600000000000000" pitchFamily="34" charset="-122"/>
              </a:rPr>
              <a:t>25</a:t>
            </a:r>
            <a:r>
              <a:rPr lang="zh-CN" altLang="en-US" sz="1600">
                <a:latin typeface="思源黑体 CN Medium" panose="020B0600000000000000" pitchFamily="34" charset="-122"/>
                <a:ea typeface="思源黑体 CN Medium" panose="020B0600000000000000" pitchFamily="34" charset="-122"/>
              </a:rPr>
              <a:t>＝</a:t>
            </a:r>
            <a:r>
              <a:rPr lang="en-US" altLang="zh-CN" sz="1600">
                <a:latin typeface="思源黑体 CN Medium" panose="020B0600000000000000" pitchFamily="34" charset="-122"/>
                <a:ea typeface="思源黑体 CN Medium" panose="020B0600000000000000" pitchFamily="34" charset="-122"/>
              </a:rPr>
              <a:t>70</a:t>
            </a:r>
          </a:p>
          <a:p>
            <a:r>
              <a:rPr lang="en-US" altLang="zh-CN" sz="1600">
                <a:latin typeface="思源黑体 CN Medium" panose="020B0600000000000000" pitchFamily="34" charset="-122"/>
                <a:ea typeface="思源黑体 CN Medium" panose="020B0600000000000000" pitchFamily="34" charset="-122"/>
              </a:rPr>
              <a:t>70÷70</a:t>
            </a:r>
            <a:r>
              <a:rPr lang="zh-CN" altLang="en-US" sz="1600">
                <a:latin typeface="思源黑体 CN Medium" panose="020B0600000000000000" pitchFamily="34" charset="-122"/>
                <a:ea typeface="思源黑体 CN Medium" panose="020B0600000000000000" pitchFamily="34" charset="-122"/>
              </a:rPr>
              <a:t>＝</a:t>
            </a:r>
            <a:r>
              <a:rPr lang="en-US" altLang="zh-CN" sz="1600">
                <a:latin typeface="思源黑体 CN Medium" panose="020B0600000000000000" pitchFamily="34" charset="-122"/>
                <a:ea typeface="思源黑体 CN Medium" panose="020B0600000000000000" pitchFamily="34" charset="-122"/>
              </a:rPr>
              <a:t>1</a:t>
            </a:r>
            <a:r>
              <a:rPr lang="zh-CN" altLang="en-US" sz="1600">
                <a:latin typeface="思源黑体 CN Medium" panose="020B0600000000000000" pitchFamily="34" charset="-122"/>
                <a:ea typeface="思源黑体 CN Medium" panose="020B0600000000000000" pitchFamily="34" charset="-122"/>
              </a:rPr>
              <a:t>（棵）</a:t>
            </a:r>
          </a:p>
          <a:p>
            <a:r>
              <a:rPr lang="zh-CN" altLang="en-US" sz="1600">
                <a:latin typeface="思源黑体 CN Medium" panose="020B0600000000000000" pitchFamily="34" charset="-122"/>
                <a:ea typeface="思源黑体 CN Medium" panose="020B0600000000000000" pitchFamily="34" charset="-122"/>
              </a:rPr>
              <a:t>一班：</a:t>
            </a:r>
            <a:r>
              <a:rPr lang="en-US" altLang="zh-CN" sz="1600">
                <a:latin typeface="思源黑体 CN Medium" panose="020B0600000000000000" pitchFamily="34" charset="-122"/>
                <a:ea typeface="思源黑体 CN Medium" panose="020B0600000000000000" pitchFamily="34" charset="-122"/>
              </a:rPr>
              <a:t>1×23</a:t>
            </a:r>
            <a:r>
              <a:rPr lang="zh-CN" altLang="en-US" sz="1600">
                <a:latin typeface="思源黑体 CN Medium" panose="020B0600000000000000" pitchFamily="34" charset="-122"/>
                <a:ea typeface="思源黑体 CN Medium" panose="020B0600000000000000" pitchFamily="34" charset="-122"/>
              </a:rPr>
              <a:t>＝</a:t>
            </a:r>
            <a:r>
              <a:rPr lang="en-US" altLang="zh-CN" sz="1600">
                <a:latin typeface="思源黑体 CN Medium" panose="020B0600000000000000" pitchFamily="34" charset="-122"/>
                <a:ea typeface="思源黑体 CN Medium" panose="020B0600000000000000" pitchFamily="34" charset="-122"/>
              </a:rPr>
              <a:t>23</a:t>
            </a:r>
            <a:r>
              <a:rPr lang="zh-CN" altLang="en-US" sz="1600">
                <a:latin typeface="思源黑体 CN Medium" panose="020B0600000000000000" pitchFamily="34" charset="-122"/>
                <a:ea typeface="思源黑体 CN Medium" panose="020B0600000000000000" pitchFamily="34" charset="-122"/>
              </a:rPr>
              <a:t>（棵）</a:t>
            </a:r>
          </a:p>
          <a:p>
            <a:r>
              <a:rPr lang="zh-CN" altLang="en-US" sz="1600">
                <a:latin typeface="思源黑体 CN Medium" panose="020B0600000000000000" pitchFamily="34" charset="-122"/>
                <a:ea typeface="思源黑体 CN Medium" panose="020B0600000000000000" pitchFamily="34" charset="-122"/>
              </a:rPr>
              <a:t>二班：</a:t>
            </a:r>
            <a:r>
              <a:rPr lang="en-US" altLang="zh-CN" sz="1600">
                <a:latin typeface="思源黑体 CN Medium" panose="020B0600000000000000" pitchFamily="34" charset="-122"/>
                <a:ea typeface="思源黑体 CN Medium" panose="020B0600000000000000" pitchFamily="34" charset="-122"/>
              </a:rPr>
              <a:t>1×22</a:t>
            </a:r>
            <a:r>
              <a:rPr lang="zh-CN" altLang="en-US" sz="1600">
                <a:latin typeface="思源黑体 CN Medium" panose="020B0600000000000000" pitchFamily="34" charset="-122"/>
                <a:ea typeface="思源黑体 CN Medium" panose="020B0600000000000000" pitchFamily="34" charset="-122"/>
              </a:rPr>
              <a:t>＝</a:t>
            </a:r>
            <a:r>
              <a:rPr lang="en-US" altLang="zh-CN" sz="1600">
                <a:latin typeface="思源黑体 CN Medium" panose="020B0600000000000000" pitchFamily="34" charset="-122"/>
                <a:ea typeface="思源黑体 CN Medium" panose="020B0600000000000000" pitchFamily="34" charset="-122"/>
              </a:rPr>
              <a:t>22</a:t>
            </a:r>
            <a:r>
              <a:rPr lang="zh-CN" altLang="en-US" sz="1600">
                <a:latin typeface="思源黑体 CN Medium" panose="020B0600000000000000" pitchFamily="34" charset="-122"/>
                <a:ea typeface="思源黑体 CN Medium" panose="020B0600000000000000" pitchFamily="34" charset="-122"/>
              </a:rPr>
              <a:t>（棵）</a:t>
            </a:r>
          </a:p>
          <a:p>
            <a:r>
              <a:rPr lang="zh-CN" altLang="en-US" sz="1600">
                <a:latin typeface="思源黑体 CN Medium" panose="020B0600000000000000" pitchFamily="34" charset="-122"/>
                <a:ea typeface="思源黑体 CN Medium" panose="020B0600000000000000" pitchFamily="34" charset="-122"/>
              </a:rPr>
              <a:t>三班：</a:t>
            </a:r>
            <a:r>
              <a:rPr lang="en-US" altLang="zh-CN" sz="1600">
                <a:latin typeface="思源黑体 CN Medium" panose="020B0600000000000000" pitchFamily="34" charset="-122"/>
                <a:ea typeface="思源黑体 CN Medium" panose="020B0600000000000000" pitchFamily="34" charset="-122"/>
              </a:rPr>
              <a:t>1×25</a:t>
            </a:r>
            <a:r>
              <a:rPr lang="zh-CN" altLang="en-US" sz="1600">
                <a:latin typeface="思源黑体 CN Medium" panose="020B0600000000000000" pitchFamily="34" charset="-122"/>
                <a:ea typeface="思源黑体 CN Medium" panose="020B0600000000000000" pitchFamily="34" charset="-122"/>
              </a:rPr>
              <a:t>＝</a:t>
            </a:r>
            <a:r>
              <a:rPr lang="en-US" altLang="zh-CN" sz="1600">
                <a:latin typeface="思源黑体 CN Medium" panose="020B0600000000000000" pitchFamily="34" charset="-122"/>
                <a:ea typeface="思源黑体 CN Medium" panose="020B0600000000000000" pitchFamily="34" charset="-122"/>
              </a:rPr>
              <a:t>25</a:t>
            </a:r>
            <a:r>
              <a:rPr lang="zh-CN" altLang="en-US" sz="1600">
                <a:latin typeface="思源黑体 CN Medium" panose="020B0600000000000000" pitchFamily="34" charset="-122"/>
                <a:ea typeface="思源黑体 CN Medium" panose="020B0600000000000000" pitchFamily="34" charset="-122"/>
              </a:rPr>
              <a:t>（棵）</a:t>
            </a:r>
          </a:p>
        </p:txBody>
      </p:sp>
      <p:grpSp>
        <p:nvGrpSpPr>
          <p:cNvPr id="36" name="Group 24"/>
          <p:cNvGrpSpPr/>
          <p:nvPr/>
        </p:nvGrpSpPr>
        <p:grpSpPr>
          <a:xfrm>
            <a:off x="2003347" y="4140159"/>
            <a:ext cx="3000492" cy="2211388"/>
            <a:chOff x="2608" y="1589"/>
            <a:chExt cx="1891" cy="1393"/>
          </a:xfrm>
        </p:grpSpPr>
        <p:sp>
          <p:nvSpPr>
            <p:cNvPr id="37" name="Text Box 10"/>
            <p:cNvSpPr txBox="1">
              <a:spLocks noChangeArrowheads="1"/>
            </p:cNvSpPr>
            <p:nvPr/>
          </p:nvSpPr>
          <p:spPr bwMode="auto">
            <a:xfrm>
              <a:off x="2608" y="1589"/>
              <a:ext cx="1891" cy="1383"/>
            </a:xfrm>
            <a:prstGeom prst="rect">
              <a:avLst/>
            </a:prstGeom>
            <a:noFill/>
            <a:ln w="12700" algn="ctr">
              <a:solidFill>
                <a:srgbClr val="3366FF"/>
              </a:solidFill>
              <a:miter lim="800000"/>
            </a:ln>
          </p:spPr>
          <p:txBody>
            <a:bodyPr wrap="square">
              <a:spAutoFit/>
            </a:bodyPr>
            <a:lstStyle/>
            <a:p>
              <a:pPr>
                <a:lnSpc>
                  <a:spcPct val="190000"/>
                </a:lnSpc>
              </a:pPr>
              <a:r>
                <a:rPr lang="zh-CN" altLang="en-US" sz="1600">
                  <a:solidFill>
                    <a:srgbClr val="FF0000"/>
                  </a:solidFill>
                  <a:latin typeface="思源黑体 CN Medium" panose="020B0600000000000000" pitchFamily="34" charset="-122"/>
                  <a:ea typeface="思源黑体 CN Medium" panose="020B0600000000000000" pitchFamily="34" charset="-122"/>
                </a:rPr>
                <a:t>方法二</a:t>
              </a:r>
              <a:r>
                <a:rPr lang="zh-CN" altLang="en-US" sz="1400">
                  <a:solidFill>
                    <a:srgbClr val="FF0000"/>
                  </a:solidFill>
                  <a:latin typeface="思源黑体 CN Medium" panose="020B0600000000000000" pitchFamily="34" charset="-122"/>
                  <a:ea typeface="思源黑体 CN Medium" panose="020B0600000000000000" pitchFamily="34" charset="-122"/>
                </a:rPr>
                <a:t>：</a:t>
              </a:r>
            </a:p>
            <a:p>
              <a:pPr>
                <a:lnSpc>
                  <a:spcPct val="190000"/>
                </a:lnSpc>
              </a:pPr>
              <a:r>
                <a:rPr lang="en-US" altLang="zh-CN" sz="1400">
                  <a:latin typeface="思源黑体 CN Medium" panose="020B0600000000000000" pitchFamily="34" charset="-122"/>
                  <a:ea typeface="思源黑体 CN Medium" panose="020B0600000000000000" pitchFamily="34" charset="-122"/>
                </a:rPr>
                <a:t>46︰44︰50</a:t>
              </a:r>
              <a:r>
                <a:rPr lang="zh-CN" altLang="en-US" sz="1400">
                  <a:latin typeface="思源黑体 CN Medium" panose="020B0600000000000000" pitchFamily="34" charset="-122"/>
                  <a:ea typeface="思源黑体 CN Medium" panose="020B0600000000000000" pitchFamily="34" charset="-122"/>
                </a:rPr>
                <a:t>＝ </a:t>
              </a:r>
              <a:r>
                <a:rPr lang="en-US" altLang="zh-CN" sz="1400">
                  <a:latin typeface="思源黑体 CN Medium" panose="020B0600000000000000" pitchFamily="34" charset="-122"/>
                  <a:ea typeface="思源黑体 CN Medium" panose="020B0600000000000000" pitchFamily="34" charset="-122"/>
                </a:rPr>
                <a:t>23︰22︰25</a:t>
              </a:r>
              <a:endParaRPr lang="zh-CN" altLang="en-US" sz="1400">
                <a:latin typeface="思源黑体 CN Medium" panose="020B0600000000000000" pitchFamily="34" charset="-122"/>
                <a:ea typeface="思源黑体 CN Medium" panose="020B0600000000000000" pitchFamily="34" charset="-122"/>
              </a:endParaRPr>
            </a:p>
            <a:p>
              <a:pPr>
                <a:lnSpc>
                  <a:spcPct val="190000"/>
                </a:lnSpc>
              </a:pPr>
              <a:r>
                <a:rPr lang="zh-CN" altLang="en-US" sz="1400">
                  <a:latin typeface="思源黑体 CN Medium" panose="020B0600000000000000" pitchFamily="34" charset="-122"/>
                  <a:ea typeface="思源黑体 CN Medium" panose="020B0600000000000000" pitchFamily="34" charset="-122"/>
                </a:rPr>
                <a:t>一班：</a:t>
              </a:r>
              <a:r>
                <a:rPr lang="en-US" altLang="zh-CN" sz="1400">
                  <a:latin typeface="思源黑体 CN Medium" panose="020B0600000000000000" pitchFamily="34" charset="-122"/>
                  <a:ea typeface="思源黑体 CN Medium" panose="020B0600000000000000" pitchFamily="34" charset="-122"/>
                </a:rPr>
                <a:t>70×                         </a:t>
              </a:r>
              <a:r>
                <a:rPr lang="zh-CN" altLang="en-US" sz="1400">
                  <a:latin typeface="思源黑体 CN Medium" panose="020B0600000000000000" pitchFamily="34" charset="-122"/>
                  <a:ea typeface="思源黑体 CN Medium" panose="020B0600000000000000" pitchFamily="34" charset="-122"/>
                </a:rPr>
                <a:t>＝</a:t>
              </a:r>
              <a:r>
                <a:rPr lang="en-US" altLang="zh-CN" sz="1400">
                  <a:latin typeface="思源黑体 CN Medium" panose="020B0600000000000000" pitchFamily="34" charset="-122"/>
                  <a:ea typeface="思源黑体 CN Medium" panose="020B0600000000000000" pitchFamily="34" charset="-122"/>
                </a:rPr>
                <a:t>23</a:t>
              </a:r>
              <a:r>
                <a:rPr lang="zh-CN" altLang="en-US" sz="1400">
                  <a:latin typeface="思源黑体 CN Medium" panose="020B0600000000000000" pitchFamily="34" charset="-122"/>
                  <a:ea typeface="思源黑体 CN Medium" panose="020B0600000000000000" pitchFamily="34" charset="-122"/>
                </a:rPr>
                <a:t>（棵）</a:t>
              </a:r>
            </a:p>
            <a:p>
              <a:pPr>
                <a:lnSpc>
                  <a:spcPct val="190000"/>
                </a:lnSpc>
              </a:pPr>
              <a:r>
                <a:rPr lang="zh-CN" altLang="en-US" sz="1400">
                  <a:latin typeface="思源黑体 CN Medium" panose="020B0600000000000000" pitchFamily="34" charset="-122"/>
                  <a:ea typeface="思源黑体 CN Medium" panose="020B0600000000000000" pitchFamily="34" charset="-122"/>
                </a:rPr>
                <a:t>二班：</a:t>
              </a:r>
              <a:r>
                <a:rPr lang="en-US" altLang="zh-CN" sz="1400">
                  <a:latin typeface="思源黑体 CN Medium" panose="020B0600000000000000" pitchFamily="34" charset="-122"/>
                  <a:ea typeface="思源黑体 CN Medium" panose="020B0600000000000000" pitchFamily="34" charset="-122"/>
                </a:rPr>
                <a:t>70×                          </a:t>
              </a:r>
              <a:r>
                <a:rPr lang="zh-CN" altLang="en-US" sz="1400">
                  <a:latin typeface="思源黑体 CN Medium" panose="020B0600000000000000" pitchFamily="34" charset="-122"/>
                  <a:ea typeface="思源黑体 CN Medium" panose="020B0600000000000000" pitchFamily="34" charset="-122"/>
                </a:rPr>
                <a:t>＝</a:t>
              </a:r>
              <a:r>
                <a:rPr lang="en-US" altLang="zh-CN" sz="1400">
                  <a:latin typeface="思源黑体 CN Medium" panose="020B0600000000000000" pitchFamily="34" charset="-122"/>
                  <a:ea typeface="思源黑体 CN Medium" panose="020B0600000000000000" pitchFamily="34" charset="-122"/>
                </a:rPr>
                <a:t>22</a:t>
              </a:r>
              <a:r>
                <a:rPr lang="zh-CN" altLang="en-US" sz="1400">
                  <a:latin typeface="思源黑体 CN Medium" panose="020B0600000000000000" pitchFamily="34" charset="-122"/>
                  <a:ea typeface="思源黑体 CN Medium" panose="020B0600000000000000" pitchFamily="34" charset="-122"/>
                </a:rPr>
                <a:t>（棵）</a:t>
              </a:r>
            </a:p>
            <a:p>
              <a:pPr>
                <a:lnSpc>
                  <a:spcPct val="190000"/>
                </a:lnSpc>
              </a:pPr>
              <a:r>
                <a:rPr lang="zh-CN" altLang="en-US" sz="1400">
                  <a:latin typeface="思源黑体 CN Medium" panose="020B0600000000000000" pitchFamily="34" charset="-122"/>
                  <a:ea typeface="思源黑体 CN Medium" panose="020B0600000000000000" pitchFamily="34" charset="-122"/>
                </a:rPr>
                <a:t>三班：</a:t>
              </a:r>
              <a:r>
                <a:rPr lang="en-US" altLang="zh-CN" sz="1400">
                  <a:latin typeface="思源黑体 CN Medium" panose="020B0600000000000000" pitchFamily="34" charset="-122"/>
                  <a:ea typeface="思源黑体 CN Medium" panose="020B0600000000000000" pitchFamily="34" charset="-122"/>
                </a:rPr>
                <a:t>70×                          </a:t>
              </a:r>
              <a:r>
                <a:rPr lang="zh-CN" altLang="en-US" sz="1400">
                  <a:latin typeface="思源黑体 CN Medium" panose="020B0600000000000000" pitchFamily="34" charset="-122"/>
                  <a:ea typeface="思源黑体 CN Medium" panose="020B0600000000000000" pitchFamily="34" charset="-122"/>
                </a:rPr>
                <a:t>＝</a:t>
              </a:r>
              <a:r>
                <a:rPr lang="en-US" altLang="zh-CN" sz="1400">
                  <a:latin typeface="思源黑体 CN Medium" panose="020B0600000000000000" pitchFamily="34" charset="-122"/>
                  <a:ea typeface="思源黑体 CN Medium" panose="020B0600000000000000" pitchFamily="34" charset="-122"/>
                </a:rPr>
                <a:t>25</a:t>
              </a:r>
              <a:r>
                <a:rPr lang="zh-CN" altLang="en-US" sz="1400">
                  <a:latin typeface="思源黑体 CN Medium" panose="020B0600000000000000" pitchFamily="34" charset="-122"/>
                  <a:ea typeface="思源黑体 CN Medium" panose="020B0600000000000000" pitchFamily="34" charset="-122"/>
                </a:rPr>
                <a:t>（棵）</a:t>
              </a:r>
            </a:p>
          </p:txBody>
        </p:sp>
        <p:grpSp>
          <p:nvGrpSpPr>
            <p:cNvPr id="38" name="Group 15"/>
            <p:cNvGrpSpPr/>
            <p:nvPr/>
          </p:nvGrpSpPr>
          <p:grpSpPr>
            <a:xfrm>
              <a:off x="3193" y="2119"/>
              <a:ext cx="975" cy="354"/>
              <a:chOff x="4785" y="3312"/>
              <a:chExt cx="975" cy="354"/>
            </a:xfrm>
          </p:grpSpPr>
          <p:sp>
            <p:nvSpPr>
              <p:cNvPr id="47" name="Text Box 12"/>
              <p:cNvSpPr txBox="1">
                <a:spLocks noChangeArrowheads="1"/>
              </p:cNvSpPr>
              <p:nvPr/>
            </p:nvSpPr>
            <p:spPr bwMode="auto">
              <a:xfrm>
                <a:off x="4785" y="3473"/>
                <a:ext cx="975" cy="193"/>
              </a:xfrm>
              <a:prstGeom prst="rect">
                <a:avLst/>
              </a:prstGeom>
              <a:noFill/>
              <a:ln w="9525">
                <a:noFill/>
                <a:miter lim="800000"/>
              </a:ln>
            </p:spPr>
            <p:txBody>
              <a:bodyPr>
                <a:spAutoFit/>
              </a:bodyPr>
              <a:lstStyle/>
              <a:p>
                <a:pPr>
                  <a:spcBef>
                    <a:spcPct val="50000"/>
                  </a:spcBef>
                </a:pPr>
                <a:r>
                  <a:rPr lang="en-US" altLang="zh-CN" sz="1400">
                    <a:latin typeface="思源黑体 CN Medium" panose="020B0600000000000000" pitchFamily="34" charset="-122"/>
                    <a:ea typeface="思源黑体 CN Medium" panose="020B0600000000000000" pitchFamily="34" charset="-122"/>
                  </a:rPr>
                  <a:t>23</a:t>
                </a:r>
                <a:r>
                  <a:rPr lang="zh-CN" altLang="en-US" sz="1400">
                    <a:latin typeface="思源黑体 CN Medium" panose="020B0600000000000000" pitchFamily="34" charset="-122"/>
                    <a:ea typeface="思源黑体 CN Medium" panose="020B0600000000000000" pitchFamily="34" charset="-122"/>
                  </a:rPr>
                  <a:t>＋</a:t>
                </a:r>
                <a:r>
                  <a:rPr lang="en-US" altLang="zh-CN" sz="1400">
                    <a:latin typeface="思源黑体 CN Medium" panose="020B0600000000000000" pitchFamily="34" charset="-122"/>
                    <a:ea typeface="思源黑体 CN Medium" panose="020B0600000000000000" pitchFamily="34" charset="-122"/>
                  </a:rPr>
                  <a:t>22</a:t>
                </a:r>
                <a:r>
                  <a:rPr lang="zh-CN" altLang="en-US" sz="1400">
                    <a:latin typeface="思源黑体 CN Medium" panose="020B0600000000000000" pitchFamily="34" charset="-122"/>
                    <a:ea typeface="思源黑体 CN Medium" panose="020B0600000000000000" pitchFamily="34" charset="-122"/>
                  </a:rPr>
                  <a:t>＋</a:t>
                </a:r>
                <a:r>
                  <a:rPr lang="en-US" altLang="zh-CN" sz="1400">
                    <a:latin typeface="思源黑体 CN Medium" panose="020B0600000000000000" pitchFamily="34" charset="-122"/>
                    <a:ea typeface="思源黑体 CN Medium" panose="020B0600000000000000" pitchFamily="34" charset="-122"/>
                  </a:rPr>
                  <a:t>25</a:t>
                </a:r>
              </a:p>
            </p:txBody>
          </p:sp>
          <p:sp>
            <p:nvSpPr>
              <p:cNvPr id="48" name="Text Box 13"/>
              <p:cNvSpPr txBox="1">
                <a:spLocks noChangeArrowheads="1"/>
              </p:cNvSpPr>
              <p:nvPr/>
            </p:nvSpPr>
            <p:spPr bwMode="auto">
              <a:xfrm>
                <a:off x="5021" y="3312"/>
                <a:ext cx="408" cy="194"/>
              </a:xfrm>
              <a:prstGeom prst="rect">
                <a:avLst/>
              </a:prstGeom>
              <a:noFill/>
              <a:ln w="9525">
                <a:noFill/>
                <a:miter lim="800000"/>
              </a:ln>
            </p:spPr>
            <p:txBody>
              <a:bodyPr>
                <a:spAutoFit/>
              </a:bodyPr>
              <a:lstStyle/>
              <a:p>
                <a:pPr>
                  <a:spcBef>
                    <a:spcPct val="50000"/>
                  </a:spcBef>
                </a:pPr>
                <a:r>
                  <a:rPr lang="en-US" altLang="zh-CN" sz="1400">
                    <a:latin typeface="思源黑体 CN Medium" panose="020B0600000000000000" pitchFamily="34" charset="-122"/>
                    <a:ea typeface="思源黑体 CN Medium" panose="020B0600000000000000" pitchFamily="34" charset="-122"/>
                  </a:rPr>
                  <a:t>23</a:t>
                </a:r>
              </a:p>
            </p:txBody>
          </p:sp>
          <p:sp>
            <p:nvSpPr>
              <p:cNvPr id="49" name="Line 14"/>
              <p:cNvSpPr>
                <a:spLocks noChangeShapeType="1"/>
              </p:cNvSpPr>
              <p:nvPr/>
            </p:nvSpPr>
            <p:spPr bwMode="auto">
              <a:xfrm>
                <a:off x="4843" y="3485"/>
                <a:ext cx="595" cy="0"/>
              </a:xfrm>
              <a:prstGeom prst="line">
                <a:avLst/>
              </a:prstGeom>
              <a:noFill/>
              <a:ln w="25400">
                <a:solidFill>
                  <a:schemeClr val="tx1"/>
                </a:solidFill>
                <a:round/>
              </a:ln>
            </p:spPr>
            <p:txBody>
              <a:bodyPr anchor="ctr"/>
              <a:lstStyle/>
              <a:p>
                <a:endParaRPr lang="zh-CN" altLang="en-US">
                  <a:latin typeface="思源黑体 CN Medium" panose="020B0600000000000000" pitchFamily="34" charset="-122"/>
                  <a:ea typeface="思源黑体 CN Medium" panose="020B0600000000000000" pitchFamily="34" charset="-122"/>
                </a:endParaRPr>
              </a:p>
            </p:txBody>
          </p:sp>
        </p:grpSp>
        <p:grpSp>
          <p:nvGrpSpPr>
            <p:cNvPr id="39" name="Group 16"/>
            <p:cNvGrpSpPr/>
            <p:nvPr/>
          </p:nvGrpSpPr>
          <p:grpSpPr>
            <a:xfrm>
              <a:off x="3199" y="2376"/>
              <a:ext cx="975" cy="354"/>
              <a:chOff x="4785" y="3312"/>
              <a:chExt cx="975" cy="354"/>
            </a:xfrm>
          </p:grpSpPr>
          <p:sp>
            <p:nvSpPr>
              <p:cNvPr id="44" name="Text Box 17"/>
              <p:cNvSpPr txBox="1">
                <a:spLocks noChangeArrowheads="1"/>
              </p:cNvSpPr>
              <p:nvPr/>
            </p:nvSpPr>
            <p:spPr bwMode="auto">
              <a:xfrm>
                <a:off x="4785" y="3473"/>
                <a:ext cx="975" cy="193"/>
              </a:xfrm>
              <a:prstGeom prst="rect">
                <a:avLst/>
              </a:prstGeom>
              <a:noFill/>
              <a:ln w="9525">
                <a:noFill/>
                <a:miter lim="800000"/>
              </a:ln>
            </p:spPr>
            <p:txBody>
              <a:bodyPr>
                <a:spAutoFit/>
              </a:bodyPr>
              <a:lstStyle/>
              <a:p>
                <a:pPr>
                  <a:spcBef>
                    <a:spcPct val="50000"/>
                  </a:spcBef>
                </a:pPr>
                <a:r>
                  <a:rPr lang="en-US" altLang="zh-CN" sz="1400">
                    <a:latin typeface="思源黑体 CN Medium" panose="020B0600000000000000" pitchFamily="34" charset="-122"/>
                    <a:ea typeface="思源黑体 CN Medium" panose="020B0600000000000000" pitchFamily="34" charset="-122"/>
                  </a:rPr>
                  <a:t>23</a:t>
                </a:r>
                <a:r>
                  <a:rPr lang="zh-CN" altLang="en-US" sz="1400">
                    <a:latin typeface="思源黑体 CN Medium" panose="020B0600000000000000" pitchFamily="34" charset="-122"/>
                    <a:ea typeface="思源黑体 CN Medium" panose="020B0600000000000000" pitchFamily="34" charset="-122"/>
                  </a:rPr>
                  <a:t>＋</a:t>
                </a:r>
                <a:r>
                  <a:rPr lang="en-US" altLang="zh-CN" sz="1400">
                    <a:latin typeface="思源黑体 CN Medium" panose="020B0600000000000000" pitchFamily="34" charset="-122"/>
                    <a:ea typeface="思源黑体 CN Medium" panose="020B0600000000000000" pitchFamily="34" charset="-122"/>
                  </a:rPr>
                  <a:t>22</a:t>
                </a:r>
                <a:r>
                  <a:rPr lang="zh-CN" altLang="en-US" sz="1400">
                    <a:latin typeface="思源黑体 CN Medium" panose="020B0600000000000000" pitchFamily="34" charset="-122"/>
                    <a:ea typeface="思源黑体 CN Medium" panose="020B0600000000000000" pitchFamily="34" charset="-122"/>
                  </a:rPr>
                  <a:t>＋</a:t>
                </a:r>
                <a:r>
                  <a:rPr lang="en-US" altLang="zh-CN" sz="1400">
                    <a:latin typeface="思源黑体 CN Medium" panose="020B0600000000000000" pitchFamily="34" charset="-122"/>
                    <a:ea typeface="思源黑体 CN Medium" panose="020B0600000000000000" pitchFamily="34" charset="-122"/>
                  </a:rPr>
                  <a:t>25</a:t>
                </a:r>
              </a:p>
            </p:txBody>
          </p:sp>
          <p:sp>
            <p:nvSpPr>
              <p:cNvPr id="45" name="Text Box 18"/>
              <p:cNvSpPr txBox="1">
                <a:spLocks noChangeArrowheads="1"/>
              </p:cNvSpPr>
              <p:nvPr/>
            </p:nvSpPr>
            <p:spPr bwMode="auto">
              <a:xfrm>
                <a:off x="5021" y="3312"/>
                <a:ext cx="408" cy="194"/>
              </a:xfrm>
              <a:prstGeom prst="rect">
                <a:avLst/>
              </a:prstGeom>
              <a:noFill/>
              <a:ln w="9525">
                <a:noFill/>
                <a:miter lim="800000"/>
              </a:ln>
            </p:spPr>
            <p:txBody>
              <a:bodyPr>
                <a:spAutoFit/>
              </a:bodyPr>
              <a:lstStyle/>
              <a:p>
                <a:pPr>
                  <a:spcBef>
                    <a:spcPct val="50000"/>
                  </a:spcBef>
                </a:pPr>
                <a:r>
                  <a:rPr lang="en-US" altLang="zh-CN" sz="1400">
                    <a:latin typeface="思源黑体 CN Medium" panose="020B0600000000000000" pitchFamily="34" charset="-122"/>
                    <a:ea typeface="思源黑体 CN Medium" panose="020B0600000000000000" pitchFamily="34" charset="-122"/>
                  </a:rPr>
                  <a:t>22</a:t>
                </a:r>
              </a:p>
            </p:txBody>
          </p:sp>
          <p:sp>
            <p:nvSpPr>
              <p:cNvPr id="46" name="Line 19"/>
              <p:cNvSpPr>
                <a:spLocks noChangeShapeType="1"/>
              </p:cNvSpPr>
              <p:nvPr/>
            </p:nvSpPr>
            <p:spPr bwMode="auto">
              <a:xfrm>
                <a:off x="4837" y="3473"/>
                <a:ext cx="595" cy="0"/>
              </a:xfrm>
              <a:prstGeom prst="line">
                <a:avLst/>
              </a:prstGeom>
              <a:noFill/>
              <a:ln w="25400">
                <a:solidFill>
                  <a:schemeClr val="tx1"/>
                </a:solidFill>
                <a:round/>
              </a:ln>
            </p:spPr>
            <p:txBody>
              <a:bodyPr anchor="ctr"/>
              <a:lstStyle/>
              <a:p>
                <a:endParaRPr lang="zh-CN" altLang="en-US">
                  <a:latin typeface="思源黑体 CN Medium" panose="020B0600000000000000" pitchFamily="34" charset="-122"/>
                  <a:ea typeface="思源黑体 CN Medium" panose="020B0600000000000000" pitchFamily="34" charset="-122"/>
                </a:endParaRPr>
              </a:p>
            </p:txBody>
          </p:sp>
        </p:grpSp>
        <p:grpSp>
          <p:nvGrpSpPr>
            <p:cNvPr id="40" name="Group 20"/>
            <p:cNvGrpSpPr/>
            <p:nvPr/>
          </p:nvGrpSpPr>
          <p:grpSpPr>
            <a:xfrm>
              <a:off x="3190" y="2628"/>
              <a:ext cx="975" cy="354"/>
              <a:chOff x="4785" y="3312"/>
              <a:chExt cx="975" cy="354"/>
            </a:xfrm>
          </p:grpSpPr>
          <p:sp>
            <p:nvSpPr>
              <p:cNvPr id="41" name="Text Box 21"/>
              <p:cNvSpPr txBox="1">
                <a:spLocks noChangeArrowheads="1"/>
              </p:cNvSpPr>
              <p:nvPr/>
            </p:nvSpPr>
            <p:spPr bwMode="auto">
              <a:xfrm>
                <a:off x="4785" y="3473"/>
                <a:ext cx="975" cy="193"/>
              </a:xfrm>
              <a:prstGeom prst="rect">
                <a:avLst/>
              </a:prstGeom>
              <a:noFill/>
              <a:ln w="9525">
                <a:noFill/>
                <a:miter lim="800000"/>
              </a:ln>
            </p:spPr>
            <p:txBody>
              <a:bodyPr>
                <a:spAutoFit/>
              </a:bodyPr>
              <a:lstStyle/>
              <a:p>
                <a:pPr>
                  <a:spcBef>
                    <a:spcPct val="50000"/>
                  </a:spcBef>
                </a:pPr>
                <a:r>
                  <a:rPr lang="en-US" altLang="zh-CN" sz="1400">
                    <a:latin typeface="思源黑体 CN Medium" panose="020B0600000000000000" pitchFamily="34" charset="-122"/>
                    <a:ea typeface="思源黑体 CN Medium" panose="020B0600000000000000" pitchFamily="34" charset="-122"/>
                  </a:rPr>
                  <a:t>23</a:t>
                </a:r>
                <a:r>
                  <a:rPr lang="zh-CN" altLang="en-US" sz="1400">
                    <a:latin typeface="思源黑体 CN Medium" panose="020B0600000000000000" pitchFamily="34" charset="-122"/>
                    <a:ea typeface="思源黑体 CN Medium" panose="020B0600000000000000" pitchFamily="34" charset="-122"/>
                  </a:rPr>
                  <a:t>＋</a:t>
                </a:r>
                <a:r>
                  <a:rPr lang="en-US" altLang="zh-CN" sz="1400">
                    <a:latin typeface="思源黑体 CN Medium" panose="020B0600000000000000" pitchFamily="34" charset="-122"/>
                    <a:ea typeface="思源黑体 CN Medium" panose="020B0600000000000000" pitchFamily="34" charset="-122"/>
                  </a:rPr>
                  <a:t>22</a:t>
                </a:r>
                <a:r>
                  <a:rPr lang="zh-CN" altLang="en-US" sz="1400">
                    <a:latin typeface="思源黑体 CN Medium" panose="020B0600000000000000" pitchFamily="34" charset="-122"/>
                    <a:ea typeface="思源黑体 CN Medium" panose="020B0600000000000000" pitchFamily="34" charset="-122"/>
                  </a:rPr>
                  <a:t>＋</a:t>
                </a:r>
                <a:r>
                  <a:rPr lang="en-US" altLang="zh-CN" sz="1400">
                    <a:latin typeface="思源黑体 CN Medium" panose="020B0600000000000000" pitchFamily="34" charset="-122"/>
                    <a:ea typeface="思源黑体 CN Medium" panose="020B0600000000000000" pitchFamily="34" charset="-122"/>
                  </a:rPr>
                  <a:t>25</a:t>
                </a:r>
              </a:p>
            </p:txBody>
          </p:sp>
          <p:sp>
            <p:nvSpPr>
              <p:cNvPr id="42" name="Text Box 22"/>
              <p:cNvSpPr txBox="1">
                <a:spLocks noChangeArrowheads="1"/>
              </p:cNvSpPr>
              <p:nvPr/>
            </p:nvSpPr>
            <p:spPr bwMode="auto">
              <a:xfrm>
                <a:off x="5021" y="3312"/>
                <a:ext cx="408" cy="193"/>
              </a:xfrm>
              <a:prstGeom prst="rect">
                <a:avLst/>
              </a:prstGeom>
              <a:noFill/>
              <a:ln w="9525">
                <a:noFill/>
                <a:miter lim="800000"/>
              </a:ln>
            </p:spPr>
            <p:txBody>
              <a:bodyPr>
                <a:spAutoFit/>
              </a:bodyPr>
              <a:lstStyle/>
              <a:p>
                <a:pPr>
                  <a:spcBef>
                    <a:spcPct val="50000"/>
                  </a:spcBef>
                </a:pPr>
                <a:r>
                  <a:rPr lang="en-US" altLang="zh-CN" sz="1400">
                    <a:latin typeface="思源黑体 CN Medium" panose="020B0600000000000000" pitchFamily="34" charset="-122"/>
                    <a:ea typeface="思源黑体 CN Medium" panose="020B0600000000000000" pitchFamily="34" charset="-122"/>
                  </a:rPr>
                  <a:t>25</a:t>
                </a:r>
              </a:p>
            </p:txBody>
          </p:sp>
          <p:sp>
            <p:nvSpPr>
              <p:cNvPr id="43" name="Line 23"/>
              <p:cNvSpPr>
                <a:spLocks noChangeShapeType="1"/>
              </p:cNvSpPr>
              <p:nvPr/>
            </p:nvSpPr>
            <p:spPr bwMode="auto">
              <a:xfrm>
                <a:off x="4846" y="3467"/>
                <a:ext cx="595" cy="0"/>
              </a:xfrm>
              <a:prstGeom prst="line">
                <a:avLst/>
              </a:prstGeom>
              <a:noFill/>
              <a:ln w="25400">
                <a:solidFill>
                  <a:schemeClr val="tx1"/>
                </a:solidFill>
                <a:round/>
              </a:ln>
            </p:spPr>
            <p:txBody>
              <a:bodyPr anchor="ctr"/>
              <a:lstStyle/>
              <a:p>
                <a:endParaRPr lang="zh-CN" altLang="en-US">
                  <a:latin typeface="思源黑体 CN Medium" panose="020B0600000000000000" pitchFamily="34" charset="-122"/>
                  <a:ea typeface="思源黑体 CN Medium" panose="020B0600000000000000" pitchFamily="34" charset="-122"/>
                </a:endParaRPr>
              </a:p>
            </p:txBody>
          </p:sp>
        </p:grpSp>
      </p:grpSp>
      <p:grpSp>
        <p:nvGrpSpPr>
          <p:cNvPr id="50" name="Group 39"/>
          <p:cNvGrpSpPr/>
          <p:nvPr/>
        </p:nvGrpSpPr>
        <p:grpSpPr>
          <a:xfrm>
            <a:off x="5703888" y="2215513"/>
            <a:ext cx="3240087" cy="1836738"/>
            <a:chOff x="2925" y="1979"/>
            <a:chExt cx="2041" cy="1157"/>
          </a:xfrm>
        </p:grpSpPr>
        <p:sp>
          <p:nvSpPr>
            <p:cNvPr id="51" name="Text Box 26"/>
            <p:cNvSpPr txBox="1">
              <a:spLocks noChangeArrowheads="1"/>
            </p:cNvSpPr>
            <p:nvPr/>
          </p:nvSpPr>
          <p:spPr bwMode="auto">
            <a:xfrm>
              <a:off x="2925" y="1979"/>
              <a:ext cx="2041" cy="1143"/>
            </a:xfrm>
            <a:prstGeom prst="rect">
              <a:avLst/>
            </a:prstGeom>
            <a:noFill/>
            <a:ln w="12700" algn="ctr">
              <a:solidFill>
                <a:srgbClr val="3366FF"/>
              </a:solidFill>
              <a:miter lim="800000"/>
            </a:ln>
          </p:spPr>
          <p:txBody>
            <a:bodyPr>
              <a:spAutoFit/>
            </a:bodyPr>
            <a:lstStyle/>
            <a:p>
              <a:pPr>
                <a:lnSpc>
                  <a:spcPct val="200000"/>
                </a:lnSpc>
              </a:pPr>
              <a:r>
                <a:rPr lang="zh-CN" altLang="en-US" sz="1400">
                  <a:solidFill>
                    <a:srgbClr val="FF0000"/>
                  </a:solidFill>
                  <a:latin typeface="思源黑体 CN Medium" panose="020B0600000000000000" pitchFamily="34" charset="-122"/>
                  <a:ea typeface="思源黑体 CN Medium" panose="020B0600000000000000" pitchFamily="34" charset="-122"/>
                </a:rPr>
                <a:t>方法三：</a:t>
              </a:r>
            </a:p>
            <a:p>
              <a:pPr>
                <a:lnSpc>
                  <a:spcPct val="200000"/>
                </a:lnSpc>
              </a:pPr>
              <a:r>
                <a:rPr lang="zh-CN" altLang="en-US" sz="1400">
                  <a:latin typeface="思源黑体 CN Medium" panose="020B0600000000000000" pitchFamily="34" charset="-122"/>
                  <a:ea typeface="思源黑体 CN Medium" panose="020B0600000000000000" pitchFamily="34" charset="-122"/>
                </a:rPr>
                <a:t>一班：</a:t>
              </a:r>
              <a:r>
                <a:rPr lang="en-US" altLang="zh-CN" sz="1400">
                  <a:latin typeface="思源黑体 CN Medium" panose="020B0600000000000000" pitchFamily="34" charset="-122"/>
                  <a:ea typeface="思源黑体 CN Medium" panose="020B0600000000000000" pitchFamily="34" charset="-122"/>
                </a:rPr>
                <a:t>70×                         </a:t>
              </a:r>
              <a:r>
                <a:rPr lang="zh-CN" altLang="en-US" sz="1400">
                  <a:latin typeface="思源黑体 CN Medium" panose="020B0600000000000000" pitchFamily="34" charset="-122"/>
                  <a:ea typeface="思源黑体 CN Medium" panose="020B0600000000000000" pitchFamily="34" charset="-122"/>
                </a:rPr>
                <a:t>＝</a:t>
              </a:r>
              <a:r>
                <a:rPr lang="en-US" altLang="zh-CN" sz="1400">
                  <a:latin typeface="思源黑体 CN Medium" panose="020B0600000000000000" pitchFamily="34" charset="-122"/>
                  <a:ea typeface="思源黑体 CN Medium" panose="020B0600000000000000" pitchFamily="34" charset="-122"/>
                </a:rPr>
                <a:t>23</a:t>
              </a:r>
              <a:r>
                <a:rPr lang="zh-CN" altLang="en-US" sz="1400">
                  <a:latin typeface="思源黑体 CN Medium" panose="020B0600000000000000" pitchFamily="34" charset="-122"/>
                  <a:ea typeface="思源黑体 CN Medium" panose="020B0600000000000000" pitchFamily="34" charset="-122"/>
                </a:rPr>
                <a:t>（棵）</a:t>
              </a:r>
            </a:p>
            <a:p>
              <a:pPr>
                <a:lnSpc>
                  <a:spcPct val="200000"/>
                </a:lnSpc>
              </a:pPr>
              <a:r>
                <a:rPr lang="zh-CN" altLang="en-US" sz="1400">
                  <a:latin typeface="思源黑体 CN Medium" panose="020B0600000000000000" pitchFamily="34" charset="-122"/>
                  <a:ea typeface="思源黑体 CN Medium" panose="020B0600000000000000" pitchFamily="34" charset="-122"/>
                </a:rPr>
                <a:t>二班：</a:t>
              </a:r>
              <a:r>
                <a:rPr lang="en-US" altLang="zh-CN" sz="1400">
                  <a:latin typeface="思源黑体 CN Medium" panose="020B0600000000000000" pitchFamily="34" charset="-122"/>
                  <a:ea typeface="思源黑体 CN Medium" panose="020B0600000000000000" pitchFamily="34" charset="-122"/>
                </a:rPr>
                <a:t>70×                          </a:t>
              </a:r>
              <a:r>
                <a:rPr lang="zh-CN" altLang="en-US" sz="1400">
                  <a:latin typeface="思源黑体 CN Medium" panose="020B0600000000000000" pitchFamily="34" charset="-122"/>
                  <a:ea typeface="思源黑体 CN Medium" panose="020B0600000000000000" pitchFamily="34" charset="-122"/>
                </a:rPr>
                <a:t>＝</a:t>
              </a:r>
              <a:r>
                <a:rPr lang="en-US" altLang="zh-CN" sz="1400">
                  <a:latin typeface="思源黑体 CN Medium" panose="020B0600000000000000" pitchFamily="34" charset="-122"/>
                  <a:ea typeface="思源黑体 CN Medium" panose="020B0600000000000000" pitchFamily="34" charset="-122"/>
                </a:rPr>
                <a:t>22</a:t>
              </a:r>
              <a:r>
                <a:rPr lang="zh-CN" altLang="en-US" sz="1400">
                  <a:latin typeface="思源黑体 CN Medium" panose="020B0600000000000000" pitchFamily="34" charset="-122"/>
                  <a:ea typeface="思源黑体 CN Medium" panose="020B0600000000000000" pitchFamily="34" charset="-122"/>
                </a:rPr>
                <a:t>（棵）</a:t>
              </a:r>
            </a:p>
            <a:p>
              <a:pPr>
                <a:lnSpc>
                  <a:spcPct val="200000"/>
                </a:lnSpc>
              </a:pPr>
              <a:r>
                <a:rPr lang="zh-CN" altLang="en-US" sz="1400">
                  <a:latin typeface="思源黑体 CN Medium" panose="020B0600000000000000" pitchFamily="34" charset="-122"/>
                  <a:ea typeface="思源黑体 CN Medium" panose="020B0600000000000000" pitchFamily="34" charset="-122"/>
                </a:rPr>
                <a:t>三班：</a:t>
              </a:r>
              <a:r>
                <a:rPr lang="en-US" altLang="zh-CN" sz="1400">
                  <a:latin typeface="思源黑体 CN Medium" panose="020B0600000000000000" pitchFamily="34" charset="-122"/>
                  <a:ea typeface="思源黑体 CN Medium" panose="020B0600000000000000" pitchFamily="34" charset="-122"/>
                </a:rPr>
                <a:t>70×                           </a:t>
              </a:r>
              <a:r>
                <a:rPr lang="zh-CN" altLang="en-US" sz="1400">
                  <a:latin typeface="思源黑体 CN Medium" panose="020B0600000000000000" pitchFamily="34" charset="-122"/>
                  <a:ea typeface="思源黑体 CN Medium" panose="020B0600000000000000" pitchFamily="34" charset="-122"/>
                </a:rPr>
                <a:t>＝</a:t>
              </a:r>
              <a:r>
                <a:rPr lang="en-US" altLang="zh-CN" sz="1400">
                  <a:latin typeface="思源黑体 CN Medium" panose="020B0600000000000000" pitchFamily="34" charset="-122"/>
                  <a:ea typeface="思源黑体 CN Medium" panose="020B0600000000000000" pitchFamily="34" charset="-122"/>
                </a:rPr>
                <a:t>25</a:t>
              </a:r>
              <a:r>
                <a:rPr lang="zh-CN" altLang="en-US" sz="1400">
                  <a:latin typeface="思源黑体 CN Medium" panose="020B0600000000000000" pitchFamily="34" charset="-122"/>
                  <a:ea typeface="思源黑体 CN Medium" panose="020B0600000000000000" pitchFamily="34" charset="-122"/>
                </a:rPr>
                <a:t>（棵）</a:t>
              </a:r>
            </a:p>
          </p:txBody>
        </p:sp>
        <p:grpSp>
          <p:nvGrpSpPr>
            <p:cNvPr id="52" name="Group 27"/>
            <p:cNvGrpSpPr/>
            <p:nvPr/>
          </p:nvGrpSpPr>
          <p:grpSpPr>
            <a:xfrm>
              <a:off x="3510" y="2252"/>
              <a:ext cx="975" cy="354"/>
              <a:chOff x="4785" y="3312"/>
              <a:chExt cx="975" cy="354"/>
            </a:xfrm>
          </p:grpSpPr>
          <p:sp>
            <p:nvSpPr>
              <p:cNvPr id="61" name="Text Box 28"/>
              <p:cNvSpPr txBox="1">
                <a:spLocks noChangeArrowheads="1"/>
              </p:cNvSpPr>
              <p:nvPr/>
            </p:nvSpPr>
            <p:spPr bwMode="auto">
              <a:xfrm>
                <a:off x="4785" y="3473"/>
                <a:ext cx="975" cy="193"/>
              </a:xfrm>
              <a:prstGeom prst="rect">
                <a:avLst/>
              </a:prstGeom>
              <a:noFill/>
              <a:ln w="9525">
                <a:noFill/>
                <a:miter lim="800000"/>
              </a:ln>
            </p:spPr>
            <p:txBody>
              <a:bodyPr>
                <a:spAutoFit/>
              </a:bodyPr>
              <a:lstStyle/>
              <a:p>
                <a:pPr>
                  <a:spcBef>
                    <a:spcPct val="50000"/>
                  </a:spcBef>
                </a:pPr>
                <a:r>
                  <a:rPr lang="en-US" altLang="zh-CN" sz="1400">
                    <a:latin typeface="思源黑体 CN Medium" panose="020B0600000000000000" pitchFamily="34" charset="-122"/>
                    <a:ea typeface="思源黑体 CN Medium" panose="020B0600000000000000" pitchFamily="34" charset="-122"/>
                  </a:rPr>
                  <a:t>46</a:t>
                </a:r>
                <a:r>
                  <a:rPr lang="zh-CN" altLang="en-US" sz="1400">
                    <a:latin typeface="思源黑体 CN Medium" panose="020B0600000000000000" pitchFamily="34" charset="-122"/>
                    <a:ea typeface="思源黑体 CN Medium" panose="020B0600000000000000" pitchFamily="34" charset="-122"/>
                  </a:rPr>
                  <a:t>＋</a:t>
                </a:r>
                <a:r>
                  <a:rPr lang="en-US" altLang="zh-CN" sz="1400">
                    <a:latin typeface="思源黑体 CN Medium" panose="020B0600000000000000" pitchFamily="34" charset="-122"/>
                    <a:ea typeface="思源黑体 CN Medium" panose="020B0600000000000000" pitchFamily="34" charset="-122"/>
                  </a:rPr>
                  <a:t>44</a:t>
                </a:r>
                <a:r>
                  <a:rPr lang="zh-CN" altLang="en-US" sz="1400">
                    <a:latin typeface="思源黑体 CN Medium" panose="020B0600000000000000" pitchFamily="34" charset="-122"/>
                    <a:ea typeface="思源黑体 CN Medium" panose="020B0600000000000000" pitchFamily="34" charset="-122"/>
                  </a:rPr>
                  <a:t>＋</a:t>
                </a:r>
                <a:r>
                  <a:rPr lang="en-US" altLang="zh-CN" sz="1400">
                    <a:latin typeface="思源黑体 CN Medium" panose="020B0600000000000000" pitchFamily="34" charset="-122"/>
                    <a:ea typeface="思源黑体 CN Medium" panose="020B0600000000000000" pitchFamily="34" charset="-122"/>
                  </a:rPr>
                  <a:t>50</a:t>
                </a:r>
              </a:p>
            </p:txBody>
          </p:sp>
          <p:sp>
            <p:nvSpPr>
              <p:cNvPr id="62" name="Text Box 29"/>
              <p:cNvSpPr txBox="1">
                <a:spLocks noChangeArrowheads="1"/>
              </p:cNvSpPr>
              <p:nvPr/>
            </p:nvSpPr>
            <p:spPr bwMode="auto">
              <a:xfrm>
                <a:off x="5021" y="3312"/>
                <a:ext cx="408" cy="194"/>
              </a:xfrm>
              <a:prstGeom prst="rect">
                <a:avLst/>
              </a:prstGeom>
              <a:noFill/>
              <a:ln w="9525">
                <a:noFill/>
                <a:miter lim="800000"/>
              </a:ln>
            </p:spPr>
            <p:txBody>
              <a:bodyPr>
                <a:spAutoFit/>
              </a:bodyPr>
              <a:lstStyle/>
              <a:p>
                <a:pPr>
                  <a:spcBef>
                    <a:spcPct val="50000"/>
                  </a:spcBef>
                </a:pPr>
                <a:r>
                  <a:rPr lang="en-US" altLang="zh-CN" sz="1400">
                    <a:latin typeface="思源黑体 CN Medium" panose="020B0600000000000000" pitchFamily="34" charset="-122"/>
                    <a:ea typeface="思源黑体 CN Medium" panose="020B0600000000000000" pitchFamily="34" charset="-122"/>
                  </a:rPr>
                  <a:t>46</a:t>
                </a:r>
              </a:p>
            </p:txBody>
          </p:sp>
          <p:sp>
            <p:nvSpPr>
              <p:cNvPr id="63" name="Line 30"/>
              <p:cNvSpPr>
                <a:spLocks noChangeShapeType="1"/>
              </p:cNvSpPr>
              <p:nvPr/>
            </p:nvSpPr>
            <p:spPr bwMode="auto">
              <a:xfrm>
                <a:off x="4831" y="3472"/>
                <a:ext cx="595" cy="0"/>
              </a:xfrm>
              <a:prstGeom prst="line">
                <a:avLst/>
              </a:prstGeom>
              <a:noFill/>
              <a:ln w="25400">
                <a:solidFill>
                  <a:schemeClr val="tx1"/>
                </a:solidFill>
                <a:round/>
              </a:ln>
            </p:spPr>
            <p:txBody>
              <a:bodyPr anchor="ctr"/>
              <a:lstStyle/>
              <a:p>
                <a:endParaRPr lang="zh-CN" altLang="en-US">
                  <a:latin typeface="思源黑体 CN Medium" panose="020B0600000000000000" pitchFamily="34" charset="-122"/>
                  <a:ea typeface="思源黑体 CN Medium" panose="020B0600000000000000" pitchFamily="34" charset="-122"/>
                </a:endParaRPr>
              </a:p>
            </p:txBody>
          </p:sp>
        </p:grpSp>
        <p:grpSp>
          <p:nvGrpSpPr>
            <p:cNvPr id="53" name="Group 31"/>
            <p:cNvGrpSpPr/>
            <p:nvPr/>
          </p:nvGrpSpPr>
          <p:grpSpPr>
            <a:xfrm>
              <a:off x="3516" y="2514"/>
              <a:ext cx="975" cy="354"/>
              <a:chOff x="4785" y="3312"/>
              <a:chExt cx="975" cy="354"/>
            </a:xfrm>
          </p:grpSpPr>
          <p:sp>
            <p:nvSpPr>
              <p:cNvPr id="58" name="Text Box 32"/>
              <p:cNvSpPr txBox="1">
                <a:spLocks noChangeArrowheads="1"/>
              </p:cNvSpPr>
              <p:nvPr/>
            </p:nvSpPr>
            <p:spPr bwMode="auto">
              <a:xfrm>
                <a:off x="4785" y="3473"/>
                <a:ext cx="975" cy="193"/>
              </a:xfrm>
              <a:prstGeom prst="rect">
                <a:avLst/>
              </a:prstGeom>
              <a:noFill/>
              <a:ln w="9525">
                <a:noFill/>
                <a:miter lim="800000"/>
              </a:ln>
            </p:spPr>
            <p:txBody>
              <a:bodyPr>
                <a:spAutoFit/>
              </a:bodyPr>
              <a:lstStyle/>
              <a:p>
                <a:pPr>
                  <a:spcBef>
                    <a:spcPct val="50000"/>
                  </a:spcBef>
                </a:pPr>
                <a:r>
                  <a:rPr lang="en-US" altLang="zh-CN" sz="1400">
                    <a:latin typeface="思源黑体 CN Medium" panose="020B0600000000000000" pitchFamily="34" charset="-122"/>
                    <a:ea typeface="思源黑体 CN Medium" panose="020B0600000000000000" pitchFamily="34" charset="-122"/>
                  </a:rPr>
                  <a:t>46</a:t>
                </a:r>
                <a:r>
                  <a:rPr lang="zh-CN" altLang="en-US" sz="1400">
                    <a:latin typeface="思源黑体 CN Medium" panose="020B0600000000000000" pitchFamily="34" charset="-122"/>
                    <a:ea typeface="思源黑体 CN Medium" panose="020B0600000000000000" pitchFamily="34" charset="-122"/>
                  </a:rPr>
                  <a:t>＋</a:t>
                </a:r>
                <a:r>
                  <a:rPr lang="en-US" altLang="zh-CN" sz="1400">
                    <a:latin typeface="思源黑体 CN Medium" panose="020B0600000000000000" pitchFamily="34" charset="-122"/>
                    <a:ea typeface="思源黑体 CN Medium" panose="020B0600000000000000" pitchFamily="34" charset="-122"/>
                  </a:rPr>
                  <a:t>44</a:t>
                </a:r>
                <a:r>
                  <a:rPr lang="zh-CN" altLang="en-US" sz="1400">
                    <a:latin typeface="思源黑体 CN Medium" panose="020B0600000000000000" pitchFamily="34" charset="-122"/>
                    <a:ea typeface="思源黑体 CN Medium" panose="020B0600000000000000" pitchFamily="34" charset="-122"/>
                  </a:rPr>
                  <a:t>＋</a:t>
                </a:r>
                <a:r>
                  <a:rPr lang="en-US" altLang="zh-CN" sz="1400">
                    <a:latin typeface="思源黑体 CN Medium" panose="020B0600000000000000" pitchFamily="34" charset="-122"/>
                    <a:ea typeface="思源黑体 CN Medium" panose="020B0600000000000000" pitchFamily="34" charset="-122"/>
                  </a:rPr>
                  <a:t>50 </a:t>
                </a:r>
              </a:p>
            </p:txBody>
          </p:sp>
          <p:sp>
            <p:nvSpPr>
              <p:cNvPr id="59" name="Text Box 33"/>
              <p:cNvSpPr txBox="1">
                <a:spLocks noChangeArrowheads="1"/>
              </p:cNvSpPr>
              <p:nvPr/>
            </p:nvSpPr>
            <p:spPr bwMode="auto">
              <a:xfrm>
                <a:off x="5021" y="3312"/>
                <a:ext cx="408" cy="194"/>
              </a:xfrm>
              <a:prstGeom prst="rect">
                <a:avLst/>
              </a:prstGeom>
              <a:noFill/>
              <a:ln w="9525">
                <a:noFill/>
                <a:miter lim="800000"/>
              </a:ln>
            </p:spPr>
            <p:txBody>
              <a:bodyPr>
                <a:spAutoFit/>
              </a:bodyPr>
              <a:lstStyle/>
              <a:p>
                <a:pPr>
                  <a:spcBef>
                    <a:spcPct val="50000"/>
                  </a:spcBef>
                </a:pPr>
                <a:r>
                  <a:rPr lang="en-US" altLang="zh-CN" sz="1400">
                    <a:latin typeface="思源黑体 CN Medium" panose="020B0600000000000000" pitchFamily="34" charset="-122"/>
                    <a:ea typeface="思源黑体 CN Medium" panose="020B0600000000000000" pitchFamily="34" charset="-122"/>
                  </a:rPr>
                  <a:t>44</a:t>
                </a:r>
              </a:p>
            </p:txBody>
          </p:sp>
          <p:sp>
            <p:nvSpPr>
              <p:cNvPr id="60" name="Line 34"/>
              <p:cNvSpPr>
                <a:spLocks noChangeShapeType="1"/>
              </p:cNvSpPr>
              <p:nvPr/>
            </p:nvSpPr>
            <p:spPr bwMode="auto">
              <a:xfrm>
                <a:off x="4837" y="3473"/>
                <a:ext cx="595" cy="0"/>
              </a:xfrm>
              <a:prstGeom prst="line">
                <a:avLst/>
              </a:prstGeom>
              <a:noFill/>
              <a:ln w="25400">
                <a:solidFill>
                  <a:schemeClr val="tx1"/>
                </a:solidFill>
                <a:round/>
              </a:ln>
            </p:spPr>
            <p:txBody>
              <a:bodyPr anchor="ctr"/>
              <a:lstStyle/>
              <a:p>
                <a:endParaRPr lang="zh-CN" altLang="en-US">
                  <a:latin typeface="思源黑体 CN Medium" panose="020B0600000000000000" pitchFamily="34" charset="-122"/>
                  <a:ea typeface="思源黑体 CN Medium" panose="020B0600000000000000" pitchFamily="34" charset="-122"/>
                </a:endParaRPr>
              </a:p>
            </p:txBody>
          </p:sp>
        </p:grpSp>
        <p:grpSp>
          <p:nvGrpSpPr>
            <p:cNvPr id="54" name="Group 35"/>
            <p:cNvGrpSpPr/>
            <p:nvPr/>
          </p:nvGrpSpPr>
          <p:grpSpPr>
            <a:xfrm>
              <a:off x="3507" y="2782"/>
              <a:ext cx="975" cy="354"/>
              <a:chOff x="4785" y="3312"/>
              <a:chExt cx="975" cy="354"/>
            </a:xfrm>
          </p:grpSpPr>
          <p:sp>
            <p:nvSpPr>
              <p:cNvPr id="55" name="Text Box 36"/>
              <p:cNvSpPr txBox="1">
                <a:spLocks noChangeArrowheads="1"/>
              </p:cNvSpPr>
              <p:nvPr/>
            </p:nvSpPr>
            <p:spPr bwMode="auto">
              <a:xfrm>
                <a:off x="4785" y="3473"/>
                <a:ext cx="975" cy="193"/>
              </a:xfrm>
              <a:prstGeom prst="rect">
                <a:avLst/>
              </a:prstGeom>
              <a:noFill/>
              <a:ln w="9525">
                <a:noFill/>
                <a:miter lim="800000"/>
              </a:ln>
            </p:spPr>
            <p:txBody>
              <a:bodyPr>
                <a:spAutoFit/>
              </a:bodyPr>
              <a:lstStyle/>
              <a:p>
                <a:pPr>
                  <a:spcBef>
                    <a:spcPct val="50000"/>
                  </a:spcBef>
                </a:pPr>
                <a:r>
                  <a:rPr lang="en-US" altLang="zh-CN" sz="1400">
                    <a:latin typeface="思源黑体 CN Medium" panose="020B0600000000000000" pitchFamily="34" charset="-122"/>
                    <a:ea typeface="思源黑体 CN Medium" panose="020B0600000000000000" pitchFamily="34" charset="-122"/>
                  </a:rPr>
                  <a:t>46</a:t>
                </a:r>
                <a:r>
                  <a:rPr lang="zh-CN" altLang="en-US" sz="1400">
                    <a:latin typeface="思源黑体 CN Medium" panose="020B0600000000000000" pitchFamily="34" charset="-122"/>
                    <a:ea typeface="思源黑体 CN Medium" panose="020B0600000000000000" pitchFamily="34" charset="-122"/>
                  </a:rPr>
                  <a:t>＋</a:t>
                </a:r>
                <a:r>
                  <a:rPr lang="en-US" altLang="zh-CN" sz="1400">
                    <a:latin typeface="思源黑体 CN Medium" panose="020B0600000000000000" pitchFamily="34" charset="-122"/>
                    <a:ea typeface="思源黑体 CN Medium" panose="020B0600000000000000" pitchFamily="34" charset="-122"/>
                  </a:rPr>
                  <a:t>44</a:t>
                </a:r>
                <a:r>
                  <a:rPr lang="zh-CN" altLang="en-US" sz="1400">
                    <a:latin typeface="思源黑体 CN Medium" panose="020B0600000000000000" pitchFamily="34" charset="-122"/>
                    <a:ea typeface="思源黑体 CN Medium" panose="020B0600000000000000" pitchFamily="34" charset="-122"/>
                  </a:rPr>
                  <a:t>＋</a:t>
                </a:r>
                <a:r>
                  <a:rPr lang="en-US" altLang="zh-CN" sz="1400">
                    <a:latin typeface="思源黑体 CN Medium" panose="020B0600000000000000" pitchFamily="34" charset="-122"/>
                    <a:ea typeface="思源黑体 CN Medium" panose="020B0600000000000000" pitchFamily="34" charset="-122"/>
                  </a:rPr>
                  <a:t>50</a:t>
                </a:r>
              </a:p>
            </p:txBody>
          </p:sp>
          <p:sp>
            <p:nvSpPr>
              <p:cNvPr id="56" name="Text Box 37"/>
              <p:cNvSpPr txBox="1">
                <a:spLocks noChangeArrowheads="1"/>
              </p:cNvSpPr>
              <p:nvPr/>
            </p:nvSpPr>
            <p:spPr bwMode="auto">
              <a:xfrm>
                <a:off x="5021" y="3312"/>
                <a:ext cx="408" cy="193"/>
              </a:xfrm>
              <a:prstGeom prst="rect">
                <a:avLst/>
              </a:prstGeom>
              <a:noFill/>
              <a:ln w="9525">
                <a:noFill/>
                <a:miter lim="800000"/>
              </a:ln>
            </p:spPr>
            <p:txBody>
              <a:bodyPr>
                <a:spAutoFit/>
              </a:bodyPr>
              <a:lstStyle/>
              <a:p>
                <a:pPr>
                  <a:spcBef>
                    <a:spcPct val="50000"/>
                  </a:spcBef>
                </a:pPr>
                <a:r>
                  <a:rPr lang="en-US" altLang="zh-CN" sz="1400">
                    <a:latin typeface="思源黑体 CN Medium" panose="020B0600000000000000" pitchFamily="34" charset="-122"/>
                    <a:ea typeface="思源黑体 CN Medium" panose="020B0600000000000000" pitchFamily="34" charset="-122"/>
                  </a:rPr>
                  <a:t>25</a:t>
                </a:r>
              </a:p>
            </p:txBody>
          </p:sp>
          <p:sp>
            <p:nvSpPr>
              <p:cNvPr id="57" name="Line 38"/>
              <p:cNvSpPr>
                <a:spLocks noChangeShapeType="1"/>
              </p:cNvSpPr>
              <p:nvPr/>
            </p:nvSpPr>
            <p:spPr bwMode="auto">
              <a:xfrm>
                <a:off x="4846" y="3480"/>
                <a:ext cx="595" cy="0"/>
              </a:xfrm>
              <a:prstGeom prst="line">
                <a:avLst/>
              </a:prstGeom>
              <a:noFill/>
              <a:ln w="25400">
                <a:solidFill>
                  <a:schemeClr val="tx1"/>
                </a:solidFill>
                <a:round/>
              </a:ln>
            </p:spPr>
            <p:txBody>
              <a:bodyPr anchor="ctr"/>
              <a:lstStyle/>
              <a:p>
                <a:endParaRPr lang="zh-CN" altLang="en-US">
                  <a:latin typeface="思源黑体 CN Medium" panose="020B0600000000000000" pitchFamily="34" charset="-122"/>
                  <a:ea typeface="思源黑体 CN Medium" panose="020B0600000000000000" pitchFamily="34" charset="-122"/>
                </a:endParaRPr>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strVal val="#ppt_x"/>
                                          </p:val>
                                        </p:tav>
                                        <p:tav tm="100000">
                                          <p:val>
                                            <p:strVal val="#ppt_x"/>
                                          </p:val>
                                        </p:tav>
                                      </p:tavLst>
                                    </p:anim>
                                    <p:anim calcmode="lin" valueType="num">
                                      <p:cBhvr>
                                        <p:cTn id="14"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after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500" fill="hold"/>
                                        <p:tgtEl>
                                          <p:spTgt spid="36"/>
                                        </p:tgtEl>
                                        <p:attrNameLst>
                                          <p:attrName>ppt_x</p:attrName>
                                        </p:attrNameLst>
                                      </p:cBhvr>
                                      <p:tavLst>
                                        <p:tav tm="0">
                                          <p:val>
                                            <p:strVal val="#ppt_x"/>
                                          </p:val>
                                        </p:tav>
                                        <p:tav tm="100000">
                                          <p:val>
                                            <p:strVal val="#ppt_x"/>
                                          </p:val>
                                        </p:tav>
                                      </p:tavLst>
                                    </p:anim>
                                    <p:anim calcmode="lin" valueType="num">
                                      <p:cBhvr additive="base">
                                        <p:cTn id="2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afterGroup">
                            <p:stCondLst>
                              <p:cond delay="0"/>
                            </p:stCondLst>
                            <p:childTnLst>
                              <p:par>
                                <p:cTn id="23" presetID="53" presetClass="entr" presetSubtype="0" fill="hold" nodeType="clickEffect">
                                  <p:stCondLst>
                                    <p:cond delay="0"/>
                                  </p:stCondLst>
                                  <p:childTnLst>
                                    <p:set>
                                      <p:cBhvr>
                                        <p:cTn id="24" dur="1" fill="hold">
                                          <p:stCondLst>
                                            <p:cond delay="0"/>
                                          </p:stCondLst>
                                        </p:cTn>
                                        <p:tgtEl>
                                          <p:spTgt spid="50"/>
                                        </p:tgtEl>
                                        <p:attrNameLst>
                                          <p:attrName>style.visibility</p:attrName>
                                        </p:attrNameLst>
                                      </p:cBhvr>
                                      <p:to>
                                        <p:strVal val="visible"/>
                                      </p:to>
                                    </p:set>
                                    <p:anim calcmode="lin" valueType="num">
                                      <p:cBhvr>
                                        <p:cTn id="25" dur="500" fill="hold"/>
                                        <p:tgtEl>
                                          <p:spTgt spid="50"/>
                                        </p:tgtEl>
                                        <p:attrNameLst>
                                          <p:attrName>ppt_w</p:attrName>
                                        </p:attrNameLst>
                                      </p:cBhvr>
                                      <p:tavLst>
                                        <p:tav tm="0">
                                          <p:val>
                                            <p:fltVal val="0"/>
                                          </p:val>
                                        </p:tav>
                                        <p:tav tm="100000">
                                          <p:val>
                                            <p:strVal val="#ppt_w"/>
                                          </p:val>
                                        </p:tav>
                                      </p:tavLst>
                                    </p:anim>
                                    <p:anim calcmode="lin" valueType="num">
                                      <p:cBhvr>
                                        <p:cTn id="26" dur="500" fill="hold"/>
                                        <p:tgtEl>
                                          <p:spTgt spid="50"/>
                                        </p:tgtEl>
                                        <p:attrNameLst>
                                          <p:attrName>ppt_h</p:attrName>
                                        </p:attrNameLst>
                                      </p:cBhvr>
                                      <p:tavLst>
                                        <p:tav tm="0">
                                          <p:val>
                                            <p:fltVal val="0"/>
                                          </p:val>
                                        </p:tav>
                                        <p:tav tm="100000">
                                          <p:val>
                                            <p:strVal val="#ppt_h"/>
                                          </p:val>
                                        </p:tav>
                                      </p:tavLst>
                                    </p:anim>
                                    <p:animEffect transition="in" filter="fade">
                                      <p:cBhvr>
                                        <p:cTn id="27" dur="500"/>
                                        <p:tgtEl>
                                          <p:spTgt spid="50"/>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 grpId="0"/>
      <p:bldP spid="3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 name="矩形 1"/>
          <p:cNvSpPr>
            <a:spLocks noChangeArrowheads="1"/>
          </p:cNvSpPr>
          <p:nvPr/>
        </p:nvSpPr>
        <p:spPr bwMode="auto">
          <a:xfrm>
            <a:off x="661036" y="1183162"/>
            <a:ext cx="10857864" cy="1140120"/>
          </a:xfrm>
          <a:prstGeom prst="rect">
            <a:avLst/>
          </a:prstGeom>
          <a:noFill/>
          <a:ln w="9525">
            <a:noFill/>
            <a:miter lim="800000"/>
          </a:ln>
        </p:spPr>
        <p:txBody>
          <a:bodyPr wrap="square">
            <a:spAutoFit/>
          </a:bodyPr>
          <a:lstStyle/>
          <a:p>
            <a:pPr>
              <a:lnSpc>
                <a:spcPct val="150000"/>
              </a:lnSpc>
            </a:pPr>
            <a:r>
              <a:rPr lang="en-US" altLang="zh-CN" sz="2400" kern="0">
                <a:solidFill>
                  <a:sysClr val="windowText" lastClr="00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3、</a:t>
            </a:r>
            <a:r>
              <a:rPr lang="zh-CN" altLang="zh-CN" sz="2400" kern="0">
                <a:solidFill>
                  <a:sysClr val="windowText" lastClr="00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水泥、沙子和石子的比是</a:t>
            </a:r>
            <a:r>
              <a:rPr lang="en-US" altLang="zh-CN" sz="2400" kern="0">
                <a:solidFill>
                  <a:sysClr val="windowText" lastClr="00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2</a:t>
            </a:r>
            <a:r>
              <a:rPr lang="zh-CN" altLang="zh-CN" sz="2400" kern="0">
                <a:solidFill>
                  <a:sysClr val="windowText" lastClr="00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en-US" altLang="zh-CN" sz="2400" kern="0">
                <a:solidFill>
                  <a:sysClr val="windowText" lastClr="00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3</a:t>
            </a:r>
            <a:r>
              <a:rPr lang="zh-CN" altLang="zh-CN" sz="2400" kern="0">
                <a:solidFill>
                  <a:sysClr val="windowText" lastClr="00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en-US" altLang="zh-CN" sz="2400" kern="0">
                <a:solidFill>
                  <a:sysClr val="windowText" lastClr="00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5</a:t>
            </a:r>
            <a:r>
              <a:rPr lang="zh-CN" altLang="zh-CN" sz="2400" kern="0">
                <a:solidFill>
                  <a:sysClr val="windowText" lastClr="00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。要搅拌</a:t>
            </a:r>
            <a:r>
              <a:rPr lang="en-US" altLang="zh-CN" sz="2400" kern="0">
                <a:solidFill>
                  <a:sysClr val="windowText" lastClr="00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  20</a:t>
            </a:r>
            <a:r>
              <a:rPr lang="zh-CN" altLang="zh-CN" sz="2400" kern="0">
                <a:solidFill>
                  <a:sysClr val="windowText" lastClr="00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吨这样的混凝土，需要水泥、沙子和石子各多少吨？</a:t>
            </a:r>
            <a:endParaRPr lang="zh-CN" altLang="en-US" sz="2400" kern="0">
              <a:solidFill>
                <a:sysClr val="windowText" lastClr="00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endParaRPr>
          </a:p>
        </p:txBody>
      </p:sp>
      <p:sp>
        <p:nvSpPr>
          <p:cNvPr id="3" name="矩形 2"/>
          <p:cNvSpPr>
            <a:spLocks noChangeArrowheads="1"/>
          </p:cNvSpPr>
          <p:nvPr/>
        </p:nvSpPr>
        <p:spPr bwMode="auto">
          <a:xfrm>
            <a:off x="2361248" y="2323282"/>
            <a:ext cx="6908800" cy="1569660"/>
          </a:xfrm>
          <a:prstGeom prst="rect">
            <a:avLst/>
          </a:prstGeom>
          <a:noFill/>
          <a:ln w="9525">
            <a:noFill/>
            <a:miter lim="800000"/>
          </a:ln>
        </p:spPr>
        <p:txBody>
          <a:bodyPr>
            <a:spAutoFit/>
          </a:bodyPr>
          <a:lstStyle/>
          <a:p>
            <a:r>
              <a:rPr lang="zh-CN" altLang="zh-CN" sz="2400" kern="0">
                <a:solidFill>
                  <a:srgbClr val="FF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方法一：</a:t>
            </a:r>
          </a:p>
          <a:p>
            <a:pPr marL="0" lvl="1"/>
            <a:r>
              <a:rPr lang="en-US" altLang="zh-CN" sz="2400" kern="0">
                <a:solidFill>
                  <a:srgbClr val="FF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2+3+5=10            20÷10=2</a:t>
            </a:r>
            <a:endParaRPr lang="zh-CN" altLang="zh-CN" sz="2400" kern="0">
              <a:solidFill>
                <a:srgbClr val="FF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endParaRPr>
          </a:p>
          <a:p>
            <a:pPr marL="0" lvl="1"/>
            <a:r>
              <a:rPr lang="en-US" altLang="zh-CN" sz="2400" kern="0">
                <a:solidFill>
                  <a:srgbClr val="FF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2</a:t>
            </a:r>
            <a:r>
              <a:rPr lang="zh-CN" altLang="zh-CN" sz="2400" kern="0">
                <a:solidFill>
                  <a:srgbClr val="FF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en-US" altLang="zh-CN" sz="2400" kern="0">
                <a:solidFill>
                  <a:srgbClr val="FF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2=4</a:t>
            </a:r>
            <a:r>
              <a:rPr lang="zh-CN" altLang="zh-CN" sz="2400" kern="0">
                <a:solidFill>
                  <a:srgbClr val="FF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（吨）</a:t>
            </a:r>
          </a:p>
          <a:p>
            <a:pPr marL="0" lvl="1"/>
            <a:r>
              <a:rPr lang="en-US" altLang="zh-CN" sz="2400" kern="0">
                <a:solidFill>
                  <a:srgbClr val="FF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2</a:t>
            </a:r>
            <a:r>
              <a:rPr lang="zh-CN" altLang="zh-CN" sz="2400" kern="0">
                <a:solidFill>
                  <a:srgbClr val="FF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en-US" altLang="zh-CN" sz="2400" kern="0">
                <a:solidFill>
                  <a:srgbClr val="FF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3=6</a:t>
            </a:r>
            <a:r>
              <a:rPr lang="zh-CN" altLang="zh-CN" sz="2400" kern="0">
                <a:solidFill>
                  <a:srgbClr val="FF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（吨）</a:t>
            </a:r>
            <a:r>
              <a:rPr lang="en-US" altLang="zh-CN" sz="2400" kern="0">
                <a:solidFill>
                  <a:srgbClr val="FF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     2</a:t>
            </a:r>
            <a:r>
              <a:rPr lang="zh-CN" altLang="zh-CN" sz="2400" kern="0">
                <a:solidFill>
                  <a:srgbClr val="FF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en-US" altLang="zh-CN" sz="2400" kern="0">
                <a:solidFill>
                  <a:srgbClr val="FF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5=10</a:t>
            </a:r>
            <a:r>
              <a:rPr lang="zh-CN" altLang="zh-CN" sz="2400" kern="0">
                <a:solidFill>
                  <a:srgbClr val="FF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（吨）</a:t>
            </a:r>
            <a:endParaRPr lang="zh-CN" altLang="en-US" sz="2400" kern="0">
              <a:solidFill>
                <a:srgbClr val="FF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endParaRPr>
          </a:p>
        </p:txBody>
      </p:sp>
      <p:grpSp>
        <p:nvGrpSpPr>
          <p:cNvPr id="5148" name="Group 28"/>
          <p:cNvGrpSpPr/>
          <p:nvPr/>
        </p:nvGrpSpPr>
        <p:grpSpPr>
          <a:xfrm>
            <a:off x="2361248" y="3892943"/>
            <a:ext cx="7439025" cy="1570038"/>
            <a:chOff x="521" y="2407"/>
            <a:chExt cx="4686" cy="989"/>
          </a:xfrm>
        </p:grpSpPr>
        <p:grpSp>
          <p:nvGrpSpPr>
            <p:cNvPr id="5147" name="Group 27"/>
            <p:cNvGrpSpPr/>
            <p:nvPr/>
          </p:nvGrpSpPr>
          <p:grpSpPr>
            <a:xfrm>
              <a:off x="521" y="2407"/>
              <a:ext cx="3175" cy="989"/>
              <a:chOff x="521" y="2407"/>
              <a:chExt cx="3175" cy="989"/>
            </a:xfrm>
          </p:grpSpPr>
          <p:sp>
            <p:nvSpPr>
              <p:cNvPr id="5142" name="矩形 1"/>
              <p:cNvSpPr>
                <a:spLocks noChangeArrowheads="1"/>
              </p:cNvSpPr>
              <p:nvPr/>
            </p:nvSpPr>
            <p:spPr bwMode="auto">
              <a:xfrm>
                <a:off x="521" y="2407"/>
                <a:ext cx="1406" cy="523"/>
              </a:xfrm>
              <a:prstGeom prst="rect">
                <a:avLst/>
              </a:prstGeom>
              <a:noFill/>
              <a:ln w="9525">
                <a:noFill/>
                <a:miter lim="800000"/>
              </a:ln>
            </p:spPr>
            <p:txBody>
              <a:bodyPr>
                <a:spAutoFit/>
              </a:bodyPr>
              <a:lstStyle/>
              <a:p>
                <a:r>
                  <a:rPr lang="zh-CN" altLang="zh-CN" sz="2400" kern="0">
                    <a:solidFill>
                      <a:srgbClr val="FF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方法二：</a:t>
                </a:r>
              </a:p>
              <a:p>
                <a:r>
                  <a:rPr lang="en-US" altLang="zh-CN" sz="2400" kern="0">
                    <a:solidFill>
                      <a:srgbClr val="FF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     2+3+5=10</a:t>
                </a:r>
                <a:endParaRPr lang="zh-CN" altLang="zh-CN" sz="2400" kern="0">
                  <a:solidFill>
                    <a:srgbClr val="FF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endParaRPr>
              </a:p>
            </p:txBody>
          </p:sp>
          <p:grpSp>
            <p:nvGrpSpPr>
              <p:cNvPr id="5146" name="Group 26"/>
              <p:cNvGrpSpPr/>
              <p:nvPr/>
            </p:nvGrpSpPr>
            <p:grpSpPr>
              <a:xfrm>
                <a:off x="1063" y="2911"/>
                <a:ext cx="2633" cy="485"/>
                <a:chOff x="1063" y="2911"/>
                <a:chExt cx="2633" cy="485"/>
              </a:xfrm>
            </p:grpSpPr>
            <p:graphicFrame>
              <p:nvGraphicFramePr>
                <p:cNvPr id="5137" name="Object 17"/>
                <p:cNvGraphicFramePr>
                  <a:graphicFrameLocks noChangeAspect="1"/>
                </p:cNvGraphicFramePr>
                <p:nvPr/>
              </p:nvGraphicFramePr>
              <p:xfrm>
                <a:off x="1063" y="2911"/>
                <a:ext cx="1164" cy="485"/>
              </p:xfrm>
              <a:graphic>
                <a:graphicData uri="http://schemas.openxmlformats.org/presentationml/2006/ole">
                  <mc:AlternateContent xmlns:mc="http://schemas.openxmlformats.org/markup-compatibility/2006">
                    <mc:Choice xmlns:v="urn:schemas-microsoft-com:vml" Requires="v">
                      <p:oleObj name="Equation" r:id="rId2" imgW="22555200" imgH="9448800" progId="">
                        <p:embed/>
                      </p:oleObj>
                    </mc:Choice>
                    <mc:Fallback>
                      <p:oleObj name="Equation" r:id="rId2" imgW="22555200" imgH="9448800" progId="">
                        <p:embed/>
                        <p:pic>
                          <p:nvPicPr>
                            <p:cNvPr id="0" name="OLE substitute image"/>
                            <p:cNvPicPr/>
                            <p:nvPr/>
                          </p:nvPicPr>
                          <p:blipFill>
                            <a:blip r:embed="rId3"/>
                            <a:stretch>
                              <a:fillRect/>
                            </a:stretch>
                          </p:blipFill>
                          <p:spPr>
                            <a:xfrm>
                              <a:off x="1063" y="2911"/>
                              <a:ext cx="1164" cy="485"/>
                            </a:xfrm>
                            <a:prstGeom prst="rect">
                              <a:avLst/>
                            </a:prstGeom>
                            <a:noFill/>
                            <a:ln w="9525">
                              <a:noFill/>
                            </a:ln>
                          </p:spPr>
                        </p:pic>
                      </p:oleObj>
                    </mc:Fallback>
                  </mc:AlternateContent>
                </a:graphicData>
              </a:graphic>
            </p:graphicFrame>
            <p:graphicFrame>
              <p:nvGraphicFramePr>
                <p:cNvPr id="5138" name="Object 18"/>
                <p:cNvGraphicFramePr>
                  <a:graphicFrameLocks noChangeAspect="1"/>
                </p:cNvGraphicFramePr>
                <p:nvPr/>
              </p:nvGraphicFramePr>
              <p:xfrm>
                <a:off x="2532" y="2911"/>
                <a:ext cx="1164" cy="483"/>
              </p:xfrm>
              <a:graphic>
                <a:graphicData uri="http://schemas.openxmlformats.org/presentationml/2006/ole">
                  <mc:AlternateContent xmlns:mc="http://schemas.openxmlformats.org/markup-compatibility/2006">
                    <mc:Choice xmlns:v="urn:schemas-microsoft-com:vml" Requires="v">
                      <p:oleObj name="Equation" r:id="rId4" imgW="22555200" imgH="9448800" progId="">
                        <p:embed/>
                      </p:oleObj>
                    </mc:Choice>
                    <mc:Fallback>
                      <p:oleObj name="Equation" r:id="rId4" imgW="22555200" imgH="9448800" progId="">
                        <p:embed/>
                        <p:pic>
                          <p:nvPicPr>
                            <p:cNvPr id="0" name="OLE substitute image"/>
                            <p:cNvPicPr/>
                            <p:nvPr/>
                          </p:nvPicPr>
                          <p:blipFill>
                            <a:blip r:embed="rId5"/>
                            <a:stretch>
                              <a:fillRect/>
                            </a:stretch>
                          </p:blipFill>
                          <p:spPr>
                            <a:xfrm>
                              <a:off x="2532" y="2911"/>
                              <a:ext cx="1164" cy="483"/>
                            </a:xfrm>
                            <a:prstGeom prst="rect">
                              <a:avLst/>
                            </a:prstGeom>
                            <a:noFill/>
                            <a:ln w="9525">
                              <a:noFill/>
                            </a:ln>
                          </p:spPr>
                        </p:pic>
                      </p:oleObj>
                    </mc:Fallback>
                  </mc:AlternateContent>
                </a:graphicData>
              </a:graphic>
            </p:graphicFrame>
          </p:grpSp>
        </p:grpSp>
        <p:graphicFrame>
          <p:nvGraphicFramePr>
            <p:cNvPr id="5139" name="Object 19"/>
            <p:cNvGraphicFramePr>
              <a:graphicFrameLocks noChangeAspect="1"/>
            </p:cNvGraphicFramePr>
            <p:nvPr/>
          </p:nvGraphicFramePr>
          <p:xfrm>
            <a:off x="3951" y="2866"/>
            <a:ext cx="1256" cy="483"/>
          </p:xfrm>
          <a:graphic>
            <a:graphicData uri="http://schemas.openxmlformats.org/presentationml/2006/ole">
              <mc:AlternateContent xmlns:mc="http://schemas.openxmlformats.org/markup-compatibility/2006">
                <mc:Choice xmlns:v="urn:schemas-microsoft-com:vml" Requires="v">
                  <p:oleObj name="Equation" r:id="rId6" imgW="24384000" imgH="9448800" progId="">
                    <p:embed/>
                  </p:oleObj>
                </mc:Choice>
                <mc:Fallback>
                  <p:oleObj name="Equation" r:id="rId6" imgW="24384000" imgH="9448800" progId="">
                    <p:embed/>
                    <p:pic>
                      <p:nvPicPr>
                        <p:cNvPr id="0" name="OLE substitute image"/>
                        <p:cNvPicPr/>
                        <p:nvPr/>
                      </p:nvPicPr>
                      <p:blipFill>
                        <a:blip r:embed="rId7"/>
                        <a:stretch>
                          <a:fillRect/>
                        </a:stretch>
                      </p:blipFill>
                      <p:spPr>
                        <a:xfrm>
                          <a:off x="3951" y="2866"/>
                          <a:ext cx="1256" cy="483"/>
                        </a:xfrm>
                        <a:prstGeom prst="rect">
                          <a:avLst/>
                        </a:prstGeom>
                        <a:noFill/>
                        <a:ln w="9525">
                          <a:noFill/>
                        </a:ln>
                      </p:spPr>
                    </p:pic>
                  </p:oleObj>
                </mc:Fallback>
              </mc:AlternateContent>
            </a:graphicData>
          </a:graphic>
        </p:graphicFrame>
      </p:grpSp>
      <p:sp>
        <p:nvSpPr>
          <p:cNvPr id="5143" name="矩形 5"/>
          <p:cNvSpPr>
            <a:spLocks noChangeArrowheads="1"/>
          </p:cNvSpPr>
          <p:nvPr/>
        </p:nvSpPr>
        <p:spPr bwMode="auto">
          <a:xfrm>
            <a:off x="2462531" y="5774035"/>
            <a:ext cx="6900863" cy="461665"/>
          </a:xfrm>
          <a:prstGeom prst="rect">
            <a:avLst/>
          </a:prstGeom>
          <a:noFill/>
          <a:ln w="9525">
            <a:noFill/>
            <a:miter lim="800000"/>
          </a:ln>
        </p:spPr>
        <p:txBody>
          <a:bodyPr>
            <a:spAutoFit/>
          </a:bodyPr>
          <a:lstStyle/>
          <a:p>
            <a:r>
              <a:rPr lang="zh-CN" altLang="zh-CN" sz="2400" kern="0">
                <a:solidFill>
                  <a:srgbClr val="FF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答：水泥要</a:t>
            </a:r>
            <a:r>
              <a:rPr lang="en-US" altLang="zh-CN" sz="2400" kern="0">
                <a:solidFill>
                  <a:srgbClr val="FF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4</a:t>
            </a:r>
            <a:r>
              <a:rPr lang="zh-CN" altLang="zh-CN" sz="2400" kern="0">
                <a:solidFill>
                  <a:srgbClr val="FF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吨，沙子要</a:t>
            </a:r>
            <a:r>
              <a:rPr lang="en-US" altLang="zh-CN" sz="2400" kern="0">
                <a:solidFill>
                  <a:srgbClr val="FF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6</a:t>
            </a:r>
            <a:r>
              <a:rPr lang="zh-CN" altLang="zh-CN" sz="2400" kern="0">
                <a:solidFill>
                  <a:srgbClr val="FF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吨，石子要</a:t>
            </a:r>
            <a:r>
              <a:rPr lang="en-US" altLang="zh-CN" sz="2400" kern="0">
                <a:solidFill>
                  <a:srgbClr val="FF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10</a:t>
            </a:r>
            <a:r>
              <a:rPr lang="zh-CN" altLang="zh-CN" sz="2400" kern="0">
                <a:solidFill>
                  <a:srgbClr val="FF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吨。</a:t>
            </a:r>
            <a:endParaRPr lang="zh-CN" altLang="en-US" sz="2400" kern="0">
              <a:solidFill>
                <a:srgbClr val="FF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endParaRPr>
          </a:p>
        </p:txBody>
      </p:sp>
      <p:sp>
        <p:nvSpPr>
          <p:cNvPr id="42"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三、巩固提高</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 presetClass="entr" presetSubtype="0" fill="hold" nodeType="clickEffect">
                                  <p:stCondLst>
                                    <p:cond delay="0"/>
                                  </p:stCondLst>
                                  <p:childTnLst>
                                    <p:set>
                                      <p:cBhvr>
                                        <p:cTn id="11" dur="1" fill="hold">
                                          <p:stCondLst>
                                            <p:cond delay="0"/>
                                          </p:stCondLst>
                                        </p:cTn>
                                        <p:tgtEl>
                                          <p:spTgt spid="5148"/>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after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1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14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a:spLocks noChangeArrowheads="1"/>
          </p:cNvSpPr>
          <p:nvPr/>
        </p:nvSpPr>
        <p:spPr bwMode="auto">
          <a:xfrm>
            <a:off x="5240974" y="3104199"/>
            <a:ext cx="5400675" cy="461665"/>
          </a:xfrm>
          <a:prstGeom prst="rect">
            <a:avLst/>
          </a:prstGeom>
          <a:noFill/>
          <a:ln w="9525">
            <a:noFill/>
            <a:miter lim="800000"/>
          </a:ln>
        </p:spPr>
        <p:txBody>
          <a:bodyPr>
            <a:spAutoFit/>
          </a:bodyPr>
          <a:lstStyle/>
          <a:p>
            <a:r>
              <a:rPr lang="zh-CN" altLang="zh-CN" sz="24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今天有什么收获？</a:t>
            </a:r>
          </a:p>
        </p:txBody>
      </p:sp>
      <p:sp>
        <p:nvSpPr>
          <p:cNvPr id="4"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四、课堂小结</a:t>
            </a: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0432" y="2019719"/>
            <a:ext cx="2693126" cy="3839704"/>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矩形 1"/>
          <p:cNvSpPr/>
          <p:nvPr/>
        </p:nvSpPr>
        <p:spPr>
          <a:xfrm>
            <a:off x="431800" y="349250"/>
            <a:ext cx="11328400" cy="61595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FandolFang R" panose="00000500000000000000" pitchFamily="50" charset="-122"/>
              <a:ea typeface="FandolFang R" panose="00000500000000000000" pitchFamily="50" charset="-122"/>
              <a:cs typeface="+mn-ea"/>
              <a:sym typeface="+mn-lt"/>
            </a:endParaRPr>
          </a:p>
        </p:txBody>
      </p:sp>
      <p:sp>
        <p:nvSpPr>
          <p:cNvPr id="3" name="矩形 2"/>
          <p:cNvSpPr/>
          <p:nvPr/>
        </p:nvSpPr>
        <p:spPr>
          <a:xfrm>
            <a:off x="1422400" y="2078962"/>
            <a:ext cx="9347200" cy="3371500"/>
          </a:xfrm>
          <a:prstGeom prst="rect">
            <a:avLst/>
          </a:prstGeom>
        </p:spPr>
        <p:txBody>
          <a:bodyPr wrap="square">
            <a:spAutoFit/>
          </a:bodyPr>
          <a:lstStyle/>
          <a:p>
            <a:pPr marL="0" marR="0" lvl="0" indent="0" algn="l" defTabSz="914400" rtl="0" eaLnBrk="1" fontAlgn="auto" latinLnBrk="0" hangingPunct="1">
              <a:lnSpc>
                <a:spcPct val="150000"/>
              </a:lnSpc>
              <a:spcBef>
                <a:spcPct val="0"/>
              </a:spcBef>
              <a:spcAft>
                <a:spcPct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感谢您下载</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平台上提供的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作品，为了您和</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以及原创作者的利益，请勿复制、传播、销售，否则将承担法律责任！</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将对作品进行维权，按照传播下载次数进行十倍的索取赔偿！</a:t>
            </a:r>
          </a:p>
          <a:p>
            <a:pPr marL="0" marR="0" lvl="0" indent="0" algn="l" defTabSz="914400" rtl="0" eaLnBrk="1" fontAlgn="auto" latinLnBrk="0" hangingPunct="1">
              <a:lnSpc>
                <a:spcPct val="150000"/>
              </a:lnSpc>
              <a:spcBef>
                <a:spcPct val="0"/>
              </a:spcBef>
              <a:spcAft>
                <a:spcPct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  </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1. </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在</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出售的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模板是免版税类</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(RF:</a:t>
            </a:r>
          </a:p>
          <a:p>
            <a:pPr marL="0" marR="0" lvl="0" indent="0" algn="l" defTabSz="914400" rtl="0" eaLnBrk="1" fontAlgn="auto" latinLnBrk="0" hangingPunct="1">
              <a:lnSpc>
                <a:spcPct val="150000"/>
              </a:lnSpc>
              <a:spcBef>
                <a:spcPct val="0"/>
              </a:spcBef>
              <a:spcAft>
                <a:spcPct val="0"/>
              </a:spcAft>
              <a:buClrTx/>
              <a:buSzTx/>
              <a:buFontTx/>
              <a:buNone/>
              <a:defRPr/>
            </a:pP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Royalty-Free)</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正版受</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中国人民共和国著作法</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和</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世界版权公约</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的保护，作品的所有权、版权和著作权归</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所有</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您下载的是</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模板素材的使用权。</a:t>
            </a:r>
          </a:p>
          <a:p>
            <a:pPr marL="0" marR="0" lvl="0" indent="0" algn="l" defTabSz="914400" rtl="0" eaLnBrk="1" fontAlgn="auto" latinLnBrk="0" hangingPunct="1">
              <a:lnSpc>
                <a:spcPct val="150000"/>
              </a:lnSpc>
              <a:spcBef>
                <a:spcPct val="0"/>
              </a:spcBef>
              <a:spcAft>
                <a:spcPct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  </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2. </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不得将</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素材，本身用于再出售</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或者出租、出借、转让、分销、发布或者作为礼物供他人使用，不得转授权、出卖、转让本协议或者本协议中的权利。</a:t>
            </a:r>
            <a:endParaRPr kumimoji="0" lang="zh-CN" altLang="en-US" sz="1800" b="0" i="0" u="none" strike="noStrike" kern="1200" cap="none" spc="0" normalizeH="0" baseline="0" noProof="0">
              <a:ln>
                <a:noFill/>
              </a:ln>
              <a:solidFill>
                <a:prstClr val="black"/>
              </a:solidFill>
              <a:effectLst/>
              <a:uLnTx/>
              <a:uFillTx/>
              <a:latin typeface="思源黑体 CN Light" panose="020B0300000000000000" pitchFamily="34" charset="-122"/>
              <a:ea typeface="思源黑体 CN Light" panose="020B0300000000000000" pitchFamily="34" charset="-122"/>
              <a:cs typeface="+mn-ea"/>
              <a:sym typeface="+mn-lt"/>
            </a:endParaRPr>
          </a:p>
        </p:txBody>
      </p:sp>
      <p:sp>
        <p:nvSpPr>
          <p:cNvPr id="4" name="矩形 3"/>
          <p:cNvSpPr/>
          <p:nvPr/>
        </p:nvSpPr>
        <p:spPr>
          <a:xfrm>
            <a:off x="5182930" y="1025730"/>
            <a:ext cx="1871025" cy="677365"/>
          </a:xfrm>
          <a:prstGeom prst="rect">
            <a:avLst/>
          </a:prstGeom>
        </p:spPr>
        <p:txBody>
          <a:bodyPr wrap="none">
            <a:spAutoFit/>
          </a:bodyPr>
          <a:lstStyle/>
          <a:p>
            <a:pPr marL="0" marR="0" lvl="0" indent="0" algn="l" defTabSz="914400" rtl="0" eaLnBrk="1" fontAlgn="auto" latinLnBrk="0" hangingPunct="1">
              <a:lnSpc>
                <a:spcPct val="130000"/>
              </a:lnSpc>
              <a:spcBef>
                <a:spcPct val="0"/>
              </a:spcBef>
              <a:spcAft>
                <a:spcPct val="0"/>
              </a:spcAft>
              <a:buClrTx/>
              <a:buSzTx/>
              <a:buFontTx/>
              <a:buNone/>
              <a:defRPr/>
            </a:pPr>
            <a:r>
              <a:rPr kumimoji="0" lang="zh-CN" altLang="en-US" sz="3200" b="1"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版权声明</a:t>
            </a:r>
            <a:endParaRPr kumimoji="0" lang="zh-CN" altLang="en-US" sz="3200" b="1" i="0" u="none" strike="noStrike" kern="1200" cap="none" spc="0" normalizeH="0" baseline="0" noProof="0">
              <a:ln>
                <a:noFill/>
              </a:ln>
              <a:solidFill>
                <a:prstClr val="black"/>
              </a:solidFill>
              <a:effectLst/>
              <a:uLnTx/>
              <a:uFillTx/>
              <a:latin typeface="思源黑体 CN Light" panose="020B0300000000000000" pitchFamily="34" charset="-122"/>
              <a:ea typeface="思源黑体 CN Light" panose="020B0300000000000000" pitchFamily="34" charset="-122"/>
              <a:cs typeface="+mn-ea"/>
              <a:sym typeface="+mn-lt"/>
            </a:endParaRPr>
          </a:p>
        </p:txBody>
      </p:sp>
      <p:cxnSp>
        <p:nvCxnSpPr>
          <p:cNvPr id="5" name="直接连接符 4"/>
          <p:cNvCxnSpPr/>
          <p:nvPr/>
        </p:nvCxnSpPr>
        <p:spPr>
          <a:xfrm>
            <a:off x="5816600" y="1852612"/>
            <a:ext cx="558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3000">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图片 42"/>
          <p:cNvPicPr>
            <a:picLocks noChangeAspect="1"/>
          </p:cNvPicPr>
          <p:nvPr/>
        </p:nvPicPr>
        <p:blipFill>
          <a:blip r:embed="rId2">
            <a:extLst>
              <a:ext uri="{28A0092B-C50C-407E-A947-70E740481C1C}">
                <a14:useLocalDpi xmlns:a14="http://schemas.microsoft.com/office/drawing/2010/main" val="0"/>
              </a:ext>
            </a:extLst>
          </a:blip>
          <a:srcRect l="62145" t="20565" r="12349" b="55314"/>
          <a:stretch>
            <a:fillRect/>
          </a:stretch>
        </p:blipFill>
        <p:spPr>
          <a:xfrm>
            <a:off x="9998012" y="65378"/>
            <a:ext cx="2206657" cy="2559725"/>
          </a:xfrm>
          <a:custGeom>
            <a:avLst/>
            <a:gdLst>
              <a:gd name="connsiteX0" fmla="*/ 1103329 w 2206657"/>
              <a:gd name="connsiteY0" fmla="*/ 0 h 2559725"/>
              <a:gd name="connsiteX1" fmla="*/ 2206657 w 2206657"/>
              <a:gd name="connsiteY1" fmla="*/ 551665 h 2559725"/>
              <a:gd name="connsiteX2" fmla="*/ 2206657 w 2206657"/>
              <a:gd name="connsiteY2" fmla="*/ 2008060 h 2559725"/>
              <a:gd name="connsiteX3" fmla="*/ 1103329 w 2206657"/>
              <a:gd name="connsiteY3" fmla="*/ 2559725 h 2559725"/>
              <a:gd name="connsiteX4" fmla="*/ 0 w 2206657"/>
              <a:gd name="connsiteY4" fmla="*/ 2008060 h 2559725"/>
              <a:gd name="connsiteX5" fmla="*/ 0 w 2206657"/>
              <a:gd name="connsiteY5" fmla="*/ 551665 h 2559725"/>
              <a:gd name="connsiteX6" fmla="*/ 1103329 w 2206657"/>
              <a:gd name="connsiteY6" fmla="*/ 0 h 2559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6657" h="2559725">
                <a:moveTo>
                  <a:pt x="1103329" y="0"/>
                </a:moveTo>
                <a:lnTo>
                  <a:pt x="2206657" y="551665"/>
                </a:lnTo>
                <a:lnTo>
                  <a:pt x="2206657" y="2008060"/>
                </a:lnTo>
                <a:lnTo>
                  <a:pt x="1103329" y="2559725"/>
                </a:lnTo>
                <a:lnTo>
                  <a:pt x="0" y="2008060"/>
                </a:lnTo>
                <a:lnTo>
                  <a:pt x="0" y="551665"/>
                </a:lnTo>
                <a:lnTo>
                  <a:pt x="1103329" y="0"/>
                </a:lnTo>
                <a:close/>
              </a:path>
            </a:pathLst>
          </a:custGeom>
        </p:spPr>
      </p:pic>
      <p:pic>
        <p:nvPicPr>
          <p:cNvPr id="42" name="图片 41"/>
          <p:cNvPicPr>
            <a:picLocks noChangeAspect="1"/>
          </p:cNvPicPr>
          <p:nvPr/>
        </p:nvPicPr>
        <p:blipFill>
          <a:blip r:embed="rId2">
            <a:extLst>
              <a:ext uri="{28A0092B-C50C-407E-A947-70E740481C1C}">
                <a14:useLocalDpi xmlns:a14="http://schemas.microsoft.com/office/drawing/2010/main" val="0"/>
              </a:ext>
            </a:extLst>
          </a:blip>
          <a:srcRect l="35303" t="20643" r="39191" b="55236"/>
          <a:stretch>
            <a:fillRect/>
          </a:stretch>
        </p:blipFill>
        <p:spPr>
          <a:xfrm>
            <a:off x="7675730" y="73687"/>
            <a:ext cx="2206655" cy="2559723"/>
          </a:xfrm>
          <a:custGeom>
            <a:avLst/>
            <a:gdLst>
              <a:gd name="connsiteX0" fmla="*/ 1103327 w 2206655"/>
              <a:gd name="connsiteY0" fmla="*/ 0 h 2559723"/>
              <a:gd name="connsiteX1" fmla="*/ 2206655 w 2206655"/>
              <a:gd name="connsiteY1" fmla="*/ 551665 h 2559723"/>
              <a:gd name="connsiteX2" fmla="*/ 2206655 w 2206655"/>
              <a:gd name="connsiteY2" fmla="*/ 2008059 h 2559723"/>
              <a:gd name="connsiteX3" fmla="*/ 1103327 w 2206655"/>
              <a:gd name="connsiteY3" fmla="*/ 2559723 h 2559723"/>
              <a:gd name="connsiteX4" fmla="*/ 0 w 2206655"/>
              <a:gd name="connsiteY4" fmla="*/ 2008059 h 2559723"/>
              <a:gd name="connsiteX5" fmla="*/ 0 w 2206655"/>
              <a:gd name="connsiteY5" fmla="*/ 551665 h 2559723"/>
              <a:gd name="connsiteX6" fmla="*/ 1103327 w 2206655"/>
              <a:gd name="connsiteY6" fmla="*/ 0 h 2559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6655" h="2559723">
                <a:moveTo>
                  <a:pt x="1103327" y="0"/>
                </a:moveTo>
                <a:lnTo>
                  <a:pt x="2206655" y="551665"/>
                </a:lnTo>
                <a:lnTo>
                  <a:pt x="2206655" y="2008059"/>
                </a:lnTo>
                <a:lnTo>
                  <a:pt x="1103327" y="2559723"/>
                </a:lnTo>
                <a:lnTo>
                  <a:pt x="0" y="2008059"/>
                </a:lnTo>
                <a:lnTo>
                  <a:pt x="0" y="551665"/>
                </a:lnTo>
                <a:lnTo>
                  <a:pt x="1103327" y="0"/>
                </a:lnTo>
                <a:close/>
              </a:path>
            </a:pathLst>
          </a:custGeom>
        </p:spPr>
      </p:pic>
      <p:pic>
        <p:nvPicPr>
          <p:cNvPr id="41" name="图片 40"/>
          <p:cNvPicPr>
            <a:picLocks noChangeAspect="1"/>
          </p:cNvPicPr>
          <p:nvPr/>
        </p:nvPicPr>
        <p:blipFill>
          <a:blip r:embed="rId2">
            <a:extLst>
              <a:ext uri="{28A0092B-C50C-407E-A947-70E740481C1C}">
                <a14:useLocalDpi xmlns:a14="http://schemas.microsoft.com/office/drawing/2010/main" val="0"/>
              </a:ext>
            </a:extLst>
          </a:blip>
          <a:srcRect l="8462" t="20643" r="66033" b="55236"/>
          <a:stretch>
            <a:fillRect/>
          </a:stretch>
        </p:blipFill>
        <p:spPr>
          <a:xfrm>
            <a:off x="5353446" y="73688"/>
            <a:ext cx="2206656" cy="2559723"/>
          </a:xfrm>
          <a:custGeom>
            <a:avLst/>
            <a:gdLst>
              <a:gd name="connsiteX0" fmla="*/ 1103328 w 2206656"/>
              <a:gd name="connsiteY0" fmla="*/ 0 h 2559723"/>
              <a:gd name="connsiteX1" fmla="*/ 2206656 w 2206656"/>
              <a:gd name="connsiteY1" fmla="*/ 551665 h 2559723"/>
              <a:gd name="connsiteX2" fmla="*/ 2206656 w 2206656"/>
              <a:gd name="connsiteY2" fmla="*/ 2008059 h 2559723"/>
              <a:gd name="connsiteX3" fmla="*/ 1103328 w 2206656"/>
              <a:gd name="connsiteY3" fmla="*/ 2559723 h 2559723"/>
              <a:gd name="connsiteX4" fmla="*/ 0 w 2206656"/>
              <a:gd name="connsiteY4" fmla="*/ 2008059 h 2559723"/>
              <a:gd name="connsiteX5" fmla="*/ 0 w 2206656"/>
              <a:gd name="connsiteY5" fmla="*/ 551665 h 2559723"/>
              <a:gd name="connsiteX6" fmla="*/ 1103328 w 2206656"/>
              <a:gd name="connsiteY6" fmla="*/ 0 h 2559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6656" h="2559723">
                <a:moveTo>
                  <a:pt x="1103328" y="0"/>
                </a:moveTo>
                <a:lnTo>
                  <a:pt x="2206656" y="551665"/>
                </a:lnTo>
                <a:lnTo>
                  <a:pt x="2206656" y="2008059"/>
                </a:lnTo>
                <a:lnTo>
                  <a:pt x="1103328" y="2559723"/>
                </a:lnTo>
                <a:lnTo>
                  <a:pt x="0" y="2008059"/>
                </a:lnTo>
                <a:lnTo>
                  <a:pt x="0" y="551665"/>
                </a:lnTo>
                <a:lnTo>
                  <a:pt x="1103328" y="0"/>
                </a:lnTo>
                <a:close/>
              </a:path>
            </a:pathLst>
          </a:custGeom>
        </p:spPr>
      </p:pic>
      <p:pic>
        <p:nvPicPr>
          <p:cNvPr id="40" name="图片 39"/>
          <p:cNvPicPr>
            <a:picLocks noChangeAspect="1"/>
          </p:cNvPicPr>
          <p:nvPr/>
        </p:nvPicPr>
        <p:blipFill>
          <a:blip r:embed="rId2">
            <a:extLst>
              <a:ext uri="{28A0092B-C50C-407E-A947-70E740481C1C}">
                <a14:useLocalDpi xmlns:a14="http://schemas.microsoft.com/office/drawing/2010/main" val="0"/>
              </a:ext>
            </a:extLst>
          </a:blip>
          <a:srcRect l="75381" t="40508" b="35371"/>
          <a:stretch>
            <a:fillRect/>
          </a:stretch>
        </p:blipFill>
        <p:spPr>
          <a:xfrm>
            <a:off x="11143118" y="2181829"/>
            <a:ext cx="2129990" cy="2559722"/>
          </a:xfrm>
          <a:custGeom>
            <a:avLst/>
            <a:gdLst>
              <a:gd name="connsiteX0" fmla="*/ 1103328 w 2129990"/>
              <a:gd name="connsiteY0" fmla="*/ 0 h 2559722"/>
              <a:gd name="connsiteX1" fmla="*/ 2129990 w 2129990"/>
              <a:gd name="connsiteY1" fmla="*/ 513332 h 2559722"/>
              <a:gd name="connsiteX2" fmla="*/ 2129990 w 2129990"/>
              <a:gd name="connsiteY2" fmla="*/ 2046390 h 2559722"/>
              <a:gd name="connsiteX3" fmla="*/ 1103328 w 2129990"/>
              <a:gd name="connsiteY3" fmla="*/ 2559722 h 2559722"/>
              <a:gd name="connsiteX4" fmla="*/ 0 w 2129990"/>
              <a:gd name="connsiteY4" fmla="*/ 2008058 h 2559722"/>
              <a:gd name="connsiteX5" fmla="*/ 0 w 2129990"/>
              <a:gd name="connsiteY5" fmla="*/ 551664 h 2559722"/>
              <a:gd name="connsiteX6" fmla="*/ 1103328 w 2129990"/>
              <a:gd name="connsiteY6" fmla="*/ 0 h 2559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29990" h="2559722">
                <a:moveTo>
                  <a:pt x="1103328" y="0"/>
                </a:moveTo>
                <a:lnTo>
                  <a:pt x="2129990" y="513332"/>
                </a:lnTo>
                <a:lnTo>
                  <a:pt x="2129990" y="2046390"/>
                </a:lnTo>
                <a:lnTo>
                  <a:pt x="1103328" y="2559722"/>
                </a:lnTo>
                <a:lnTo>
                  <a:pt x="0" y="2008058"/>
                </a:lnTo>
                <a:lnTo>
                  <a:pt x="0" y="551664"/>
                </a:lnTo>
                <a:lnTo>
                  <a:pt x="1103328" y="0"/>
                </a:lnTo>
                <a:close/>
              </a:path>
            </a:pathLst>
          </a:custGeom>
        </p:spPr>
      </p:pic>
      <p:pic>
        <p:nvPicPr>
          <p:cNvPr id="39" name="图片 38"/>
          <p:cNvPicPr>
            <a:picLocks noChangeAspect="1"/>
          </p:cNvPicPr>
          <p:nvPr/>
        </p:nvPicPr>
        <p:blipFill>
          <a:blip r:embed="rId2">
            <a:extLst>
              <a:ext uri="{28A0092B-C50C-407E-A947-70E740481C1C}">
                <a14:useLocalDpi xmlns:a14="http://schemas.microsoft.com/office/drawing/2010/main" val="0"/>
              </a:ext>
            </a:extLst>
          </a:blip>
          <a:srcRect l="48767" t="40663" r="25728" b="35216"/>
          <a:stretch>
            <a:fillRect/>
          </a:stretch>
        </p:blipFill>
        <p:spPr>
          <a:xfrm>
            <a:off x="8840518" y="2198200"/>
            <a:ext cx="2206656" cy="2559723"/>
          </a:xfrm>
          <a:custGeom>
            <a:avLst/>
            <a:gdLst>
              <a:gd name="connsiteX0" fmla="*/ 1103328 w 2206656"/>
              <a:gd name="connsiteY0" fmla="*/ 0 h 2559723"/>
              <a:gd name="connsiteX1" fmla="*/ 2206656 w 2206656"/>
              <a:gd name="connsiteY1" fmla="*/ 551665 h 2559723"/>
              <a:gd name="connsiteX2" fmla="*/ 2206656 w 2206656"/>
              <a:gd name="connsiteY2" fmla="*/ 2008059 h 2559723"/>
              <a:gd name="connsiteX3" fmla="*/ 1103328 w 2206656"/>
              <a:gd name="connsiteY3" fmla="*/ 2559723 h 2559723"/>
              <a:gd name="connsiteX4" fmla="*/ 0 w 2206656"/>
              <a:gd name="connsiteY4" fmla="*/ 2008059 h 2559723"/>
              <a:gd name="connsiteX5" fmla="*/ 0 w 2206656"/>
              <a:gd name="connsiteY5" fmla="*/ 551665 h 2559723"/>
              <a:gd name="connsiteX6" fmla="*/ 1103328 w 2206656"/>
              <a:gd name="connsiteY6" fmla="*/ 0 h 2559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6656" h="2559723">
                <a:moveTo>
                  <a:pt x="1103328" y="0"/>
                </a:moveTo>
                <a:lnTo>
                  <a:pt x="2206656" y="551665"/>
                </a:lnTo>
                <a:lnTo>
                  <a:pt x="2206656" y="2008059"/>
                </a:lnTo>
                <a:lnTo>
                  <a:pt x="1103328" y="2559723"/>
                </a:lnTo>
                <a:lnTo>
                  <a:pt x="0" y="2008059"/>
                </a:lnTo>
                <a:lnTo>
                  <a:pt x="0" y="551665"/>
                </a:lnTo>
                <a:lnTo>
                  <a:pt x="1103328" y="0"/>
                </a:lnTo>
                <a:close/>
              </a:path>
            </a:pathLst>
          </a:custGeom>
        </p:spPr>
      </p:pic>
      <p:pic>
        <p:nvPicPr>
          <p:cNvPr id="38" name="图片 37"/>
          <p:cNvPicPr>
            <a:picLocks noChangeAspect="1"/>
          </p:cNvPicPr>
          <p:nvPr/>
        </p:nvPicPr>
        <p:blipFill>
          <a:blip r:embed="rId2">
            <a:extLst>
              <a:ext uri="{28A0092B-C50C-407E-A947-70E740481C1C}">
                <a14:useLocalDpi xmlns:a14="http://schemas.microsoft.com/office/drawing/2010/main" val="0"/>
              </a:ext>
            </a:extLst>
          </a:blip>
          <a:srcRect l="21996" t="40663" r="52498" b="35216"/>
          <a:stretch>
            <a:fillRect/>
          </a:stretch>
        </p:blipFill>
        <p:spPr>
          <a:xfrm>
            <a:off x="6524430" y="2198201"/>
            <a:ext cx="2206655" cy="2559723"/>
          </a:xfrm>
          <a:custGeom>
            <a:avLst/>
            <a:gdLst>
              <a:gd name="connsiteX0" fmla="*/ 1103328 w 2206655"/>
              <a:gd name="connsiteY0" fmla="*/ 0 h 2559723"/>
              <a:gd name="connsiteX1" fmla="*/ 2206655 w 2206655"/>
              <a:gd name="connsiteY1" fmla="*/ 551665 h 2559723"/>
              <a:gd name="connsiteX2" fmla="*/ 2206655 w 2206655"/>
              <a:gd name="connsiteY2" fmla="*/ 2008059 h 2559723"/>
              <a:gd name="connsiteX3" fmla="*/ 1103328 w 2206655"/>
              <a:gd name="connsiteY3" fmla="*/ 2559723 h 2559723"/>
              <a:gd name="connsiteX4" fmla="*/ 0 w 2206655"/>
              <a:gd name="connsiteY4" fmla="*/ 2008059 h 2559723"/>
              <a:gd name="connsiteX5" fmla="*/ 0 w 2206655"/>
              <a:gd name="connsiteY5" fmla="*/ 551665 h 2559723"/>
              <a:gd name="connsiteX6" fmla="*/ 1103328 w 2206655"/>
              <a:gd name="connsiteY6" fmla="*/ 0 h 2559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6655" h="2559723">
                <a:moveTo>
                  <a:pt x="1103328" y="0"/>
                </a:moveTo>
                <a:lnTo>
                  <a:pt x="2206655" y="551665"/>
                </a:lnTo>
                <a:lnTo>
                  <a:pt x="2206655" y="2008059"/>
                </a:lnTo>
                <a:lnTo>
                  <a:pt x="1103328" y="2559723"/>
                </a:lnTo>
                <a:lnTo>
                  <a:pt x="0" y="2008059"/>
                </a:lnTo>
                <a:lnTo>
                  <a:pt x="0" y="551665"/>
                </a:lnTo>
                <a:lnTo>
                  <a:pt x="1103328" y="0"/>
                </a:lnTo>
                <a:close/>
              </a:path>
            </a:pathLst>
          </a:custGeom>
        </p:spPr>
      </p:pic>
      <p:pic>
        <p:nvPicPr>
          <p:cNvPr id="37" name="图片 36"/>
          <p:cNvPicPr>
            <a:picLocks noChangeAspect="1"/>
          </p:cNvPicPr>
          <p:nvPr/>
        </p:nvPicPr>
        <p:blipFill>
          <a:blip r:embed="rId2">
            <a:extLst>
              <a:ext uri="{28A0092B-C50C-407E-A947-70E740481C1C}">
                <a14:useLocalDpi xmlns:a14="http://schemas.microsoft.com/office/drawing/2010/main" val="0"/>
              </a:ext>
            </a:extLst>
          </a:blip>
          <a:srcRect l="35170" t="60340" r="39325" b="15539"/>
          <a:stretch>
            <a:fillRect/>
          </a:stretch>
        </p:blipFill>
        <p:spPr>
          <a:xfrm>
            <a:off x="7664174" y="4286408"/>
            <a:ext cx="2206656" cy="2559723"/>
          </a:xfrm>
          <a:custGeom>
            <a:avLst/>
            <a:gdLst>
              <a:gd name="connsiteX0" fmla="*/ 1103328 w 2206656"/>
              <a:gd name="connsiteY0" fmla="*/ 0 h 2559723"/>
              <a:gd name="connsiteX1" fmla="*/ 2206656 w 2206656"/>
              <a:gd name="connsiteY1" fmla="*/ 551665 h 2559723"/>
              <a:gd name="connsiteX2" fmla="*/ 2206656 w 2206656"/>
              <a:gd name="connsiteY2" fmla="*/ 2008059 h 2559723"/>
              <a:gd name="connsiteX3" fmla="*/ 1103328 w 2206656"/>
              <a:gd name="connsiteY3" fmla="*/ 2559723 h 2559723"/>
              <a:gd name="connsiteX4" fmla="*/ 0 w 2206656"/>
              <a:gd name="connsiteY4" fmla="*/ 2008059 h 2559723"/>
              <a:gd name="connsiteX5" fmla="*/ 0 w 2206656"/>
              <a:gd name="connsiteY5" fmla="*/ 551665 h 2559723"/>
              <a:gd name="connsiteX6" fmla="*/ 1103328 w 2206656"/>
              <a:gd name="connsiteY6" fmla="*/ 0 h 2559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6656" h="2559723">
                <a:moveTo>
                  <a:pt x="1103328" y="0"/>
                </a:moveTo>
                <a:lnTo>
                  <a:pt x="2206656" y="551665"/>
                </a:lnTo>
                <a:lnTo>
                  <a:pt x="2206656" y="2008059"/>
                </a:lnTo>
                <a:lnTo>
                  <a:pt x="1103328" y="2559723"/>
                </a:lnTo>
                <a:lnTo>
                  <a:pt x="0" y="2008059"/>
                </a:lnTo>
                <a:lnTo>
                  <a:pt x="0" y="551665"/>
                </a:lnTo>
                <a:lnTo>
                  <a:pt x="1103328" y="0"/>
                </a:lnTo>
                <a:close/>
              </a:path>
            </a:pathLst>
          </a:custGeom>
        </p:spPr>
      </p:pic>
      <p:pic>
        <p:nvPicPr>
          <p:cNvPr id="36" name="图片 35"/>
          <p:cNvPicPr>
            <a:picLocks noChangeAspect="1"/>
          </p:cNvPicPr>
          <p:nvPr/>
        </p:nvPicPr>
        <p:blipFill>
          <a:blip r:embed="rId2">
            <a:extLst>
              <a:ext uri="{28A0092B-C50C-407E-A947-70E740481C1C}">
                <a14:useLocalDpi xmlns:a14="http://schemas.microsoft.com/office/drawing/2010/main" val="0"/>
              </a:ext>
            </a:extLst>
          </a:blip>
          <a:srcRect l="61999" t="60452" r="12496" b="15427"/>
          <a:stretch>
            <a:fillRect/>
          </a:stretch>
        </p:blipFill>
        <p:spPr>
          <a:xfrm>
            <a:off x="9985344" y="4298278"/>
            <a:ext cx="2206656" cy="2559723"/>
          </a:xfrm>
          <a:custGeom>
            <a:avLst/>
            <a:gdLst>
              <a:gd name="connsiteX0" fmla="*/ 1103328 w 2206656"/>
              <a:gd name="connsiteY0" fmla="*/ 0 h 2559723"/>
              <a:gd name="connsiteX1" fmla="*/ 2206656 w 2206656"/>
              <a:gd name="connsiteY1" fmla="*/ 551665 h 2559723"/>
              <a:gd name="connsiteX2" fmla="*/ 2206656 w 2206656"/>
              <a:gd name="connsiteY2" fmla="*/ 2008059 h 2559723"/>
              <a:gd name="connsiteX3" fmla="*/ 1103328 w 2206656"/>
              <a:gd name="connsiteY3" fmla="*/ 2559723 h 2559723"/>
              <a:gd name="connsiteX4" fmla="*/ 0 w 2206656"/>
              <a:gd name="connsiteY4" fmla="*/ 2008059 h 2559723"/>
              <a:gd name="connsiteX5" fmla="*/ 0 w 2206656"/>
              <a:gd name="connsiteY5" fmla="*/ 551665 h 2559723"/>
              <a:gd name="connsiteX6" fmla="*/ 1103328 w 2206656"/>
              <a:gd name="connsiteY6" fmla="*/ 0 h 2559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6656" h="2559723">
                <a:moveTo>
                  <a:pt x="1103328" y="0"/>
                </a:moveTo>
                <a:lnTo>
                  <a:pt x="2206656" y="551665"/>
                </a:lnTo>
                <a:lnTo>
                  <a:pt x="2206656" y="2008059"/>
                </a:lnTo>
                <a:lnTo>
                  <a:pt x="1103328" y="2559723"/>
                </a:lnTo>
                <a:lnTo>
                  <a:pt x="0" y="2008059"/>
                </a:lnTo>
                <a:lnTo>
                  <a:pt x="0" y="551665"/>
                </a:lnTo>
                <a:lnTo>
                  <a:pt x="1103328" y="0"/>
                </a:lnTo>
                <a:close/>
              </a:path>
            </a:pathLst>
          </a:custGeom>
        </p:spPr>
      </p:pic>
      <p:pic>
        <p:nvPicPr>
          <p:cNvPr id="34" name="图片 33"/>
          <p:cNvPicPr>
            <a:picLocks noChangeAspect="1"/>
          </p:cNvPicPr>
          <p:nvPr/>
        </p:nvPicPr>
        <p:blipFill>
          <a:blip r:embed="rId2">
            <a:extLst>
              <a:ext uri="{28A0092B-C50C-407E-A947-70E740481C1C}">
                <a14:useLocalDpi xmlns:a14="http://schemas.microsoft.com/office/drawing/2010/main" val="0"/>
              </a:ext>
            </a:extLst>
          </a:blip>
          <a:srcRect l="100000" t="45346" r="-886" b="40208"/>
          <a:stretch>
            <a:fillRect/>
          </a:stretch>
        </p:blipFill>
        <p:spPr>
          <a:xfrm>
            <a:off x="13273108" y="2695161"/>
            <a:ext cx="76664" cy="1533058"/>
          </a:xfrm>
          <a:custGeom>
            <a:avLst/>
            <a:gdLst>
              <a:gd name="connsiteX0" fmla="*/ 0 w 76664"/>
              <a:gd name="connsiteY0" fmla="*/ 0 h 1533058"/>
              <a:gd name="connsiteX1" fmla="*/ 76664 w 76664"/>
              <a:gd name="connsiteY1" fmla="*/ 38332 h 1533058"/>
              <a:gd name="connsiteX2" fmla="*/ 76664 w 76664"/>
              <a:gd name="connsiteY2" fmla="*/ 1494726 h 1533058"/>
              <a:gd name="connsiteX3" fmla="*/ 0 w 76664"/>
              <a:gd name="connsiteY3" fmla="*/ 1533058 h 1533058"/>
              <a:gd name="connsiteX4" fmla="*/ 0 w 76664"/>
              <a:gd name="connsiteY4" fmla="*/ 0 h 1533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664" h="1533058">
                <a:moveTo>
                  <a:pt x="0" y="0"/>
                </a:moveTo>
                <a:lnTo>
                  <a:pt x="76664" y="38332"/>
                </a:lnTo>
                <a:lnTo>
                  <a:pt x="76664" y="1494726"/>
                </a:lnTo>
                <a:lnTo>
                  <a:pt x="0" y="1533058"/>
                </a:lnTo>
                <a:lnTo>
                  <a:pt x="0" y="0"/>
                </a:lnTo>
                <a:close/>
              </a:path>
            </a:pathLst>
          </a:custGeom>
        </p:spPr>
      </p:pic>
      <p:grpSp>
        <p:nvGrpSpPr>
          <p:cNvPr id="3" name="组合 2"/>
          <p:cNvGrpSpPr/>
          <p:nvPr/>
        </p:nvGrpSpPr>
        <p:grpSpPr>
          <a:xfrm>
            <a:off x="644142" y="2314916"/>
            <a:ext cx="5937982" cy="2641902"/>
            <a:chOff x="6147269" y="2844265"/>
            <a:chExt cx="5112385" cy="2076459"/>
          </a:xfrm>
        </p:grpSpPr>
        <p:grpSp>
          <p:nvGrpSpPr>
            <p:cNvPr id="4" name="组合 3"/>
            <p:cNvGrpSpPr/>
            <p:nvPr/>
          </p:nvGrpSpPr>
          <p:grpSpPr>
            <a:xfrm>
              <a:off x="6147269" y="3331609"/>
              <a:ext cx="5033250" cy="1589115"/>
              <a:chOff x="-4714868" y="2110674"/>
              <a:chExt cx="5033250" cy="1589115"/>
            </a:xfrm>
          </p:grpSpPr>
          <p:sp>
            <p:nvSpPr>
              <p:cNvPr id="6" name="矩形: 圆角 21"/>
              <p:cNvSpPr/>
              <p:nvPr/>
            </p:nvSpPr>
            <p:spPr>
              <a:xfrm>
                <a:off x="-4648332" y="3345066"/>
                <a:ext cx="3562392" cy="354723"/>
              </a:xfrm>
              <a:prstGeom prst="roundRect">
                <a:avLst>
                  <a:gd name="adj" fmla="val 50000"/>
                </a:avLst>
              </a:prstGeom>
              <a:solidFill>
                <a:srgbClr val="778D77"/>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600" b="0" i="0" u="none" strike="noStrike" kern="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讲解人：</a:t>
                </a:r>
                <a:r>
                  <a:rPr kumimoji="0" lang="en-US" altLang="zh-CN" sz="1600" b="0" i="0" u="none" strike="noStrike" kern="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xippt  </a:t>
                </a:r>
                <a:r>
                  <a:rPr kumimoji="0" lang="zh-CN" altLang="en-US" sz="1600" b="0" i="0" u="none" strike="noStrike" kern="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时间：</a:t>
                </a:r>
                <a:r>
                  <a:rPr kumimoji="0" lang="en-US" altLang="zh-CN" sz="1600" b="0" i="0" u="none" strike="noStrike" kern="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2020.6.1</a:t>
                </a:r>
              </a:p>
            </p:txBody>
          </p:sp>
          <p:grpSp>
            <p:nvGrpSpPr>
              <p:cNvPr id="7" name="组合 6"/>
              <p:cNvGrpSpPr/>
              <p:nvPr/>
            </p:nvGrpSpPr>
            <p:grpSpPr>
              <a:xfrm>
                <a:off x="-4714868" y="2110674"/>
                <a:ext cx="5033250" cy="944353"/>
                <a:chOff x="-4714868" y="2110674"/>
                <a:chExt cx="5033250" cy="944353"/>
              </a:xfrm>
            </p:grpSpPr>
            <p:sp>
              <p:nvSpPr>
                <p:cNvPr id="8" name="文本框 7"/>
                <p:cNvSpPr txBox="1"/>
                <p:nvPr/>
              </p:nvSpPr>
              <p:spPr>
                <a:xfrm>
                  <a:off x="-4714868" y="2808615"/>
                  <a:ext cx="5033249" cy="246412"/>
                </a:xfrm>
                <a:prstGeom prst="rect">
                  <a:avLst/>
                </a:prstGeom>
                <a:noFill/>
              </p:spPr>
              <p:txBody>
                <a:bodyPr wrap="square" rtlCol="0">
                  <a:spAutoFit/>
                </a:bodyPr>
                <a:lstStyle/>
                <a:p>
                  <a:pPr marL="0" marR="0" lvl="0" indent="0" algn="dist" defTabSz="914400" rtl="0" eaLnBrk="1" fontAlgn="auto" latinLnBrk="0" hangingPunct="1">
                    <a:lnSpc>
                      <a:spcPct val="150000"/>
                    </a:lnSpc>
                    <a:spcBef>
                      <a:spcPct val="0"/>
                    </a:spcBef>
                    <a:spcAft>
                      <a:spcPct val="0"/>
                    </a:spcAft>
                    <a:buClrTx/>
                    <a:buSzTx/>
                    <a:buFontTx/>
                    <a:buNone/>
                    <a:defRPr/>
                  </a:pPr>
                  <a:r>
                    <a:rPr kumimoji="0" lang="en-US" altLang="zh-CN" sz="1200" b="0" i="0" u="none" strike="noStrike" kern="0" cap="none" spc="0" normalizeH="0" baseline="0" noProof="0">
                      <a:ln>
                        <a:noFill/>
                      </a:ln>
                      <a:solidFill>
                        <a:schemeClr val="bg1">
                          <a:lumMod val="50000"/>
                        </a:schemeClr>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MENTAL HEALTH COUNSELING PPT</a:t>
                  </a:r>
                </a:p>
              </p:txBody>
            </p:sp>
            <p:cxnSp>
              <p:nvCxnSpPr>
                <p:cNvPr id="9" name="直接连接符 8"/>
                <p:cNvCxnSpPr/>
                <p:nvPr/>
              </p:nvCxnSpPr>
              <p:spPr>
                <a:xfrm>
                  <a:off x="-4634728" y="2789746"/>
                  <a:ext cx="4953109" cy="0"/>
                </a:xfrm>
                <a:prstGeom prst="line">
                  <a:avLst/>
                </a:prstGeom>
                <a:noFill/>
                <a:ln w="6350" cap="flat" cmpd="sng" algn="ctr">
                  <a:solidFill>
                    <a:sysClr val="windowText" lastClr="000000">
                      <a:lumMod val="65000"/>
                      <a:lumOff val="35000"/>
                    </a:sysClr>
                  </a:solidFill>
                  <a:prstDash val="solid"/>
                  <a:miter lim="800000"/>
                </a:ln>
                <a:effectLst/>
              </p:spPr>
            </p:cxnSp>
            <p:sp>
              <p:nvSpPr>
                <p:cNvPr id="10" name="文本占位符 19"/>
                <p:cNvSpPr txBox="1"/>
                <p:nvPr/>
              </p:nvSpPr>
              <p:spPr>
                <a:xfrm>
                  <a:off x="-4708756" y="2110674"/>
                  <a:ext cx="5027138" cy="6602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dist"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zh-CN" altLang="en-US" sz="4400" b="1">
                      <a:solidFill>
                        <a:srgbClr val="778D77"/>
                      </a:solidFill>
                      <a:latin typeface="Arial" panose="020B0604020202020204" pitchFamily="34" charset="0"/>
                      <a:ea typeface="思源黑体 CN Regular" panose="020B0500000000000000" pitchFamily="34" charset="-122"/>
                      <a:cs typeface="+mn-ea"/>
                      <a:sym typeface="Arial" panose="020B0604020202020204" pitchFamily="34" charset="0"/>
                    </a:rPr>
                    <a:t>感谢你的聆听</a:t>
                  </a:r>
                  <a:endParaRPr kumimoji="0" lang="zh-CN" altLang="en-US" sz="4400" b="1" i="0" u="none" strike="noStrike" kern="1200" cap="none" spc="0" normalizeH="0" baseline="0" noProof="0">
                    <a:ln>
                      <a:noFill/>
                    </a:ln>
                    <a:solidFill>
                      <a:srgbClr val="778D77"/>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endParaRPr>
                </a:p>
              </p:txBody>
            </p:sp>
          </p:grpSp>
        </p:grpSp>
        <p:sp>
          <p:nvSpPr>
            <p:cNvPr id="5" name="文本占位符 20"/>
            <p:cNvSpPr txBox="1"/>
            <p:nvPr/>
          </p:nvSpPr>
          <p:spPr>
            <a:xfrm>
              <a:off x="6147269" y="2844265"/>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a:latin typeface="Arial" panose="020B0604020202020204" pitchFamily="34" charset="0"/>
                  <a:ea typeface="思源黑体 CN Regular" panose="020B0500000000000000" pitchFamily="34" charset="-122"/>
                  <a:cs typeface="+mn-ea"/>
                  <a:sym typeface="Arial" panose="020B0604020202020204" pitchFamily="34" charset="0"/>
                </a:rPr>
                <a:t>第四单元  比</a:t>
              </a:r>
            </a:p>
          </p:txBody>
        </p:sp>
      </p:grpSp>
      <p:sp>
        <p:nvSpPr>
          <p:cNvPr id="11" name="矩形 10"/>
          <p:cNvSpPr/>
          <p:nvPr/>
        </p:nvSpPr>
        <p:spPr>
          <a:xfrm>
            <a:off x="-1365566" y="502641"/>
            <a:ext cx="4062342" cy="300975"/>
          </a:xfrm>
          <a:prstGeom prst="rect">
            <a:avLst/>
          </a:prstGeom>
          <a:solidFill>
            <a:srgbClr val="778D77"/>
          </a:solidFill>
          <a:ln w="12700" cap="flat">
            <a:noFill/>
            <a:prstDash val="solid"/>
            <a:miter lim="800000"/>
          </a:ln>
          <a:effectLst>
            <a:outerShdw blurRad="76200" dir="18900000" sy="23000" kx="-1200000" algn="bl" rotWithShape="0">
              <a:prstClr val="black">
                <a:alpha val="20000"/>
              </a:prstClr>
            </a:outerShdw>
            <a:softEdge rad="19050"/>
          </a:effectLst>
        </p:spPr>
        <p:txBody>
          <a:bodyPr spcFirstLastPara="1" wrap="square" lIns="57592" tIns="57592" rIns="57592" bIns="57592" anchor="ctr">
            <a:spAutoFit/>
          </a:bodyPr>
          <a:lstStyle/>
          <a:p>
            <a:pPr marL="0" marR="0" lvl="0" indent="0" algn="r" defTabSz="1151890" rtl="0" eaLnBrk="1" fontAlgn="auto" latinLnBrk="1" hangingPunct="1">
              <a:lnSpc>
                <a:spcPct val="100000"/>
              </a:lnSpc>
              <a:spcBef>
                <a:spcPct val="0"/>
              </a:spcBef>
              <a:spcAft>
                <a:spcPct val="0"/>
              </a:spcAft>
              <a:buClrTx/>
              <a:buSzTx/>
              <a:buFontTx/>
              <a:buNone/>
              <a:defRPr/>
            </a:pPr>
            <a:r>
              <a:rPr kumimoji="0" lang="zh-CN" altLang="en-US" sz="1200" b="0" i="0" u="none" strike="noStrike" kern="0" cap="none" spc="300" normalizeH="0" baseline="0" noProof="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人教版小学数学六年级上册</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矩形 1"/>
          <p:cNvSpPr>
            <a:spLocks noChangeArrowheads="1"/>
          </p:cNvSpPr>
          <p:nvPr/>
        </p:nvSpPr>
        <p:spPr bwMode="auto">
          <a:xfrm>
            <a:off x="574937" y="1247706"/>
            <a:ext cx="4572000" cy="461665"/>
          </a:xfrm>
          <a:prstGeom prst="rect">
            <a:avLst/>
          </a:prstGeom>
          <a:noFill/>
          <a:ln w="9525">
            <a:noFill/>
            <a:miter lim="800000"/>
          </a:ln>
        </p:spPr>
        <p:txBody>
          <a:bodyPr>
            <a:spAutoFit/>
          </a:bodyPr>
          <a:lstStyle/>
          <a:p>
            <a:r>
              <a:rPr lang="en-US" altLang="zh-CN" sz="24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1</a:t>
            </a:r>
            <a:r>
              <a:rPr lang="zh-CN" altLang="en-US" sz="24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、课前调查，上课汇报</a:t>
            </a:r>
          </a:p>
        </p:txBody>
      </p:sp>
      <p:sp>
        <p:nvSpPr>
          <p:cNvPr id="6" name="矩形 1"/>
          <p:cNvSpPr>
            <a:spLocks noChangeArrowheads="1"/>
          </p:cNvSpPr>
          <p:nvPr/>
        </p:nvSpPr>
        <p:spPr bwMode="auto">
          <a:xfrm>
            <a:off x="660400" y="1709371"/>
            <a:ext cx="10858500" cy="1569660"/>
          </a:xfrm>
          <a:prstGeom prst="rect">
            <a:avLst/>
          </a:prstGeom>
          <a:noFill/>
          <a:ln w="9525">
            <a:noFill/>
            <a:miter lim="800000"/>
          </a:ln>
        </p:spPr>
        <p:txBody>
          <a:bodyPr wrap="square">
            <a:spAutoFit/>
          </a:bodyPr>
          <a:lstStyle/>
          <a:p>
            <a:pPr latinLnBrk="1">
              <a:lnSpc>
                <a:spcPct val="200000"/>
              </a:lnSpc>
            </a:pPr>
            <a:r>
              <a:rPr lang="zh-CN" altLang="zh-CN" sz="24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在工业生产和日常生活中常常需要把一个数按照一定的比来进行分配，这种分配的方法通常叫做</a:t>
            </a:r>
            <a:r>
              <a:rPr lang="zh-CN" altLang="zh-CN" sz="24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按比例分配</a:t>
            </a:r>
            <a:r>
              <a:rPr lang="zh-CN" altLang="zh-CN" sz="24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。这节课我们就来探究按一定的比来进行分配的问题。</a:t>
            </a:r>
            <a:endParaRPr lang="zh-CN" altLang="en-US" sz="24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5"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一、创设情景 明确目标</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11"/>
          <p:cNvSpPr>
            <a:spLocks noChangeArrowheads="1"/>
          </p:cNvSpPr>
          <p:nvPr/>
        </p:nvSpPr>
        <p:spPr bwMode="auto">
          <a:xfrm>
            <a:off x="569154" y="834574"/>
            <a:ext cx="10785484" cy="1463286"/>
          </a:xfrm>
          <a:prstGeom prst="rect">
            <a:avLst/>
          </a:prstGeom>
          <a:noFill/>
          <a:ln w="9525">
            <a:noFill/>
            <a:miter lim="800000"/>
          </a:ln>
        </p:spPr>
        <p:txBody>
          <a:bodyPr wrap="square">
            <a:spAutoFit/>
          </a:bodyPr>
          <a:lstStyle/>
          <a:p>
            <a:pPr latinLnBrk="1">
              <a:lnSpc>
                <a:spcPct val="200000"/>
              </a:lnSpc>
            </a:pPr>
            <a:r>
              <a:rPr lang="zh-CN" altLang="en-US" sz="24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这是某种清洁剂浓缩液的稀释瓶，瓶子上标明的比表示浓缩液和水的体积之比。按照这些比，可以配制出不同浓度的稀释液。</a:t>
            </a:r>
          </a:p>
        </p:txBody>
      </p:sp>
      <p:pic>
        <p:nvPicPr>
          <p:cNvPr id="9220" name="Picture 12" descr="46"/>
          <p:cNvPicPr>
            <a:picLocks noChangeAspect="1" noChangeArrowheads="1"/>
          </p:cNvPicPr>
          <p:nvPr/>
        </p:nvPicPr>
        <p:blipFill>
          <a:blip r:embed="rId2"/>
          <a:stretch>
            <a:fillRect/>
          </a:stretch>
        </p:blipFill>
        <p:spPr bwMode="auto">
          <a:xfrm>
            <a:off x="7551857" y="2849753"/>
            <a:ext cx="1109437" cy="2678498"/>
          </a:xfrm>
          <a:prstGeom prst="rect">
            <a:avLst/>
          </a:prstGeom>
          <a:noFill/>
          <a:ln w="9525">
            <a:noFill/>
            <a:miter lim="800000"/>
          </a:ln>
        </p:spPr>
      </p:pic>
      <p:pic>
        <p:nvPicPr>
          <p:cNvPr id="9221" name="Picture 13" descr="47"/>
          <p:cNvPicPr>
            <a:picLocks noChangeAspect="1" noChangeArrowheads="1"/>
          </p:cNvPicPr>
          <p:nvPr/>
        </p:nvPicPr>
        <p:blipFill>
          <a:blip r:embed="rId3"/>
          <a:stretch>
            <a:fillRect/>
          </a:stretch>
        </p:blipFill>
        <p:spPr bwMode="auto">
          <a:xfrm>
            <a:off x="9446228" y="2713055"/>
            <a:ext cx="675568" cy="2815197"/>
          </a:xfrm>
          <a:prstGeom prst="rect">
            <a:avLst/>
          </a:prstGeom>
          <a:noFill/>
          <a:ln w="9525">
            <a:noFill/>
            <a:miter lim="800000"/>
          </a:ln>
        </p:spPr>
      </p:pic>
      <p:sp>
        <p:nvSpPr>
          <p:cNvPr id="7"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二、探索新知</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fade">
                                      <p:cBhvr>
                                        <p:cTn id="7" dur="500"/>
                                        <p:tgtEl>
                                          <p:spTgt spid="9219"/>
                                        </p:tgtEl>
                                      </p:cBhvr>
                                    </p:animEffect>
                                  </p:childTnLst>
                                </p:cTn>
                              </p:par>
                              <p:par>
                                <p:cTn id="8" presetID="10" presetClass="entr" presetSubtype="0" fill="hold" nodeType="withEffect">
                                  <p:stCondLst>
                                    <p:cond delay="0"/>
                                  </p:stCondLst>
                                  <p:childTnLst>
                                    <p:set>
                                      <p:cBhvr>
                                        <p:cTn id="9" dur="1" fill="hold">
                                          <p:stCondLst>
                                            <p:cond delay="0"/>
                                          </p:stCondLst>
                                        </p:cTn>
                                        <p:tgtEl>
                                          <p:spTgt spid="9220"/>
                                        </p:tgtEl>
                                        <p:attrNameLst>
                                          <p:attrName>style.visibility</p:attrName>
                                        </p:attrNameLst>
                                      </p:cBhvr>
                                      <p:to>
                                        <p:strVal val="visible"/>
                                      </p:to>
                                    </p:set>
                                    <p:animEffect transition="in" filter="fade">
                                      <p:cBhvr>
                                        <p:cTn id="10" dur="500"/>
                                        <p:tgtEl>
                                          <p:spTgt spid="9220"/>
                                        </p:tgtEl>
                                      </p:cBhvr>
                                    </p:animEffect>
                                  </p:childTnLst>
                                </p:cTn>
                              </p:par>
                              <p:par>
                                <p:cTn id="11" presetID="10" presetClass="entr" presetSubtype="0" fill="hold" nodeType="withEffect">
                                  <p:stCondLst>
                                    <p:cond delay="0"/>
                                  </p:stCondLst>
                                  <p:childTnLst>
                                    <p:set>
                                      <p:cBhvr>
                                        <p:cTn id="12" dur="1" fill="hold">
                                          <p:stCondLst>
                                            <p:cond delay="0"/>
                                          </p:stCondLst>
                                        </p:cTn>
                                        <p:tgtEl>
                                          <p:spTgt spid="9221"/>
                                        </p:tgtEl>
                                        <p:attrNameLst>
                                          <p:attrName>style.visibility</p:attrName>
                                        </p:attrNameLst>
                                      </p:cBhvr>
                                      <p:to>
                                        <p:strVal val="visible"/>
                                      </p:to>
                                    </p:set>
                                    <p:animEffect transition="in" filter="fade">
                                      <p:cBhvr>
                                        <p:cTn id="13" dur="500"/>
                                        <p:tgtEl>
                                          <p:spTgt spid="9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4" descr="48"/>
          <p:cNvPicPr>
            <a:picLocks noChangeAspect="1" noChangeArrowheads="1"/>
          </p:cNvPicPr>
          <p:nvPr/>
        </p:nvPicPr>
        <p:blipFill>
          <a:blip r:embed="rId2"/>
          <a:stretch>
            <a:fillRect/>
          </a:stretch>
        </p:blipFill>
        <p:spPr bwMode="auto">
          <a:xfrm>
            <a:off x="4146358" y="1660977"/>
            <a:ext cx="3899285" cy="3020700"/>
          </a:xfrm>
          <a:prstGeom prst="rect">
            <a:avLst/>
          </a:prstGeom>
          <a:noFill/>
          <a:ln w="9525">
            <a:noFill/>
            <a:miter lim="800000"/>
          </a:ln>
        </p:spPr>
      </p:pic>
      <p:sp>
        <p:nvSpPr>
          <p:cNvPr id="4"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二、探索新知</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4" presetClass="entr" presetSubtype="1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randombar(horizontal)">
                                      <p:cBhvr>
                                        <p:cTn id="7"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p:cNvSpPr>
            <a:spLocks noChangeArrowheads="1"/>
          </p:cNvSpPr>
          <p:nvPr/>
        </p:nvSpPr>
        <p:spPr bwMode="auto">
          <a:xfrm>
            <a:off x="660400" y="1152840"/>
            <a:ext cx="2449512" cy="728663"/>
          </a:xfrm>
          <a:prstGeom prst="roundRect">
            <a:avLst>
              <a:gd name="adj" fmla="val 33884"/>
            </a:avLst>
          </a:prstGeom>
          <a:solidFill>
            <a:srgbClr val="FFCC66"/>
          </a:solidFill>
          <a:ln w="9525">
            <a:solidFill>
              <a:srgbClr val="FFCC66"/>
            </a:solidFill>
            <a:round/>
          </a:ln>
        </p:spPr>
        <p:txBody>
          <a:bodyPr wrap="none" anchor="ctr"/>
          <a:lstStyle/>
          <a:p>
            <a:pPr algn="ctr" latinLnBrk="1"/>
            <a:r>
              <a:rPr lang="zh-CN" altLang="en-US" sz="24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阅读与理解</a:t>
            </a:r>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82049" y="3697787"/>
            <a:ext cx="1676025" cy="2198066"/>
          </a:xfrm>
          <a:prstGeom prst="rect">
            <a:avLst/>
          </a:prstGeom>
          <a:noFill/>
          <a:ln w="9525">
            <a:noFill/>
            <a:miter lim="800000"/>
          </a:ln>
        </p:spPr>
      </p:pic>
      <p:sp>
        <p:nvSpPr>
          <p:cNvPr id="3" name="圆角矩形标注 2"/>
          <p:cNvSpPr>
            <a:spLocks noChangeArrowheads="1"/>
          </p:cNvSpPr>
          <p:nvPr/>
        </p:nvSpPr>
        <p:spPr bwMode="auto">
          <a:xfrm>
            <a:off x="2532918" y="2481944"/>
            <a:ext cx="1882024" cy="1750018"/>
          </a:xfrm>
          <a:prstGeom prst="wedgeRoundRectCallout">
            <a:avLst>
              <a:gd name="adj1" fmla="val 73138"/>
              <a:gd name="adj2" fmla="val 30833"/>
              <a:gd name="adj3" fmla="val 16667"/>
            </a:avLst>
          </a:prstGeom>
          <a:noFill/>
          <a:ln w="28575" algn="ctr">
            <a:solidFill>
              <a:srgbClr val="33CCFF"/>
            </a:solidFill>
            <a:round/>
          </a:ln>
        </p:spPr>
        <p:txBody>
          <a:bodyPr/>
          <a:lstStyle/>
          <a:p>
            <a:pPr latinLnBrk="1"/>
            <a:r>
              <a:rPr lang="en-US" altLang="zh-CN" sz="2000" kern="0">
                <a:solidFill>
                  <a:sysClr val="windowText" lastClr="00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500mL</a:t>
            </a:r>
            <a:r>
              <a:rPr lang="zh-CN" altLang="en-US" sz="2000" kern="0">
                <a:solidFill>
                  <a:sysClr val="windowText" lastClr="00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是配好后的稀释液的体积，</a:t>
            </a:r>
            <a:r>
              <a:rPr lang="en-US" altLang="zh-CN" sz="2000" kern="0">
                <a:solidFill>
                  <a:sysClr val="windowText" lastClr="00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1︰4</a:t>
            </a:r>
            <a:r>
              <a:rPr lang="zh-CN" altLang="en-US" sz="2000" kern="0">
                <a:solidFill>
                  <a:sysClr val="windowText" lastClr="00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表示什么？</a:t>
            </a:r>
          </a:p>
        </p:txBody>
      </p:sp>
      <p:sp>
        <p:nvSpPr>
          <p:cNvPr id="5" name="圆角矩形标注 4"/>
          <p:cNvSpPr>
            <a:spLocks noChangeArrowheads="1"/>
          </p:cNvSpPr>
          <p:nvPr/>
        </p:nvSpPr>
        <p:spPr bwMode="auto">
          <a:xfrm>
            <a:off x="6855436" y="1416818"/>
            <a:ext cx="3528000" cy="1851339"/>
          </a:xfrm>
          <a:prstGeom prst="wedgeRoundRectCallout">
            <a:avLst>
              <a:gd name="adj1" fmla="val 926"/>
              <a:gd name="adj2" fmla="val 73468"/>
              <a:gd name="adj3" fmla="val 16667"/>
            </a:avLst>
          </a:prstGeom>
          <a:noFill/>
          <a:ln w="28575" algn="ctr">
            <a:solidFill>
              <a:srgbClr val="33CCFF"/>
            </a:solidFill>
            <a:round/>
          </a:ln>
        </p:spPr>
        <p:txBody>
          <a:bodyPr/>
          <a:lstStyle/>
          <a:p>
            <a:r>
              <a:rPr lang="en-US" altLang="zh-CN" sz="2000" kern="0">
                <a:solidFill>
                  <a:sysClr val="windowText" lastClr="00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500ml</a:t>
            </a:r>
            <a:r>
              <a:rPr lang="zh-CN" altLang="en-US" sz="2000" kern="0">
                <a:solidFill>
                  <a:sysClr val="windowText" lastClr="00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的稀释液，浓缩液占</a:t>
            </a:r>
            <a:r>
              <a:rPr lang="en-US" altLang="zh-CN" sz="2000" kern="0">
                <a:solidFill>
                  <a:sysClr val="windowText" lastClr="00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1</a:t>
            </a:r>
            <a:r>
              <a:rPr lang="zh-CN" altLang="en-US" sz="2000" kern="0">
                <a:solidFill>
                  <a:sysClr val="windowText" lastClr="00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份，水占</a:t>
            </a:r>
            <a:r>
              <a:rPr lang="en-US" altLang="zh-CN" sz="2000" kern="0">
                <a:solidFill>
                  <a:sysClr val="windowText" lastClr="00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4</a:t>
            </a:r>
            <a:r>
              <a:rPr lang="zh-CN" altLang="en-US" sz="2000" kern="0">
                <a:solidFill>
                  <a:sysClr val="windowText" lastClr="00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份，一共是</a:t>
            </a:r>
            <a:r>
              <a:rPr lang="en-US" altLang="zh-CN" sz="2000" kern="0">
                <a:solidFill>
                  <a:sysClr val="windowText" lastClr="00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5</a:t>
            </a:r>
            <a:r>
              <a:rPr lang="zh-CN" altLang="en-US" sz="2000" kern="0">
                <a:solidFill>
                  <a:sysClr val="windowText" lastClr="00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份，浓缩液占稀释液的五分之一，水的体积占稀释液的五分之四。</a:t>
            </a:r>
          </a:p>
        </p:txBody>
      </p:sp>
      <p:sp>
        <p:nvSpPr>
          <p:cNvPr id="6"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二、探索新知</a:t>
            </a: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647694" y="3936034"/>
            <a:ext cx="1453165" cy="2198066"/>
          </a:xfrm>
          <a:prstGeom prst="rect">
            <a:avLst/>
          </a:prstGeom>
          <a:noFill/>
          <a:ln w="9525">
            <a:noFill/>
            <a:miter lim="800000"/>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cBhvr>
                                    </p:anim>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1267"/>
                                        </p:tgtEl>
                                        <p:attrNameLst>
                                          <p:attrName>style.visibility</p:attrName>
                                        </p:attrNameLst>
                                      </p:cBhvr>
                                      <p:to>
                                        <p:strVal val="visible"/>
                                      </p:to>
                                    </p:set>
                                    <p:animEffect transition="in" filter="fade">
                                      <p:cBhvr>
                                        <p:cTn id="12" dur="500"/>
                                        <p:tgtEl>
                                          <p:spTgt spid="1126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nodeType="clickPar">
                      <p:stCondLst>
                        <p:cond delay="indefinite"/>
                        <p:cond evt="onBegin" delay="0">
                          <p:tn val="15"/>
                        </p:cond>
                      </p:stCondLst>
                      <p:childTnLst>
                        <p:par>
                          <p:cTn id="17" fill="hold" nodeType="after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0"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0"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853765" y="3781559"/>
            <a:ext cx="1232784" cy="1616766"/>
          </a:xfrm>
          <a:prstGeom prst="rect">
            <a:avLst/>
          </a:prstGeom>
          <a:noFill/>
          <a:ln w="9525">
            <a:noFill/>
            <a:miter lim="800000"/>
          </a:ln>
        </p:spPr>
      </p:pic>
      <p:sp>
        <p:nvSpPr>
          <p:cNvPr id="3" name="圆角矩形标注 2"/>
          <p:cNvSpPr>
            <a:spLocks noChangeArrowheads="1"/>
          </p:cNvSpPr>
          <p:nvPr/>
        </p:nvSpPr>
        <p:spPr bwMode="auto">
          <a:xfrm>
            <a:off x="2481491" y="2792816"/>
            <a:ext cx="2171298" cy="873612"/>
          </a:xfrm>
          <a:prstGeom prst="wedgeRoundRectCallout">
            <a:avLst>
              <a:gd name="adj1" fmla="val 67852"/>
              <a:gd name="adj2" fmla="val 47370"/>
              <a:gd name="adj3" fmla="val 16667"/>
            </a:avLst>
          </a:prstGeom>
          <a:noFill/>
          <a:ln w="28575" algn="ctr">
            <a:solidFill>
              <a:srgbClr val="33CCFF"/>
            </a:solidFill>
            <a:round/>
          </a:ln>
        </p:spPr>
        <p:txBody>
          <a:bodyPr/>
          <a:lstStyle/>
          <a:p>
            <a:pPr latinLnBrk="1"/>
            <a:r>
              <a:rPr lang="zh-CN" altLang="zh-CN"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浓缩液和水的体积分别是多少？</a:t>
            </a:r>
            <a:endParaRPr lang="zh-CN" altLang="en-US" sz="2000" kern="0">
              <a:solidFill>
                <a:sysClr val="windowText" lastClr="00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endParaRPr>
          </a:p>
        </p:txBody>
      </p:sp>
      <p:grpSp>
        <p:nvGrpSpPr>
          <p:cNvPr id="1046" name="Group 22"/>
          <p:cNvGrpSpPr/>
          <p:nvPr/>
        </p:nvGrpSpPr>
        <p:grpSpPr>
          <a:xfrm>
            <a:off x="5677319" y="1784094"/>
            <a:ext cx="3585676" cy="1445528"/>
            <a:chOff x="2381" y="482"/>
            <a:chExt cx="2994" cy="1207"/>
          </a:xfrm>
        </p:grpSpPr>
        <p:sp>
          <p:nvSpPr>
            <p:cNvPr id="1042" name="圆角矩形标注 3"/>
            <p:cNvSpPr>
              <a:spLocks noChangeArrowheads="1"/>
            </p:cNvSpPr>
            <p:nvPr/>
          </p:nvSpPr>
          <p:spPr bwMode="auto">
            <a:xfrm>
              <a:off x="2381" y="482"/>
              <a:ext cx="2994" cy="1207"/>
            </a:xfrm>
            <a:prstGeom prst="wedgeRoundRectCallout">
              <a:avLst>
                <a:gd name="adj1" fmla="val 6315"/>
                <a:gd name="adj2" fmla="val 70134"/>
                <a:gd name="adj3" fmla="val 16667"/>
              </a:avLst>
            </a:prstGeom>
            <a:noFill/>
            <a:ln w="28575" algn="ctr">
              <a:solidFill>
                <a:srgbClr val="33CCFF"/>
              </a:solidFill>
              <a:round/>
            </a:ln>
          </p:spPr>
          <p:txBody>
            <a:bodyPr/>
            <a:lstStyle/>
            <a:p>
              <a:pPr latinLnBrk="1">
                <a:lnSpc>
                  <a:spcPct val="150000"/>
                </a:lnSpc>
              </a:pPr>
              <a:r>
                <a:rPr lang="zh-CN" altLang="zh-CN" sz="2000" kern="0">
                  <a:solidFill>
                    <a:sysClr val="windowText" lastClr="00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浓缩液的体积占总体积的</a:t>
              </a:r>
              <a:r>
                <a:rPr lang="en-US" altLang="zh-CN" sz="2000" kern="0">
                  <a:solidFill>
                    <a:sysClr val="windowText" lastClr="00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    </a:t>
              </a:r>
              <a:r>
                <a:rPr lang="zh-CN" altLang="zh-CN" sz="2000" kern="0">
                  <a:solidFill>
                    <a:sysClr val="windowText" lastClr="00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，水的体积占总体积的</a:t>
              </a:r>
              <a:r>
                <a:rPr lang="en-US" altLang="zh-CN" sz="2000" kern="0">
                  <a:solidFill>
                    <a:sysClr val="windowText" lastClr="00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    </a:t>
              </a:r>
              <a:r>
                <a:rPr lang="zh-CN" altLang="en-US" sz="2000" kern="0">
                  <a:solidFill>
                    <a:sysClr val="windowText" lastClr="00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p>
          </p:txBody>
        </p:sp>
        <p:grpSp>
          <p:nvGrpSpPr>
            <p:cNvPr id="1045" name="Group 21"/>
            <p:cNvGrpSpPr/>
            <p:nvPr/>
          </p:nvGrpSpPr>
          <p:grpSpPr>
            <a:xfrm>
              <a:off x="4408" y="482"/>
              <a:ext cx="596" cy="977"/>
              <a:chOff x="4408" y="482"/>
              <a:chExt cx="596" cy="977"/>
            </a:xfrm>
          </p:grpSpPr>
          <p:graphicFrame>
            <p:nvGraphicFramePr>
              <p:cNvPr id="1038" name="Object 14"/>
              <p:cNvGraphicFramePr>
                <a:graphicFrameLocks noChangeAspect="1"/>
              </p:cNvGraphicFramePr>
              <p:nvPr/>
            </p:nvGraphicFramePr>
            <p:xfrm>
              <a:off x="4854" y="482"/>
              <a:ext cx="150" cy="581"/>
            </p:xfrm>
            <a:graphic>
              <a:graphicData uri="http://schemas.openxmlformats.org/presentationml/2006/ole">
                <mc:AlternateContent xmlns:mc="http://schemas.openxmlformats.org/markup-compatibility/2006">
                  <mc:Choice xmlns:v="urn:schemas-microsoft-com:vml" Requires="v">
                    <p:oleObj name="Equation" r:id="rId3" imgW="3352800" imgH="9753600" progId="">
                      <p:embed/>
                    </p:oleObj>
                  </mc:Choice>
                  <mc:Fallback>
                    <p:oleObj name="Equation" r:id="rId3" imgW="3352800" imgH="9753600" progId="">
                      <p:embed/>
                      <p:pic>
                        <p:nvPicPr>
                          <p:cNvPr id="0" name="OLE substitute image"/>
                          <p:cNvPicPr/>
                          <p:nvPr/>
                        </p:nvPicPr>
                        <p:blipFill>
                          <a:blip r:embed="rId4"/>
                          <a:stretch>
                            <a:fillRect/>
                          </a:stretch>
                        </p:blipFill>
                        <p:spPr>
                          <a:xfrm>
                            <a:off x="4854" y="482"/>
                            <a:ext cx="150" cy="581"/>
                          </a:xfrm>
                          <a:prstGeom prst="rect">
                            <a:avLst/>
                          </a:prstGeom>
                          <a:noFill/>
                          <a:ln w="9525">
                            <a:noFill/>
                          </a:ln>
                        </p:spPr>
                      </p:pic>
                    </p:oleObj>
                  </mc:Fallback>
                </mc:AlternateContent>
              </a:graphicData>
            </a:graphic>
          </p:graphicFrame>
          <p:graphicFrame>
            <p:nvGraphicFramePr>
              <p:cNvPr id="1039" name="Object 15"/>
              <p:cNvGraphicFramePr>
                <a:graphicFrameLocks noChangeAspect="1"/>
              </p:cNvGraphicFramePr>
              <p:nvPr/>
            </p:nvGraphicFramePr>
            <p:xfrm>
              <a:off x="4408" y="878"/>
              <a:ext cx="150" cy="581"/>
            </p:xfrm>
            <a:graphic>
              <a:graphicData uri="http://schemas.openxmlformats.org/presentationml/2006/ole">
                <mc:AlternateContent xmlns:mc="http://schemas.openxmlformats.org/markup-compatibility/2006">
                  <mc:Choice xmlns:v="urn:schemas-microsoft-com:vml" Requires="v">
                    <p:oleObj name="Equation" r:id="rId5" imgW="3352800" imgH="9753600" progId="">
                      <p:embed/>
                    </p:oleObj>
                  </mc:Choice>
                  <mc:Fallback>
                    <p:oleObj name="Equation" r:id="rId5" imgW="3352800" imgH="9753600" progId="">
                      <p:embed/>
                      <p:pic>
                        <p:nvPicPr>
                          <p:cNvPr id="0" name="OLE substitute image"/>
                          <p:cNvPicPr/>
                          <p:nvPr/>
                        </p:nvPicPr>
                        <p:blipFill>
                          <a:blip r:embed="rId6"/>
                          <a:stretch>
                            <a:fillRect/>
                          </a:stretch>
                        </p:blipFill>
                        <p:spPr>
                          <a:xfrm>
                            <a:off x="4408" y="878"/>
                            <a:ext cx="150" cy="581"/>
                          </a:xfrm>
                          <a:prstGeom prst="rect">
                            <a:avLst/>
                          </a:prstGeom>
                          <a:noFill/>
                          <a:ln w="9525">
                            <a:noFill/>
                          </a:ln>
                        </p:spPr>
                      </p:pic>
                    </p:oleObj>
                  </mc:Fallback>
                </mc:AlternateContent>
              </a:graphicData>
            </a:graphic>
          </p:graphicFrame>
        </p:grpSp>
      </p:grpSp>
      <p:sp>
        <p:nvSpPr>
          <p:cNvPr id="9"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二、探索新知</a:t>
            </a:r>
          </a:p>
        </p:txBody>
      </p:sp>
      <p:pic>
        <p:nvPicPr>
          <p:cNvPr id="10" name="Picture 3"/>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4526496" y="3794986"/>
            <a:ext cx="1068861" cy="1616766"/>
          </a:xfrm>
          <a:prstGeom prst="rect">
            <a:avLst/>
          </a:prstGeom>
          <a:noFill/>
          <a:ln w="9525">
            <a:noFill/>
            <a:miter lim="800000"/>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046"/>
                                        </p:tgtEl>
                                        <p:attrNameLst>
                                          <p:attrName>style.visibility</p:attrName>
                                        </p:attrNameLst>
                                      </p:cBhvr>
                                      <p:to>
                                        <p:strVal val="visible"/>
                                      </p:to>
                                    </p:set>
                                    <p:animEffect transition="in" filter="wipe(down)">
                                      <p:cBhvr>
                                        <p:cTn id="12" dur="500"/>
                                        <p:tgtEl>
                                          <p:spTgt spid="1046"/>
                                        </p:tgtEl>
                                      </p:cBhvr>
                                    </p:animEffect>
                                  </p:childTnLst>
                                </p:cTn>
                              </p:par>
                              <p:par>
                                <p:cTn id="13" presetID="2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par>
                                <p:cTn id="16" presetID="22" presetClass="entr" presetSubtype="4" fill="hold" nodeType="withEffect">
                                  <p:stCondLst>
                                    <p:cond delay="0"/>
                                  </p:stCondLst>
                                  <p:childTnLst>
                                    <p:set>
                                      <p:cBhvr>
                                        <p:cTn id="17" dur="1" fill="hold">
                                          <p:stCondLst>
                                            <p:cond delay="0"/>
                                          </p:stCondLst>
                                        </p:cTn>
                                        <p:tgtEl>
                                          <p:spTgt spid="1040"/>
                                        </p:tgtEl>
                                        <p:attrNameLst>
                                          <p:attrName>style.visibility</p:attrName>
                                        </p:attrNameLst>
                                      </p:cBhvr>
                                      <p:to>
                                        <p:strVal val="visible"/>
                                      </p:to>
                                    </p:set>
                                    <p:animEffect transition="in" filter="wipe(down)">
                                      <p:cBhvr>
                                        <p:cTn id="18" dur="500"/>
                                        <p:tgtEl>
                                          <p:spTgt spid="10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530026" y="1950320"/>
            <a:ext cx="4035004" cy="1968078"/>
            <a:chOff x="-166980" y="1881639"/>
            <a:chExt cx="4035099" cy="1476059"/>
          </a:xfrm>
        </p:grpSpPr>
        <p:pic>
          <p:nvPicPr>
            <p:cNvPr id="21517" name="Picture 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67423" y="1881639"/>
              <a:ext cx="1500696" cy="1476059"/>
            </a:xfrm>
            <a:prstGeom prst="rect">
              <a:avLst/>
            </a:prstGeom>
            <a:noFill/>
            <a:ln w="9525">
              <a:noFill/>
              <a:miter lim="800000"/>
            </a:ln>
          </p:spPr>
        </p:pic>
        <p:sp>
          <p:nvSpPr>
            <p:cNvPr id="21518" name="圆角矩形标注 3"/>
            <p:cNvSpPr>
              <a:spLocks noChangeArrowheads="1"/>
            </p:cNvSpPr>
            <p:nvPr/>
          </p:nvSpPr>
          <p:spPr bwMode="auto">
            <a:xfrm>
              <a:off x="-166980" y="2060080"/>
              <a:ext cx="1871196" cy="773498"/>
            </a:xfrm>
            <a:prstGeom prst="wedgeRoundRectCallout">
              <a:avLst>
                <a:gd name="adj1" fmla="val 66907"/>
                <a:gd name="adj2" fmla="val -39120"/>
                <a:gd name="adj3" fmla="val 16667"/>
              </a:avLst>
            </a:prstGeom>
            <a:solidFill>
              <a:schemeClr val="bg1"/>
            </a:solidFill>
            <a:ln w="28575" algn="ctr">
              <a:solidFill>
                <a:srgbClr val="33CCFF"/>
              </a:solidFill>
              <a:round/>
            </a:ln>
          </p:spPr>
          <p:txBody>
            <a:bodyPr/>
            <a:lstStyle/>
            <a:p>
              <a:pPr algn="ctr"/>
              <a:r>
                <a:rPr lang="zh-CN" altLang="en-US" sz="2000" kern="0">
                  <a:solidFill>
                    <a:sysClr val="windowText" lastClr="00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我把总体积平均分成</a:t>
              </a:r>
              <a:r>
                <a:rPr lang="en-US" altLang="zh-CN" sz="2000" kern="0">
                  <a:solidFill>
                    <a:sysClr val="windowText" lastClr="00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5</a:t>
              </a:r>
              <a:r>
                <a:rPr lang="zh-CN" altLang="en-US" sz="2000" kern="0">
                  <a:solidFill>
                    <a:sysClr val="windowText" lastClr="00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分。</a:t>
              </a:r>
            </a:p>
          </p:txBody>
        </p:sp>
      </p:grpSp>
      <p:grpSp>
        <p:nvGrpSpPr>
          <p:cNvPr id="12" name="组合 11"/>
          <p:cNvGrpSpPr/>
          <p:nvPr/>
        </p:nvGrpSpPr>
        <p:grpSpPr>
          <a:xfrm>
            <a:off x="7228221" y="1627246"/>
            <a:ext cx="720725" cy="2782888"/>
            <a:chOff x="4427984" y="1654634"/>
            <a:chExt cx="720080" cy="2088232"/>
          </a:xfrm>
        </p:grpSpPr>
        <p:sp>
          <p:nvSpPr>
            <p:cNvPr id="21511" name="矩形 5"/>
            <p:cNvSpPr>
              <a:spLocks noChangeArrowheads="1"/>
            </p:cNvSpPr>
            <p:nvPr/>
          </p:nvSpPr>
          <p:spPr bwMode="auto">
            <a:xfrm>
              <a:off x="4427984" y="1654634"/>
              <a:ext cx="720080" cy="2088232"/>
            </a:xfrm>
            <a:prstGeom prst="rect">
              <a:avLst/>
            </a:prstGeom>
            <a:solidFill>
              <a:schemeClr val="bg1"/>
            </a:solidFill>
            <a:ln w="28575" algn="ctr">
              <a:solidFill>
                <a:srgbClr val="993366"/>
              </a:solidFill>
              <a:round/>
            </a:ln>
          </p:spPr>
          <p:txBody>
            <a:bodyPr/>
            <a:lstStyle/>
            <a:p>
              <a:pPr latinLnBrk="1"/>
              <a:endParaRPr lang="zh-CN" altLang="en-US" sz="24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cxnSp>
          <p:nvCxnSpPr>
            <p:cNvPr id="21512" name="直接连接符 9"/>
            <p:cNvCxnSpPr>
              <a:cxnSpLocks noChangeShapeType="1"/>
            </p:cNvCxnSpPr>
            <p:nvPr/>
          </p:nvCxnSpPr>
          <p:spPr bwMode="auto">
            <a:xfrm>
              <a:off x="4427984" y="2931790"/>
              <a:ext cx="720080" cy="0"/>
            </a:xfrm>
            <a:prstGeom prst="line">
              <a:avLst/>
            </a:prstGeom>
            <a:noFill/>
            <a:ln w="28575" algn="ctr">
              <a:solidFill>
                <a:srgbClr val="993366"/>
              </a:solidFill>
              <a:prstDash val="sysDot"/>
              <a:round/>
            </a:ln>
          </p:spPr>
        </p:cxnSp>
        <p:cxnSp>
          <p:nvCxnSpPr>
            <p:cNvPr id="21513" name="直接连接符 12"/>
            <p:cNvCxnSpPr>
              <a:cxnSpLocks noChangeShapeType="1"/>
            </p:cNvCxnSpPr>
            <p:nvPr/>
          </p:nvCxnSpPr>
          <p:spPr bwMode="auto">
            <a:xfrm>
              <a:off x="4427984" y="3335263"/>
              <a:ext cx="720080" cy="0"/>
            </a:xfrm>
            <a:prstGeom prst="line">
              <a:avLst/>
            </a:prstGeom>
            <a:noFill/>
            <a:ln w="28575" algn="ctr">
              <a:solidFill>
                <a:srgbClr val="993366"/>
              </a:solidFill>
              <a:prstDash val="sysDot"/>
              <a:round/>
            </a:ln>
          </p:spPr>
        </p:cxnSp>
        <p:cxnSp>
          <p:nvCxnSpPr>
            <p:cNvPr id="21514" name="直接连接符 13"/>
            <p:cNvCxnSpPr>
              <a:cxnSpLocks noChangeShapeType="1"/>
            </p:cNvCxnSpPr>
            <p:nvPr/>
          </p:nvCxnSpPr>
          <p:spPr bwMode="auto">
            <a:xfrm>
              <a:off x="4427984" y="2518792"/>
              <a:ext cx="720080" cy="0"/>
            </a:xfrm>
            <a:prstGeom prst="line">
              <a:avLst/>
            </a:prstGeom>
            <a:noFill/>
            <a:ln w="28575" algn="ctr">
              <a:solidFill>
                <a:srgbClr val="993366"/>
              </a:solidFill>
              <a:prstDash val="sysDot"/>
              <a:round/>
            </a:ln>
          </p:spPr>
        </p:cxnSp>
        <p:cxnSp>
          <p:nvCxnSpPr>
            <p:cNvPr id="21515" name="直接连接符 14"/>
            <p:cNvCxnSpPr>
              <a:cxnSpLocks noChangeShapeType="1"/>
            </p:cNvCxnSpPr>
            <p:nvPr/>
          </p:nvCxnSpPr>
          <p:spPr bwMode="auto">
            <a:xfrm>
              <a:off x="4427984" y="2092077"/>
              <a:ext cx="720080" cy="0"/>
            </a:xfrm>
            <a:prstGeom prst="line">
              <a:avLst/>
            </a:prstGeom>
            <a:noFill/>
            <a:ln w="28575" algn="ctr">
              <a:solidFill>
                <a:srgbClr val="993366"/>
              </a:solidFill>
              <a:round/>
            </a:ln>
          </p:spPr>
        </p:cxnSp>
        <p:sp>
          <p:nvSpPr>
            <p:cNvPr id="21516" name="矩形 10"/>
            <p:cNvSpPr>
              <a:spLocks noChangeArrowheads="1"/>
            </p:cNvSpPr>
            <p:nvPr/>
          </p:nvSpPr>
          <p:spPr bwMode="auto">
            <a:xfrm>
              <a:off x="4427984" y="1654634"/>
              <a:ext cx="720080" cy="437443"/>
            </a:xfrm>
            <a:prstGeom prst="rect">
              <a:avLst/>
            </a:prstGeom>
            <a:solidFill>
              <a:srgbClr val="FFCCCC"/>
            </a:solidFill>
            <a:ln w="9525" algn="ctr">
              <a:solidFill>
                <a:srgbClr val="993366"/>
              </a:solidFill>
              <a:round/>
            </a:ln>
          </p:spPr>
          <p:txBody>
            <a:bodyPr/>
            <a:lstStyle/>
            <a:p>
              <a:pPr latinLnBrk="1"/>
              <a:endParaRPr lang="zh-CN" altLang="en-US" sz="24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grpSp>
      <p:sp>
        <p:nvSpPr>
          <p:cNvPr id="16" name="TextBox 15"/>
          <p:cNvSpPr txBox="1">
            <a:spLocks noChangeArrowheads="1"/>
          </p:cNvSpPr>
          <p:nvPr/>
        </p:nvSpPr>
        <p:spPr bwMode="auto">
          <a:xfrm>
            <a:off x="7228222" y="1165581"/>
            <a:ext cx="720725" cy="461665"/>
          </a:xfrm>
          <a:prstGeom prst="rect">
            <a:avLst/>
          </a:prstGeom>
          <a:noFill/>
          <a:ln w="9525">
            <a:noFill/>
            <a:miter lim="800000"/>
          </a:ln>
        </p:spPr>
        <p:txBody>
          <a:bodyPr>
            <a:spAutoFit/>
          </a:bodyPr>
          <a:lstStyle/>
          <a:p>
            <a:r>
              <a:rPr lang="en-US" altLang="zh-CN" sz="2400" kern="0">
                <a:solidFill>
                  <a:sysClr val="windowText" lastClr="00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1:4</a:t>
            </a:r>
            <a:endParaRPr lang="zh-CN" altLang="en-US" sz="2400" kern="0">
              <a:solidFill>
                <a:sysClr val="windowText" lastClr="00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endParaRPr>
          </a:p>
        </p:txBody>
      </p:sp>
      <p:sp>
        <p:nvSpPr>
          <p:cNvPr id="19" name="Text Box 11"/>
          <p:cNvSpPr txBox="1">
            <a:spLocks noChangeArrowheads="1"/>
          </p:cNvSpPr>
          <p:nvPr/>
        </p:nvSpPr>
        <p:spPr bwMode="auto">
          <a:xfrm>
            <a:off x="3101845" y="4425068"/>
            <a:ext cx="5040312" cy="1785104"/>
          </a:xfrm>
          <a:prstGeom prst="rect">
            <a:avLst/>
          </a:prstGeom>
          <a:noFill/>
          <a:ln w="9525">
            <a:noFill/>
            <a:miter lim="800000"/>
          </a:ln>
        </p:spPr>
        <p:txBody>
          <a:bodyPr>
            <a:spAutoFit/>
          </a:bodyPr>
          <a:lstStyle/>
          <a:p>
            <a:pPr>
              <a:lnSpc>
                <a:spcPct val="150000"/>
              </a:lnSpc>
              <a:spcBef>
                <a:spcPct val="50000"/>
              </a:spcBef>
            </a:pPr>
            <a:r>
              <a:rPr lang="zh-CN" altLang="en-US" sz="2000" kern="0">
                <a:solidFill>
                  <a:srgbClr val="FF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每份是</a:t>
            </a:r>
            <a:r>
              <a:rPr lang="zh-CN" altLang="en-US" sz="2000" kern="0">
                <a:solidFill>
                  <a:sysClr val="windowText" lastClr="00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en-US" altLang="zh-CN" sz="2000" kern="0">
                <a:solidFill>
                  <a:sysClr val="windowText" lastClr="00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500÷5=100</a:t>
            </a:r>
            <a:r>
              <a:rPr lang="zh-CN" altLang="en-US" sz="2000" kern="0">
                <a:solidFill>
                  <a:sysClr val="windowText" lastClr="00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en-US" altLang="zh-CN" sz="2000" kern="0">
                <a:solidFill>
                  <a:sysClr val="windowText" lastClr="00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mL</a:t>
            </a:r>
            <a:r>
              <a:rPr lang="zh-CN" altLang="en-US" sz="2000" kern="0">
                <a:solidFill>
                  <a:sysClr val="windowText" lastClr="00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p>
          <a:p>
            <a:pPr>
              <a:lnSpc>
                <a:spcPct val="150000"/>
              </a:lnSpc>
              <a:spcBef>
                <a:spcPct val="50000"/>
              </a:spcBef>
            </a:pPr>
            <a:r>
              <a:rPr lang="zh-CN" altLang="en-US" sz="2000" kern="0">
                <a:solidFill>
                  <a:srgbClr val="FF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浓缩液有</a:t>
            </a:r>
            <a:r>
              <a:rPr lang="zh-CN" altLang="en-US" sz="2000" kern="0">
                <a:solidFill>
                  <a:sysClr val="windowText" lastClr="00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en-US" altLang="zh-CN" sz="2000" kern="0">
                <a:solidFill>
                  <a:sysClr val="windowText" lastClr="00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100×1=100</a:t>
            </a:r>
            <a:r>
              <a:rPr lang="zh-CN" altLang="en-US" sz="2000" kern="0">
                <a:solidFill>
                  <a:sysClr val="windowText" lastClr="00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en-US" altLang="zh-CN" sz="2000" kern="0">
                <a:solidFill>
                  <a:sysClr val="windowText" lastClr="00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mL</a:t>
            </a:r>
            <a:r>
              <a:rPr lang="zh-CN" altLang="en-US" sz="2000" kern="0">
                <a:solidFill>
                  <a:sysClr val="windowText" lastClr="00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p>
          <a:p>
            <a:pPr>
              <a:lnSpc>
                <a:spcPct val="150000"/>
              </a:lnSpc>
              <a:spcBef>
                <a:spcPct val="50000"/>
              </a:spcBef>
            </a:pPr>
            <a:r>
              <a:rPr lang="zh-CN" altLang="en-US" sz="2000" kern="0">
                <a:solidFill>
                  <a:srgbClr val="FF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水有</a:t>
            </a:r>
            <a:r>
              <a:rPr lang="zh-CN" altLang="en-US" sz="2000" kern="0">
                <a:solidFill>
                  <a:sysClr val="windowText" lastClr="00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en-US" altLang="zh-CN" sz="2000" kern="0">
                <a:solidFill>
                  <a:sysClr val="windowText" lastClr="00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100×4=400</a:t>
            </a:r>
            <a:r>
              <a:rPr lang="zh-CN" altLang="en-US" sz="2000" kern="0">
                <a:solidFill>
                  <a:sysClr val="windowText" lastClr="00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en-US" altLang="zh-CN" sz="2000" kern="0">
                <a:solidFill>
                  <a:sysClr val="windowText" lastClr="00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mL</a:t>
            </a:r>
            <a:r>
              <a:rPr lang="zh-CN" altLang="en-US" sz="2000" kern="0">
                <a:solidFill>
                  <a:sysClr val="windowText" lastClr="00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p>
        </p:txBody>
      </p:sp>
      <p:sp>
        <p:nvSpPr>
          <p:cNvPr id="20" name="AutoShape 4"/>
          <p:cNvSpPr>
            <a:spLocks noChangeArrowheads="1"/>
          </p:cNvSpPr>
          <p:nvPr/>
        </p:nvSpPr>
        <p:spPr bwMode="auto">
          <a:xfrm>
            <a:off x="652333" y="1116501"/>
            <a:ext cx="2449512" cy="728663"/>
          </a:xfrm>
          <a:prstGeom prst="roundRect">
            <a:avLst>
              <a:gd name="adj" fmla="val 33884"/>
            </a:avLst>
          </a:prstGeom>
          <a:solidFill>
            <a:srgbClr val="FFCC66"/>
          </a:solidFill>
          <a:ln w="9525">
            <a:solidFill>
              <a:srgbClr val="FFCC66"/>
            </a:solidFill>
            <a:round/>
          </a:ln>
        </p:spPr>
        <p:txBody>
          <a:bodyPr wrap="none" anchor="ctr"/>
          <a:lstStyle/>
          <a:p>
            <a:pPr algn="ctr" latinLnBrk="1"/>
            <a:r>
              <a:rPr lang="zh-CN" altLang="en-US" sz="24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分析与解答</a:t>
            </a:r>
          </a:p>
        </p:txBody>
      </p:sp>
      <p:sp>
        <p:nvSpPr>
          <p:cNvPr id="15"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二、探索新知</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to="" calcmode="lin" valueType="num">
                                      <p:cBhvr>
                                        <p:cTn id="7" dur="1" fill="hold"/>
                                        <p:tgtEl>
                                          <p:spTgt spid="20"/>
                                        </p:tgtEl>
                                      </p:cBhvr>
                                    </p:anim>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nodeType="clickPar">
                      <p:stCondLst>
                        <p:cond delay="indefinite"/>
                        <p:cond evt="onBegin" delay="0">
                          <p:tn val="12"/>
                        </p:cond>
                      </p:stCondLst>
                      <p:childTnLst>
                        <p:par>
                          <p:cTn id="14" fill="hold" nodeType="after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par>
                    <p:cTn id="21" fill="hold" nodeType="clickPar">
                      <p:stCondLst>
                        <p:cond delay="indefinite"/>
                        <p:cond evt="onBegin" delay="0">
                          <p:tn val="20"/>
                        </p:cond>
                      </p:stCondLst>
                      <p:childTnLst>
                        <p:par>
                          <p:cTn id="22" fill="hold" nodeType="after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9">
                                            <p:txEl>
                                              <p:pRg st="0" end="0"/>
                                            </p:txEl>
                                          </p:spTgt>
                                        </p:tgtEl>
                                        <p:attrNameLst>
                                          <p:attrName>style.visibility</p:attrName>
                                        </p:attrNameLst>
                                      </p:cBhvr>
                                      <p:to>
                                        <p:strVal val="visible"/>
                                      </p:to>
                                    </p:set>
                                    <p:animEffect transition="in" filter="fade">
                                      <p:cBhvr>
                                        <p:cTn id="25" dur="500"/>
                                        <p:tgtEl>
                                          <p:spTgt spid="19">
                                            <p:txEl>
                                              <p:pRg st="0" end="0"/>
                                            </p:txEl>
                                          </p:spTgt>
                                        </p:tgtEl>
                                      </p:cBhvr>
                                    </p:animEffect>
                                  </p:childTnLst>
                                </p:cTn>
                              </p:par>
                            </p:childTnLst>
                          </p:cTn>
                        </p:par>
                      </p:childTnLst>
                    </p:cTn>
                  </p:par>
                  <p:par>
                    <p:cTn id="26" fill="hold" nodeType="clickPar">
                      <p:stCondLst>
                        <p:cond delay="indefinite"/>
                        <p:cond evt="onBegin" delay="0">
                          <p:tn val="25"/>
                        </p:cond>
                      </p:stCondLst>
                      <p:childTnLst>
                        <p:par>
                          <p:cTn id="27" fill="hold" nodeType="after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9">
                                            <p:txEl>
                                              <p:pRg st="1" end="1"/>
                                            </p:txEl>
                                          </p:spTgt>
                                        </p:tgtEl>
                                        <p:attrNameLst>
                                          <p:attrName>style.visibility</p:attrName>
                                        </p:attrNameLst>
                                      </p:cBhvr>
                                      <p:to>
                                        <p:strVal val="visible"/>
                                      </p:to>
                                    </p:set>
                                    <p:animEffect transition="in" filter="fade">
                                      <p:cBhvr>
                                        <p:cTn id="30" dur="500"/>
                                        <p:tgtEl>
                                          <p:spTgt spid="19">
                                            <p:txEl>
                                              <p:pRg st="1" end="1"/>
                                            </p:txEl>
                                          </p:spTgt>
                                        </p:tgtEl>
                                      </p:cBhvr>
                                    </p:animEffect>
                                  </p:childTnLst>
                                </p:cTn>
                              </p:par>
                            </p:childTnLst>
                          </p:cTn>
                        </p:par>
                      </p:childTnLst>
                    </p:cTn>
                  </p:par>
                  <p:par>
                    <p:cTn id="31" fill="hold" nodeType="clickPar">
                      <p:stCondLst>
                        <p:cond delay="indefinite"/>
                        <p:cond evt="onBegin" delay="0">
                          <p:tn val="30"/>
                        </p:cond>
                      </p:stCondLst>
                      <p:childTnLst>
                        <p:par>
                          <p:cTn id="32" fill="hold" nodeType="after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9">
                                            <p:txEl>
                                              <p:pRg st="2" end="2"/>
                                            </p:txEl>
                                          </p:spTgt>
                                        </p:tgtEl>
                                        <p:attrNameLst>
                                          <p:attrName>style.visibility</p:attrName>
                                        </p:attrNameLst>
                                      </p:cBhvr>
                                      <p:to>
                                        <p:strVal val="visible"/>
                                      </p:to>
                                    </p:set>
                                    <p:animEffect transition="in" filter="fade">
                                      <p:cBhvr>
                                        <p:cTn id="35" dur="500"/>
                                        <p:tgtEl>
                                          <p:spTgt spid="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uiExpand="1" build="p"/>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1"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179085" y="2569142"/>
            <a:ext cx="1447933" cy="2190150"/>
          </a:xfrm>
          <a:prstGeom prst="rect">
            <a:avLst/>
          </a:prstGeom>
          <a:noFill/>
          <a:ln w="9525">
            <a:noFill/>
            <a:miter lim="800000"/>
          </a:ln>
        </p:spPr>
      </p:pic>
      <p:grpSp>
        <p:nvGrpSpPr>
          <p:cNvPr id="3" name="组合 2"/>
          <p:cNvGrpSpPr/>
          <p:nvPr/>
        </p:nvGrpSpPr>
        <p:grpSpPr>
          <a:xfrm>
            <a:off x="7950644" y="1270645"/>
            <a:ext cx="3167062" cy="768350"/>
            <a:chOff x="5580112" y="1058863"/>
            <a:chExt cx="3168352" cy="576783"/>
          </a:xfrm>
        </p:grpSpPr>
        <p:sp>
          <p:nvSpPr>
            <p:cNvPr id="2090" name="圆角矩形标注 3"/>
            <p:cNvSpPr>
              <a:spLocks noChangeArrowheads="1"/>
            </p:cNvSpPr>
            <p:nvPr/>
          </p:nvSpPr>
          <p:spPr bwMode="auto">
            <a:xfrm>
              <a:off x="5580112" y="1059582"/>
              <a:ext cx="3168352" cy="576064"/>
            </a:xfrm>
            <a:prstGeom prst="wedgeRoundRectCallout">
              <a:avLst>
                <a:gd name="adj1" fmla="val 3444"/>
                <a:gd name="adj2" fmla="val 95319"/>
                <a:gd name="adj3" fmla="val 16667"/>
              </a:avLst>
            </a:prstGeom>
            <a:noFill/>
            <a:ln w="28575" algn="ctr">
              <a:solidFill>
                <a:srgbClr val="33CCFF"/>
              </a:solidFill>
              <a:round/>
            </a:ln>
          </p:spPr>
          <p:txBody>
            <a:bodyPr/>
            <a:lstStyle/>
            <a:p>
              <a:pPr latinLnBrk="1"/>
              <a:r>
                <a:rPr lang="zh-CN" altLang="en-US" sz="24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浓缩液占总体积的</a:t>
              </a:r>
              <a:endParaRPr lang="zh-CN" altLang="en-US" sz="2400" kern="0">
                <a:solidFill>
                  <a:sysClr val="windowText" lastClr="00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endParaRPr>
            </a:p>
          </p:txBody>
        </p:sp>
        <p:graphicFrame>
          <p:nvGraphicFramePr>
            <p:cNvPr id="2068" name="Object 20"/>
            <p:cNvGraphicFramePr>
              <a:graphicFrameLocks noChangeAspect="1"/>
            </p:cNvGraphicFramePr>
            <p:nvPr/>
          </p:nvGraphicFramePr>
          <p:xfrm>
            <a:off x="8185150" y="1058863"/>
            <a:ext cx="500063" cy="576262"/>
          </p:xfrm>
          <a:graphic>
            <a:graphicData uri="http://schemas.openxmlformats.org/presentationml/2006/ole">
              <mc:AlternateContent xmlns:mc="http://schemas.openxmlformats.org/markup-compatibility/2006">
                <mc:Choice xmlns:v="urn:schemas-microsoft-com:vml" Requires="v">
                  <p:oleObj name="Equation" r:id="rId3" imgW="8229600" imgH="9448800" progId="">
                    <p:embed/>
                  </p:oleObj>
                </mc:Choice>
                <mc:Fallback>
                  <p:oleObj name="Equation" r:id="rId3" imgW="8229600" imgH="9448800" progId="">
                    <p:embed/>
                    <p:pic>
                      <p:nvPicPr>
                        <p:cNvPr id="0" name="OLE substitute image"/>
                        <p:cNvPicPr/>
                        <p:nvPr/>
                      </p:nvPicPr>
                      <p:blipFill>
                        <a:blip r:embed="rId4"/>
                        <a:stretch>
                          <a:fillRect/>
                        </a:stretch>
                      </p:blipFill>
                      <p:spPr>
                        <a:xfrm>
                          <a:off x="8185150" y="1058863"/>
                          <a:ext cx="500063" cy="576262"/>
                        </a:xfrm>
                        <a:prstGeom prst="rect">
                          <a:avLst/>
                        </a:prstGeom>
                        <a:noFill/>
                        <a:ln w="9525">
                          <a:noFill/>
                        </a:ln>
                      </p:spPr>
                    </p:pic>
                  </p:oleObj>
                </mc:Fallback>
              </mc:AlternateContent>
            </a:graphicData>
          </a:graphic>
        </p:graphicFrame>
      </p:grpSp>
      <p:grpSp>
        <p:nvGrpSpPr>
          <p:cNvPr id="2073" name="组合 5"/>
          <p:cNvGrpSpPr/>
          <p:nvPr/>
        </p:nvGrpSpPr>
        <p:grpSpPr>
          <a:xfrm>
            <a:off x="6024564" y="2420939"/>
            <a:ext cx="720725" cy="2784475"/>
            <a:chOff x="4427984" y="1654634"/>
            <a:chExt cx="720080" cy="2088232"/>
          </a:xfrm>
        </p:grpSpPr>
        <p:sp>
          <p:nvSpPr>
            <p:cNvPr id="2084" name="矩形 6"/>
            <p:cNvSpPr>
              <a:spLocks noChangeArrowheads="1"/>
            </p:cNvSpPr>
            <p:nvPr/>
          </p:nvSpPr>
          <p:spPr bwMode="auto">
            <a:xfrm>
              <a:off x="4427984" y="1654634"/>
              <a:ext cx="720080" cy="2088232"/>
            </a:xfrm>
            <a:prstGeom prst="rect">
              <a:avLst/>
            </a:prstGeom>
            <a:solidFill>
              <a:schemeClr val="bg1"/>
            </a:solidFill>
            <a:ln w="28575" algn="ctr">
              <a:solidFill>
                <a:srgbClr val="993366"/>
              </a:solidFill>
              <a:round/>
            </a:ln>
          </p:spPr>
          <p:txBody>
            <a:bodyPr/>
            <a:lstStyle/>
            <a:p>
              <a:pPr latinLnBrk="1"/>
              <a:endParaRPr lang="zh-CN" altLang="en-US" sz="24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cxnSp>
          <p:nvCxnSpPr>
            <p:cNvPr id="2085" name="直接连接符 7"/>
            <p:cNvCxnSpPr>
              <a:cxnSpLocks noChangeShapeType="1"/>
            </p:cNvCxnSpPr>
            <p:nvPr/>
          </p:nvCxnSpPr>
          <p:spPr bwMode="auto">
            <a:xfrm>
              <a:off x="4427984" y="2931790"/>
              <a:ext cx="720080" cy="0"/>
            </a:xfrm>
            <a:prstGeom prst="line">
              <a:avLst/>
            </a:prstGeom>
            <a:noFill/>
            <a:ln w="28575" algn="ctr">
              <a:solidFill>
                <a:srgbClr val="993366"/>
              </a:solidFill>
              <a:prstDash val="sysDot"/>
              <a:round/>
            </a:ln>
          </p:spPr>
        </p:cxnSp>
        <p:cxnSp>
          <p:nvCxnSpPr>
            <p:cNvPr id="2086" name="直接连接符 8"/>
            <p:cNvCxnSpPr>
              <a:cxnSpLocks noChangeShapeType="1"/>
            </p:cNvCxnSpPr>
            <p:nvPr/>
          </p:nvCxnSpPr>
          <p:spPr bwMode="auto">
            <a:xfrm>
              <a:off x="4427984" y="3335263"/>
              <a:ext cx="720080" cy="0"/>
            </a:xfrm>
            <a:prstGeom prst="line">
              <a:avLst/>
            </a:prstGeom>
            <a:noFill/>
            <a:ln w="28575" algn="ctr">
              <a:solidFill>
                <a:srgbClr val="993366"/>
              </a:solidFill>
              <a:prstDash val="sysDot"/>
              <a:round/>
            </a:ln>
          </p:spPr>
        </p:cxnSp>
        <p:cxnSp>
          <p:nvCxnSpPr>
            <p:cNvPr id="2087" name="直接连接符 9"/>
            <p:cNvCxnSpPr>
              <a:cxnSpLocks noChangeShapeType="1"/>
            </p:cNvCxnSpPr>
            <p:nvPr/>
          </p:nvCxnSpPr>
          <p:spPr bwMode="auto">
            <a:xfrm>
              <a:off x="4427984" y="2518792"/>
              <a:ext cx="720080" cy="0"/>
            </a:xfrm>
            <a:prstGeom prst="line">
              <a:avLst/>
            </a:prstGeom>
            <a:noFill/>
            <a:ln w="28575" algn="ctr">
              <a:solidFill>
                <a:srgbClr val="993366"/>
              </a:solidFill>
              <a:prstDash val="sysDot"/>
              <a:round/>
            </a:ln>
          </p:spPr>
        </p:cxnSp>
        <p:cxnSp>
          <p:nvCxnSpPr>
            <p:cNvPr id="2088" name="直接连接符 10"/>
            <p:cNvCxnSpPr>
              <a:cxnSpLocks noChangeShapeType="1"/>
            </p:cNvCxnSpPr>
            <p:nvPr/>
          </p:nvCxnSpPr>
          <p:spPr bwMode="auto">
            <a:xfrm>
              <a:off x="4427984" y="2092077"/>
              <a:ext cx="720080" cy="0"/>
            </a:xfrm>
            <a:prstGeom prst="line">
              <a:avLst/>
            </a:prstGeom>
            <a:noFill/>
            <a:ln w="28575" algn="ctr">
              <a:solidFill>
                <a:srgbClr val="993366"/>
              </a:solidFill>
              <a:round/>
            </a:ln>
          </p:spPr>
        </p:cxnSp>
        <p:sp>
          <p:nvSpPr>
            <p:cNvPr id="2089" name="矩形 11"/>
            <p:cNvSpPr>
              <a:spLocks noChangeArrowheads="1"/>
            </p:cNvSpPr>
            <p:nvPr/>
          </p:nvSpPr>
          <p:spPr bwMode="auto">
            <a:xfrm>
              <a:off x="4427984" y="1654634"/>
              <a:ext cx="720080" cy="437443"/>
            </a:xfrm>
            <a:prstGeom prst="rect">
              <a:avLst/>
            </a:prstGeom>
            <a:solidFill>
              <a:srgbClr val="FFCCCC"/>
            </a:solidFill>
            <a:ln w="9525" algn="ctr">
              <a:solidFill>
                <a:srgbClr val="993366"/>
              </a:solidFill>
              <a:round/>
            </a:ln>
          </p:spPr>
          <p:txBody>
            <a:bodyPr/>
            <a:lstStyle/>
            <a:p>
              <a:pPr latinLnBrk="1"/>
              <a:endParaRPr lang="zh-CN" altLang="en-US" sz="24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grpSp>
      <p:sp>
        <p:nvSpPr>
          <p:cNvPr id="2074" name="TextBox 12"/>
          <p:cNvSpPr txBox="1">
            <a:spLocks noChangeArrowheads="1"/>
          </p:cNvSpPr>
          <p:nvPr/>
        </p:nvSpPr>
        <p:spPr bwMode="auto">
          <a:xfrm>
            <a:off x="5951539" y="1808163"/>
            <a:ext cx="720725" cy="461665"/>
          </a:xfrm>
          <a:prstGeom prst="rect">
            <a:avLst/>
          </a:prstGeom>
          <a:noFill/>
          <a:ln w="9525">
            <a:noFill/>
            <a:miter lim="800000"/>
          </a:ln>
        </p:spPr>
        <p:txBody>
          <a:bodyPr>
            <a:spAutoFit/>
          </a:bodyPr>
          <a:lstStyle/>
          <a:p>
            <a:r>
              <a:rPr lang="en-US" altLang="zh-CN" sz="2400" kern="0">
                <a:solidFill>
                  <a:sysClr val="windowText" lastClr="00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1:4</a:t>
            </a:r>
            <a:endParaRPr lang="zh-CN" altLang="en-US" sz="2400" kern="0">
              <a:solidFill>
                <a:sysClr val="windowText" lastClr="00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endParaRPr>
          </a:p>
        </p:txBody>
      </p:sp>
      <p:grpSp>
        <p:nvGrpSpPr>
          <p:cNvPr id="14" name="Group 14"/>
          <p:cNvGrpSpPr/>
          <p:nvPr/>
        </p:nvGrpSpPr>
        <p:grpSpPr>
          <a:xfrm>
            <a:off x="685659" y="1287880"/>
            <a:ext cx="3403712" cy="1920875"/>
            <a:chOff x="975" y="2296"/>
            <a:chExt cx="2175" cy="907"/>
          </a:xfrm>
        </p:grpSpPr>
        <p:sp>
          <p:nvSpPr>
            <p:cNvPr id="2083" name="Text Box 10"/>
            <p:cNvSpPr txBox="1">
              <a:spLocks noChangeArrowheads="1"/>
            </p:cNvSpPr>
            <p:nvPr/>
          </p:nvSpPr>
          <p:spPr bwMode="auto">
            <a:xfrm>
              <a:off x="975" y="2296"/>
              <a:ext cx="1426" cy="218"/>
            </a:xfrm>
            <a:prstGeom prst="rect">
              <a:avLst/>
            </a:prstGeom>
            <a:noFill/>
            <a:ln w="9525">
              <a:noFill/>
              <a:miter lim="800000"/>
            </a:ln>
          </p:spPr>
          <p:txBody>
            <a:bodyPr>
              <a:spAutoFit/>
            </a:bodyPr>
            <a:lstStyle/>
            <a:p>
              <a:pPr>
                <a:spcBef>
                  <a:spcPct val="50000"/>
                </a:spcBef>
              </a:pPr>
              <a:r>
                <a:rPr lang="zh-CN" altLang="en-US" sz="2400" kern="0">
                  <a:solidFill>
                    <a:srgbClr val="FF3300"/>
                  </a:solidFill>
                  <a:latin typeface="Arial" panose="020B0604020202020204" pitchFamily="34" charset="0"/>
                  <a:ea typeface="思源黑体 CN Medium" panose="020B0600000000000000" pitchFamily="34" charset="-122"/>
                  <a:sym typeface="Arial" panose="020B0604020202020204" pitchFamily="34" charset="0"/>
                </a:rPr>
                <a:t>浓缩液有：</a:t>
              </a:r>
            </a:p>
          </p:txBody>
        </p:sp>
        <p:graphicFrame>
          <p:nvGraphicFramePr>
            <p:cNvPr id="2069" name="Object 21"/>
            <p:cNvGraphicFramePr>
              <a:graphicFrameLocks noChangeAspect="1"/>
            </p:cNvGraphicFramePr>
            <p:nvPr/>
          </p:nvGraphicFramePr>
          <p:xfrm>
            <a:off x="994" y="2760"/>
            <a:ext cx="2156" cy="443"/>
          </p:xfrm>
          <a:graphic>
            <a:graphicData uri="http://schemas.openxmlformats.org/presentationml/2006/ole">
              <mc:AlternateContent xmlns:mc="http://schemas.openxmlformats.org/markup-compatibility/2006">
                <mc:Choice xmlns:v="urn:schemas-microsoft-com:vml" Requires="v">
                  <p:oleObj name="Equation" r:id="rId5" imgW="32613600" imgH="9448800" progId="">
                    <p:embed/>
                  </p:oleObj>
                </mc:Choice>
                <mc:Fallback>
                  <p:oleObj name="Equation" r:id="rId5" imgW="32613600" imgH="9448800" progId="">
                    <p:embed/>
                    <p:pic>
                      <p:nvPicPr>
                        <p:cNvPr id="0" name="OLE substitute image"/>
                        <p:cNvPicPr/>
                        <p:nvPr/>
                      </p:nvPicPr>
                      <p:blipFill>
                        <a:blip r:embed="rId6"/>
                        <a:stretch>
                          <a:fillRect/>
                        </a:stretch>
                      </p:blipFill>
                      <p:spPr>
                        <a:xfrm>
                          <a:off x="994" y="2760"/>
                          <a:ext cx="2156" cy="443"/>
                        </a:xfrm>
                        <a:prstGeom prst="rect">
                          <a:avLst/>
                        </a:prstGeom>
                        <a:noFill/>
                        <a:ln w="9525">
                          <a:noFill/>
                        </a:ln>
                      </p:spPr>
                    </p:pic>
                  </p:oleObj>
                </mc:Fallback>
              </mc:AlternateContent>
            </a:graphicData>
          </a:graphic>
        </p:graphicFrame>
      </p:grpSp>
      <p:grpSp>
        <p:nvGrpSpPr>
          <p:cNvPr id="4" name="组合 3"/>
          <p:cNvGrpSpPr/>
          <p:nvPr/>
        </p:nvGrpSpPr>
        <p:grpSpPr>
          <a:xfrm>
            <a:off x="715963" y="3433849"/>
            <a:ext cx="3941763" cy="1733089"/>
            <a:chOff x="-808037" y="2574927"/>
            <a:chExt cx="3941763" cy="1300163"/>
          </a:xfrm>
        </p:grpSpPr>
        <p:grpSp>
          <p:nvGrpSpPr>
            <p:cNvPr id="2078" name="Group 15"/>
            <p:cNvGrpSpPr/>
            <p:nvPr/>
          </p:nvGrpSpPr>
          <p:grpSpPr>
            <a:xfrm>
              <a:off x="-808037" y="2574927"/>
              <a:ext cx="3941763" cy="1300163"/>
              <a:chOff x="459" y="2531"/>
              <a:chExt cx="2483" cy="819"/>
            </a:xfrm>
          </p:grpSpPr>
          <p:graphicFrame>
            <p:nvGraphicFramePr>
              <p:cNvPr id="2070" name="Object 22"/>
              <p:cNvGraphicFramePr>
                <a:graphicFrameLocks noChangeAspect="1"/>
              </p:cNvGraphicFramePr>
              <p:nvPr/>
            </p:nvGraphicFramePr>
            <p:xfrm>
              <a:off x="459" y="2855"/>
              <a:ext cx="2483" cy="495"/>
            </p:xfrm>
            <a:graphic>
              <a:graphicData uri="http://schemas.openxmlformats.org/presentationml/2006/ole">
                <mc:AlternateContent xmlns:mc="http://schemas.openxmlformats.org/markup-compatibility/2006">
                  <mc:Choice xmlns:v="urn:schemas-microsoft-com:vml" Requires="v">
                    <p:oleObj name="Equation" r:id="rId7" imgW="36880800" imgH="11277600" progId="">
                      <p:embed/>
                    </p:oleObj>
                  </mc:Choice>
                  <mc:Fallback>
                    <p:oleObj name="Equation" r:id="rId7" imgW="36880800" imgH="11277600" progId="">
                      <p:embed/>
                      <p:pic>
                        <p:nvPicPr>
                          <p:cNvPr id="0" name="OLE substitute image"/>
                          <p:cNvPicPr/>
                          <p:nvPr/>
                        </p:nvPicPr>
                        <p:blipFill>
                          <a:blip r:embed="rId8"/>
                          <a:stretch>
                            <a:fillRect/>
                          </a:stretch>
                        </p:blipFill>
                        <p:spPr>
                          <a:xfrm>
                            <a:off x="459" y="2855"/>
                            <a:ext cx="2483" cy="495"/>
                          </a:xfrm>
                          <a:prstGeom prst="rect">
                            <a:avLst/>
                          </a:prstGeom>
                          <a:noFill/>
                          <a:ln w="9525">
                            <a:noFill/>
                          </a:ln>
                        </p:spPr>
                      </p:pic>
                    </p:oleObj>
                  </mc:Fallback>
                </mc:AlternateContent>
              </a:graphicData>
            </a:graphic>
          </p:graphicFrame>
          <p:sp>
            <p:nvSpPr>
              <p:cNvPr id="2082" name="Rectangle 13"/>
              <p:cNvSpPr>
                <a:spLocks noChangeArrowheads="1"/>
              </p:cNvSpPr>
              <p:nvPr/>
            </p:nvSpPr>
            <p:spPr bwMode="auto">
              <a:xfrm>
                <a:off x="459" y="2531"/>
                <a:ext cx="713" cy="218"/>
              </a:xfrm>
              <a:prstGeom prst="rect">
                <a:avLst/>
              </a:prstGeom>
              <a:noFill/>
              <a:ln w="9525">
                <a:noFill/>
                <a:miter lim="800000"/>
              </a:ln>
            </p:spPr>
            <p:txBody>
              <a:bodyPr wrap="none">
                <a:spAutoFit/>
              </a:bodyPr>
              <a:lstStyle/>
              <a:p>
                <a:r>
                  <a:rPr lang="zh-CN" altLang="en-US" sz="2400" kern="0">
                    <a:solidFill>
                      <a:srgbClr val="FF3300"/>
                    </a:solidFill>
                    <a:latin typeface="Arial" panose="020B0604020202020204" pitchFamily="34" charset="0"/>
                    <a:ea typeface="思源黑体 CN Medium" panose="020B0600000000000000" pitchFamily="34" charset="-122"/>
                    <a:sym typeface="Arial" panose="020B0604020202020204" pitchFamily="34" charset="0"/>
                  </a:rPr>
                  <a:t>水有：</a:t>
                </a:r>
              </a:p>
            </p:txBody>
          </p:sp>
        </p:grpSp>
        <p:sp>
          <p:nvSpPr>
            <p:cNvPr id="2079" name="TextBox 19"/>
            <p:cNvSpPr txBox="1">
              <a:spLocks noChangeArrowheads="1"/>
            </p:cNvSpPr>
            <p:nvPr/>
          </p:nvSpPr>
          <p:spPr bwMode="auto">
            <a:xfrm>
              <a:off x="275546" y="3528749"/>
              <a:ext cx="720725" cy="346341"/>
            </a:xfrm>
            <a:prstGeom prst="rect">
              <a:avLst/>
            </a:prstGeom>
            <a:noFill/>
            <a:ln w="9525">
              <a:noFill/>
              <a:miter lim="800000"/>
            </a:ln>
          </p:spPr>
          <p:txBody>
            <a:bodyPr>
              <a:spAutoFit/>
            </a:bodyPr>
            <a:lstStyle/>
            <a:p>
              <a:r>
                <a:rPr lang="en-US" altLang="zh-CN" sz="2400" kern="0">
                  <a:solidFill>
                    <a:srgbClr val="FF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5</a:t>
              </a:r>
              <a:endParaRPr lang="zh-CN" altLang="en-US" sz="2400" kern="0">
                <a:solidFill>
                  <a:srgbClr val="FF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endParaRPr>
            </a:p>
          </p:txBody>
        </p:sp>
        <p:sp>
          <p:nvSpPr>
            <p:cNvPr id="2080" name="TextBox 20"/>
            <p:cNvSpPr txBox="1">
              <a:spLocks noChangeArrowheads="1"/>
            </p:cNvSpPr>
            <p:nvPr/>
          </p:nvSpPr>
          <p:spPr bwMode="auto">
            <a:xfrm>
              <a:off x="275547" y="3119429"/>
              <a:ext cx="720725" cy="346341"/>
            </a:xfrm>
            <a:prstGeom prst="rect">
              <a:avLst/>
            </a:prstGeom>
            <a:noFill/>
            <a:ln w="9525">
              <a:noFill/>
              <a:miter lim="800000"/>
            </a:ln>
          </p:spPr>
          <p:txBody>
            <a:bodyPr>
              <a:spAutoFit/>
            </a:bodyPr>
            <a:lstStyle/>
            <a:p>
              <a:r>
                <a:rPr lang="en-US" altLang="zh-CN" sz="2400" kern="0">
                  <a:solidFill>
                    <a:srgbClr val="FF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4</a:t>
              </a:r>
              <a:endParaRPr lang="zh-CN" altLang="en-US" sz="2400" kern="0">
                <a:solidFill>
                  <a:srgbClr val="FF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endParaRPr>
            </a:p>
          </p:txBody>
        </p:sp>
        <p:sp>
          <p:nvSpPr>
            <p:cNvPr id="2081" name="TextBox 21"/>
            <p:cNvSpPr txBox="1">
              <a:spLocks noChangeArrowheads="1"/>
            </p:cNvSpPr>
            <p:nvPr/>
          </p:nvSpPr>
          <p:spPr bwMode="auto">
            <a:xfrm>
              <a:off x="1348890" y="3315213"/>
              <a:ext cx="719137" cy="346341"/>
            </a:xfrm>
            <a:prstGeom prst="rect">
              <a:avLst/>
            </a:prstGeom>
            <a:noFill/>
            <a:ln w="9525">
              <a:noFill/>
              <a:miter lim="800000"/>
            </a:ln>
          </p:spPr>
          <p:txBody>
            <a:bodyPr>
              <a:spAutoFit/>
            </a:bodyPr>
            <a:lstStyle/>
            <a:p>
              <a:r>
                <a:rPr lang="en-US" altLang="zh-CN" sz="2400" kern="0">
                  <a:solidFill>
                    <a:srgbClr val="FF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400</a:t>
              </a:r>
              <a:endParaRPr lang="zh-CN" altLang="en-US" sz="2400" kern="0">
                <a:solidFill>
                  <a:srgbClr val="FF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endParaRPr>
            </a:p>
          </p:txBody>
        </p:sp>
      </p:grpSp>
      <p:sp>
        <p:nvSpPr>
          <p:cNvPr id="24"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二、探索新知</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to="" calcmode="lin" valueType="num">
                                      <p:cBhvr>
                                        <p:cTn id="12" dur="1" fill="hold"/>
                                        <p:tgtEl>
                                          <p:spTgt spid="14"/>
                                        </p:tgtEl>
                                      </p:cBhvr>
                                    </p:anim>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p:cNvSpPr>
            <a:spLocks noChangeArrowheads="1"/>
          </p:cNvSpPr>
          <p:nvPr/>
        </p:nvSpPr>
        <p:spPr bwMode="auto">
          <a:xfrm>
            <a:off x="660400" y="1121727"/>
            <a:ext cx="2449512" cy="728663"/>
          </a:xfrm>
          <a:prstGeom prst="roundRect">
            <a:avLst>
              <a:gd name="adj" fmla="val 33884"/>
            </a:avLst>
          </a:prstGeom>
          <a:solidFill>
            <a:srgbClr val="FFCC66"/>
          </a:solidFill>
          <a:ln w="9525">
            <a:solidFill>
              <a:srgbClr val="FFCC66"/>
            </a:solidFill>
            <a:round/>
          </a:ln>
        </p:spPr>
        <p:txBody>
          <a:bodyPr wrap="none" anchor="ctr"/>
          <a:lstStyle/>
          <a:p>
            <a:pPr algn="ctr" latinLnBrk="1"/>
            <a:r>
              <a:rPr lang="zh-CN" altLang="en-US" sz="24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回顾与反思</a:t>
            </a:r>
          </a:p>
        </p:txBody>
      </p:sp>
      <p:grpSp>
        <p:nvGrpSpPr>
          <p:cNvPr id="4" name="组合 3"/>
          <p:cNvGrpSpPr/>
          <p:nvPr/>
        </p:nvGrpSpPr>
        <p:grpSpPr>
          <a:xfrm>
            <a:off x="6705005" y="1850390"/>
            <a:ext cx="3855813" cy="3116937"/>
            <a:chOff x="4521696" y="1555292"/>
            <a:chExt cx="4669003" cy="2831288"/>
          </a:xfrm>
        </p:grpSpPr>
        <p:pic>
          <p:nvPicPr>
            <p:cNvPr id="24587"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21696" y="2540548"/>
              <a:ext cx="1876425" cy="1846032"/>
            </a:xfrm>
            <a:prstGeom prst="rect">
              <a:avLst/>
            </a:prstGeom>
            <a:noFill/>
            <a:ln w="9525">
              <a:noFill/>
              <a:miter lim="800000"/>
            </a:ln>
          </p:spPr>
        </p:pic>
        <p:sp>
          <p:nvSpPr>
            <p:cNvPr id="24588" name="圆角矩形标注 2"/>
            <p:cNvSpPr>
              <a:spLocks noChangeArrowheads="1"/>
            </p:cNvSpPr>
            <p:nvPr/>
          </p:nvSpPr>
          <p:spPr bwMode="auto">
            <a:xfrm>
              <a:off x="6903944" y="1555292"/>
              <a:ext cx="2286755" cy="987076"/>
            </a:xfrm>
            <a:prstGeom prst="wedgeRoundRectCallout">
              <a:avLst>
                <a:gd name="adj1" fmla="val -70389"/>
                <a:gd name="adj2" fmla="val 24565"/>
                <a:gd name="adj3" fmla="val 16667"/>
              </a:avLst>
            </a:prstGeom>
            <a:solidFill>
              <a:schemeClr val="bg1"/>
            </a:solidFill>
            <a:ln w="28575" algn="ctr">
              <a:solidFill>
                <a:srgbClr val="33CCFF"/>
              </a:solidFill>
              <a:round/>
            </a:ln>
          </p:spPr>
          <p:txBody>
            <a:bodyPr/>
            <a:lstStyle/>
            <a:p>
              <a:r>
                <a:rPr lang="zh-CN" altLang="en-US" sz="2000" kern="0">
                  <a:solidFill>
                    <a:sysClr val="windowText" lastClr="00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要看清楚</a:t>
              </a:r>
              <a:r>
                <a:rPr lang="en-US" altLang="zh-CN" sz="2000" kern="0">
                  <a:solidFill>
                    <a:sysClr val="windowText" lastClr="00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1∶4</a:t>
              </a:r>
              <a:r>
                <a:rPr lang="zh-CN" altLang="en-US" sz="2000" kern="0">
                  <a:solidFill>
                    <a:sysClr val="windowText" lastClr="00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到底是哪两个量之间的比。</a:t>
              </a:r>
            </a:p>
          </p:txBody>
        </p:sp>
      </p:grpSp>
      <p:sp>
        <p:nvSpPr>
          <p:cNvPr id="5" name="Text Box 7"/>
          <p:cNvSpPr txBox="1">
            <a:spLocks noChangeArrowheads="1"/>
          </p:cNvSpPr>
          <p:nvPr/>
        </p:nvSpPr>
        <p:spPr bwMode="auto">
          <a:xfrm>
            <a:off x="660400" y="2018962"/>
            <a:ext cx="5386458" cy="2677656"/>
          </a:xfrm>
          <a:prstGeom prst="rect">
            <a:avLst/>
          </a:prstGeom>
          <a:noFill/>
          <a:ln w="9525">
            <a:noFill/>
            <a:miter lim="800000"/>
          </a:ln>
        </p:spPr>
        <p:txBody>
          <a:bodyPr wrap="square">
            <a:spAutoFit/>
          </a:bodyPr>
          <a:lstStyle/>
          <a:p>
            <a:pPr>
              <a:spcBef>
                <a:spcPct val="50000"/>
              </a:spcBef>
            </a:pPr>
            <a:r>
              <a:rPr lang="zh-CN" altLang="en-US" sz="2400" kern="0">
                <a:solidFill>
                  <a:sysClr val="windowText" lastClr="00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   浓缩液体积∶水的体积</a:t>
            </a:r>
          </a:p>
          <a:p>
            <a:pPr>
              <a:spcBef>
                <a:spcPct val="50000"/>
              </a:spcBef>
            </a:pPr>
            <a:r>
              <a:rPr lang="en-US" altLang="zh-CN" sz="2400" kern="0">
                <a:solidFill>
                  <a:sysClr val="windowText" lastClr="00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zh-CN" altLang="en-US" sz="2400" kern="0">
                <a:solidFill>
                  <a:sysClr val="windowText" lastClr="00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      </a:t>
            </a:r>
            <a:r>
              <a:rPr lang="en-US" altLang="zh-CN" sz="2400" kern="0">
                <a:solidFill>
                  <a:sysClr val="windowText" lastClr="00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zh-CN" altLang="en-US" sz="2400" kern="0">
                <a:solidFill>
                  <a:sysClr val="windowText" lastClr="00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 ∶ </a:t>
            </a:r>
            <a:r>
              <a:rPr lang="en-US" altLang="zh-CN" sz="2400" kern="0">
                <a:solidFill>
                  <a:sysClr val="windowText" lastClr="00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zh-CN" altLang="en-US" sz="2400" kern="0">
                <a:solidFill>
                  <a:sysClr val="windowText" lastClr="00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      </a:t>
            </a:r>
            <a:r>
              <a:rPr lang="en-US" altLang="zh-CN" sz="2400" kern="0">
                <a:solidFill>
                  <a:sysClr val="windowText" lastClr="00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zh-CN" altLang="en-US" sz="2400" kern="0">
                <a:solidFill>
                  <a:sysClr val="windowText" lastClr="00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 </a:t>
            </a:r>
          </a:p>
          <a:p>
            <a:pPr>
              <a:spcBef>
                <a:spcPct val="50000"/>
              </a:spcBef>
            </a:pPr>
            <a:r>
              <a:rPr lang="en-US" altLang="zh-CN" sz="2400" kern="0">
                <a:solidFill>
                  <a:sysClr val="windowText" lastClr="00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zh-CN" altLang="en-US" sz="2400" kern="0">
                <a:solidFill>
                  <a:sysClr val="windowText" lastClr="00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      </a:t>
            </a:r>
            <a:r>
              <a:rPr lang="en-US" altLang="zh-CN" sz="2400" kern="0">
                <a:solidFill>
                  <a:sysClr val="windowText" lastClr="00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zh-CN" altLang="en-US" sz="2400" kern="0">
                <a:solidFill>
                  <a:sysClr val="windowText" lastClr="00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 ∶ </a:t>
            </a:r>
            <a:r>
              <a:rPr lang="en-US" altLang="zh-CN" sz="2400" kern="0">
                <a:solidFill>
                  <a:sysClr val="windowText" lastClr="00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zh-CN" altLang="en-US" sz="2400" kern="0">
                <a:solidFill>
                  <a:sysClr val="windowText" lastClr="00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      </a:t>
            </a:r>
            <a:r>
              <a:rPr lang="en-US" altLang="zh-CN" sz="2400" kern="0">
                <a:solidFill>
                  <a:sysClr val="windowText" lastClr="00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r>
              <a:rPr lang="zh-CN" altLang="en-US" sz="2400" kern="0">
                <a:solidFill>
                  <a:sysClr val="windowText" lastClr="00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 </a:t>
            </a:r>
          </a:p>
          <a:p>
            <a:pPr>
              <a:spcBef>
                <a:spcPct val="50000"/>
              </a:spcBef>
            </a:pPr>
            <a:r>
              <a:rPr lang="zh-CN" altLang="en-US" sz="2400" kern="0">
                <a:solidFill>
                  <a:sysClr val="windowText" lastClr="00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答：浓缩液有</a:t>
            </a:r>
            <a:r>
              <a:rPr lang="en-US" altLang="zh-CN" sz="2400" kern="0">
                <a:solidFill>
                  <a:sysClr val="windowText" lastClr="00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____mL,</a:t>
            </a:r>
          </a:p>
          <a:p>
            <a:pPr>
              <a:spcBef>
                <a:spcPct val="50000"/>
              </a:spcBef>
            </a:pPr>
            <a:r>
              <a:rPr lang="en-US" altLang="zh-CN" sz="2400" kern="0">
                <a:solidFill>
                  <a:sysClr val="windowText" lastClr="00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        </a:t>
            </a:r>
            <a:r>
              <a:rPr lang="zh-CN" altLang="en-US" sz="2400" kern="0">
                <a:solidFill>
                  <a:sysClr val="windowText" lastClr="00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水有</a:t>
            </a:r>
            <a:r>
              <a:rPr lang="en-US" altLang="zh-CN" sz="2400" kern="0">
                <a:solidFill>
                  <a:sysClr val="windowText" lastClr="00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____mL</a:t>
            </a:r>
            <a:r>
              <a:rPr lang="zh-CN" altLang="en-US" sz="2400" kern="0">
                <a:solidFill>
                  <a:sysClr val="windowText" lastClr="00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a:t>
            </a:r>
          </a:p>
        </p:txBody>
      </p:sp>
      <p:sp>
        <p:nvSpPr>
          <p:cNvPr id="7" name="TextBox 6"/>
          <p:cNvSpPr txBox="1">
            <a:spLocks noChangeArrowheads="1"/>
          </p:cNvSpPr>
          <p:nvPr/>
        </p:nvSpPr>
        <p:spPr bwMode="auto">
          <a:xfrm>
            <a:off x="912673" y="2605565"/>
            <a:ext cx="720725" cy="461665"/>
          </a:xfrm>
          <a:prstGeom prst="rect">
            <a:avLst/>
          </a:prstGeom>
          <a:noFill/>
          <a:ln w="9525">
            <a:noFill/>
            <a:miter lim="800000"/>
          </a:ln>
        </p:spPr>
        <p:txBody>
          <a:bodyPr>
            <a:spAutoFit/>
          </a:bodyPr>
          <a:lstStyle/>
          <a:p>
            <a:r>
              <a:rPr lang="en-US" altLang="zh-CN" sz="2400" kern="0">
                <a:solidFill>
                  <a:srgbClr val="FF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100</a:t>
            </a:r>
            <a:endParaRPr lang="zh-CN" altLang="en-US" sz="2400" kern="0">
              <a:solidFill>
                <a:srgbClr val="FF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endParaRPr>
          </a:p>
        </p:txBody>
      </p:sp>
      <p:sp>
        <p:nvSpPr>
          <p:cNvPr id="8" name="TextBox 7"/>
          <p:cNvSpPr txBox="1">
            <a:spLocks noChangeArrowheads="1"/>
          </p:cNvSpPr>
          <p:nvPr/>
        </p:nvSpPr>
        <p:spPr bwMode="auto">
          <a:xfrm>
            <a:off x="2083270" y="2605564"/>
            <a:ext cx="720725" cy="461665"/>
          </a:xfrm>
          <a:prstGeom prst="rect">
            <a:avLst/>
          </a:prstGeom>
          <a:noFill/>
          <a:ln w="9525">
            <a:noFill/>
            <a:miter lim="800000"/>
          </a:ln>
        </p:spPr>
        <p:txBody>
          <a:bodyPr>
            <a:spAutoFit/>
          </a:bodyPr>
          <a:lstStyle/>
          <a:p>
            <a:r>
              <a:rPr lang="en-US" altLang="zh-CN" sz="2400" kern="0">
                <a:solidFill>
                  <a:srgbClr val="FF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400</a:t>
            </a:r>
            <a:endParaRPr lang="zh-CN" altLang="en-US" sz="2400" kern="0">
              <a:solidFill>
                <a:srgbClr val="FF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endParaRPr>
          </a:p>
        </p:txBody>
      </p:sp>
      <p:sp>
        <p:nvSpPr>
          <p:cNvPr id="9" name="TextBox 8"/>
          <p:cNvSpPr txBox="1">
            <a:spLocks noChangeArrowheads="1"/>
          </p:cNvSpPr>
          <p:nvPr/>
        </p:nvSpPr>
        <p:spPr bwMode="auto">
          <a:xfrm>
            <a:off x="1096318" y="3127892"/>
            <a:ext cx="496888" cy="461665"/>
          </a:xfrm>
          <a:prstGeom prst="rect">
            <a:avLst/>
          </a:prstGeom>
          <a:noFill/>
          <a:ln w="9525">
            <a:noFill/>
            <a:miter lim="800000"/>
          </a:ln>
        </p:spPr>
        <p:txBody>
          <a:bodyPr>
            <a:spAutoFit/>
          </a:bodyPr>
          <a:lstStyle/>
          <a:p>
            <a:r>
              <a:rPr lang="en-US" altLang="zh-CN" sz="2400" kern="0">
                <a:solidFill>
                  <a:srgbClr val="FF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1</a:t>
            </a:r>
            <a:endParaRPr lang="zh-CN" altLang="en-US" sz="2400" kern="0">
              <a:solidFill>
                <a:srgbClr val="FF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endParaRPr>
          </a:p>
        </p:txBody>
      </p:sp>
      <p:sp>
        <p:nvSpPr>
          <p:cNvPr id="10" name="TextBox 9"/>
          <p:cNvSpPr txBox="1">
            <a:spLocks noChangeArrowheads="1"/>
          </p:cNvSpPr>
          <p:nvPr/>
        </p:nvSpPr>
        <p:spPr bwMode="auto">
          <a:xfrm>
            <a:off x="2251353" y="3127892"/>
            <a:ext cx="498475" cy="461665"/>
          </a:xfrm>
          <a:prstGeom prst="rect">
            <a:avLst/>
          </a:prstGeom>
          <a:noFill/>
          <a:ln w="9525">
            <a:noFill/>
            <a:miter lim="800000"/>
          </a:ln>
        </p:spPr>
        <p:txBody>
          <a:bodyPr>
            <a:spAutoFit/>
          </a:bodyPr>
          <a:lstStyle/>
          <a:p>
            <a:r>
              <a:rPr lang="en-US" altLang="zh-CN" sz="2400" kern="0">
                <a:solidFill>
                  <a:srgbClr val="FF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4</a:t>
            </a:r>
            <a:endParaRPr lang="zh-CN" altLang="en-US" sz="2400" kern="0">
              <a:solidFill>
                <a:srgbClr val="FF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endParaRPr>
          </a:p>
        </p:txBody>
      </p:sp>
      <p:sp>
        <p:nvSpPr>
          <p:cNvPr id="11" name="TextBox 10"/>
          <p:cNvSpPr txBox="1">
            <a:spLocks noChangeArrowheads="1"/>
          </p:cNvSpPr>
          <p:nvPr/>
        </p:nvSpPr>
        <p:spPr bwMode="auto">
          <a:xfrm>
            <a:off x="2520686" y="3650220"/>
            <a:ext cx="719137" cy="461665"/>
          </a:xfrm>
          <a:prstGeom prst="rect">
            <a:avLst/>
          </a:prstGeom>
          <a:noFill/>
          <a:ln w="9525">
            <a:noFill/>
            <a:miter lim="800000"/>
          </a:ln>
        </p:spPr>
        <p:txBody>
          <a:bodyPr>
            <a:spAutoFit/>
          </a:bodyPr>
          <a:lstStyle/>
          <a:p>
            <a:r>
              <a:rPr lang="en-US" altLang="zh-CN" sz="2400" kern="0">
                <a:solidFill>
                  <a:srgbClr val="FF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100</a:t>
            </a:r>
            <a:endParaRPr lang="zh-CN" altLang="en-US" sz="2400" kern="0">
              <a:solidFill>
                <a:srgbClr val="FF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endParaRPr>
          </a:p>
        </p:txBody>
      </p:sp>
      <p:sp>
        <p:nvSpPr>
          <p:cNvPr id="12" name="TextBox 11"/>
          <p:cNvSpPr txBox="1">
            <a:spLocks noChangeArrowheads="1"/>
          </p:cNvSpPr>
          <p:nvPr/>
        </p:nvSpPr>
        <p:spPr bwMode="auto">
          <a:xfrm>
            <a:off x="2029103" y="4164287"/>
            <a:ext cx="720725" cy="461665"/>
          </a:xfrm>
          <a:prstGeom prst="rect">
            <a:avLst/>
          </a:prstGeom>
          <a:noFill/>
          <a:ln w="9525">
            <a:noFill/>
            <a:miter lim="800000"/>
          </a:ln>
        </p:spPr>
        <p:txBody>
          <a:bodyPr>
            <a:spAutoFit/>
          </a:bodyPr>
          <a:lstStyle/>
          <a:p>
            <a:r>
              <a:rPr lang="en-US" altLang="zh-CN" sz="2400" kern="0">
                <a:solidFill>
                  <a:srgbClr val="FF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400</a:t>
            </a:r>
            <a:endParaRPr lang="zh-CN" altLang="en-US" sz="2400" kern="0">
              <a:solidFill>
                <a:srgbClr val="FF0000"/>
              </a:solidFill>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endParaRPr>
          </a:p>
        </p:txBody>
      </p:sp>
      <p:sp>
        <p:nvSpPr>
          <p:cNvPr id="13"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二、探索新知</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nodeType="afterGroup">
                            <p:stCondLst>
                              <p:cond delay="500"/>
                            </p:stCondLst>
                            <p:childTnLst>
                              <p:par>
                                <p:cTn id="9" presetID="24"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to="" calcmode="lin" valueType="num">
                                      <p:cBhvr>
                                        <p:cTn id="11" dur="1" fill="hold"/>
                                        <p:tgtEl>
                                          <p:spTgt spid="2"/>
                                        </p:tgtEl>
                                      </p:cBhvr>
                                    </p:anim>
                                  </p:childTnLst>
                                </p:cTn>
                              </p:par>
                            </p:childTnLst>
                          </p:cTn>
                        </p:par>
                      </p:childTnLst>
                    </p:cTn>
                  </p:par>
                  <p:par>
                    <p:cTn id="12" fill="hold" nodeType="clickPar">
                      <p:stCondLst>
                        <p:cond delay="indefinite"/>
                      </p:stCondLst>
                      <p:childTnLst>
                        <p:par>
                          <p:cTn id="13" fill="hold" nodeType="afterGroup">
                            <p:stCondLst>
                              <p:cond delay="0"/>
                            </p:stCondLst>
                            <p:childTnLst>
                              <p:par>
                                <p:cTn id="14" presetID="24"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 to="" calcmode="lin" valueType="num">
                                      <p:cBhvr>
                                        <p:cTn id="16" dur="1" fill="hold"/>
                                        <p:tgtEl>
                                          <p:spTgt spid="5"/>
                                        </p:tgtEl>
                                      </p:cBhvr>
                                    </p:anim>
                                  </p:childTnLst>
                                </p:cTn>
                              </p:par>
                            </p:childTnLst>
                          </p:cTn>
                        </p:par>
                      </p:childTnLst>
                    </p:cTn>
                  </p:par>
                  <p:par>
                    <p:cTn id="17" fill="hold" nodeType="clickPar">
                      <p:stCondLst>
                        <p:cond delay="indefinite"/>
                      </p:stCondLst>
                      <p:childTnLst>
                        <p:par>
                          <p:cTn id="18" fill="hold" nodeType="after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nodeType="clickPar">
                      <p:stCondLst>
                        <p:cond delay="indefinite"/>
                      </p:stCondLst>
                      <p:childTnLst>
                        <p:par>
                          <p:cTn id="23" fill="hold" nodeType="after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nodeType="clickPar">
                      <p:stCondLst>
                        <p:cond delay="indefinite"/>
                      </p:stCondLst>
                      <p:childTnLst>
                        <p:par>
                          <p:cTn id="28" fill="hold" nodeType="after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par>
                    <p:cTn id="32" fill="hold" nodeType="clickPar">
                      <p:stCondLst>
                        <p:cond delay="indefinite"/>
                      </p:stCondLst>
                      <p:childTnLst>
                        <p:par>
                          <p:cTn id="33" fill="hold" nodeType="after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childTnLst>
                          </p:cTn>
                        </p:par>
                      </p:childTnLst>
                    </p:cTn>
                  </p:par>
                  <p:par>
                    <p:cTn id="37" fill="hold" nodeType="clickPar">
                      <p:stCondLst>
                        <p:cond delay="indefinite"/>
                      </p:stCondLst>
                      <p:childTnLst>
                        <p:par>
                          <p:cTn id="38" fill="hold" nodeType="after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childTnLst>
                          </p:cTn>
                        </p:par>
                      </p:childTnLst>
                    </p:cTn>
                  </p:par>
                  <p:par>
                    <p:cTn id="42" fill="hold" nodeType="clickPar">
                      <p:stCondLst>
                        <p:cond delay="indefinite"/>
                      </p:stCondLst>
                      <p:childTnLst>
                        <p:par>
                          <p:cTn id="43" fill="hold" nodeType="afterGroup">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7" grpId="0"/>
      <p:bldP spid="8" grpId="0"/>
      <p:bldP spid="9" grpId="0"/>
      <p:bldP spid="10" grpId="0"/>
      <p:bldP spid="11" grpId="0"/>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20.04.14"/>
  <p:tag name="AS_TITLE" val="Aspose.Slides for .NET 4.0 Client Profile"/>
  <p:tag name="AS_VERSION" val="20.4"/>
  <p:tag name="ISLIDE.GUIDESSETTING" val="{&quot;Id&quot;:null,&quot;Name&quot;:&quot;正常&quot;,&quot;HeaderHeight&quot;:14.0,&quot;FooterHeight&quot;:9.0,&quot;SideMargin&quot;:5.5,&quot;TopMargin&quot;:0.0,&quot;BottomMargin&quot;:0.0,&quot;IntervalMargin&quot;:1.5,&quot;SettingType&quot;:&quot;System&quot;}"/>
</p:tagLst>
</file>

<file path=ppt/theme/theme1.xml><?xml version="1.0" encoding="utf-8"?>
<a:theme xmlns:a="http://schemas.openxmlformats.org/drawingml/2006/main" name="办公资源网：www.bangongziyuan.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Arial"/>
        <a:cs typeface="Arial"/>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1012</Words>
  <Application>Microsoft Office PowerPoint</Application>
  <PresentationFormat>宽屏</PresentationFormat>
  <Paragraphs>119</Paragraphs>
  <Slides>16</Slides>
  <Notes>1</Notes>
  <HiddenSlides>0</HiddenSlides>
  <MMClips>0</MMClips>
  <ScaleCrop>false</ScaleCrop>
  <HeadingPairs>
    <vt:vector size="8" baseType="variant">
      <vt:variant>
        <vt:lpstr>已用的字体</vt:lpstr>
      </vt:variant>
      <vt:variant>
        <vt:i4>5</vt:i4>
      </vt:variant>
      <vt:variant>
        <vt:lpstr>主题</vt:lpstr>
      </vt:variant>
      <vt:variant>
        <vt:i4>1</vt:i4>
      </vt:variant>
      <vt:variant>
        <vt:lpstr>嵌入 OLE 服务器</vt:lpstr>
      </vt:variant>
      <vt:variant>
        <vt:i4>1</vt:i4>
      </vt:variant>
      <vt:variant>
        <vt:lpstr>幻灯片标题</vt:lpstr>
      </vt:variant>
      <vt:variant>
        <vt:i4>16</vt:i4>
      </vt:variant>
    </vt:vector>
  </HeadingPairs>
  <TitlesOfParts>
    <vt:vector size="23" baseType="lpstr">
      <vt:lpstr>FandolFang R</vt:lpstr>
      <vt:lpstr>思源黑体 CN Light</vt:lpstr>
      <vt:lpstr>思源黑体 CN Medium</vt:lpstr>
      <vt:lpstr>Arial</vt:lpstr>
      <vt:lpstr>Calibri</vt:lpstr>
      <vt:lpstr>办公资源网：www.bangongziyuan.com</vt:lpstr>
      <vt:lpstr>Equation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天 下</cp:lastModifiedBy>
  <cp:revision>2</cp:revision>
  <cp:lastPrinted>2020-07-20T11:58:52Z</cp:lastPrinted>
  <dcterms:created xsi:type="dcterms:W3CDTF">2020-07-20T11:58:52Z</dcterms:created>
  <dcterms:modified xsi:type="dcterms:W3CDTF">2021-01-08T23:14:43Z</dcterms:modified>
</cp:coreProperties>
</file>