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3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87" r:id="rId15"/>
    <p:sldId id="274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38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38" y="114"/>
      </p:cViewPr>
      <p:guideLst>
        <p:guide pos="438"/>
        <p:guide pos="7256"/>
        <p:guide orient="horz" pos="600"/>
        <p:guide orient="horz" pos="664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778D7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778D7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45" t="20565" r="12349" b="55314"/>
          <a:stretch>
            <a:fillRect/>
          </a:stretch>
        </p:blipFill>
        <p:spPr>
          <a:xfrm>
            <a:off x="9998012" y="65378"/>
            <a:ext cx="2206657" cy="2559725"/>
          </a:xfrm>
          <a:custGeom>
            <a:avLst/>
            <a:gdLst>
              <a:gd name="connsiteX0" fmla="*/ 1103329 w 2206657"/>
              <a:gd name="connsiteY0" fmla="*/ 0 h 2559725"/>
              <a:gd name="connsiteX1" fmla="*/ 2206657 w 2206657"/>
              <a:gd name="connsiteY1" fmla="*/ 551665 h 2559725"/>
              <a:gd name="connsiteX2" fmla="*/ 2206657 w 2206657"/>
              <a:gd name="connsiteY2" fmla="*/ 2008060 h 2559725"/>
              <a:gd name="connsiteX3" fmla="*/ 1103329 w 2206657"/>
              <a:gd name="connsiteY3" fmla="*/ 2559725 h 2559725"/>
              <a:gd name="connsiteX4" fmla="*/ 0 w 2206657"/>
              <a:gd name="connsiteY4" fmla="*/ 2008060 h 2559725"/>
              <a:gd name="connsiteX5" fmla="*/ 0 w 2206657"/>
              <a:gd name="connsiteY5" fmla="*/ 551665 h 2559725"/>
              <a:gd name="connsiteX6" fmla="*/ 1103329 w 2206657"/>
              <a:gd name="connsiteY6" fmla="*/ 0 h 255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7" h="2559725">
                <a:moveTo>
                  <a:pt x="1103329" y="0"/>
                </a:moveTo>
                <a:lnTo>
                  <a:pt x="2206657" y="551665"/>
                </a:lnTo>
                <a:lnTo>
                  <a:pt x="2206657" y="2008060"/>
                </a:lnTo>
                <a:lnTo>
                  <a:pt x="1103329" y="2559725"/>
                </a:lnTo>
                <a:lnTo>
                  <a:pt x="0" y="2008060"/>
                </a:lnTo>
                <a:lnTo>
                  <a:pt x="0" y="551665"/>
                </a:lnTo>
                <a:lnTo>
                  <a:pt x="1103329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03" t="20643" r="39191" b="55236"/>
          <a:stretch>
            <a:fillRect/>
          </a:stretch>
        </p:blipFill>
        <p:spPr>
          <a:xfrm>
            <a:off x="7675730" y="73687"/>
            <a:ext cx="2206655" cy="2559723"/>
          </a:xfrm>
          <a:custGeom>
            <a:avLst/>
            <a:gdLst>
              <a:gd name="connsiteX0" fmla="*/ 1103327 w 2206655"/>
              <a:gd name="connsiteY0" fmla="*/ 0 h 2559723"/>
              <a:gd name="connsiteX1" fmla="*/ 2206655 w 2206655"/>
              <a:gd name="connsiteY1" fmla="*/ 551665 h 2559723"/>
              <a:gd name="connsiteX2" fmla="*/ 2206655 w 2206655"/>
              <a:gd name="connsiteY2" fmla="*/ 2008059 h 2559723"/>
              <a:gd name="connsiteX3" fmla="*/ 1103327 w 2206655"/>
              <a:gd name="connsiteY3" fmla="*/ 2559723 h 2559723"/>
              <a:gd name="connsiteX4" fmla="*/ 0 w 2206655"/>
              <a:gd name="connsiteY4" fmla="*/ 2008059 h 2559723"/>
              <a:gd name="connsiteX5" fmla="*/ 0 w 2206655"/>
              <a:gd name="connsiteY5" fmla="*/ 551665 h 2559723"/>
              <a:gd name="connsiteX6" fmla="*/ 1103327 w 2206655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5" h="2559723">
                <a:moveTo>
                  <a:pt x="1103327" y="0"/>
                </a:moveTo>
                <a:lnTo>
                  <a:pt x="2206655" y="551665"/>
                </a:lnTo>
                <a:lnTo>
                  <a:pt x="2206655" y="2008059"/>
                </a:lnTo>
                <a:lnTo>
                  <a:pt x="1103327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7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0643" r="66033" b="55236"/>
          <a:stretch>
            <a:fillRect/>
          </a:stretch>
        </p:blipFill>
        <p:spPr>
          <a:xfrm>
            <a:off x="5353446" y="7368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81" t="40508" b="35371"/>
          <a:stretch>
            <a:fillRect/>
          </a:stretch>
        </p:blipFill>
        <p:spPr>
          <a:xfrm>
            <a:off x="11143118" y="2181829"/>
            <a:ext cx="2129990" cy="2559722"/>
          </a:xfrm>
          <a:custGeom>
            <a:avLst/>
            <a:gdLst>
              <a:gd name="connsiteX0" fmla="*/ 1103328 w 2129990"/>
              <a:gd name="connsiteY0" fmla="*/ 0 h 2559722"/>
              <a:gd name="connsiteX1" fmla="*/ 2129990 w 2129990"/>
              <a:gd name="connsiteY1" fmla="*/ 513332 h 2559722"/>
              <a:gd name="connsiteX2" fmla="*/ 2129990 w 2129990"/>
              <a:gd name="connsiteY2" fmla="*/ 2046390 h 2559722"/>
              <a:gd name="connsiteX3" fmla="*/ 1103328 w 2129990"/>
              <a:gd name="connsiteY3" fmla="*/ 2559722 h 2559722"/>
              <a:gd name="connsiteX4" fmla="*/ 0 w 2129990"/>
              <a:gd name="connsiteY4" fmla="*/ 2008058 h 2559722"/>
              <a:gd name="connsiteX5" fmla="*/ 0 w 2129990"/>
              <a:gd name="connsiteY5" fmla="*/ 551664 h 2559722"/>
              <a:gd name="connsiteX6" fmla="*/ 1103328 w 2129990"/>
              <a:gd name="connsiteY6" fmla="*/ 0 h 255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9990" h="2559722">
                <a:moveTo>
                  <a:pt x="1103328" y="0"/>
                </a:moveTo>
                <a:lnTo>
                  <a:pt x="2129990" y="513332"/>
                </a:lnTo>
                <a:lnTo>
                  <a:pt x="2129990" y="2046390"/>
                </a:lnTo>
                <a:lnTo>
                  <a:pt x="1103328" y="2559722"/>
                </a:lnTo>
                <a:lnTo>
                  <a:pt x="0" y="2008058"/>
                </a:lnTo>
                <a:lnTo>
                  <a:pt x="0" y="551664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7" t="40663" r="25728" b="35216"/>
          <a:stretch>
            <a:fillRect/>
          </a:stretch>
        </p:blipFill>
        <p:spPr>
          <a:xfrm>
            <a:off x="8840518" y="2198200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6" t="40663" r="52498" b="35216"/>
          <a:stretch>
            <a:fillRect/>
          </a:stretch>
        </p:blipFill>
        <p:spPr>
          <a:xfrm>
            <a:off x="6524430" y="2198201"/>
            <a:ext cx="2206655" cy="2559723"/>
          </a:xfrm>
          <a:custGeom>
            <a:avLst/>
            <a:gdLst>
              <a:gd name="connsiteX0" fmla="*/ 1103328 w 2206655"/>
              <a:gd name="connsiteY0" fmla="*/ 0 h 2559723"/>
              <a:gd name="connsiteX1" fmla="*/ 2206655 w 2206655"/>
              <a:gd name="connsiteY1" fmla="*/ 551665 h 2559723"/>
              <a:gd name="connsiteX2" fmla="*/ 2206655 w 2206655"/>
              <a:gd name="connsiteY2" fmla="*/ 2008059 h 2559723"/>
              <a:gd name="connsiteX3" fmla="*/ 1103328 w 2206655"/>
              <a:gd name="connsiteY3" fmla="*/ 2559723 h 2559723"/>
              <a:gd name="connsiteX4" fmla="*/ 0 w 2206655"/>
              <a:gd name="connsiteY4" fmla="*/ 2008059 h 2559723"/>
              <a:gd name="connsiteX5" fmla="*/ 0 w 2206655"/>
              <a:gd name="connsiteY5" fmla="*/ 551665 h 2559723"/>
              <a:gd name="connsiteX6" fmla="*/ 1103328 w 2206655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5" h="2559723">
                <a:moveTo>
                  <a:pt x="1103328" y="0"/>
                </a:moveTo>
                <a:lnTo>
                  <a:pt x="2206655" y="551665"/>
                </a:lnTo>
                <a:lnTo>
                  <a:pt x="2206655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70" t="60340" r="39325" b="15539"/>
          <a:stretch>
            <a:fillRect/>
          </a:stretch>
        </p:blipFill>
        <p:spPr>
          <a:xfrm>
            <a:off x="7664174" y="428640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99" t="60452" r="12496" b="15427"/>
          <a:stretch>
            <a:fillRect/>
          </a:stretch>
        </p:blipFill>
        <p:spPr>
          <a:xfrm>
            <a:off x="9985344" y="429827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45346" r="-886" b="40208"/>
          <a:stretch>
            <a:fillRect/>
          </a:stretch>
        </p:blipFill>
        <p:spPr>
          <a:xfrm>
            <a:off x="13273108" y="2695161"/>
            <a:ext cx="76664" cy="1533058"/>
          </a:xfrm>
          <a:custGeom>
            <a:avLst/>
            <a:gdLst>
              <a:gd name="connsiteX0" fmla="*/ 0 w 76664"/>
              <a:gd name="connsiteY0" fmla="*/ 0 h 1533058"/>
              <a:gd name="connsiteX1" fmla="*/ 76664 w 76664"/>
              <a:gd name="connsiteY1" fmla="*/ 38332 h 1533058"/>
              <a:gd name="connsiteX2" fmla="*/ 76664 w 76664"/>
              <a:gd name="connsiteY2" fmla="*/ 1494726 h 1533058"/>
              <a:gd name="connsiteX3" fmla="*/ 0 w 76664"/>
              <a:gd name="connsiteY3" fmla="*/ 1533058 h 1533058"/>
              <a:gd name="connsiteX4" fmla="*/ 0 w 76664"/>
              <a:gd name="connsiteY4" fmla="*/ 0 h 153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64" h="1533058">
                <a:moveTo>
                  <a:pt x="0" y="0"/>
                </a:moveTo>
                <a:lnTo>
                  <a:pt x="76664" y="38332"/>
                </a:lnTo>
                <a:lnTo>
                  <a:pt x="76664" y="1494726"/>
                </a:lnTo>
                <a:lnTo>
                  <a:pt x="0" y="1533058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78D7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>
                      <a:solidFill>
                        <a:srgbClr val="778D7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5.1.2</a:t>
                  </a:r>
                  <a:r>
                    <a:rPr lang="zh-CN" altLang="en-US" sz="4400" b="1">
                      <a:solidFill>
                        <a:srgbClr val="778D7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圆的认识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第五单元  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778D7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3166" y="1198558"/>
            <a:ext cx="10858500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1、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想一想，我们已经学过的平面图形中有哪些是轴对称图形？哪些图形的对称轴只有一条？哪些不止一条？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60400" y="2533240"/>
            <a:ext cx="10473174" cy="5038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轴对称图形有正方形、长方形、等腰三角形、等边三角形、等腰梯形和圆。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83166" y="3037096"/>
            <a:ext cx="7416800" cy="23505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只有一条对称轴的是：等腰三角形、等腰梯形</a:t>
            </a: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有两条对称轴的是：长方形</a:t>
            </a: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有三条对称轴的是：等边三角形</a:t>
            </a: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有四条对称轴的是：正方形</a:t>
            </a: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有无数条对称轴的是：圆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 、展示提升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图片 2"/>
          <p:cNvPicPr>
            <a:picLocks noChangeAspect="1"/>
          </p:cNvPicPr>
          <p:nvPr/>
        </p:nvPicPr>
        <p:blipFill>
          <a:blip r:embed="rId2"/>
          <a:srcRect l="4047" t="37090" r="14861" b="28854"/>
          <a:stretch>
            <a:fillRect/>
          </a:stretch>
        </p:blipFill>
        <p:spPr bwMode="auto">
          <a:xfrm>
            <a:off x="1703903" y="1204999"/>
            <a:ext cx="8064500" cy="424815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99610" y="3195619"/>
            <a:ext cx="14398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无数条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0010" y="3192549"/>
            <a:ext cx="14398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无数条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160990" y="3192549"/>
            <a:ext cx="936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54065" y="5407825"/>
            <a:ext cx="857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03559" y="5410931"/>
            <a:ext cx="865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160990" y="5410931"/>
            <a:ext cx="863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 、展示提升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图片 1"/>
          <p:cNvPicPr>
            <a:picLocks noChangeAspect="1"/>
          </p:cNvPicPr>
          <p:nvPr/>
        </p:nvPicPr>
        <p:blipFill>
          <a:blip r:embed="rId2"/>
          <a:srcRect l="2084" t="25504" r="4715" b="11118"/>
          <a:stretch>
            <a:fillRect/>
          </a:stretch>
        </p:blipFill>
        <p:spPr bwMode="auto">
          <a:xfrm>
            <a:off x="2290797" y="2826657"/>
            <a:ext cx="7758112" cy="177006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660400" y="1314822"/>
            <a:ext cx="90262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利用圆规和三角尺，你能画出下面这些美丽的图案吗？试试看。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 、展示提升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453929" y="2772631"/>
            <a:ext cx="8975882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今天我们学习了哪些知识？你会用圆设计图案了吗？</a:t>
            </a:r>
          </a:p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</a:t>
            </a:r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12" y="2274335"/>
            <a:ext cx="2552438" cy="36391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45" t="20565" r="12349" b="55314"/>
          <a:stretch>
            <a:fillRect/>
          </a:stretch>
        </p:blipFill>
        <p:spPr>
          <a:xfrm>
            <a:off x="9998012" y="65378"/>
            <a:ext cx="2206657" cy="2559725"/>
          </a:xfrm>
          <a:custGeom>
            <a:avLst/>
            <a:gdLst>
              <a:gd name="connsiteX0" fmla="*/ 1103329 w 2206657"/>
              <a:gd name="connsiteY0" fmla="*/ 0 h 2559725"/>
              <a:gd name="connsiteX1" fmla="*/ 2206657 w 2206657"/>
              <a:gd name="connsiteY1" fmla="*/ 551665 h 2559725"/>
              <a:gd name="connsiteX2" fmla="*/ 2206657 w 2206657"/>
              <a:gd name="connsiteY2" fmla="*/ 2008060 h 2559725"/>
              <a:gd name="connsiteX3" fmla="*/ 1103329 w 2206657"/>
              <a:gd name="connsiteY3" fmla="*/ 2559725 h 2559725"/>
              <a:gd name="connsiteX4" fmla="*/ 0 w 2206657"/>
              <a:gd name="connsiteY4" fmla="*/ 2008060 h 2559725"/>
              <a:gd name="connsiteX5" fmla="*/ 0 w 2206657"/>
              <a:gd name="connsiteY5" fmla="*/ 551665 h 2559725"/>
              <a:gd name="connsiteX6" fmla="*/ 1103329 w 2206657"/>
              <a:gd name="connsiteY6" fmla="*/ 0 h 255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7" h="2559725">
                <a:moveTo>
                  <a:pt x="1103329" y="0"/>
                </a:moveTo>
                <a:lnTo>
                  <a:pt x="2206657" y="551665"/>
                </a:lnTo>
                <a:lnTo>
                  <a:pt x="2206657" y="2008060"/>
                </a:lnTo>
                <a:lnTo>
                  <a:pt x="1103329" y="2559725"/>
                </a:lnTo>
                <a:lnTo>
                  <a:pt x="0" y="2008060"/>
                </a:lnTo>
                <a:lnTo>
                  <a:pt x="0" y="551665"/>
                </a:lnTo>
                <a:lnTo>
                  <a:pt x="1103329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03" t="20643" r="39191" b="55236"/>
          <a:stretch>
            <a:fillRect/>
          </a:stretch>
        </p:blipFill>
        <p:spPr>
          <a:xfrm>
            <a:off x="7675730" y="73687"/>
            <a:ext cx="2206655" cy="2559723"/>
          </a:xfrm>
          <a:custGeom>
            <a:avLst/>
            <a:gdLst>
              <a:gd name="connsiteX0" fmla="*/ 1103327 w 2206655"/>
              <a:gd name="connsiteY0" fmla="*/ 0 h 2559723"/>
              <a:gd name="connsiteX1" fmla="*/ 2206655 w 2206655"/>
              <a:gd name="connsiteY1" fmla="*/ 551665 h 2559723"/>
              <a:gd name="connsiteX2" fmla="*/ 2206655 w 2206655"/>
              <a:gd name="connsiteY2" fmla="*/ 2008059 h 2559723"/>
              <a:gd name="connsiteX3" fmla="*/ 1103327 w 2206655"/>
              <a:gd name="connsiteY3" fmla="*/ 2559723 h 2559723"/>
              <a:gd name="connsiteX4" fmla="*/ 0 w 2206655"/>
              <a:gd name="connsiteY4" fmla="*/ 2008059 h 2559723"/>
              <a:gd name="connsiteX5" fmla="*/ 0 w 2206655"/>
              <a:gd name="connsiteY5" fmla="*/ 551665 h 2559723"/>
              <a:gd name="connsiteX6" fmla="*/ 1103327 w 2206655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5" h="2559723">
                <a:moveTo>
                  <a:pt x="1103327" y="0"/>
                </a:moveTo>
                <a:lnTo>
                  <a:pt x="2206655" y="551665"/>
                </a:lnTo>
                <a:lnTo>
                  <a:pt x="2206655" y="2008059"/>
                </a:lnTo>
                <a:lnTo>
                  <a:pt x="1103327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7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0643" r="66033" b="55236"/>
          <a:stretch>
            <a:fillRect/>
          </a:stretch>
        </p:blipFill>
        <p:spPr>
          <a:xfrm>
            <a:off x="5353446" y="7368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81" t="40508" b="35371"/>
          <a:stretch>
            <a:fillRect/>
          </a:stretch>
        </p:blipFill>
        <p:spPr>
          <a:xfrm>
            <a:off x="11143118" y="2181829"/>
            <a:ext cx="2129990" cy="2559722"/>
          </a:xfrm>
          <a:custGeom>
            <a:avLst/>
            <a:gdLst>
              <a:gd name="connsiteX0" fmla="*/ 1103328 w 2129990"/>
              <a:gd name="connsiteY0" fmla="*/ 0 h 2559722"/>
              <a:gd name="connsiteX1" fmla="*/ 2129990 w 2129990"/>
              <a:gd name="connsiteY1" fmla="*/ 513332 h 2559722"/>
              <a:gd name="connsiteX2" fmla="*/ 2129990 w 2129990"/>
              <a:gd name="connsiteY2" fmla="*/ 2046390 h 2559722"/>
              <a:gd name="connsiteX3" fmla="*/ 1103328 w 2129990"/>
              <a:gd name="connsiteY3" fmla="*/ 2559722 h 2559722"/>
              <a:gd name="connsiteX4" fmla="*/ 0 w 2129990"/>
              <a:gd name="connsiteY4" fmla="*/ 2008058 h 2559722"/>
              <a:gd name="connsiteX5" fmla="*/ 0 w 2129990"/>
              <a:gd name="connsiteY5" fmla="*/ 551664 h 2559722"/>
              <a:gd name="connsiteX6" fmla="*/ 1103328 w 2129990"/>
              <a:gd name="connsiteY6" fmla="*/ 0 h 255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9990" h="2559722">
                <a:moveTo>
                  <a:pt x="1103328" y="0"/>
                </a:moveTo>
                <a:lnTo>
                  <a:pt x="2129990" y="513332"/>
                </a:lnTo>
                <a:lnTo>
                  <a:pt x="2129990" y="2046390"/>
                </a:lnTo>
                <a:lnTo>
                  <a:pt x="1103328" y="2559722"/>
                </a:lnTo>
                <a:lnTo>
                  <a:pt x="0" y="2008058"/>
                </a:lnTo>
                <a:lnTo>
                  <a:pt x="0" y="551664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7" t="40663" r="25728" b="35216"/>
          <a:stretch>
            <a:fillRect/>
          </a:stretch>
        </p:blipFill>
        <p:spPr>
          <a:xfrm>
            <a:off x="8840518" y="2198200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6" t="40663" r="52498" b="35216"/>
          <a:stretch>
            <a:fillRect/>
          </a:stretch>
        </p:blipFill>
        <p:spPr>
          <a:xfrm>
            <a:off x="6524430" y="2198201"/>
            <a:ext cx="2206655" cy="2559723"/>
          </a:xfrm>
          <a:custGeom>
            <a:avLst/>
            <a:gdLst>
              <a:gd name="connsiteX0" fmla="*/ 1103328 w 2206655"/>
              <a:gd name="connsiteY0" fmla="*/ 0 h 2559723"/>
              <a:gd name="connsiteX1" fmla="*/ 2206655 w 2206655"/>
              <a:gd name="connsiteY1" fmla="*/ 551665 h 2559723"/>
              <a:gd name="connsiteX2" fmla="*/ 2206655 w 2206655"/>
              <a:gd name="connsiteY2" fmla="*/ 2008059 h 2559723"/>
              <a:gd name="connsiteX3" fmla="*/ 1103328 w 2206655"/>
              <a:gd name="connsiteY3" fmla="*/ 2559723 h 2559723"/>
              <a:gd name="connsiteX4" fmla="*/ 0 w 2206655"/>
              <a:gd name="connsiteY4" fmla="*/ 2008059 h 2559723"/>
              <a:gd name="connsiteX5" fmla="*/ 0 w 2206655"/>
              <a:gd name="connsiteY5" fmla="*/ 551665 h 2559723"/>
              <a:gd name="connsiteX6" fmla="*/ 1103328 w 2206655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5" h="2559723">
                <a:moveTo>
                  <a:pt x="1103328" y="0"/>
                </a:moveTo>
                <a:lnTo>
                  <a:pt x="2206655" y="551665"/>
                </a:lnTo>
                <a:lnTo>
                  <a:pt x="2206655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70" t="60340" r="39325" b="15539"/>
          <a:stretch>
            <a:fillRect/>
          </a:stretch>
        </p:blipFill>
        <p:spPr>
          <a:xfrm>
            <a:off x="7664174" y="428640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99" t="60452" r="12496" b="15427"/>
          <a:stretch>
            <a:fillRect/>
          </a:stretch>
        </p:blipFill>
        <p:spPr>
          <a:xfrm>
            <a:off x="9985344" y="429827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45346" r="-886" b="40208"/>
          <a:stretch>
            <a:fillRect/>
          </a:stretch>
        </p:blipFill>
        <p:spPr>
          <a:xfrm>
            <a:off x="13273108" y="2695161"/>
            <a:ext cx="76664" cy="1533058"/>
          </a:xfrm>
          <a:custGeom>
            <a:avLst/>
            <a:gdLst>
              <a:gd name="connsiteX0" fmla="*/ 0 w 76664"/>
              <a:gd name="connsiteY0" fmla="*/ 0 h 1533058"/>
              <a:gd name="connsiteX1" fmla="*/ 76664 w 76664"/>
              <a:gd name="connsiteY1" fmla="*/ 38332 h 1533058"/>
              <a:gd name="connsiteX2" fmla="*/ 76664 w 76664"/>
              <a:gd name="connsiteY2" fmla="*/ 1494726 h 1533058"/>
              <a:gd name="connsiteX3" fmla="*/ 0 w 76664"/>
              <a:gd name="connsiteY3" fmla="*/ 1533058 h 1533058"/>
              <a:gd name="connsiteX4" fmla="*/ 0 w 76664"/>
              <a:gd name="connsiteY4" fmla="*/ 0 h 153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64" h="1533058">
                <a:moveTo>
                  <a:pt x="0" y="0"/>
                </a:moveTo>
                <a:lnTo>
                  <a:pt x="76664" y="38332"/>
                </a:lnTo>
                <a:lnTo>
                  <a:pt x="76664" y="1494726"/>
                </a:lnTo>
                <a:lnTo>
                  <a:pt x="0" y="1533058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78D7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4400" b="1">
                      <a:solidFill>
                        <a:srgbClr val="778D7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778D77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第五单元  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778D7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60400" y="1176843"/>
            <a:ext cx="8064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把圆沿任何一条直径对折，你发现了什么？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0400" y="1754295"/>
            <a:ext cx="32369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两边可以重合。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78060" y="2441750"/>
            <a:ext cx="11035881" cy="127389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圆是轴对称图形，它有无数条对称轴，任意一条直径所在的直线都是它的对称轴。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一、自主学习  探究新知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87825" y="1794713"/>
            <a:ext cx="3816350" cy="345598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一、自主学习  探究新知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03738" y="2123918"/>
            <a:ext cx="3184525" cy="316865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660400" y="1893086"/>
            <a:ext cx="25106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1、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先画出一个圆</a:t>
            </a:r>
          </a:p>
        </p:txBody>
      </p: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660400" y="1209346"/>
            <a:ext cx="43926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用圆设计美丽的图案。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一、自主学习  探究新知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241006" y="2233306"/>
            <a:ext cx="3709988" cy="35274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660400" y="1300932"/>
            <a:ext cx="79930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2、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然后在圆上画两条经过圆心并且互相垂直的直线。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一、自主学习  探究新知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71975" y="2362201"/>
            <a:ext cx="3448050" cy="315436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660400" y="1295260"/>
            <a:ext cx="104631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3、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在直线与圆的四个交点中，连接相邻的两个交点构造线段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一、自主学习  探究新知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68007" y="2163764"/>
            <a:ext cx="3455987" cy="34258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660400" y="1288196"/>
            <a:ext cx="8064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4、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以交点构造的线段为直径，画一个过大圆圆心的半圆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一、自主学习  探究新知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17244" y="2203450"/>
            <a:ext cx="2957513" cy="295433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660400" y="1212066"/>
            <a:ext cx="79930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5、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以交点构造的四条线段为直径，依次作出半圆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一、自主学习  探究新知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>
            <a:spLocks noChangeArrowheads="1"/>
          </p:cNvSpPr>
          <p:nvPr/>
        </p:nvSpPr>
        <p:spPr bwMode="auto">
          <a:xfrm>
            <a:off x="660400" y="1246367"/>
            <a:ext cx="77771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请你试着用圆规和直尺画一画下面的图形。</a:t>
            </a:r>
          </a:p>
        </p:txBody>
      </p:sp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86881" y="2262288"/>
            <a:ext cx="3124200" cy="304641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515894" y="2124176"/>
            <a:ext cx="3457575" cy="31845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一、自主学习  探究新知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宽屏</PresentationFormat>
  <Paragraphs>54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2020-07-20T11:58:56Z</cp:lastPrinted>
  <dcterms:created xsi:type="dcterms:W3CDTF">2020-07-20T11:58:56Z</dcterms:created>
  <dcterms:modified xsi:type="dcterms:W3CDTF">2021-01-08T23:15:26Z</dcterms:modified>
</cp:coreProperties>
</file>