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6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87" r:id="rId12"/>
    <p:sldId id="269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65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>
        <p:guide pos="416"/>
        <p:guide pos="7265"/>
        <p:guide orient="horz" pos="600"/>
        <p:guide orient="horz" pos="664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69A4E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69A4E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96" t="433" r="3897" b="73108"/>
          <a:stretch>
            <a:fillRect/>
          </a:stretch>
        </p:blipFill>
        <p:spPr>
          <a:xfrm>
            <a:off x="8543797" y="-38758"/>
            <a:ext cx="3636315" cy="1827750"/>
          </a:xfrm>
          <a:custGeom>
            <a:avLst/>
            <a:gdLst>
              <a:gd name="connsiteX0" fmla="*/ 0 w 3636315"/>
              <a:gd name="connsiteY0" fmla="*/ 0 h 1827750"/>
              <a:gd name="connsiteX1" fmla="*/ 3636315 w 3636315"/>
              <a:gd name="connsiteY1" fmla="*/ 19186 h 1827750"/>
              <a:gd name="connsiteX2" fmla="*/ 1808565 w 3636315"/>
              <a:gd name="connsiteY2" fmla="*/ 1827750 h 1827750"/>
              <a:gd name="connsiteX3" fmla="*/ 0 w 3636315"/>
              <a:gd name="connsiteY3" fmla="*/ 0 h 182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6315" h="1827749">
                <a:moveTo>
                  <a:pt x="0" y="0"/>
                </a:moveTo>
                <a:lnTo>
                  <a:pt x="3636315" y="19186"/>
                </a:lnTo>
                <a:lnTo>
                  <a:pt x="1808565" y="18277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4" t="433" r="38829" b="73108"/>
          <a:stretch>
            <a:fillRect/>
          </a:stretch>
        </p:blipFill>
        <p:spPr>
          <a:xfrm>
            <a:off x="4925568" y="-38757"/>
            <a:ext cx="3636314" cy="1827749"/>
          </a:xfrm>
          <a:custGeom>
            <a:avLst/>
            <a:gdLst>
              <a:gd name="connsiteX0" fmla="*/ 0 w 3636314"/>
              <a:gd name="connsiteY0" fmla="*/ 0 h 1827749"/>
              <a:gd name="connsiteX1" fmla="*/ 3636314 w 3636314"/>
              <a:gd name="connsiteY1" fmla="*/ 19185 h 1827749"/>
              <a:gd name="connsiteX2" fmla="*/ 1808565 w 3636314"/>
              <a:gd name="connsiteY2" fmla="*/ 1827749 h 1827749"/>
              <a:gd name="connsiteX3" fmla="*/ 0 w 3636314"/>
              <a:gd name="connsiteY3" fmla="*/ 0 h 182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6314" h="1827749">
                <a:moveTo>
                  <a:pt x="0" y="0"/>
                </a:moveTo>
                <a:lnTo>
                  <a:pt x="3636314" y="19185"/>
                </a:lnTo>
                <a:lnTo>
                  <a:pt x="1808565" y="182774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1" t="2533" r="24789" b="55363"/>
          <a:stretch>
            <a:fillRect/>
          </a:stretch>
        </p:blipFill>
        <p:spPr>
          <a:xfrm>
            <a:off x="7107628" y="106264"/>
            <a:ext cx="2908512" cy="2908513"/>
          </a:xfrm>
          <a:custGeom>
            <a:avLst/>
            <a:gdLst>
              <a:gd name="connsiteX0" fmla="*/ 1471316 w 2908512"/>
              <a:gd name="connsiteY0" fmla="*/ 0 h 2908513"/>
              <a:gd name="connsiteX1" fmla="*/ 2908512 w 2908512"/>
              <a:gd name="connsiteY1" fmla="*/ 1471317 h 2908513"/>
              <a:gd name="connsiteX2" fmla="*/ 1437195 w 2908512"/>
              <a:gd name="connsiteY2" fmla="*/ 2908513 h 2908513"/>
              <a:gd name="connsiteX3" fmla="*/ 0 w 2908512"/>
              <a:gd name="connsiteY3" fmla="*/ 1437195 h 2908513"/>
              <a:gd name="connsiteX4" fmla="*/ 1471316 w 2908512"/>
              <a:gd name="connsiteY4" fmla="*/ 0 h 290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8512" h="2908513">
                <a:moveTo>
                  <a:pt x="1471316" y="0"/>
                </a:moveTo>
                <a:lnTo>
                  <a:pt x="2908512" y="1471317"/>
                </a:lnTo>
                <a:lnTo>
                  <a:pt x="1437195" y="2908513"/>
                </a:lnTo>
                <a:lnTo>
                  <a:pt x="0" y="1437195"/>
                </a:lnTo>
                <a:lnTo>
                  <a:pt x="1471316" y="0"/>
                </a:lnTo>
                <a:close/>
              </a:path>
            </a:pathLst>
          </a:cu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10" t="2583" b="46236"/>
          <a:stretch>
            <a:fillRect/>
          </a:stretch>
        </p:blipFill>
        <p:spPr>
          <a:xfrm>
            <a:off x="10409622" y="109751"/>
            <a:ext cx="2174115" cy="3535458"/>
          </a:xfrm>
          <a:custGeom>
            <a:avLst/>
            <a:gdLst>
              <a:gd name="connsiteX0" fmla="*/ 1768289 w 2174115"/>
              <a:gd name="connsiteY0" fmla="*/ 0 h 3535458"/>
              <a:gd name="connsiteX1" fmla="*/ 2174115 w 2174115"/>
              <a:gd name="connsiteY1" fmla="*/ 406084 h 3535458"/>
              <a:gd name="connsiteX2" fmla="*/ 2174115 w 2174115"/>
              <a:gd name="connsiteY2" fmla="*/ 3128770 h 3535458"/>
              <a:gd name="connsiteX3" fmla="*/ 1767169 w 2174115"/>
              <a:gd name="connsiteY3" fmla="*/ 3535458 h 3535458"/>
              <a:gd name="connsiteX4" fmla="*/ 0 w 2174115"/>
              <a:gd name="connsiteY4" fmla="*/ 1767169 h 3535458"/>
              <a:gd name="connsiteX5" fmla="*/ 1768289 w 2174115"/>
              <a:gd name="connsiteY5" fmla="*/ 0 h 353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4115" h="3535458">
                <a:moveTo>
                  <a:pt x="1768289" y="0"/>
                </a:moveTo>
                <a:lnTo>
                  <a:pt x="2174115" y="406084"/>
                </a:lnTo>
                <a:lnTo>
                  <a:pt x="2174115" y="3128770"/>
                </a:lnTo>
                <a:lnTo>
                  <a:pt x="1767169" y="3535458"/>
                </a:lnTo>
                <a:lnTo>
                  <a:pt x="0" y="1767169"/>
                </a:lnTo>
                <a:lnTo>
                  <a:pt x="1768289" y="0"/>
                </a:lnTo>
                <a:close/>
              </a:path>
            </a:pathLst>
          </a:cu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35" t="24852" r="10485" b="33044"/>
          <a:stretch>
            <a:fillRect/>
          </a:stretch>
        </p:blipFill>
        <p:spPr>
          <a:xfrm>
            <a:off x="8589185" y="1648046"/>
            <a:ext cx="2908512" cy="2908512"/>
          </a:xfrm>
          <a:custGeom>
            <a:avLst/>
            <a:gdLst>
              <a:gd name="connsiteX0" fmla="*/ 1471316 w 2908512"/>
              <a:gd name="connsiteY0" fmla="*/ 0 h 2908512"/>
              <a:gd name="connsiteX1" fmla="*/ 2908512 w 2908512"/>
              <a:gd name="connsiteY1" fmla="*/ 1471317 h 2908512"/>
              <a:gd name="connsiteX2" fmla="*/ 1437195 w 2908512"/>
              <a:gd name="connsiteY2" fmla="*/ 2908512 h 2908512"/>
              <a:gd name="connsiteX3" fmla="*/ 0 w 2908512"/>
              <a:gd name="connsiteY3" fmla="*/ 1437196 h 2908512"/>
              <a:gd name="connsiteX4" fmla="*/ 1471316 w 2908512"/>
              <a:gd name="connsiteY4" fmla="*/ 0 h 290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8512" h="2908512">
                <a:moveTo>
                  <a:pt x="1471316" y="0"/>
                </a:moveTo>
                <a:lnTo>
                  <a:pt x="2908512" y="1471317"/>
                </a:lnTo>
                <a:lnTo>
                  <a:pt x="1437195" y="2908512"/>
                </a:lnTo>
                <a:lnTo>
                  <a:pt x="0" y="1437196"/>
                </a:lnTo>
                <a:lnTo>
                  <a:pt x="1471316" y="0"/>
                </a:lnTo>
                <a:close/>
              </a:path>
            </a:pathLst>
          </a:cu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9" t="40388" r="25155" b="4843"/>
          <a:stretch>
            <a:fillRect/>
          </a:stretch>
        </p:blipFill>
        <p:spPr>
          <a:xfrm>
            <a:off x="6194925" y="2721285"/>
            <a:ext cx="3783349" cy="3783351"/>
          </a:xfrm>
          <a:custGeom>
            <a:avLst/>
            <a:gdLst>
              <a:gd name="connsiteX0" fmla="*/ 1926458 w 3783349"/>
              <a:gd name="connsiteY0" fmla="*/ 0 h 3783351"/>
              <a:gd name="connsiteX1" fmla="*/ 3783349 w 3783349"/>
              <a:gd name="connsiteY1" fmla="*/ 1926461 h 3783351"/>
              <a:gd name="connsiteX2" fmla="*/ 1856890 w 3783349"/>
              <a:gd name="connsiteY2" fmla="*/ 3783351 h 3783351"/>
              <a:gd name="connsiteX3" fmla="*/ 0 w 3783349"/>
              <a:gd name="connsiteY3" fmla="*/ 1856892 h 3783351"/>
              <a:gd name="connsiteX4" fmla="*/ 1926458 w 3783349"/>
              <a:gd name="connsiteY4" fmla="*/ 0 h 378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3349" h="3783351">
                <a:moveTo>
                  <a:pt x="1926458" y="0"/>
                </a:moveTo>
                <a:lnTo>
                  <a:pt x="3783349" y="1926461"/>
                </a:lnTo>
                <a:lnTo>
                  <a:pt x="1856890" y="3783351"/>
                </a:lnTo>
                <a:lnTo>
                  <a:pt x="0" y="1856892"/>
                </a:lnTo>
                <a:lnTo>
                  <a:pt x="1926458" y="0"/>
                </a:lnTo>
                <a:close/>
              </a:path>
            </a:pathLst>
          </a:cu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0" t="46737"/>
          <a:stretch>
            <a:fillRect/>
          </a:stretch>
        </p:blipFill>
        <p:spPr>
          <a:xfrm>
            <a:off x="9239182" y="3159798"/>
            <a:ext cx="3344554" cy="3679353"/>
          </a:xfrm>
          <a:custGeom>
            <a:avLst/>
            <a:gdLst>
              <a:gd name="connsiteX0" fmla="*/ 2344268 w 3344554"/>
              <a:gd name="connsiteY0" fmla="*/ 0 h 3679353"/>
              <a:gd name="connsiteX1" fmla="*/ 3344554 w 3344554"/>
              <a:gd name="connsiteY1" fmla="*/ 1024035 h 3679353"/>
              <a:gd name="connsiteX2" fmla="*/ 3344554 w 3344554"/>
              <a:gd name="connsiteY2" fmla="*/ 3603973 h 3679353"/>
              <a:gd name="connsiteX3" fmla="*/ 3267384 w 3344554"/>
              <a:gd name="connsiteY3" fmla="*/ 3679353 h 3679353"/>
              <a:gd name="connsiteX4" fmla="*/ 1357228 w 3344554"/>
              <a:gd name="connsiteY4" fmla="*/ 3679353 h 3679353"/>
              <a:gd name="connsiteX5" fmla="*/ 0 w 3344554"/>
              <a:gd name="connsiteY5" fmla="*/ 2289902 h 3679353"/>
              <a:gd name="connsiteX6" fmla="*/ 2344268 w 3344554"/>
              <a:gd name="connsiteY6" fmla="*/ 0 h 367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4554" h="3679353">
                <a:moveTo>
                  <a:pt x="2344268" y="0"/>
                </a:moveTo>
                <a:lnTo>
                  <a:pt x="3344554" y="1024035"/>
                </a:lnTo>
                <a:lnTo>
                  <a:pt x="3344554" y="3603973"/>
                </a:lnTo>
                <a:lnTo>
                  <a:pt x="3267384" y="3679353"/>
                </a:lnTo>
                <a:lnTo>
                  <a:pt x="1357228" y="3679353"/>
                </a:lnTo>
                <a:lnTo>
                  <a:pt x="0" y="2289902"/>
                </a:lnTo>
                <a:lnTo>
                  <a:pt x="2344268" y="0"/>
                </a:lnTo>
                <a:close/>
              </a:path>
            </a:pathLst>
          </a:cu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8" t="80872" r="20261"/>
          <a:stretch>
            <a:fillRect/>
          </a:stretch>
        </p:blipFill>
        <p:spPr>
          <a:xfrm>
            <a:off x="7841737" y="5517799"/>
            <a:ext cx="2643431" cy="1321352"/>
          </a:xfrm>
          <a:custGeom>
            <a:avLst/>
            <a:gdLst>
              <a:gd name="connsiteX0" fmla="*/ 1352722 w 2643431"/>
              <a:gd name="connsiteY0" fmla="*/ 0 h 1321352"/>
              <a:gd name="connsiteX1" fmla="*/ 2643431 w 2643431"/>
              <a:gd name="connsiteY1" fmla="*/ 1321352 h 1321352"/>
              <a:gd name="connsiteX2" fmla="*/ 0 w 2643431"/>
              <a:gd name="connsiteY2" fmla="*/ 1321352 h 1321352"/>
              <a:gd name="connsiteX3" fmla="*/ 1352722 w 2643431"/>
              <a:gd name="connsiteY3" fmla="*/ 0 h 1321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3431" h="1321352">
                <a:moveTo>
                  <a:pt x="1352722" y="0"/>
                </a:moveTo>
                <a:lnTo>
                  <a:pt x="2643431" y="1321352"/>
                </a:lnTo>
                <a:lnTo>
                  <a:pt x="0" y="1321352"/>
                </a:lnTo>
                <a:lnTo>
                  <a:pt x="1352722" y="0"/>
                </a:lnTo>
                <a:close/>
              </a:path>
            </a:pathLst>
          </a:cu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0" t="8462" r="-3993" b="52124"/>
          <a:stretch>
            <a:fillRect/>
          </a:stretch>
        </p:blipFill>
        <p:spPr>
          <a:xfrm>
            <a:off x="12583737" y="515835"/>
            <a:ext cx="413605" cy="2722686"/>
          </a:xfrm>
          <a:custGeom>
            <a:avLst/>
            <a:gdLst>
              <a:gd name="connsiteX0" fmla="*/ 0 w 413605"/>
              <a:gd name="connsiteY0" fmla="*/ 0 h 2722686"/>
              <a:gd name="connsiteX1" fmla="*/ 413605 w 413605"/>
              <a:gd name="connsiteY1" fmla="*/ 413867 h 2722686"/>
              <a:gd name="connsiteX2" fmla="*/ 413605 w 413605"/>
              <a:gd name="connsiteY2" fmla="*/ 2309343 h 2722686"/>
              <a:gd name="connsiteX3" fmla="*/ 0 w 413605"/>
              <a:gd name="connsiteY3" fmla="*/ 2722686 h 2722686"/>
              <a:gd name="connsiteX4" fmla="*/ 0 w 413605"/>
              <a:gd name="connsiteY4" fmla="*/ 0 h 272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605" h="2722686">
                <a:moveTo>
                  <a:pt x="0" y="0"/>
                </a:moveTo>
                <a:lnTo>
                  <a:pt x="413605" y="413867"/>
                </a:lnTo>
                <a:lnTo>
                  <a:pt x="413605" y="2309343"/>
                </a:lnTo>
                <a:lnTo>
                  <a:pt x="0" y="272268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0" t="61561" r="-12451" b="1091"/>
          <a:stretch>
            <a:fillRect/>
          </a:stretch>
        </p:blipFill>
        <p:spPr>
          <a:xfrm>
            <a:off x="12583736" y="4183833"/>
            <a:ext cx="1289614" cy="2579938"/>
          </a:xfrm>
          <a:custGeom>
            <a:avLst/>
            <a:gdLst>
              <a:gd name="connsiteX0" fmla="*/ 0 w 1289614"/>
              <a:gd name="connsiteY0" fmla="*/ 0 h 2579938"/>
              <a:gd name="connsiteX1" fmla="*/ 1289614 w 1289614"/>
              <a:gd name="connsiteY1" fmla="*/ 1320232 h 2579938"/>
              <a:gd name="connsiteX2" fmla="*/ 0 w 1289614"/>
              <a:gd name="connsiteY2" fmla="*/ 2579938 h 2579938"/>
              <a:gd name="connsiteX3" fmla="*/ 0 w 1289614"/>
              <a:gd name="connsiteY3" fmla="*/ 0 h 257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9614" h="2579938">
                <a:moveTo>
                  <a:pt x="0" y="0"/>
                </a:moveTo>
                <a:lnTo>
                  <a:pt x="1289614" y="1320232"/>
                </a:lnTo>
                <a:lnTo>
                  <a:pt x="0" y="25799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55" t="98909"/>
          <a:stretch>
            <a:fillRect/>
          </a:stretch>
        </p:blipFill>
        <p:spPr>
          <a:xfrm>
            <a:off x="12506566" y="6763771"/>
            <a:ext cx="77170" cy="75380"/>
          </a:xfrm>
          <a:custGeom>
            <a:avLst/>
            <a:gdLst>
              <a:gd name="connsiteX0" fmla="*/ 77170 w 77170"/>
              <a:gd name="connsiteY0" fmla="*/ 0 h 75380"/>
              <a:gd name="connsiteX1" fmla="*/ 77170 w 77170"/>
              <a:gd name="connsiteY1" fmla="*/ 75380 h 75380"/>
              <a:gd name="connsiteX2" fmla="*/ 0 w 77170"/>
              <a:gd name="connsiteY2" fmla="*/ 75380 h 75380"/>
              <a:gd name="connsiteX3" fmla="*/ 77170 w 77170"/>
              <a:gd name="connsiteY3" fmla="*/ 0 h 7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170" h="75380">
                <a:moveTo>
                  <a:pt x="77170" y="0"/>
                </a:moveTo>
                <a:lnTo>
                  <a:pt x="77170" y="75380"/>
                </a:lnTo>
                <a:lnTo>
                  <a:pt x="0" y="75380"/>
                </a:lnTo>
                <a:lnTo>
                  <a:pt x="77170" y="0"/>
                </a:lnTo>
                <a:close/>
              </a:path>
            </a:pathLst>
          </a:cu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8" t="100000" r="16614" b="-20582"/>
          <a:stretch>
            <a:fillRect/>
          </a:stretch>
        </p:blipFill>
        <p:spPr>
          <a:xfrm>
            <a:off x="7486415" y="6839151"/>
            <a:ext cx="3376476" cy="1421779"/>
          </a:xfrm>
          <a:custGeom>
            <a:avLst/>
            <a:gdLst>
              <a:gd name="connsiteX0" fmla="*/ 355321 w 3376476"/>
              <a:gd name="connsiteY0" fmla="*/ 0 h 1421779"/>
              <a:gd name="connsiteX1" fmla="*/ 2998752 w 3376476"/>
              <a:gd name="connsiteY1" fmla="*/ 0 h 1421779"/>
              <a:gd name="connsiteX2" fmla="*/ 3376476 w 3376476"/>
              <a:gd name="connsiteY2" fmla="*/ 386692 h 1421779"/>
              <a:gd name="connsiteX3" fmla="*/ 2316814 w 3376476"/>
              <a:gd name="connsiteY3" fmla="*/ 1421779 h 1421779"/>
              <a:gd name="connsiteX4" fmla="*/ 1049775 w 3376476"/>
              <a:gd name="connsiteY4" fmla="*/ 1421779 h 1421779"/>
              <a:gd name="connsiteX5" fmla="*/ 0 w 3376476"/>
              <a:gd name="connsiteY5" fmla="*/ 347081 h 1421779"/>
              <a:gd name="connsiteX6" fmla="*/ 355321 w 3376476"/>
              <a:gd name="connsiteY6" fmla="*/ 0 h 1421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6476" h="1421779">
                <a:moveTo>
                  <a:pt x="355321" y="0"/>
                </a:moveTo>
                <a:lnTo>
                  <a:pt x="2998752" y="0"/>
                </a:lnTo>
                <a:lnTo>
                  <a:pt x="3376476" y="386692"/>
                </a:lnTo>
                <a:lnTo>
                  <a:pt x="2316814" y="1421779"/>
                </a:lnTo>
                <a:lnTo>
                  <a:pt x="1049775" y="1421779"/>
                </a:lnTo>
                <a:lnTo>
                  <a:pt x="0" y="347081"/>
                </a:lnTo>
                <a:lnTo>
                  <a:pt x="355321" y="0"/>
                </a:lnTo>
                <a:close/>
              </a:path>
            </a:pathLst>
          </a:cu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13" t="100000" r="745" b="-13822"/>
          <a:stretch>
            <a:fillRect/>
          </a:stretch>
        </p:blipFill>
        <p:spPr>
          <a:xfrm>
            <a:off x="10596410" y="6839151"/>
            <a:ext cx="1910156" cy="954815"/>
          </a:xfrm>
          <a:custGeom>
            <a:avLst/>
            <a:gdLst>
              <a:gd name="connsiteX0" fmla="*/ 0 w 1910156"/>
              <a:gd name="connsiteY0" fmla="*/ 0 h 954815"/>
              <a:gd name="connsiteX1" fmla="*/ 1910156 w 1910156"/>
              <a:gd name="connsiteY1" fmla="*/ 0 h 954815"/>
              <a:gd name="connsiteX2" fmla="*/ 932671 w 1910156"/>
              <a:gd name="connsiteY2" fmla="*/ 954815 h 954815"/>
              <a:gd name="connsiteX3" fmla="*/ 0 w 1910156"/>
              <a:gd name="connsiteY3" fmla="*/ 0 h 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0156" h="954815">
                <a:moveTo>
                  <a:pt x="0" y="0"/>
                </a:moveTo>
                <a:lnTo>
                  <a:pt x="1910156" y="0"/>
                </a:lnTo>
                <a:lnTo>
                  <a:pt x="932671" y="95481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0" t="15306" r="-9255" b="57528"/>
          <a:stretch>
            <a:fillRect/>
          </a:stretch>
        </p:blipFill>
        <p:spPr>
          <a:xfrm>
            <a:off x="12997341" y="929702"/>
            <a:ext cx="947738" cy="1895476"/>
          </a:xfrm>
          <a:custGeom>
            <a:avLst/>
            <a:gdLst>
              <a:gd name="connsiteX0" fmla="*/ 0 w 947738"/>
              <a:gd name="connsiteY0" fmla="*/ 0 h 1895476"/>
              <a:gd name="connsiteX1" fmla="*/ 947738 w 947738"/>
              <a:gd name="connsiteY1" fmla="*/ 948339 h 1895476"/>
              <a:gd name="connsiteX2" fmla="*/ 0 w 947738"/>
              <a:gd name="connsiteY2" fmla="*/ 1895476 h 1895476"/>
              <a:gd name="connsiteX3" fmla="*/ 0 w 947738"/>
              <a:gd name="connsiteY3" fmla="*/ 0 h 189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7738" h="1895476">
                <a:moveTo>
                  <a:pt x="0" y="0"/>
                </a:moveTo>
                <a:lnTo>
                  <a:pt x="947738" y="948339"/>
                </a:lnTo>
                <a:lnTo>
                  <a:pt x="0" y="189547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7" t="100000" r="26625" b="-7819"/>
          <a:stretch>
            <a:fillRect/>
          </a:stretch>
        </p:blipFill>
        <p:spPr>
          <a:xfrm>
            <a:off x="9179573" y="6839151"/>
            <a:ext cx="1091433" cy="545566"/>
          </a:xfrm>
          <a:custGeom>
            <a:avLst/>
            <a:gdLst>
              <a:gd name="connsiteX0" fmla="*/ 0 w 1091433"/>
              <a:gd name="connsiteY0" fmla="*/ 0 h 545566"/>
              <a:gd name="connsiteX1" fmla="*/ 1091433 w 1091433"/>
              <a:gd name="connsiteY1" fmla="*/ 0 h 545566"/>
              <a:gd name="connsiteX2" fmla="*/ 532914 w 1091433"/>
              <a:gd name="connsiteY2" fmla="*/ 545566 h 545566"/>
              <a:gd name="connsiteX3" fmla="*/ 0 w 1091433"/>
              <a:gd name="connsiteY3" fmla="*/ 0 h 54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1433" h="545566">
                <a:moveTo>
                  <a:pt x="0" y="0"/>
                </a:moveTo>
                <a:lnTo>
                  <a:pt x="1091433" y="0"/>
                </a:lnTo>
                <a:lnTo>
                  <a:pt x="532914" y="545566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9" name="组合 38"/>
          <p:cNvGrpSpPr/>
          <p:nvPr/>
        </p:nvGrpSpPr>
        <p:grpSpPr>
          <a:xfrm>
            <a:off x="918137" y="2324258"/>
            <a:ext cx="5937982" cy="2641902"/>
            <a:chOff x="6147269" y="2844265"/>
            <a:chExt cx="5112385" cy="2076459"/>
          </a:xfrm>
        </p:grpSpPr>
        <p:grpSp>
          <p:nvGrpSpPr>
            <p:cNvPr id="40" name="组合 39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42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69A4E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</a:p>
            </p:txBody>
          </p:sp>
          <p:grpSp>
            <p:nvGrpSpPr>
              <p:cNvPr id="43" name="组合 42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44" name="文本框 43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45" name="直接连接符 44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6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4400" b="1">
                      <a:solidFill>
                        <a:srgbClr val="69A4E1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5.2.2</a:t>
                  </a:r>
                  <a:r>
                    <a:rPr lang="zh-CN" altLang="en-US" sz="4400" b="1">
                      <a:solidFill>
                        <a:srgbClr val="69A4E1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圆的周长</a:t>
                  </a:r>
                  <a:endParaRPr kumimoji="0" lang="zh-CN" alt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69A4E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1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第五单元   圆</a:t>
              </a:r>
            </a:p>
          </p:txBody>
        </p:sp>
      </p:grpSp>
      <p:sp>
        <p:nvSpPr>
          <p:cNvPr id="47" name="矩形 46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69A4E1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人教版小学数学六年级上册</a:t>
            </a:r>
          </a:p>
        </p:txBody>
      </p:sp>
      <p:sp>
        <p:nvSpPr>
          <p:cNvPr id="59" name="矩形 58"/>
          <p:cNvSpPr/>
          <p:nvPr/>
        </p:nvSpPr>
        <p:spPr>
          <a:xfrm rot="2702975">
            <a:off x="-763930" y="5013711"/>
            <a:ext cx="1527859" cy="1527859"/>
          </a:xfrm>
          <a:prstGeom prst="rect">
            <a:avLst/>
          </a:prstGeom>
          <a:solidFill>
            <a:srgbClr val="69A4E1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813076" y="3335845"/>
            <a:ext cx="418576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这节课同学们有哪些收获呢？</a:t>
            </a: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四、课堂小结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396" y="2050863"/>
            <a:ext cx="2863937" cy="40832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96" t="433" r="3897" b="73108"/>
          <a:stretch>
            <a:fillRect/>
          </a:stretch>
        </p:blipFill>
        <p:spPr>
          <a:xfrm>
            <a:off x="8543797" y="-38758"/>
            <a:ext cx="3636315" cy="1827750"/>
          </a:xfrm>
          <a:custGeom>
            <a:avLst/>
            <a:gdLst>
              <a:gd name="connsiteX0" fmla="*/ 0 w 3636315"/>
              <a:gd name="connsiteY0" fmla="*/ 0 h 1827750"/>
              <a:gd name="connsiteX1" fmla="*/ 3636315 w 3636315"/>
              <a:gd name="connsiteY1" fmla="*/ 19186 h 1827750"/>
              <a:gd name="connsiteX2" fmla="*/ 1808565 w 3636315"/>
              <a:gd name="connsiteY2" fmla="*/ 1827750 h 1827750"/>
              <a:gd name="connsiteX3" fmla="*/ 0 w 3636315"/>
              <a:gd name="connsiteY3" fmla="*/ 0 h 182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6315" h="1827749">
                <a:moveTo>
                  <a:pt x="0" y="0"/>
                </a:moveTo>
                <a:lnTo>
                  <a:pt x="3636315" y="19186"/>
                </a:lnTo>
                <a:lnTo>
                  <a:pt x="1808565" y="18277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4" t="433" r="38829" b="73108"/>
          <a:stretch>
            <a:fillRect/>
          </a:stretch>
        </p:blipFill>
        <p:spPr>
          <a:xfrm>
            <a:off x="4925568" y="-38757"/>
            <a:ext cx="3636314" cy="1827749"/>
          </a:xfrm>
          <a:custGeom>
            <a:avLst/>
            <a:gdLst>
              <a:gd name="connsiteX0" fmla="*/ 0 w 3636314"/>
              <a:gd name="connsiteY0" fmla="*/ 0 h 1827749"/>
              <a:gd name="connsiteX1" fmla="*/ 3636314 w 3636314"/>
              <a:gd name="connsiteY1" fmla="*/ 19185 h 1827749"/>
              <a:gd name="connsiteX2" fmla="*/ 1808565 w 3636314"/>
              <a:gd name="connsiteY2" fmla="*/ 1827749 h 1827749"/>
              <a:gd name="connsiteX3" fmla="*/ 0 w 3636314"/>
              <a:gd name="connsiteY3" fmla="*/ 0 h 182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6314" h="1827749">
                <a:moveTo>
                  <a:pt x="0" y="0"/>
                </a:moveTo>
                <a:lnTo>
                  <a:pt x="3636314" y="19185"/>
                </a:lnTo>
                <a:lnTo>
                  <a:pt x="1808565" y="182774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1" t="2533" r="24789" b="55363"/>
          <a:stretch>
            <a:fillRect/>
          </a:stretch>
        </p:blipFill>
        <p:spPr>
          <a:xfrm>
            <a:off x="7107628" y="106264"/>
            <a:ext cx="2908512" cy="2908513"/>
          </a:xfrm>
          <a:custGeom>
            <a:avLst/>
            <a:gdLst>
              <a:gd name="connsiteX0" fmla="*/ 1471316 w 2908512"/>
              <a:gd name="connsiteY0" fmla="*/ 0 h 2908513"/>
              <a:gd name="connsiteX1" fmla="*/ 2908512 w 2908512"/>
              <a:gd name="connsiteY1" fmla="*/ 1471317 h 2908513"/>
              <a:gd name="connsiteX2" fmla="*/ 1437195 w 2908512"/>
              <a:gd name="connsiteY2" fmla="*/ 2908513 h 2908513"/>
              <a:gd name="connsiteX3" fmla="*/ 0 w 2908512"/>
              <a:gd name="connsiteY3" fmla="*/ 1437195 h 2908513"/>
              <a:gd name="connsiteX4" fmla="*/ 1471316 w 2908512"/>
              <a:gd name="connsiteY4" fmla="*/ 0 h 290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8512" h="2908513">
                <a:moveTo>
                  <a:pt x="1471316" y="0"/>
                </a:moveTo>
                <a:lnTo>
                  <a:pt x="2908512" y="1471317"/>
                </a:lnTo>
                <a:lnTo>
                  <a:pt x="1437195" y="2908513"/>
                </a:lnTo>
                <a:lnTo>
                  <a:pt x="0" y="1437195"/>
                </a:lnTo>
                <a:lnTo>
                  <a:pt x="1471316" y="0"/>
                </a:lnTo>
                <a:close/>
              </a:path>
            </a:pathLst>
          </a:cu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10" t="2583" b="46236"/>
          <a:stretch>
            <a:fillRect/>
          </a:stretch>
        </p:blipFill>
        <p:spPr>
          <a:xfrm>
            <a:off x="10409622" y="109751"/>
            <a:ext cx="2174115" cy="3535458"/>
          </a:xfrm>
          <a:custGeom>
            <a:avLst/>
            <a:gdLst>
              <a:gd name="connsiteX0" fmla="*/ 1768289 w 2174115"/>
              <a:gd name="connsiteY0" fmla="*/ 0 h 3535458"/>
              <a:gd name="connsiteX1" fmla="*/ 2174115 w 2174115"/>
              <a:gd name="connsiteY1" fmla="*/ 406084 h 3535458"/>
              <a:gd name="connsiteX2" fmla="*/ 2174115 w 2174115"/>
              <a:gd name="connsiteY2" fmla="*/ 3128770 h 3535458"/>
              <a:gd name="connsiteX3" fmla="*/ 1767169 w 2174115"/>
              <a:gd name="connsiteY3" fmla="*/ 3535458 h 3535458"/>
              <a:gd name="connsiteX4" fmla="*/ 0 w 2174115"/>
              <a:gd name="connsiteY4" fmla="*/ 1767169 h 3535458"/>
              <a:gd name="connsiteX5" fmla="*/ 1768289 w 2174115"/>
              <a:gd name="connsiteY5" fmla="*/ 0 h 353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4115" h="3535458">
                <a:moveTo>
                  <a:pt x="1768289" y="0"/>
                </a:moveTo>
                <a:lnTo>
                  <a:pt x="2174115" y="406084"/>
                </a:lnTo>
                <a:lnTo>
                  <a:pt x="2174115" y="3128770"/>
                </a:lnTo>
                <a:lnTo>
                  <a:pt x="1767169" y="3535458"/>
                </a:lnTo>
                <a:lnTo>
                  <a:pt x="0" y="1767169"/>
                </a:lnTo>
                <a:lnTo>
                  <a:pt x="1768289" y="0"/>
                </a:lnTo>
                <a:close/>
              </a:path>
            </a:pathLst>
          </a:cu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35" t="24852" r="10485" b="33044"/>
          <a:stretch>
            <a:fillRect/>
          </a:stretch>
        </p:blipFill>
        <p:spPr>
          <a:xfrm>
            <a:off x="8589185" y="1648046"/>
            <a:ext cx="2908512" cy="2908512"/>
          </a:xfrm>
          <a:custGeom>
            <a:avLst/>
            <a:gdLst>
              <a:gd name="connsiteX0" fmla="*/ 1471316 w 2908512"/>
              <a:gd name="connsiteY0" fmla="*/ 0 h 2908512"/>
              <a:gd name="connsiteX1" fmla="*/ 2908512 w 2908512"/>
              <a:gd name="connsiteY1" fmla="*/ 1471317 h 2908512"/>
              <a:gd name="connsiteX2" fmla="*/ 1437195 w 2908512"/>
              <a:gd name="connsiteY2" fmla="*/ 2908512 h 2908512"/>
              <a:gd name="connsiteX3" fmla="*/ 0 w 2908512"/>
              <a:gd name="connsiteY3" fmla="*/ 1437196 h 2908512"/>
              <a:gd name="connsiteX4" fmla="*/ 1471316 w 2908512"/>
              <a:gd name="connsiteY4" fmla="*/ 0 h 290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8512" h="2908512">
                <a:moveTo>
                  <a:pt x="1471316" y="0"/>
                </a:moveTo>
                <a:lnTo>
                  <a:pt x="2908512" y="1471317"/>
                </a:lnTo>
                <a:lnTo>
                  <a:pt x="1437195" y="2908512"/>
                </a:lnTo>
                <a:lnTo>
                  <a:pt x="0" y="1437196"/>
                </a:lnTo>
                <a:lnTo>
                  <a:pt x="1471316" y="0"/>
                </a:lnTo>
                <a:close/>
              </a:path>
            </a:pathLst>
          </a:cu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9" t="40388" r="25155" b="4843"/>
          <a:stretch>
            <a:fillRect/>
          </a:stretch>
        </p:blipFill>
        <p:spPr>
          <a:xfrm>
            <a:off x="6194925" y="2721285"/>
            <a:ext cx="3783349" cy="3783351"/>
          </a:xfrm>
          <a:custGeom>
            <a:avLst/>
            <a:gdLst>
              <a:gd name="connsiteX0" fmla="*/ 1926458 w 3783349"/>
              <a:gd name="connsiteY0" fmla="*/ 0 h 3783351"/>
              <a:gd name="connsiteX1" fmla="*/ 3783349 w 3783349"/>
              <a:gd name="connsiteY1" fmla="*/ 1926461 h 3783351"/>
              <a:gd name="connsiteX2" fmla="*/ 1856890 w 3783349"/>
              <a:gd name="connsiteY2" fmla="*/ 3783351 h 3783351"/>
              <a:gd name="connsiteX3" fmla="*/ 0 w 3783349"/>
              <a:gd name="connsiteY3" fmla="*/ 1856892 h 3783351"/>
              <a:gd name="connsiteX4" fmla="*/ 1926458 w 3783349"/>
              <a:gd name="connsiteY4" fmla="*/ 0 h 378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3349" h="3783351">
                <a:moveTo>
                  <a:pt x="1926458" y="0"/>
                </a:moveTo>
                <a:lnTo>
                  <a:pt x="3783349" y="1926461"/>
                </a:lnTo>
                <a:lnTo>
                  <a:pt x="1856890" y="3783351"/>
                </a:lnTo>
                <a:lnTo>
                  <a:pt x="0" y="1856892"/>
                </a:lnTo>
                <a:lnTo>
                  <a:pt x="1926458" y="0"/>
                </a:lnTo>
                <a:close/>
              </a:path>
            </a:pathLst>
          </a:cu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0" t="46737"/>
          <a:stretch>
            <a:fillRect/>
          </a:stretch>
        </p:blipFill>
        <p:spPr>
          <a:xfrm>
            <a:off x="9239182" y="3159798"/>
            <a:ext cx="3344554" cy="3679353"/>
          </a:xfrm>
          <a:custGeom>
            <a:avLst/>
            <a:gdLst>
              <a:gd name="connsiteX0" fmla="*/ 2344268 w 3344554"/>
              <a:gd name="connsiteY0" fmla="*/ 0 h 3679353"/>
              <a:gd name="connsiteX1" fmla="*/ 3344554 w 3344554"/>
              <a:gd name="connsiteY1" fmla="*/ 1024035 h 3679353"/>
              <a:gd name="connsiteX2" fmla="*/ 3344554 w 3344554"/>
              <a:gd name="connsiteY2" fmla="*/ 3603973 h 3679353"/>
              <a:gd name="connsiteX3" fmla="*/ 3267384 w 3344554"/>
              <a:gd name="connsiteY3" fmla="*/ 3679353 h 3679353"/>
              <a:gd name="connsiteX4" fmla="*/ 1357228 w 3344554"/>
              <a:gd name="connsiteY4" fmla="*/ 3679353 h 3679353"/>
              <a:gd name="connsiteX5" fmla="*/ 0 w 3344554"/>
              <a:gd name="connsiteY5" fmla="*/ 2289902 h 3679353"/>
              <a:gd name="connsiteX6" fmla="*/ 2344268 w 3344554"/>
              <a:gd name="connsiteY6" fmla="*/ 0 h 367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4554" h="3679353">
                <a:moveTo>
                  <a:pt x="2344268" y="0"/>
                </a:moveTo>
                <a:lnTo>
                  <a:pt x="3344554" y="1024035"/>
                </a:lnTo>
                <a:lnTo>
                  <a:pt x="3344554" y="3603973"/>
                </a:lnTo>
                <a:lnTo>
                  <a:pt x="3267384" y="3679353"/>
                </a:lnTo>
                <a:lnTo>
                  <a:pt x="1357228" y="3679353"/>
                </a:lnTo>
                <a:lnTo>
                  <a:pt x="0" y="2289902"/>
                </a:lnTo>
                <a:lnTo>
                  <a:pt x="2344268" y="0"/>
                </a:lnTo>
                <a:close/>
              </a:path>
            </a:pathLst>
          </a:cu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8" t="80872" r="20261"/>
          <a:stretch>
            <a:fillRect/>
          </a:stretch>
        </p:blipFill>
        <p:spPr>
          <a:xfrm>
            <a:off x="7841737" y="5517799"/>
            <a:ext cx="2643431" cy="1321352"/>
          </a:xfrm>
          <a:custGeom>
            <a:avLst/>
            <a:gdLst>
              <a:gd name="connsiteX0" fmla="*/ 1352722 w 2643431"/>
              <a:gd name="connsiteY0" fmla="*/ 0 h 1321352"/>
              <a:gd name="connsiteX1" fmla="*/ 2643431 w 2643431"/>
              <a:gd name="connsiteY1" fmla="*/ 1321352 h 1321352"/>
              <a:gd name="connsiteX2" fmla="*/ 0 w 2643431"/>
              <a:gd name="connsiteY2" fmla="*/ 1321352 h 1321352"/>
              <a:gd name="connsiteX3" fmla="*/ 1352722 w 2643431"/>
              <a:gd name="connsiteY3" fmla="*/ 0 h 1321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3431" h="1321352">
                <a:moveTo>
                  <a:pt x="1352722" y="0"/>
                </a:moveTo>
                <a:lnTo>
                  <a:pt x="2643431" y="1321352"/>
                </a:lnTo>
                <a:lnTo>
                  <a:pt x="0" y="1321352"/>
                </a:lnTo>
                <a:lnTo>
                  <a:pt x="1352722" y="0"/>
                </a:lnTo>
                <a:close/>
              </a:path>
            </a:pathLst>
          </a:cu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0" t="8462" r="-3993" b="52124"/>
          <a:stretch>
            <a:fillRect/>
          </a:stretch>
        </p:blipFill>
        <p:spPr>
          <a:xfrm>
            <a:off x="12583737" y="515835"/>
            <a:ext cx="413605" cy="2722686"/>
          </a:xfrm>
          <a:custGeom>
            <a:avLst/>
            <a:gdLst>
              <a:gd name="connsiteX0" fmla="*/ 0 w 413605"/>
              <a:gd name="connsiteY0" fmla="*/ 0 h 2722686"/>
              <a:gd name="connsiteX1" fmla="*/ 413605 w 413605"/>
              <a:gd name="connsiteY1" fmla="*/ 413867 h 2722686"/>
              <a:gd name="connsiteX2" fmla="*/ 413605 w 413605"/>
              <a:gd name="connsiteY2" fmla="*/ 2309343 h 2722686"/>
              <a:gd name="connsiteX3" fmla="*/ 0 w 413605"/>
              <a:gd name="connsiteY3" fmla="*/ 2722686 h 2722686"/>
              <a:gd name="connsiteX4" fmla="*/ 0 w 413605"/>
              <a:gd name="connsiteY4" fmla="*/ 0 h 272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605" h="2722686">
                <a:moveTo>
                  <a:pt x="0" y="0"/>
                </a:moveTo>
                <a:lnTo>
                  <a:pt x="413605" y="413867"/>
                </a:lnTo>
                <a:lnTo>
                  <a:pt x="413605" y="2309343"/>
                </a:lnTo>
                <a:lnTo>
                  <a:pt x="0" y="272268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0" t="61561" r="-12451" b="1091"/>
          <a:stretch>
            <a:fillRect/>
          </a:stretch>
        </p:blipFill>
        <p:spPr>
          <a:xfrm>
            <a:off x="12583736" y="4183833"/>
            <a:ext cx="1289614" cy="2579938"/>
          </a:xfrm>
          <a:custGeom>
            <a:avLst/>
            <a:gdLst>
              <a:gd name="connsiteX0" fmla="*/ 0 w 1289614"/>
              <a:gd name="connsiteY0" fmla="*/ 0 h 2579938"/>
              <a:gd name="connsiteX1" fmla="*/ 1289614 w 1289614"/>
              <a:gd name="connsiteY1" fmla="*/ 1320232 h 2579938"/>
              <a:gd name="connsiteX2" fmla="*/ 0 w 1289614"/>
              <a:gd name="connsiteY2" fmla="*/ 2579938 h 2579938"/>
              <a:gd name="connsiteX3" fmla="*/ 0 w 1289614"/>
              <a:gd name="connsiteY3" fmla="*/ 0 h 257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9614" h="2579938">
                <a:moveTo>
                  <a:pt x="0" y="0"/>
                </a:moveTo>
                <a:lnTo>
                  <a:pt x="1289614" y="1320232"/>
                </a:lnTo>
                <a:lnTo>
                  <a:pt x="0" y="25799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55" t="98909"/>
          <a:stretch>
            <a:fillRect/>
          </a:stretch>
        </p:blipFill>
        <p:spPr>
          <a:xfrm>
            <a:off x="12506566" y="6763771"/>
            <a:ext cx="77170" cy="75380"/>
          </a:xfrm>
          <a:custGeom>
            <a:avLst/>
            <a:gdLst>
              <a:gd name="connsiteX0" fmla="*/ 77170 w 77170"/>
              <a:gd name="connsiteY0" fmla="*/ 0 h 75380"/>
              <a:gd name="connsiteX1" fmla="*/ 77170 w 77170"/>
              <a:gd name="connsiteY1" fmla="*/ 75380 h 75380"/>
              <a:gd name="connsiteX2" fmla="*/ 0 w 77170"/>
              <a:gd name="connsiteY2" fmla="*/ 75380 h 75380"/>
              <a:gd name="connsiteX3" fmla="*/ 77170 w 77170"/>
              <a:gd name="connsiteY3" fmla="*/ 0 h 7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170" h="75380">
                <a:moveTo>
                  <a:pt x="77170" y="0"/>
                </a:moveTo>
                <a:lnTo>
                  <a:pt x="77170" y="75380"/>
                </a:lnTo>
                <a:lnTo>
                  <a:pt x="0" y="75380"/>
                </a:lnTo>
                <a:lnTo>
                  <a:pt x="77170" y="0"/>
                </a:lnTo>
                <a:close/>
              </a:path>
            </a:pathLst>
          </a:cu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8" t="100000" r="16614" b="-20582"/>
          <a:stretch>
            <a:fillRect/>
          </a:stretch>
        </p:blipFill>
        <p:spPr>
          <a:xfrm>
            <a:off x="7486415" y="6839151"/>
            <a:ext cx="3376476" cy="1421779"/>
          </a:xfrm>
          <a:custGeom>
            <a:avLst/>
            <a:gdLst>
              <a:gd name="connsiteX0" fmla="*/ 355321 w 3376476"/>
              <a:gd name="connsiteY0" fmla="*/ 0 h 1421779"/>
              <a:gd name="connsiteX1" fmla="*/ 2998752 w 3376476"/>
              <a:gd name="connsiteY1" fmla="*/ 0 h 1421779"/>
              <a:gd name="connsiteX2" fmla="*/ 3376476 w 3376476"/>
              <a:gd name="connsiteY2" fmla="*/ 386692 h 1421779"/>
              <a:gd name="connsiteX3" fmla="*/ 2316814 w 3376476"/>
              <a:gd name="connsiteY3" fmla="*/ 1421779 h 1421779"/>
              <a:gd name="connsiteX4" fmla="*/ 1049775 w 3376476"/>
              <a:gd name="connsiteY4" fmla="*/ 1421779 h 1421779"/>
              <a:gd name="connsiteX5" fmla="*/ 0 w 3376476"/>
              <a:gd name="connsiteY5" fmla="*/ 347081 h 1421779"/>
              <a:gd name="connsiteX6" fmla="*/ 355321 w 3376476"/>
              <a:gd name="connsiteY6" fmla="*/ 0 h 1421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6476" h="1421779">
                <a:moveTo>
                  <a:pt x="355321" y="0"/>
                </a:moveTo>
                <a:lnTo>
                  <a:pt x="2998752" y="0"/>
                </a:lnTo>
                <a:lnTo>
                  <a:pt x="3376476" y="386692"/>
                </a:lnTo>
                <a:lnTo>
                  <a:pt x="2316814" y="1421779"/>
                </a:lnTo>
                <a:lnTo>
                  <a:pt x="1049775" y="1421779"/>
                </a:lnTo>
                <a:lnTo>
                  <a:pt x="0" y="347081"/>
                </a:lnTo>
                <a:lnTo>
                  <a:pt x="355321" y="0"/>
                </a:lnTo>
                <a:close/>
              </a:path>
            </a:pathLst>
          </a:cu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13" t="100000" r="745" b="-13822"/>
          <a:stretch>
            <a:fillRect/>
          </a:stretch>
        </p:blipFill>
        <p:spPr>
          <a:xfrm>
            <a:off x="10596410" y="6839151"/>
            <a:ext cx="1910156" cy="954815"/>
          </a:xfrm>
          <a:custGeom>
            <a:avLst/>
            <a:gdLst>
              <a:gd name="connsiteX0" fmla="*/ 0 w 1910156"/>
              <a:gd name="connsiteY0" fmla="*/ 0 h 954815"/>
              <a:gd name="connsiteX1" fmla="*/ 1910156 w 1910156"/>
              <a:gd name="connsiteY1" fmla="*/ 0 h 954815"/>
              <a:gd name="connsiteX2" fmla="*/ 932671 w 1910156"/>
              <a:gd name="connsiteY2" fmla="*/ 954815 h 954815"/>
              <a:gd name="connsiteX3" fmla="*/ 0 w 1910156"/>
              <a:gd name="connsiteY3" fmla="*/ 0 h 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0156" h="954815">
                <a:moveTo>
                  <a:pt x="0" y="0"/>
                </a:moveTo>
                <a:lnTo>
                  <a:pt x="1910156" y="0"/>
                </a:lnTo>
                <a:lnTo>
                  <a:pt x="932671" y="95481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0" t="15306" r="-9255" b="57528"/>
          <a:stretch>
            <a:fillRect/>
          </a:stretch>
        </p:blipFill>
        <p:spPr>
          <a:xfrm>
            <a:off x="12997341" y="929702"/>
            <a:ext cx="947738" cy="1895476"/>
          </a:xfrm>
          <a:custGeom>
            <a:avLst/>
            <a:gdLst>
              <a:gd name="connsiteX0" fmla="*/ 0 w 947738"/>
              <a:gd name="connsiteY0" fmla="*/ 0 h 1895476"/>
              <a:gd name="connsiteX1" fmla="*/ 947738 w 947738"/>
              <a:gd name="connsiteY1" fmla="*/ 948339 h 1895476"/>
              <a:gd name="connsiteX2" fmla="*/ 0 w 947738"/>
              <a:gd name="connsiteY2" fmla="*/ 1895476 h 1895476"/>
              <a:gd name="connsiteX3" fmla="*/ 0 w 947738"/>
              <a:gd name="connsiteY3" fmla="*/ 0 h 189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7738" h="1895476">
                <a:moveTo>
                  <a:pt x="0" y="0"/>
                </a:moveTo>
                <a:lnTo>
                  <a:pt x="947738" y="948339"/>
                </a:lnTo>
                <a:lnTo>
                  <a:pt x="0" y="189547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7" t="100000" r="26625" b="-7819"/>
          <a:stretch>
            <a:fillRect/>
          </a:stretch>
        </p:blipFill>
        <p:spPr>
          <a:xfrm>
            <a:off x="9179573" y="6839151"/>
            <a:ext cx="1091433" cy="545566"/>
          </a:xfrm>
          <a:custGeom>
            <a:avLst/>
            <a:gdLst>
              <a:gd name="connsiteX0" fmla="*/ 0 w 1091433"/>
              <a:gd name="connsiteY0" fmla="*/ 0 h 545566"/>
              <a:gd name="connsiteX1" fmla="*/ 1091433 w 1091433"/>
              <a:gd name="connsiteY1" fmla="*/ 0 h 545566"/>
              <a:gd name="connsiteX2" fmla="*/ 532914 w 1091433"/>
              <a:gd name="connsiteY2" fmla="*/ 545566 h 545566"/>
              <a:gd name="connsiteX3" fmla="*/ 0 w 1091433"/>
              <a:gd name="connsiteY3" fmla="*/ 0 h 54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1433" h="545566">
                <a:moveTo>
                  <a:pt x="0" y="0"/>
                </a:moveTo>
                <a:lnTo>
                  <a:pt x="1091433" y="0"/>
                </a:lnTo>
                <a:lnTo>
                  <a:pt x="532914" y="545566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9" name="组合 38"/>
          <p:cNvGrpSpPr/>
          <p:nvPr/>
        </p:nvGrpSpPr>
        <p:grpSpPr>
          <a:xfrm>
            <a:off x="918137" y="2324258"/>
            <a:ext cx="5937982" cy="2641902"/>
            <a:chOff x="6147269" y="2844265"/>
            <a:chExt cx="5112385" cy="2076459"/>
          </a:xfrm>
        </p:grpSpPr>
        <p:grpSp>
          <p:nvGrpSpPr>
            <p:cNvPr id="40" name="组合 39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42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69A4E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</a:p>
            </p:txBody>
          </p:sp>
          <p:grpSp>
            <p:nvGrpSpPr>
              <p:cNvPr id="43" name="组合 42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44" name="文本框 43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45" name="直接连接符 44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6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lang="zh-CN" altLang="en-US" sz="4400" b="1">
                      <a:solidFill>
                        <a:srgbClr val="69A4E1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kumimoji="0" lang="zh-CN" alt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69A4E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1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第五单元   圆</a:t>
              </a:r>
            </a:p>
          </p:txBody>
        </p:sp>
      </p:grpSp>
      <p:sp>
        <p:nvSpPr>
          <p:cNvPr id="47" name="矩形 46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69A4E1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人教版小学数学六年级上册</a:t>
            </a:r>
          </a:p>
        </p:txBody>
      </p:sp>
      <p:sp>
        <p:nvSpPr>
          <p:cNvPr id="59" name="矩形 58"/>
          <p:cNvSpPr/>
          <p:nvPr/>
        </p:nvSpPr>
        <p:spPr>
          <a:xfrm rot="2702975">
            <a:off x="-763930" y="5013711"/>
            <a:ext cx="1527859" cy="1527859"/>
          </a:xfrm>
          <a:prstGeom prst="rect">
            <a:avLst/>
          </a:prstGeom>
          <a:solidFill>
            <a:srgbClr val="69A4E1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961401" y="2099671"/>
            <a:ext cx="669766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el-GR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π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lang="el-GR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2π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lang="el-GR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5π	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el-GR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10π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lang="el-GR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8π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0400" y="1297652"/>
            <a:ext cx="1704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、口算。 </a:t>
            </a:r>
          </a:p>
        </p:txBody>
      </p:sp>
      <p:sp>
        <p:nvSpPr>
          <p:cNvPr id="5" name="矩形 4"/>
          <p:cNvSpPr/>
          <p:nvPr/>
        </p:nvSpPr>
        <p:spPr>
          <a:xfrm>
            <a:off x="690904" y="3089680"/>
            <a:ext cx="3829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、求出下面各圆的周长。</a:t>
            </a:r>
          </a:p>
        </p:txBody>
      </p:sp>
      <p:pic>
        <p:nvPicPr>
          <p:cNvPr id="6" name="图片 5" descr="s3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07426" y="4079690"/>
            <a:ext cx="1150938" cy="115093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" name="图片 6" descr="s3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922002" y="4125729"/>
            <a:ext cx="1414463" cy="1393825"/>
          </a:xfrm>
          <a:prstGeom prst="rect">
            <a:avLst/>
          </a:prstGeom>
          <a:noFill/>
          <a:ln w="9525">
            <a:noFill/>
            <a:miter lim="800000"/>
          </a:ln>
        </p:spPr>
      </p:pic>
      <p:cxnSp>
        <p:nvCxnSpPr>
          <p:cNvPr id="9" name="直接连接符 8"/>
          <p:cNvCxnSpPr>
            <a:stCxn id="6" idx="1"/>
            <a:endCxn id="6" idx="3"/>
          </p:cNvCxnSpPr>
          <p:nvPr/>
        </p:nvCxnSpPr>
        <p:spPr>
          <a:xfrm>
            <a:off x="3369861" y="6137642"/>
            <a:ext cx="11509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一、复习导入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581558" y="2877148"/>
            <a:ext cx="15446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i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 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= π</a:t>
            </a:r>
            <a:r>
              <a:rPr lang="en-US" altLang="zh-CN" sz="2400" i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668077" y="4492167"/>
            <a:ext cx="217011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i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 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= 2π</a:t>
            </a:r>
            <a:r>
              <a:rPr lang="en-US" altLang="zh-CN" sz="2400" i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</a:t>
            </a:r>
            <a:endParaRPr lang="en-US" altLang="zh-CN" sz="2400" i="1" kern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564209" y="1423725"/>
            <a:ext cx="48910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圆的周长 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= 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直径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×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圆周率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5215890" y="2877148"/>
            <a:ext cx="1150937" cy="385763"/>
          </a:xfrm>
          <a:prstGeom prst="rightArrow">
            <a:avLst>
              <a:gd name="adj1" fmla="val 50000"/>
              <a:gd name="adj2" fmla="val 435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kumimoji="1" lang="zh-CN" altLang="en-US" sz="2400" ker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6" name="Group 21"/>
          <p:cNvGrpSpPr/>
          <p:nvPr/>
        </p:nvGrpSpPr>
        <p:grpSpPr>
          <a:xfrm>
            <a:off x="6630622" y="2478892"/>
            <a:ext cx="1408113" cy="1100667"/>
            <a:chOff x="2859" y="1409"/>
            <a:chExt cx="887" cy="520"/>
          </a:xfrm>
        </p:grpSpPr>
        <p:sp>
          <p:nvSpPr>
            <p:cNvPr id="16396" name="Rectangle 9"/>
            <p:cNvSpPr>
              <a:spLocks noChangeArrowheads="1"/>
            </p:cNvSpPr>
            <p:nvPr/>
          </p:nvSpPr>
          <p:spPr bwMode="auto">
            <a:xfrm>
              <a:off x="2859" y="1610"/>
              <a:ext cx="423" cy="2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 i="1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D </a:t>
              </a:r>
              <a:r>
                <a:rPr lang="en-US" altLang="zh-CN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=</a:t>
              </a:r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3296" y="1729"/>
              <a:ext cx="45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kumimoji="1" lang="zh-CN" altLang="en-US" sz="240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6398" name="Rectangle 11"/>
            <p:cNvSpPr>
              <a:spLocks noChangeArrowheads="1"/>
            </p:cNvSpPr>
            <p:nvPr/>
          </p:nvSpPr>
          <p:spPr bwMode="auto">
            <a:xfrm>
              <a:off x="3350" y="1409"/>
              <a:ext cx="257" cy="2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 i="1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C</a:t>
              </a:r>
            </a:p>
          </p:txBody>
        </p:sp>
        <p:sp>
          <p:nvSpPr>
            <p:cNvPr id="16399" name="Rectangle 12"/>
            <p:cNvSpPr>
              <a:spLocks noChangeArrowheads="1"/>
            </p:cNvSpPr>
            <p:nvPr/>
          </p:nvSpPr>
          <p:spPr bwMode="auto">
            <a:xfrm>
              <a:off x="3389" y="1711"/>
              <a:ext cx="250" cy="2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π</a:t>
              </a:r>
            </a:p>
          </p:txBody>
        </p:sp>
      </p:grpSp>
      <p:grpSp>
        <p:nvGrpSpPr>
          <p:cNvPr id="11" name="Group 20"/>
          <p:cNvGrpSpPr/>
          <p:nvPr/>
        </p:nvGrpSpPr>
        <p:grpSpPr>
          <a:xfrm>
            <a:off x="5176995" y="4201570"/>
            <a:ext cx="2727326" cy="908050"/>
            <a:chOff x="2111" y="2289"/>
            <a:chExt cx="1718" cy="429"/>
          </a:xfrm>
        </p:grpSpPr>
        <p:sp>
          <p:nvSpPr>
            <p:cNvPr id="12" name="AutoShape 14"/>
            <p:cNvSpPr>
              <a:spLocks noChangeArrowheads="1"/>
            </p:cNvSpPr>
            <p:nvPr/>
          </p:nvSpPr>
          <p:spPr bwMode="auto">
            <a:xfrm>
              <a:off x="2111" y="2416"/>
              <a:ext cx="782" cy="182"/>
            </a:xfrm>
            <a:prstGeom prst="rightArrow">
              <a:avLst>
                <a:gd name="adj1" fmla="val 50000"/>
                <a:gd name="adj2" fmla="val 4354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defRPr/>
              </a:pPr>
              <a:endParaRPr kumimoji="1" lang="zh-CN" altLang="en-US" sz="240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6392" name="Rectangle 15"/>
            <p:cNvSpPr>
              <a:spLocks noChangeArrowheads="1"/>
            </p:cNvSpPr>
            <p:nvPr/>
          </p:nvSpPr>
          <p:spPr bwMode="auto">
            <a:xfrm>
              <a:off x="2965" y="2398"/>
              <a:ext cx="423" cy="2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 i="1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R </a:t>
              </a:r>
              <a:r>
                <a:rPr lang="en-US" altLang="zh-CN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=</a:t>
              </a:r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3374" y="2500"/>
              <a:ext cx="45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kumimoji="1" lang="zh-CN" altLang="en-US" sz="240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6394" name="Rectangle 17"/>
            <p:cNvSpPr>
              <a:spLocks noChangeArrowheads="1"/>
            </p:cNvSpPr>
            <p:nvPr/>
          </p:nvSpPr>
          <p:spPr bwMode="auto">
            <a:xfrm>
              <a:off x="3460" y="2289"/>
              <a:ext cx="257" cy="2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 i="1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C</a:t>
              </a:r>
            </a:p>
          </p:txBody>
        </p:sp>
        <p:sp>
          <p:nvSpPr>
            <p:cNvPr id="16395" name="Rectangle 18"/>
            <p:cNvSpPr>
              <a:spLocks noChangeArrowheads="1"/>
            </p:cNvSpPr>
            <p:nvPr/>
          </p:nvSpPr>
          <p:spPr bwMode="auto">
            <a:xfrm>
              <a:off x="3422" y="2500"/>
              <a:ext cx="358" cy="2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2π</a:t>
              </a:r>
            </a:p>
          </p:txBody>
        </p:sp>
      </p:grpSp>
      <p:sp>
        <p:nvSpPr>
          <p:cNvPr id="1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一、复习导入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6" descr="56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87616" y="2011733"/>
            <a:ext cx="2844420" cy="2114096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7410" name="AutoShape 27"/>
          <p:cNvSpPr>
            <a:spLocks noChangeArrowheads="1"/>
          </p:cNvSpPr>
          <p:nvPr/>
        </p:nvSpPr>
        <p:spPr bwMode="auto">
          <a:xfrm>
            <a:off x="6048737" y="1165518"/>
            <a:ext cx="4176713" cy="1011090"/>
          </a:xfrm>
          <a:prstGeom prst="wedgeRoundRectCallout">
            <a:avLst>
              <a:gd name="adj1" fmla="val -67126"/>
              <a:gd name="adj2" fmla="val 31965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这辆自行车后轮轮胎的半径大约是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33cm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60400" y="4272887"/>
            <a:ext cx="11076329" cy="5355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这辆自行车后轮转一圈，大约可以走多远？小明家离学校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1km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，后轮转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480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圈够吗？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二、自主学习 探索新知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2586120" y="2104069"/>
            <a:ext cx="72739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2×3.14×33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＝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207.24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cm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≈ 2.07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m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732825" y="3580369"/>
            <a:ext cx="43211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1000÷2.07 ≈483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（圈）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073041" y="2859494"/>
            <a:ext cx="31686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 km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＝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1000 m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86120" y="4335794"/>
            <a:ext cx="6916695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答：这辆自行车后轮转一圈，大约可以走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2.07m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。小明从家到学校，后轮转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480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圈不够。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4400892" y="1419708"/>
            <a:ext cx="165576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i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＝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el-GR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π</a:t>
            </a:r>
            <a:r>
              <a:rPr lang="en-US" altLang="zh-CN" sz="2400" i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</a:t>
            </a:r>
            <a:endParaRPr lang="zh-CN" altLang="en-US" sz="2400" i="1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二、自主学习 探索新知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60400" y="1306477"/>
            <a:ext cx="4318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CN" sz="2400" b="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1、</a:t>
            </a:r>
            <a:r>
              <a:rPr lang="zh-CN" altLang="en-US" sz="2400" b="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求下面各圆的周长。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60400" y="3847085"/>
            <a:ext cx="35274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2×3.14×3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18.84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cm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60400" y="4619202"/>
            <a:ext cx="37141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3.14×6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18.84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cm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60400" y="5356726"/>
            <a:ext cx="429014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2×3.14×5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31.4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cm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pic>
        <p:nvPicPr>
          <p:cNvPr id="12297" name="Picture 9" descr="57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19400" y="1940810"/>
            <a:ext cx="6726238" cy="179863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三、巩固提高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480427" y="4144866"/>
            <a:ext cx="629761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d=C</a:t>
            </a:r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÷π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=4.71</a:t>
            </a:r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÷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3.14=1.5(m)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396005" y="5002637"/>
            <a:ext cx="600551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答：这个圆桌面的直径是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1.5 m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lang="en-US" altLang="zh-CN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17" name="TextBox 12"/>
          <p:cNvSpPr txBox="1">
            <a:spLocks noChangeArrowheads="1"/>
          </p:cNvSpPr>
          <p:nvPr/>
        </p:nvSpPr>
        <p:spPr bwMode="auto">
          <a:xfrm>
            <a:off x="609434" y="1234726"/>
            <a:ext cx="60198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CN" sz="2400" b="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2、</a:t>
            </a:r>
            <a:r>
              <a:rPr lang="zh-CN" altLang="en-US" sz="2400" b="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这个圆桌面的直径是多少？</a:t>
            </a:r>
          </a:p>
        </p:txBody>
      </p:sp>
      <p:pic>
        <p:nvPicPr>
          <p:cNvPr id="20484" name="Picture 13" descr="58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470031" y="2100894"/>
            <a:ext cx="2778125" cy="172790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0485" name="AutoShape 27"/>
          <p:cNvSpPr>
            <a:spLocks noChangeArrowheads="1"/>
          </p:cNvSpPr>
          <p:nvPr/>
        </p:nvSpPr>
        <p:spPr bwMode="auto">
          <a:xfrm>
            <a:off x="5479831" y="1843887"/>
            <a:ext cx="3606800" cy="1235075"/>
          </a:xfrm>
          <a:prstGeom prst="wedgeRoundRectCallout">
            <a:avLst>
              <a:gd name="adj1" fmla="val -59648"/>
              <a:gd name="adj2" fmla="val 27944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我用卷尺量得圆桌面的周长是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4.71 m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三、巩固提高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" y="1134212"/>
            <a:ext cx="10949008" cy="1140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3、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一个圆形牛栏的半径是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15m,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要用多长的粗铁丝才能把牛栏围上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圈？（接头处忽略不计）如果每隔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2m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打一根木桩，大约要打多少根木桩？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88338" y="3019306"/>
            <a:ext cx="374491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3.14×15×2=94.2(m)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745975" y="3014543"/>
            <a:ext cx="31765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94.2×3=282.6(m)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44159" y="4040067"/>
            <a:ext cx="30003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94.2÷2≈47 (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根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643554" y="3578402"/>
            <a:ext cx="681148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答：要用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282.6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米的粗铁丝才能把牛栏围上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圈。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600209" y="4501732"/>
            <a:ext cx="68548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答：如果每隔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2m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打一根木桩，大约要打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47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根木桩。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三、巩固提高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" y="1108396"/>
            <a:ext cx="10858500" cy="1140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4、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杂技演员表演独轮车走钢丝，车轮的直径为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40cm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。要骑过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50.24m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长的钢丝，车轮大约要转动多少周？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520026" y="2772608"/>
            <a:ext cx="248818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50.24m=5024cm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520026" y="4010251"/>
            <a:ext cx="298511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5024÷125.6=40(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周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520026" y="3410139"/>
            <a:ext cx="279595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3.14×40=125.6cm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520026" y="4610363"/>
            <a:ext cx="391325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答：车轮大约要转动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40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周。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三、巩固提高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613</Words>
  <Application>Microsoft Office PowerPoint</Application>
  <PresentationFormat>宽屏</PresentationFormat>
  <Paragraphs>64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FandolFang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2</cp:revision>
  <cp:lastPrinted>2020-07-20T11:58:49Z</cp:lastPrinted>
  <dcterms:created xsi:type="dcterms:W3CDTF">2020-07-20T11:58:49Z</dcterms:created>
  <dcterms:modified xsi:type="dcterms:W3CDTF">2021-01-08T23:15:37Z</dcterms:modified>
</cp:coreProperties>
</file>