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7" r:id="rId19"/>
    <p:sldId id="276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572"/>
        <p:guide orient="horz" pos="663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02ED5-500E-4786-B665-840F5791E4D9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5.3 </a:t>
                  </a: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圆的面积</a:t>
                  </a: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0400" y="1315574"/>
            <a:ext cx="6181798" cy="463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分的份数越多，拼成的图形越接近长方形。</a:t>
            </a:r>
          </a:p>
        </p:txBody>
      </p:sp>
      <p:pic>
        <p:nvPicPr>
          <p:cNvPr id="3" name="Picture 21" descr="6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9054" y="2741051"/>
            <a:ext cx="3355975" cy="23241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4846679" y="2844239"/>
            <a:ext cx="2808287" cy="1198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0800" y="1202426"/>
            <a:ext cx="9770116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从上图中可以看出圆的半径是</a:t>
            </a:r>
            <a:r>
              <a:rPr lang="en-US" altLang="zh-CN" sz="2400" i="1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，长方形的宽近似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      )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，长近似于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               )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0800" y="2322525"/>
            <a:ext cx="7643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因为长方形的面积＝（     ）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3950" y="2956314"/>
            <a:ext cx="7643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所以圆面积＝（    ）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）＝（     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800" y="3590103"/>
            <a:ext cx="7643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如果用</a:t>
            </a:r>
            <a:r>
              <a:rPr lang="en-US" altLang="zh-CN" sz="2400" i="1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表示圆的面积，那么圆的面积计算公式就是 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7562" y="1691790"/>
            <a:ext cx="3038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圆周长的一半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71274" y="1263952"/>
            <a:ext cx="1906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圆的半径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5272" y="2316126"/>
            <a:ext cx="6429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长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0400" y="2322525"/>
            <a:ext cx="5000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宽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2769309" y="2944097"/>
            <a:ext cx="9128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l-GR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en-US" altLang="zh-CN" sz="2400" i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endParaRPr lang="zh-CN" altLang="en-US" sz="2400" i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3041" y="2919161"/>
            <a:ext cx="428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endParaRPr lang="zh-CN" altLang="en-US" sz="2400" i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9145" y="2919160"/>
            <a:ext cx="923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l-GR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en-US" altLang="zh-CN" sz="2400" i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²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3756290" y="4396016"/>
            <a:ext cx="1673225" cy="461665"/>
          </a:xfrm>
          <a:prstGeom prst="rect">
            <a:avLst/>
          </a:prstGeom>
          <a:solidFill>
            <a:srgbClr val="33CCFF"/>
          </a:solidFill>
          <a:ln w="9525" algn="ctr">
            <a:solidFill>
              <a:srgbClr val="4A7EBB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i="1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l-GR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en-US" altLang="zh-CN" sz="2400" i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²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6633" grpId="0"/>
      <p:bldP spid="11" grpId="0"/>
      <p:bldP spid="12" grpId="0"/>
      <p:bldP spid="266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4498695" y="4506530"/>
            <a:ext cx="1922463" cy="461665"/>
          </a:xfrm>
          <a:prstGeom prst="rect">
            <a:avLst/>
          </a:prstGeom>
          <a:solidFill>
            <a:srgbClr val="33CCFF"/>
          </a:solidFill>
          <a:ln w="9525" algn="ctr">
            <a:solidFill>
              <a:srgbClr val="4A7EBB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l-GR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en-US" altLang="zh-CN" sz="2400" i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54731" y="3561123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圆的面积计算公式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931068" y="1440619"/>
            <a:ext cx="5387975" cy="392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因为:  长方形面积= </a:t>
            </a:r>
            <a:r>
              <a:rPr lang="zh-CN" altLang="en-US" sz="2400">
                <a:solidFill>
                  <a:srgbClr val="0099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长   ×    宽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31068" y="2754784"/>
            <a:ext cx="5688012" cy="392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所以:  圆 的 面 积 =         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2400" baseline="4400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65730" y="2639181"/>
            <a:ext cx="5838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zh-CN" altLang="en-US" sz="2400" i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66480" y="2685342"/>
            <a:ext cx="2872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i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endParaRPr lang="zh-CN" altLang="en-US" sz="2400" i="1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下箭头 7"/>
          <p:cNvSpPr>
            <a:spLocks noChangeArrowheads="1"/>
          </p:cNvSpPr>
          <p:nvPr/>
        </p:nvSpPr>
        <p:spPr bwMode="auto">
          <a:xfrm>
            <a:off x="5665730" y="1875593"/>
            <a:ext cx="374650" cy="742950"/>
          </a:xfrm>
          <a:prstGeom prst="downArrow">
            <a:avLst>
              <a:gd name="adj1" fmla="val 50000"/>
              <a:gd name="adj2" fmla="val 50026"/>
            </a:avLst>
          </a:prstGeom>
          <a:solidFill>
            <a:srgbClr val="33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6866480" y="2011834"/>
            <a:ext cx="374650" cy="742950"/>
          </a:xfrm>
          <a:prstGeom prst="downArrow">
            <a:avLst>
              <a:gd name="adj1" fmla="val 50000"/>
              <a:gd name="adj2" fmla="val 50026"/>
            </a:avLst>
          </a:prstGeom>
          <a:solidFill>
            <a:srgbClr val="33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660400" y="1206758"/>
            <a:ext cx="93999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圆形草坪的直径是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20m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，每平方米草皮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元，铺满草坪需要多少钱？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05293" y="2044999"/>
            <a:ext cx="2870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20÷2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33875" y="3366424"/>
            <a:ext cx="42021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314×8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2512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33875" y="2702054"/>
            <a:ext cx="4435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3.14×10²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314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59350" y="4030794"/>
            <a:ext cx="5664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答：铺满草皮需要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2512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60400" y="1202648"/>
            <a:ext cx="105945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b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、一个圆形茶几桌面的直径是</a:t>
            </a:r>
            <a:r>
              <a:rPr lang="en-US" altLang="zh-CN" sz="2400" b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1m</a:t>
            </a:r>
            <a:r>
              <a:rPr lang="zh-CN" altLang="en-US" sz="2400" b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，它的面积是多少平方米？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5572" y="2362069"/>
            <a:ext cx="3024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1÷2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0.5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2909" y="3059825"/>
            <a:ext cx="4692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3.14×0.5²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0.785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2909" y="3757581"/>
            <a:ext cx="5557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答：它的面积是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0.785m²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660400" y="1139022"/>
            <a:ext cx="109605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公园草地上有一个自动旋转喷灌装置的射程是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米，它能喷灌的面积是多少</a:t>
            </a:r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235817" y="3152455"/>
            <a:ext cx="6119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它能喷灌的面积是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314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2"/>
          <a:srcRect t="8105" r="3519" b="5511"/>
          <a:stretch>
            <a:fillRect/>
          </a:stretch>
        </p:blipFill>
        <p:spPr bwMode="auto">
          <a:xfrm>
            <a:off x="7417325" y="2313450"/>
            <a:ext cx="3627613" cy="196732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452522" y="2313450"/>
            <a:ext cx="41767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3.14×10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=314(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660400" y="1164453"/>
            <a:ext cx="10763813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3、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小刚量得一棵树干的</a:t>
            </a:r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周长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12.56cm</a:t>
            </a:r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这棵树干的横截面近似于圆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它的面积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大约</a:t>
            </a:r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是多少？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58491" y="2163843"/>
            <a:ext cx="684053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12.56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4(cm)</a:t>
            </a:r>
            <a:endParaRPr lang="zh-CN" altLang="zh-CN" sz="24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3.14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(4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÷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2)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  <a:p>
            <a:pPr lvl="2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  <a:p>
            <a:pPr lvl="2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12.56（cm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62521" y="4806397"/>
            <a:ext cx="5832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答：它的面积是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12.56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厘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米。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778858" y="2995654"/>
            <a:ext cx="32624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这节课你学会了什么？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109683"/>
            <a:ext cx="2703163" cy="38540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69A4E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67"/>
          <p:cNvPicPr>
            <a:picLocks noChangeArrowheads="1"/>
          </p:cNvPicPr>
          <p:nvPr/>
        </p:nvPicPr>
        <p:blipFill>
          <a:blip r:embed="rId2"/>
          <a:srcRect l="20895" t="12103" r="5901" b="68942"/>
          <a:stretch>
            <a:fillRect/>
          </a:stretch>
        </p:blipFill>
        <p:spPr bwMode="auto">
          <a:xfrm>
            <a:off x="2855790" y="2078242"/>
            <a:ext cx="6480420" cy="295083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  明确目标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3515" y="5346631"/>
            <a:ext cx="4798406" cy="463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圆所占平面的大小叫做</a:t>
            </a:r>
            <a:r>
              <a:rPr lang="zh-CN" altLang="en-US" sz="24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圆的面积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8434" name="Oval 3"/>
          <p:cNvSpPr>
            <a:spLocks noChangeArrowheads="1"/>
          </p:cNvSpPr>
          <p:nvPr/>
        </p:nvSpPr>
        <p:spPr bwMode="auto">
          <a:xfrm>
            <a:off x="4599390" y="1443980"/>
            <a:ext cx="3581400" cy="34036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578753" y="1448742"/>
            <a:ext cx="3581400" cy="34051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578753" y="1448742"/>
            <a:ext cx="3581400" cy="34051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CC33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7161" y="1131816"/>
            <a:ext cx="1087679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圆的面积公式能不能通过 “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割补法”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转化成我们已学过的图形来推导出来呢？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3264134" y="2645276"/>
            <a:ext cx="4814888" cy="2573375"/>
            <a:chOff x="-13" y="3531"/>
            <a:chExt cx="3033" cy="1216"/>
          </a:xfrm>
        </p:grpSpPr>
        <p:sp>
          <p:nvSpPr>
            <p:cNvPr id="19459" name="AutoShape 27"/>
            <p:cNvSpPr>
              <a:spLocks noChangeArrowheads="1"/>
            </p:cNvSpPr>
            <p:nvPr/>
          </p:nvSpPr>
          <p:spPr bwMode="auto">
            <a:xfrm>
              <a:off x="1449" y="3531"/>
              <a:ext cx="1571" cy="426"/>
            </a:xfrm>
            <a:prstGeom prst="wedgeRoundRectCallout">
              <a:avLst>
                <a:gd name="adj1" fmla="val -67667"/>
                <a:gd name="adj2" fmla="val 805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你想把圆转化成什么图形呢？</a:t>
              </a:r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9460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-13" y="3744"/>
              <a:ext cx="1020" cy="10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582805" y="1258331"/>
            <a:ext cx="20156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四等分</a:t>
            </a:r>
          </a:p>
        </p:txBody>
      </p:sp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5120577" y="2439448"/>
            <a:ext cx="2376487" cy="2519363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rot="16200000">
            <a:off x="5340749" y="2547398"/>
            <a:ext cx="4319588" cy="2303462"/>
            <a:chOff x="2510338" y="2211799"/>
            <a:chExt cx="4065950" cy="2395408"/>
          </a:xfrm>
        </p:grpSpPr>
        <p:sp>
          <p:nvSpPr>
            <p:cNvPr id="8" name="饼形 7"/>
            <p:cNvSpPr/>
            <p:nvPr/>
          </p:nvSpPr>
          <p:spPr bwMode="auto">
            <a:xfrm rot="2660003">
              <a:off x="2510338" y="2231609"/>
              <a:ext cx="2375913" cy="2375598"/>
            </a:xfrm>
            <a:prstGeom prst="pie">
              <a:avLst>
                <a:gd name="adj1" fmla="val 0"/>
                <a:gd name="adj2" fmla="val 5394195"/>
              </a:avLst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饼形 55"/>
            <p:cNvSpPr/>
            <p:nvPr/>
          </p:nvSpPr>
          <p:spPr bwMode="auto">
            <a:xfrm rot="2682395">
              <a:off x="4200375" y="2211799"/>
              <a:ext cx="2375913" cy="2375598"/>
            </a:xfrm>
            <a:prstGeom prst="pie">
              <a:avLst>
                <a:gd name="adj1" fmla="val 21599994"/>
                <a:gd name="adj2" fmla="val 5366680"/>
              </a:avLst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6200000">
            <a:off x="3033641" y="2461066"/>
            <a:ext cx="4085054" cy="2417721"/>
            <a:chOff x="2518562" y="693884"/>
            <a:chExt cx="4101659" cy="2388979"/>
          </a:xfrm>
        </p:grpSpPr>
        <p:sp>
          <p:nvSpPr>
            <p:cNvPr id="57" name="饼形 56"/>
            <p:cNvSpPr/>
            <p:nvPr/>
          </p:nvSpPr>
          <p:spPr bwMode="auto">
            <a:xfrm rot="13448931">
              <a:off x="2518562" y="693884"/>
              <a:ext cx="2376584" cy="2376471"/>
            </a:xfrm>
            <a:prstGeom prst="pie">
              <a:avLst>
                <a:gd name="adj1" fmla="val 0"/>
                <a:gd name="adj2" fmla="val 5394195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饼形 57"/>
            <p:cNvSpPr/>
            <p:nvPr/>
          </p:nvSpPr>
          <p:spPr bwMode="auto">
            <a:xfrm rot="13471323">
              <a:off x="4243636" y="706392"/>
              <a:ext cx="2376585" cy="2376471"/>
            </a:xfrm>
            <a:prstGeom prst="pie">
              <a:avLst>
                <a:gd name="adj1" fmla="val 21599994"/>
                <a:gd name="adj2" fmla="val 536668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流程图: 或者 10"/>
          <p:cNvSpPr>
            <a:spLocks noChangeArrowheads="1"/>
          </p:cNvSpPr>
          <p:nvPr/>
        </p:nvSpPr>
        <p:spPr bwMode="auto">
          <a:xfrm>
            <a:off x="5120576" y="2452147"/>
            <a:ext cx="2373312" cy="2495550"/>
          </a:xfrm>
          <a:prstGeom prst="flowChartOr">
            <a:avLst/>
          </a:prstGeom>
          <a:solidFill>
            <a:srgbClr val="33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0.00957 L 0.09982 0.48549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  <p:bldP spid="3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660400" y="1159589"/>
            <a:ext cx="11545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八等分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01541" y="2412287"/>
            <a:ext cx="2452688" cy="24431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 rot="5400000">
            <a:off x="6741176" y="2846425"/>
            <a:ext cx="3919538" cy="1481138"/>
            <a:chOff x="0" y="0"/>
            <a:chExt cx="4340" cy="1440"/>
          </a:xfrm>
        </p:grpSpPr>
        <p:grpSp>
          <p:nvGrpSpPr>
            <p:cNvPr id="21533" name="Group 9"/>
            <p:cNvGrpSpPr/>
            <p:nvPr/>
          </p:nvGrpSpPr>
          <p:grpSpPr>
            <a:xfrm rot="1361873">
              <a:off x="3312" y="0"/>
              <a:ext cx="1028" cy="1440"/>
              <a:chOff x="0" y="0"/>
              <a:chExt cx="1028" cy="1440"/>
            </a:xfrm>
          </p:grpSpPr>
          <p:grpSp>
            <p:nvGrpSpPr>
              <p:cNvPr id="21550" name="Group 10"/>
              <p:cNvGrpSpPr/>
              <p:nvPr/>
            </p:nvGrpSpPr>
            <p:grpSpPr>
              <a:xfrm>
                <a:off x="0" y="0"/>
                <a:ext cx="1028" cy="1440"/>
                <a:chOff x="0" y="0"/>
                <a:chExt cx="1028" cy="1440"/>
              </a:xfrm>
            </p:grpSpPr>
            <p:sp>
              <p:nvSpPr>
                <p:cNvPr id="21552" name="Arc 11"/>
                <p:cNvSpPr/>
                <p:nvPr/>
              </p:nvSpPr>
              <p:spPr bwMode="auto">
                <a:xfrm flipH="1">
                  <a:off x="0" y="0"/>
                  <a:ext cx="1028" cy="1440"/>
                </a:xfrm>
                <a:custGeom>
                  <a:avLst/>
                  <a:gdLst>
                    <a:gd name="T0" fmla="*/ 0 w 15416"/>
                    <a:gd name="T1" fmla="*/ 0 h 21600"/>
                    <a:gd name="T2" fmla="*/ 0 w 15416"/>
                    <a:gd name="T3" fmla="*/ 0 h 21600"/>
                    <a:gd name="T4" fmla="*/ 0 w 154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5416"/>
                    <a:gd name="T10" fmla="*/ 0 h 21600"/>
                    <a:gd name="T11" fmla="*/ 15416 w 154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416" h="21600" fill="none" extrusionOk="0">
                      <a:moveTo>
                        <a:pt x="-1" y="0"/>
                      </a:moveTo>
                      <a:cubicBezTo>
                        <a:pt x="5799" y="0"/>
                        <a:pt x="11354" y="2331"/>
                        <a:pt x="15416" y="6470"/>
                      </a:cubicBezTo>
                    </a:path>
                    <a:path w="15416" h="21600" stroke="0" extrusionOk="0">
                      <a:moveTo>
                        <a:pt x="-1" y="0"/>
                      </a:moveTo>
                      <a:cubicBezTo>
                        <a:pt x="5799" y="0"/>
                        <a:pt x="11354" y="2331"/>
                        <a:pt x="15416" y="647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028" y="0"/>
                  <a:ext cx="0" cy="14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551" name="Line 13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00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34" name="Group 14"/>
            <p:cNvGrpSpPr/>
            <p:nvPr/>
          </p:nvGrpSpPr>
          <p:grpSpPr>
            <a:xfrm>
              <a:off x="0" y="0"/>
              <a:ext cx="3236" cy="1440"/>
              <a:chOff x="0" y="0"/>
              <a:chExt cx="3236" cy="1440"/>
            </a:xfrm>
          </p:grpSpPr>
          <p:grpSp>
            <p:nvGrpSpPr>
              <p:cNvPr id="21535" name="Group 15"/>
              <p:cNvGrpSpPr/>
              <p:nvPr/>
            </p:nvGrpSpPr>
            <p:grpSpPr>
              <a:xfrm rot="1340038">
                <a:off x="0" y="0"/>
                <a:ext cx="1028" cy="1440"/>
                <a:chOff x="0" y="0"/>
                <a:chExt cx="1028" cy="1440"/>
              </a:xfrm>
            </p:grpSpPr>
            <p:grpSp>
              <p:nvGrpSpPr>
                <p:cNvPr id="21546" name="Group 16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48" name="Arc 17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47" name="Line 19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6" name="Group 20"/>
              <p:cNvGrpSpPr/>
              <p:nvPr/>
            </p:nvGrpSpPr>
            <p:grpSpPr>
              <a:xfrm rot="1305464">
                <a:off x="2208" y="0"/>
                <a:ext cx="1028" cy="1440"/>
                <a:chOff x="0" y="0"/>
                <a:chExt cx="1028" cy="1440"/>
              </a:xfrm>
            </p:grpSpPr>
            <p:grpSp>
              <p:nvGrpSpPr>
                <p:cNvPr id="21542" name="Group 21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44" name="Arc 22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5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43" name="Line 24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7" name="Group 25"/>
              <p:cNvGrpSpPr/>
              <p:nvPr/>
            </p:nvGrpSpPr>
            <p:grpSpPr>
              <a:xfrm rot="1350650">
                <a:off x="1104" y="0"/>
                <a:ext cx="1028" cy="1440"/>
                <a:chOff x="0" y="0"/>
                <a:chExt cx="1028" cy="1440"/>
              </a:xfrm>
            </p:grpSpPr>
            <p:grpSp>
              <p:nvGrpSpPr>
                <p:cNvPr id="21538" name="Group 26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40" name="Arc 27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1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39" name="Line 29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6" name="Group 30"/>
          <p:cNvGrpSpPr/>
          <p:nvPr/>
        </p:nvGrpSpPr>
        <p:grpSpPr>
          <a:xfrm rot="5400000" flipV="1">
            <a:off x="1948123" y="2795273"/>
            <a:ext cx="3887788" cy="1420813"/>
            <a:chOff x="0" y="0"/>
            <a:chExt cx="4340" cy="1440"/>
          </a:xfrm>
        </p:grpSpPr>
        <p:grpSp>
          <p:nvGrpSpPr>
            <p:cNvPr id="21512" name="Group 31"/>
            <p:cNvGrpSpPr/>
            <p:nvPr/>
          </p:nvGrpSpPr>
          <p:grpSpPr>
            <a:xfrm rot="1361873">
              <a:off x="3312" y="0"/>
              <a:ext cx="1028" cy="1440"/>
              <a:chOff x="0" y="0"/>
              <a:chExt cx="1028" cy="1440"/>
            </a:xfrm>
          </p:grpSpPr>
          <p:grpSp>
            <p:nvGrpSpPr>
              <p:cNvPr id="21529" name="Group 32"/>
              <p:cNvGrpSpPr/>
              <p:nvPr/>
            </p:nvGrpSpPr>
            <p:grpSpPr>
              <a:xfrm>
                <a:off x="0" y="0"/>
                <a:ext cx="1028" cy="1440"/>
                <a:chOff x="0" y="0"/>
                <a:chExt cx="1028" cy="1440"/>
              </a:xfrm>
            </p:grpSpPr>
            <p:sp>
              <p:nvSpPr>
                <p:cNvPr id="21531" name="Arc 33"/>
                <p:cNvSpPr/>
                <p:nvPr/>
              </p:nvSpPr>
              <p:spPr bwMode="auto">
                <a:xfrm flipH="1">
                  <a:off x="0" y="0"/>
                  <a:ext cx="1028" cy="1440"/>
                </a:xfrm>
                <a:custGeom>
                  <a:avLst/>
                  <a:gdLst>
                    <a:gd name="T0" fmla="*/ 0 w 15416"/>
                    <a:gd name="T1" fmla="*/ 0 h 21600"/>
                    <a:gd name="T2" fmla="*/ 0 w 15416"/>
                    <a:gd name="T3" fmla="*/ 0 h 21600"/>
                    <a:gd name="T4" fmla="*/ 0 w 154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5416"/>
                    <a:gd name="T10" fmla="*/ 0 h 21600"/>
                    <a:gd name="T11" fmla="*/ 15416 w 154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416" h="21600" fill="none" extrusionOk="0">
                      <a:moveTo>
                        <a:pt x="-1" y="0"/>
                      </a:moveTo>
                      <a:cubicBezTo>
                        <a:pt x="5799" y="0"/>
                        <a:pt x="11354" y="2331"/>
                        <a:pt x="15416" y="6470"/>
                      </a:cubicBezTo>
                    </a:path>
                    <a:path w="15416" h="21600" stroke="0" extrusionOk="0">
                      <a:moveTo>
                        <a:pt x="-1" y="0"/>
                      </a:moveTo>
                      <a:cubicBezTo>
                        <a:pt x="5799" y="0"/>
                        <a:pt x="11354" y="2331"/>
                        <a:pt x="15416" y="647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3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028" y="0"/>
                  <a:ext cx="0" cy="14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530" name="Line 35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008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13" name="Group 36"/>
            <p:cNvGrpSpPr/>
            <p:nvPr/>
          </p:nvGrpSpPr>
          <p:grpSpPr>
            <a:xfrm>
              <a:off x="0" y="0"/>
              <a:ext cx="3236" cy="1440"/>
              <a:chOff x="0" y="0"/>
              <a:chExt cx="3236" cy="1440"/>
            </a:xfrm>
          </p:grpSpPr>
          <p:grpSp>
            <p:nvGrpSpPr>
              <p:cNvPr id="21514" name="Group 37"/>
              <p:cNvGrpSpPr/>
              <p:nvPr/>
            </p:nvGrpSpPr>
            <p:grpSpPr>
              <a:xfrm rot="1340038">
                <a:off x="0" y="0"/>
                <a:ext cx="1028" cy="1440"/>
                <a:chOff x="0" y="0"/>
                <a:chExt cx="1028" cy="1440"/>
              </a:xfrm>
            </p:grpSpPr>
            <p:grpSp>
              <p:nvGrpSpPr>
                <p:cNvPr id="21525" name="Group 38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27" name="Arc 39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8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26" name="Line 41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5" name="Group 42"/>
              <p:cNvGrpSpPr/>
              <p:nvPr/>
            </p:nvGrpSpPr>
            <p:grpSpPr>
              <a:xfrm rot="1305464">
                <a:off x="2208" y="0"/>
                <a:ext cx="1028" cy="1440"/>
                <a:chOff x="0" y="0"/>
                <a:chExt cx="1028" cy="1440"/>
              </a:xfrm>
            </p:grpSpPr>
            <p:grpSp>
              <p:nvGrpSpPr>
                <p:cNvPr id="21521" name="Group 43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23" name="Arc 44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22" name="Line 46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6" name="Group 47"/>
              <p:cNvGrpSpPr/>
              <p:nvPr/>
            </p:nvGrpSpPr>
            <p:grpSpPr>
              <a:xfrm rot="1350650">
                <a:off x="1104" y="0"/>
                <a:ext cx="1028" cy="1440"/>
                <a:chOff x="0" y="0"/>
                <a:chExt cx="1028" cy="1440"/>
              </a:xfrm>
            </p:grpSpPr>
            <p:grpSp>
              <p:nvGrpSpPr>
                <p:cNvPr id="21517" name="Group 48"/>
                <p:cNvGrpSpPr/>
                <p:nvPr/>
              </p:nvGrpSpPr>
              <p:grpSpPr>
                <a:xfrm>
                  <a:off x="0" y="0"/>
                  <a:ext cx="1028" cy="1440"/>
                  <a:chOff x="0" y="0"/>
                  <a:chExt cx="1028" cy="1440"/>
                </a:xfrm>
              </p:grpSpPr>
              <p:sp>
                <p:nvSpPr>
                  <p:cNvPr id="21519" name="Arc 49"/>
                  <p:cNvSpPr/>
                  <p:nvPr/>
                </p:nvSpPr>
                <p:spPr bwMode="auto">
                  <a:xfrm flipH="1">
                    <a:off x="0" y="0"/>
                    <a:ext cx="1028" cy="1440"/>
                  </a:xfrm>
                  <a:custGeom>
                    <a:avLst/>
                    <a:gdLst>
                      <a:gd name="T0" fmla="*/ 0 w 15416"/>
                      <a:gd name="T1" fmla="*/ 0 h 21600"/>
                      <a:gd name="T2" fmla="*/ 0 w 15416"/>
                      <a:gd name="T3" fmla="*/ 0 h 21600"/>
                      <a:gd name="T4" fmla="*/ 0 w 1541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5416"/>
                      <a:gd name="T10" fmla="*/ 0 h 21600"/>
                      <a:gd name="T11" fmla="*/ 15416 w 154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16" h="21600" fill="none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</a:path>
                      <a:path w="15416" h="21600" stroke="0" extrusionOk="0">
                        <a:moveTo>
                          <a:pt x="-1" y="0"/>
                        </a:moveTo>
                        <a:cubicBezTo>
                          <a:pt x="5799" y="0"/>
                          <a:pt x="11354" y="2331"/>
                          <a:pt x="15416" y="647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0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8" y="0"/>
                    <a:ext cx="0" cy="14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18" name="Line 51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008" cy="10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0" name="组合 49"/>
          <p:cNvGrpSpPr/>
          <p:nvPr/>
        </p:nvGrpSpPr>
        <p:grpSpPr>
          <a:xfrm>
            <a:off x="5101541" y="2412287"/>
            <a:ext cx="2459038" cy="2447925"/>
            <a:chOff x="3221542" y="1384425"/>
            <a:chExt cx="2458066" cy="2451430"/>
          </a:xfrm>
        </p:grpSpPr>
        <p:sp>
          <p:nvSpPr>
            <p:cNvPr id="21510" name="流程图: 汇总连接 47"/>
            <p:cNvSpPr>
              <a:spLocks noChangeArrowheads="1"/>
            </p:cNvSpPr>
            <p:nvPr/>
          </p:nvSpPr>
          <p:spPr bwMode="auto">
            <a:xfrm>
              <a:off x="3221542" y="1384425"/>
              <a:ext cx="2458066" cy="2451430"/>
            </a:xfrm>
            <a:prstGeom prst="flowChartSummingJunction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1" name="流程图: 或者 48"/>
            <p:cNvSpPr>
              <a:spLocks noChangeArrowheads="1"/>
            </p:cNvSpPr>
            <p:nvPr/>
          </p:nvSpPr>
          <p:spPr bwMode="auto">
            <a:xfrm>
              <a:off x="3221543" y="1384425"/>
              <a:ext cx="2434364" cy="2451430"/>
            </a:xfrm>
            <a:prstGeom prst="flowChartOr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4 0.13272 L 0.04913 0.46883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602555" y="1257583"/>
            <a:ext cx="3081398" cy="669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十六等分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59415" y="2185908"/>
            <a:ext cx="2452688" cy="2519362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9416" y="2185908"/>
            <a:ext cx="2449513" cy="2520950"/>
            <a:chOff x="4932040" y="1379522"/>
            <a:chExt cx="2458067" cy="2456333"/>
          </a:xfrm>
        </p:grpSpPr>
        <p:grpSp>
          <p:nvGrpSpPr>
            <p:cNvPr id="22618" name="组合 3"/>
            <p:cNvGrpSpPr/>
            <p:nvPr/>
          </p:nvGrpSpPr>
          <p:grpSpPr>
            <a:xfrm>
              <a:off x="4932040" y="1384425"/>
              <a:ext cx="2458066" cy="2451430"/>
              <a:chOff x="3221542" y="1384425"/>
              <a:chExt cx="2458066" cy="2451430"/>
            </a:xfrm>
          </p:grpSpPr>
          <p:sp>
            <p:nvSpPr>
              <p:cNvPr id="22622" name="流程图: 汇总连接 4"/>
              <p:cNvSpPr>
                <a:spLocks noChangeArrowheads="1"/>
              </p:cNvSpPr>
              <p:nvPr/>
            </p:nvSpPr>
            <p:spPr bwMode="auto">
              <a:xfrm>
                <a:off x="3221542" y="1384425"/>
                <a:ext cx="2458066" cy="2451430"/>
              </a:xfrm>
              <a:prstGeom prst="flowChartSummingJunction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23" name="流程图: 或者 5"/>
              <p:cNvSpPr>
                <a:spLocks noChangeArrowheads="1"/>
              </p:cNvSpPr>
              <p:nvPr/>
            </p:nvSpPr>
            <p:spPr bwMode="auto">
              <a:xfrm>
                <a:off x="3221543" y="1384425"/>
                <a:ext cx="2434364" cy="2451430"/>
              </a:xfrm>
              <a:prstGeom prst="flowChartOr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19" name="组合 6"/>
            <p:cNvGrpSpPr/>
            <p:nvPr/>
          </p:nvGrpSpPr>
          <p:grpSpPr>
            <a:xfrm rot="1425605">
              <a:off x="4932041" y="1379522"/>
              <a:ext cx="2458066" cy="2451430"/>
              <a:chOff x="3221542" y="1384425"/>
              <a:chExt cx="2458066" cy="2451430"/>
            </a:xfrm>
          </p:grpSpPr>
          <p:sp>
            <p:nvSpPr>
              <p:cNvPr id="22620" name="流程图: 汇总连接 7"/>
              <p:cNvSpPr>
                <a:spLocks noChangeArrowheads="1"/>
              </p:cNvSpPr>
              <p:nvPr/>
            </p:nvSpPr>
            <p:spPr bwMode="auto">
              <a:xfrm>
                <a:off x="3221542" y="1384425"/>
                <a:ext cx="2458066" cy="2451430"/>
              </a:xfrm>
              <a:prstGeom prst="flowChartSummingJunction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21" name="流程图: 或者 8"/>
              <p:cNvSpPr>
                <a:spLocks noChangeArrowheads="1"/>
              </p:cNvSpPr>
              <p:nvPr/>
            </p:nvSpPr>
            <p:spPr bwMode="auto">
              <a:xfrm>
                <a:off x="3221543" y="1384425"/>
                <a:ext cx="2434364" cy="2451430"/>
              </a:xfrm>
              <a:prstGeom prst="flowChartOr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10"/>
          <p:cNvGrpSpPr/>
          <p:nvPr/>
        </p:nvGrpSpPr>
        <p:grpSpPr>
          <a:xfrm rot="5400000">
            <a:off x="6983895" y="3048058"/>
            <a:ext cx="4291013" cy="1658938"/>
            <a:chOff x="0" y="0"/>
            <a:chExt cx="4320" cy="1440"/>
          </a:xfrm>
        </p:grpSpPr>
        <p:grpSp>
          <p:nvGrpSpPr>
            <p:cNvPr id="22576" name="Group 11"/>
            <p:cNvGrpSpPr/>
            <p:nvPr/>
          </p:nvGrpSpPr>
          <p:grpSpPr>
            <a:xfrm>
              <a:off x="0" y="0"/>
              <a:ext cx="2160" cy="1440"/>
              <a:chOff x="0" y="0"/>
              <a:chExt cx="2160" cy="1440"/>
            </a:xfrm>
          </p:grpSpPr>
          <p:grpSp>
            <p:nvGrpSpPr>
              <p:cNvPr id="22598" name="Group 12"/>
              <p:cNvGrpSpPr/>
              <p:nvPr/>
            </p:nvGrpSpPr>
            <p:grpSpPr>
              <a:xfrm rot="-604323">
                <a:off x="1632" y="0"/>
                <a:ext cx="528" cy="1440"/>
                <a:chOff x="0" y="0"/>
                <a:chExt cx="528" cy="1440"/>
              </a:xfrm>
            </p:grpSpPr>
            <p:grpSp>
              <p:nvGrpSpPr>
                <p:cNvPr id="22614" name="Group 13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616" name="Arc 14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61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61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99" name="Group 17"/>
              <p:cNvGrpSpPr/>
              <p:nvPr/>
            </p:nvGrpSpPr>
            <p:grpSpPr>
              <a:xfrm rot="-663293">
                <a:off x="1104" y="0"/>
                <a:ext cx="528" cy="1440"/>
                <a:chOff x="0" y="0"/>
                <a:chExt cx="528" cy="1440"/>
              </a:xfrm>
            </p:grpSpPr>
            <p:grpSp>
              <p:nvGrpSpPr>
                <p:cNvPr id="22610" name="Group 18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612" name="Arc 19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613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61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600" name="Group 22"/>
              <p:cNvGrpSpPr/>
              <p:nvPr/>
            </p:nvGrpSpPr>
            <p:grpSpPr>
              <a:xfrm rot="-588183">
                <a:off x="528" y="0"/>
                <a:ext cx="528" cy="1440"/>
                <a:chOff x="0" y="0"/>
                <a:chExt cx="528" cy="1440"/>
              </a:xfrm>
            </p:grpSpPr>
            <p:grpSp>
              <p:nvGrpSpPr>
                <p:cNvPr id="22606" name="Group 23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608" name="Arc 24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60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60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601" name="Group 27"/>
              <p:cNvGrpSpPr/>
              <p:nvPr/>
            </p:nvGrpSpPr>
            <p:grpSpPr>
              <a:xfrm rot="-571035">
                <a:off x="0" y="0"/>
                <a:ext cx="528" cy="1440"/>
                <a:chOff x="0" y="0"/>
                <a:chExt cx="528" cy="1440"/>
              </a:xfrm>
            </p:grpSpPr>
            <p:grpSp>
              <p:nvGrpSpPr>
                <p:cNvPr id="22602" name="Group 28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604" name="Arc 29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605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60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77" name="Group 32"/>
            <p:cNvGrpSpPr/>
            <p:nvPr/>
          </p:nvGrpSpPr>
          <p:grpSpPr>
            <a:xfrm>
              <a:off x="2160" y="0"/>
              <a:ext cx="2160" cy="1440"/>
              <a:chOff x="0" y="0"/>
              <a:chExt cx="2160" cy="1440"/>
            </a:xfrm>
          </p:grpSpPr>
          <p:grpSp>
            <p:nvGrpSpPr>
              <p:cNvPr id="22578" name="Group 33"/>
              <p:cNvGrpSpPr/>
              <p:nvPr/>
            </p:nvGrpSpPr>
            <p:grpSpPr>
              <a:xfrm rot="-604323">
                <a:off x="1632" y="0"/>
                <a:ext cx="528" cy="1440"/>
                <a:chOff x="0" y="0"/>
                <a:chExt cx="528" cy="1440"/>
              </a:xfrm>
            </p:grpSpPr>
            <p:grpSp>
              <p:nvGrpSpPr>
                <p:cNvPr id="22594" name="Group 34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96" name="Arc 35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97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9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79" name="Group 38"/>
              <p:cNvGrpSpPr/>
              <p:nvPr/>
            </p:nvGrpSpPr>
            <p:grpSpPr>
              <a:xfrm rot="-663293">
                <a:off x="1104" y="0"/>
                <a:ext cx="528" cy="1440"/>
                <a:chOff x="0" y="0"/>
                <a:chExt cx="528" cy="1440"/>
              </a:xfrm>
            </p:grpSpPr>
            <p:grpSp>
              <p:nvGrpSpPr>
                <p:cNvPr id="22590" name="Group 39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92" name="Arc 40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80" name="Group 43"/>
              <p:cNvGrpSpPr/>
              <p:nvPr/>
            </p:nvGrpSpPr>
            <p:grpSpPr>
              <a:xfrm rot="-588183">
                <a:off x="528" y="0"/>
                <a:ext cx="528" cy="1440"/>
                <a:chOff x="0" y="0"/>
                <a:chExt cx="528" cy="1440"/>
              </a:xfrm>
            </p:grpSpPr>
            <p:grpSp>
              <p:nvGrpSpPr>
                <p:cNvPr id="22586" name="Group 44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88" name="Arc 45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89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8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81" name="Group 48"/>
              <p:cNvGrpSpPr/>
              <p:nvPr/>
            </p:nvGrpSpPr>
            <p:grpSpPr>
              <a:xfrm rot="-571035">
                <a:off x="0" y="0"/>
                <a:ext cx="528" cy="1440"/>
                <a:chOff x="0" y="0"/>
                <a:chExt cx="528" cy="1440"/>
              </a:xfrm>
            </p:grpSpPr>
            <p:grpSp>
              <p:nvGrpSpPr>
                <p:cNvPr id="22582" name="Group 49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84" name="Arc 50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8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8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41" name="Group 53"/>
          <p:cNvGrpSpPr/>
          <p:nvPr/>
        </p:nvGrpSpPr>
        <p:grpSpPr>
          <a:xfrm rot="5400000">
            <a:off x="1698625" y="3060323"/>
            <a:ext cx="4291012" cy="1627188"/>
            <a:chOff x="0" y="0"/>
            <a:chExt cx="4320" cy="1440"/>
          </a:xfrm>
        </p:grpSpPr>
        <p:grpSp>
          <p:nvGrpSpPr>
            <p:cNvPr id="22534" name="Group 54"/>
            <p:cNvGrpSpPr/>
            <p:nvPr/>
          </p:nvGrpSpPr>
          <p:grpSpPr>
            <a:xfrm flipV="1">
              <a:off x="0" y="0"/>
              <a:ext cx="2160" cy="1440"/>
              <a:chOff x="0" y="0"/>
              <a:chExt cx="2160" cy="1440"/>
            </a:xfrm>
          </p:grpSpPr>
          <p:grpSp>
            <p:nvGrpSpPr>
              <p:cNvPr id="22556" name="Group 55"/>
              <p:cNvGrpSpPr/>
              <p:nvPr/>
            </p:nvGrpSpPr>
            <p:grpSpPr>
              <a:xfrm rot="-604323">
                <a:off x="1632" y="0"/>
                <a:ext cx="528" cy="1440"/>
                <a:chOff x="0" y="0"/>
                <a:chExt cx="528" cy="1440"/>
              </a:xfrm>
            </p:grpSpPr>
            <p:grpSp>
              <p:nvGrpSpPr>
                <p:cNvPr id="22572" name="Group 56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74" name="Arc 57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75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7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57" name="Group 60"/>
              <p:cNvGrpSpPr/>
              <p:nvPr/>
            </p:nvGrpSpPr>
            <p:grpSpPr>
              <a:xfrm rot="-663293">
                <a:off x="1104" y="0"/>
                <a:ext cx="528" cy="1440"/>
                <a:chOff x="0" y="0"/>
                <a:chExt cx="528" cy="1440"/>
              </a:xfrm>
            </p:grpSpPr>
            <p:grpSp>
              <p:nvGrpSpPr>
                <p:cNvPr id="22568" name="Group 61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70" name="Arc 62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7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6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58" name="Group 65"/>
              <p:cNvGrpSpPr/>
              <p:nvPr/>
            </p:nvGrpSpPr>
            <p:grpSpPr>
              <a:xfrm rot="-588183">
                <a:off x="528" y="0"/>
                <a:ext cx="528" cy="1440"/>
                <a:chOff x="0" y="0"/>
                <a:chExt cx="528" cy="1440"/>
              </a:xfrm>
            </p:grpSpPr>
            <p:grpSp>
              <p:nvGrpSpPr>
                <p:cNvPr id="22564" name="Group 66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66" name="Arc 67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67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6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59" name="Group 70"/>
              <p:cNvGrpSpPr/>
              <p:nvPr/>
            </p:nvGrpSpPr>
            <p:grpSpPr>
              <a:xfrm rot="-571035">
                <a:off x="0" y="0"/>
                <a:ext cx="528" cy="1440"/>
                <a:chOff x="0" y="0"/>
                <a:chExt cx="528" cy="1440"/>
              </a:xfrm>
            </p:grpSpPr>
            <p:grpSp>
              <p:nvGrpSpPr>
                <p:cNvPr id="22560" name="Group 71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62" name="Arc 72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6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6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35" name="Group 75"/>
            <p:cNvGrpSpPr/>
            <p:nvPr/>
          </p:nvGrpSpPr>
          <p:grpSpPr>
            <a:xfrm flipV="1">
              <a:off x="2160" y="0"/>
              <a:ext cx="2160" cy="1440"/>
              <a:chOff x="0" y="0"/>
              <a:chExt cx="2160" cy="1440"/>
            </a:xfrm>
          </p:grpSpPr>
          <p:grpSp>
            <p:nvGrpSpPr>
              <p:cNvPr id="22536" name="Group 76"/>
              <p:cNvGrpSpPr/>
              <p:nvPr/>
            </p:nvGrpSpPr>
            <p:grpSpPr>
              <a:xfrm rot="-604323">
                <a:off x="1632" y="0"/>
                <a:ext cx="528" cy="1440"/>
                <a:chOff x="0" y="0"/>
                <a:chExt cx="528" cy="1440"/>
              </a:xfrm>
            </p:grpSpPr>
            <p:grpSp>
              <p:nvGrpSpPr>
                <p:cNvPr id="22552" name="Group 77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54" name="Arc 78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55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53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37" name="Group 81"/>
              <p:cNvGrpSpPr/>
              <p:nvPr/>
            </p:nvGrpSpPr>
            <p:grpSpPr>
              <a:xfrm rot="-663293">
                <a:off x="1104" y="0"/>
                <a:ext cx="528" cy="1440"/>
                <a:chOff x="0" y="0"/>
                <a:chExt cx="528" cy="1440"/>
              </a:xfrm>
            </p:grpSpPr>
            <p:grpSp>
              <p:nvGrpSpPr>
                <p:cNvPr id="22548" name="Group 82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50" name="Arc 83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51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4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38" name="Group 86"/>
              <p:cNvGrpSpPr/>
              <p:nvPr/>
            </p:nvGrpSpPr>
            <p:grpSpPr>
              <a:xfrm rot="-588183">
                <a:off x="528" y="0"/>
                <a:ext cx="528" cy="1440"/>
                <a:chOff x="0" y="0"/>
                <a:chExt cx="528" cy="1440"/>
              </a:xfrm>
            </p:grpSpPr>
            <p:grpSp>
              <p:nvGrpSpPr>
                <p:cNvPr id="22544" name="Group 87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46" name="Arc 88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47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45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539" name="Group 91"/>
              <p:cNvGrpSpPr/>
              <p:nvPr/>
            </p:nvGrpSpPr>
            <p:grpSpPr>
              <a:xfrm rot="-571035">
                <a:off x="0" y="0"/>
                <a:ext cx="528" cy="1440"/>
                <a:chOff x="0" y="0"/>
                <a:chExt cx="528" cy="1440"/>
              </a:xfrm>
            </p:grpSpPr>
            <p:grpSp>
              <p:nvGrpSpPr>
                <p:cNvPr id="22540" name="Group 92"/>
                <p:cNvGrpSpPr/>
                <p:nvPr/>
              </p:nvGrpSpPr>
              <p:grpSpPr>
                <a:xfrm>
                  <a:off x="0" y="0"/>
                  <a:ext cx="518" cy="1440"/>
                  <a:chOff x="0" y="0"/>
                  <a:chExt cx="518" cy="1440"/>
                </a:xfrm>
              </p:grpSpPr>
              <p:sp>
                <p:nvSpPr>
                  <p:cNvPr id="22542" name="Arc 93"/>
                  <p:cNvSpPr/>
                  <p:nvPr/>
                </p:nvSpPr>
                <p:spPr bwMode="auto">
                  <a:xfrm>
                    <a:off x="0" y="0"/>
                    <a:ext cx="518" cy="1440"/>
                  </a:xfrm>
                  <a:custGeom>
                    <a:avLst/>
                    <a:gdLst>
                      <a:gd name="T0" fmla="*/ 0 w 7767"/>
                      <a:gd name="T1" fmla="*/ 0 h 21600"/>
                      <a:gd name="T2" fmla="*/ 0 w 7767"/>
                      <a:gd name="T3" fmla="*/ 0 h 21600"/>
                      <a:gd name="T4" fmla="*/ 0 w 776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7767"/>
                      <a:gd name="T10" fmla="*/ 0 h 21600"/>
                      <a:gd name="T11" fmla="*/ 7767 w 776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767" h="21600" fill="none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</a:path>
                      <a:path w="7767" h="21600" stroke="0" extrusionOk="0">
                        <a:moveTo>
                          <a:pt x="-1" y="0"/>
                        </a:moveTo>
                        <a:cubicBezTo>
                          <a:pt x="2655" y="0"/>
                          <a:pt x="5288" y="489"/>
                          <a:pt x="7767" y="1444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4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4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0" y="96"/>
                  <a:ext cx="528" cy="1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13395 L -0.04201 0.42099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660400" y="1252771"/>
            <a:ext cx="43989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三十二等分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043668" y="2315218"/>
            <a:ext cx="2452688" cy="2547938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43668" y="2315219"/>
            <a:ext cx="2459038" cy="2563813"/>
            <a:chOff x="3213878" y="1387776"/>
            <a:chExt cx="2458068" cy="2461236"/>
          </a:xfrm>
        </p:grpSpPr>
        <p:grpSp>
          <p:nvGrpSpPr>
            <p:cNvPr id="23654" name="组合 3"/>
            <p:cNvGrpSpPr/>
            <p:nvPr/>
          </p:nvGrpSpPr>
          <p:grpSpPr>
            <a:xfrm>
              <a:off x="3213878" y="1387776"/>
              <a:ext cx="2458067" cy="2456333"/>
              <a:chOff x="4932040" y="1379522"/>
              <a:chExt cx="2458067" cy="2456333"/>
            </a:xfrm>
          </p:grpSpPr>
          <p:grpSp>
            <p:nvGrpSpPr>
              <p:cNvPr id="23662" name="组合 4"/>
              <p:cNvGrpSpPr/>
              <p:nvPr/>
            </p:nvGrpSpPr>
            <p:grpSpPr>
              <a:xfrm>
                <a:off x="4932040" y="1384425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23666" name="流程图: 汇总连接 8"/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667" name="流程图: 或者 9"/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663" name="组合 5"/>
              <p:cNvGrpSpPr/>
              <p:nvPr/>
            </p:nvGrpSpPr>
            <p:grpSpPr>
              <a:xfrm rot="1425605">
                <a:off x="4932041" y="1379522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23664" name="流程图: 汇总连接 6"/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665" name="流程图: 或者 7"/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655" name="组合 10"/>
            <p:cNvGrpSpPr/>
            <p:nvPr/>
          </p:nvGrpSpPr>
          <p:grpSpPr>
            <a:xfrm rot="692760">
              <a:off x="3213879" y="1392679"/>
              <a:ext cx="2458067" cy="2456333"/>
              <a:chOff x="4932040" y="1379522"/>
              <a:chExt cx="2458067" cy="2456333"/>
            </a:xfrm>
          </p:grpSpPr>
          <p:grpSp>
            <p:nvGrpSpPr>
              <p:cNvPr id="23656" name="组合 11"/>
              <p:cNvGrpSpPr/>
              <p:nvPr/>
            </p:nvGrpSpPr>
            <p:grpSpPr>
              <a:xfrm>
                <a:off x="4932040" y="1384425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23660" name="流程图: 汇总连接 15"/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661" name="流程图: 或者 16"/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657" name="组合 12"/>
              <p:cNvGrpSpPr/>
              <p:nvPr/>
            </p:nvGrpSpPr>
            <p:grpSpPr>
              <a:xfrm rot="1425605">
                <a:off x="4932041" y="1379522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23658" name="流程图: 汇总连接 13"/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659" name="流程图: 或者 14"/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" name="Group 16"/>
          <p:cNvGrpSpPr/>
          <p:nvPr/>
        </p:nvGrpSpPr>
        <p:grpSpPr>
          <a:xfrm rot="5400000">
            <a:off x="6770875" y="3268055"/>
            <a:ext cx="3028722" cy="928021"/>
            <a:chOff x="0" y="0"/>
            <a:chExt cx="4813" cy="1397"/>
          </a:xfrm>
        </p:grpSpPr>
        <p:grpSp>
          <p:nvGrpSpPr>
            <p:cNvPr id="23606" name="Group 17"/>
            <p:cNvGrpSpPr/>
            <p:nvPr/>
          </p:nvGrpSpPr>
          <p:grpSpPr>
            <a:xfrm rot="4500000">
              <a:off x="-452" y="452"/>
              <a:ext cx="1397" cy="493"/>
              <a:chOff x="0" y="0"/>
              <a:chExt cx="1397" cy="493"/>
            </a:xfrm>
          </p:grpSpPr>
          <p:sp>
            <p:nvSpPr>
              <p:cNvPr id="23652" name="AutoShape 18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53" name="Arc 19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07" name="Group 20"/>
            <p:cNvGrpSpPr/>
            <p:nvPr/>
          </p:nvGrpSpPr>
          <p:grpSpPr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23650" name="AutoShape 21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51" name="Arc 22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08" name="Group 23"/>
            <p:cNvGrpSpPr/>
            <p:nvPr/>
          </p:nvGrpSpPr>
          <p:grpSpPr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23648" name="AutoShape 24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49" name="Arc 25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09" name="Group 26"/>
            <p:cNvGrpSpPr/>
            <p:nvPr/>
          </p:nvGrpSpPr>
          <p:grpSpPr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23646" name="AutoShape 27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47" name="Arc 28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0" name="Group 29"/>
            <p:cNvGrpSpPr/>
            <p:nvPr/>
          </p:nvGrpSpPr>
          <p:grpSpPr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23644" name="AutoShape 30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45" name="Arc 31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1" name="Group 32"/>
            <p:cNvGrpSpPr/>
            <p:nvPr/>
          </p:nvGrpSpPr>
          <p:grpSpPr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23642" name="AutoShape 33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43" name="Arc 34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2" name="Group 35"/>
            <p:cNvGrpSpPr/>
            <p:nvPr/>
          </p:nvGrpSpPr>
          <p:grpSpPr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23640" name="AutoShape 36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41" name="Arc 37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3" name="Group 38"/>
            <p:cNvGrpSpPr/>
            <p:nvPr/>
          </p:nvGrpSpPr>
          <p:grpSpPr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23638" name="AutoShape 39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39" name="Arc 40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4" name="Group 41"/>
            <p:cNvGrpSpPr/>
            <p:nvPr/>
          </p:nvGrpSpPr>
          <p:grpSpPr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23636" name="AutoShape 42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37" name="Arc 43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5" name="Group 44"/>
            <p:cNvGrpSpPr/>
            <p:nvPr/>
          </p:nvGrpSpPr>
          <p:grpSpPr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23634" name="AutoShape 45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35" name="Arc 46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6" name="Group 47"/>
            <p:cNvGrpSpPr/>
            <p:nvPr/>
          </p:nvGrpSpPr>
          <p:grpSpPr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23632" name="AutoShape 48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33" name="Arc 49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7" name="Group 50"/>
            <p:cNvGrpSpPr/>
            <p:nvPr/>
          </p:nvGrpSpPr>
          <p:grpSpPr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23630" name="AutoShape 51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31" name="Arc 52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8" name="Group 53"/>
            <p:cNvGrpSpPr/>
            <p:nvPr/>
          </p:nvGrpSpPr>
          <p:grpSpPr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23628" name="AutoShape 54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29" name="Arc 55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19" name="Group 56"/>
            <p:cNvGrpSpPr/>
            <p:nvPr/>
          </p:nvGrpSpPr>
          <p:grpSpPr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23626" name="AutoShape 57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27" name="Arc 58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20" name="Group 59"/>
            <p:cNvGrpSpPr/>
            <p:nvPr/>
          </p:nvGrpSpPr>
          <p:grpSpPr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23624" name="AutoShape 60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25" name="Arc 61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21" name="Group 62"/>
            <p:cNvGrpSpPr/>
            <p:nvPr/>
          </p:nvGrpSpPr>
          <p:grpSpPr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23622" name="AutoShape 63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23" name="Arc 64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5"/>
          <p:cNvGrpSpPr/>
          <p:nvPr/>
        </p:nvGrpSpPr>
        <p:grpSpPr>
          <a:xfrm rot="16200000">
            <a:off x="2609747" y="3292042"/>
            <a:ext cx="3029660" cy="950518"/>
            <a:chOff x="0" y="0"/>
            <a:chExt cx="4813" cy="1397"/>
          </a:xfrm>
        </p:grpSpPr>
        <p:grpSp>
          <p:nvGrpSpPr>
            <p:cNvPr id="23558" name="Group 66"/>
            <p:cNvGrpSpPr/>
            <p:nvPr/>
          </p:nvGrpSpPr>
          <p:grpSpPr>
            <a:xfrm rot="4500000">
              <a:off x="-452" y="452"/>
              <a:ext cx="1397" cy="493"/>
              <a:chOff x="0" y="0"/>
              <a:chExt cx="1397" cy="493"/>
            </a:xfrm>
          </p:grpSpPr>
          <p:sp>
            <p:nvSpPr>
              <p:cNvPr id="23604" name="AutoShape 67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5" name="Arc 68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59" name="Group 69"/>
            <p:cNvGrpSpPr/>
            <p:nvPr/>
          </p:nvGrpSpPr>
          <p:grpSpPr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23602" name="AutoShape 70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3" name="Arc 71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0" name="Group 72"/>
            <p:cNvGrpSpPr/>
            <p:nvPr/>
          </p:nvGrpSpPr>
          <p:grpSpPr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23600" name="AutoShape 73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1" name="Arc 74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1" name="Group 75"/>
            <p:cNvGrpSpPr/>
            <p:nvPr/>
          </p:nvGrpSpPr>
          <p:grpSpPr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23598" name="AutoShape 76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9" name="Arc 77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2" name="Group 78"/>
            <p:cNvGrpSpPr/>
            <p:nvPr/>
          </p:nvGrpSpPr>
          <p:grpSpPr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23596" name="AutoShape 79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7" name="Arc 80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3" name="Group 81"/>
            <p:cNvGrpSpPr/>
            <p:nvPr/>
          </p:nvGrpSpPr>
          <p:grpSpPr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23594" name="AutoShape 82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5" name="Arc 83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4" name="Group 84"/>
            <p:cNvGrpSpPr/>
            <p:nvPr/>
          </p:nvGrpSpPr>
          <p:grpSpPr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23592" name="AutoShape 85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3" name="Arc 86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5" name="Group 87"/>
            <p:cNvGrpSpPr/>
            <p:nvPr/>
          </p:nvGrpSpPr>
          <p:grpSpPr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23590" name="AutoShape 88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1" name="Arc 89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6" name="Group 90"/>
            <p:cNvGrpSpPr/>
            <p:nvPr/>
          </p:nvGrpSpPr>
          <p:grpSpPr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23588" name="AutoShape 91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89" name="Arc 92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7" name="Group 93"/>
            <p:cNvGrpSpPr/>
            <p:nvPr/>
          </p:nvGrpSpPr>
          <p:grpSpPr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23586" name="AutoShape 94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87" name="Arc 95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8" name="Group 96"/>
            <p:cNvGrpSpPr/>
            <p:nvPr/>
          </p:nvGrpSpPr>
          <p:grpSpPr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23584" name="AutoShape 97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85" name="Arc 98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9" name="Group 99"/>
            <p:cNvGrpSpPr/>
            <p:nvPr/>
          </p:nvGrpSpPr>
          <p:grpSpPr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23582" name="AutoShape 100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83" name="Arc 101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70" name="Group 102"/>
            <p:cNvGrpSpPr/>
            <p:nvPr/>
          </p:nvGrpSpPr>
          <p:grpSpPr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23580" name="AutoShape 103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81" name="Arc 104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71" name="Group 105"/>
            <p:cNvGrpSpPr/>
            <p:nvPr/>
          </p:nvGrpSpPr>
          <p:grpSpPr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23578" name="AutoShape 106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79" name="Arc 107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72" name="Group 108"/>
            <p:cNvGrpSpPr/>
            <p:nvPr/>
          </p:nvGrpSpPr>
          <p:grpSpPr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23576" name="AutoShape 109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77" name="Arc 110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73" name="Group 111"/>
            <p:cNvGrpSpPr/>
            <p:nvPr/>
          </p:nvGrpSpPr>
          <p:grpSpPr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23574" name="AutoShape 112"/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75" name="Arc 113"/>
              <p:cNvSpPr/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1.48148E-06 L 0.05799 0.35741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22028" y="1118245"/>
            <a:ext cx="7329487" cy="847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以拼成的近似平行四边形为例：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6715" y="2411413"/>
            <a:ext cx="3441700" cy="782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圆面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等分时：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26715" y="3784600"/>
            <a:ext cx="2819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圆面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等分时： 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26715" y="5137150"/>
            <a:ext cx="23743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圆面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32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等分时：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61990" y="2247900"/>
            <a:ext cx="2781300" cy="1128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31828" y="3459163"/>
            <a:ext cx="3527425" cy="12461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31827" y="4887913"/>
            <a:ext cx="5119688" cy="12779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宽屏</PresentationFormat>
  <Paragraphs>82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2020-07-20T11:58:51Z</cp:lastPrinted>
  <dcterms:created xsi:type="dcterms:W3CDTF">2020-07-20T11:58:51Z</dcterms:created>
  <dcterms:modified xsi:type="dcterms:W3CDTF">2021-01-08T23:15:51Z</dcterms:modified>
</cp:coreProperties>
</file>